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26"/>
  </p:notesMasterIdLst>
  <p:sldIdLst>
    <p:sldId id="256" r:id="rId4"/>
    <p:sldId id="259" r:id="rId5"/>
    <p:sldId id="25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2192000" cy="6858000"/>
  <p:notesSz cx="6858000" cy="9144000"/>
  <p:embeddedFontLst>
    <p:embeddedFont>
      <p:font typeface="Lobster" charset="0"/>
      <p:regular r:id="rId27"/>
    </p:embeddedFont>
    <p:embeddedFont>
      <p:font typeface="Oswald Regular" charset="0"/>
      <p:regular r:id="rId28"/>
      <p:bold r:id="rId29"/>
    </p:embeddedFont>
    <p:embeddedFont>
      <p:font typeface="Cambria" pitchFamily="18" charset="0"/>
      <p:regular r:id="rId30"/>
      <p:bold r:id="rId31"/>
      <p:italic r:id="rId32"/>
      <p:boldItalic r:id="rId33"/>
    </p:embeddedFont>
    <p:embeddedFont>
      <p:font typeface="Roboto Condensed" charset="0"/>
      <p:regular r:id="rId34"/>
      <p:bold r:id="rId35"/>
      <p:italic r:id="rId36"/>
      <p:boldItalic r:id="rId37"/>
    </p:embeddedFont>
    <p:embeddedFont>
      <p:font typeface="Tahoma" pitchFamily="34" charset="0"/>
      <p:regular r:id="rId38"/>
      <p:bold r:id="rId39"/>
    </p:embeddedFont>
    <p:embeddedFont>
      <p:font typeface="Oi" charset="0"/>
      <p:regular r:id="rId40"/>
    </p:embeddedFont>
    <p:embeddedFont>
      <p:font typeface="Calibri"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g1ukuP9q9DDPv7JvSTsiY9lGQ3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24"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customschemas.google.com/relationships/presentationmetadata" Target="meta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6981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2: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13: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14: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5: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16: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17: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18: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19: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20: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0" name="Google Shape;86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22: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5: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6: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8: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0: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9" name="Google Shape;9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4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êu đề và Nội dung" type="obj">
  <p:cSld name="OBJECT">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êu đề Bản chiếu" type="title">
  <p:cSld name="TITLE">
    <p:spTree>
      <p:nvGrpSpPr>
        <p:cNvPr id="1" name="Shape 171"/>
        <p:cNvGrpSpPr/>
        <p:nvPr/>
      </p:nvGrpSpPr>
      <p:grpSpPr>
        <a:xfrm>
          <a:off x="0" y="0"/>
          <a:ext cx="0" cy="0"/>
          <a:chOff x="0" y="0"/>
          <a:chExt cx="0" cy="0"/>
        </a:xfrm>
      </p:grpSpPr>
      <p:sp>
        <p:nvSpPr>
          <p:cNvPr id="172" name="Google Shape;172;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4" name="Google Shape;17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Đầu trang của Phần" type="secHead">
  <p:cSld name="SECTION_HEADER">
    <p:spTree>
      <p:nvGrpSpPr>
        <p:cNvPr id="1" name="Shape 177"/>
        <p:cNvGrpSpPr/>
        <p:nvPr/>
      </p:nvGrpSpPr>
      <p:grpSpPr>
        <a:xfrm>
          <a:off x="0" y="0"/>
          <a:ext cx="0" cy="0"/>
          <a:chOff x="0" y="0"/>
          <a:chExt cx="0" cy="0"/>
        </a:xfrm>
      </p:grpSpPr>
      <p:sp>
        <p:nvSpPr>
          <p:cNvPr id="178" name="Google Shape;178;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0" name="Google Shape;18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ai Nội dung" type="twoObj">
  <p:cSld name="TWO_OBJECTS">
    <p:spTree>
      <p:nvGrpSpPr>
        <p:cNvPr id="1" name="Shape 183"/>
        <p:cNvGrpSpPr/>
        <p:nvPr/>
      </p:nvGrpSpPr>
      <p:grpSpPr>
        <a:xfrm>
          <a:off x="0" y="0"/>
          <a:ext cx="0" cy="0"/>
          <a:chOff x="0" y="0"/>
          <a:chExt cx="0" cy="0"/>
        </a:xfrm>
      </p:grpSpPr>
      <p:sp>
        <p:nvSpPr>
          <p:cNvPr id="184" name="Google Shape;184;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hép so sánh" type="twoTxTwoObj">
  <p:cSld name="TWO_OBJECTS_WITH_TEXT">
    <p:spTree>
      <p:nvGrpSpPr>
        <p:cNvPr id="1" name="Shape 190"/>
        <p:cNvGrpSpPr/>
        <p:nvPr/>
      </p:nvGrpSpPr>
      <p:grpSpPr>
        <a:xfrm>
          <a:off x="0" y="0"/>
          <a:ext cx="0" cy="0"/>
          <a:chOff x="0" y="0"/>
          <a:chExt cx="0" cy="0"/>
        </a:xfrm>
      </p:grpSpPr>
      <p:sp>
        <p:nvSpPr>
          <p:cNvPr id="191" name="Google Shape;191;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3" name="Google Shape;193;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5" name="Google Shape;195;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hỉ Tiêu đề" type="titleOnly">
  <p:cSld name="TITLE_ONLY">
    <p:spTree>
      <p:nvGrpSpPr>
        <p:cNvPr id="1" name="Shape 199"/>
        <p:cNvGrpSpPr/>
        <p:nvPr/>
      </p:nvGrpSpPr>
      <p:grpSpPr>
        <a:xfrm>
          <a:off x="0" y="0"/>
          <a:ext cx="0" cy="0"/>
          <a:chOff x="0" y="0"/>
          <a:chExt cx="0" cy="0"/>
        </a:xfrm>
      </p:grpSpPr>
      <p:sp>
        <p:nvSpPr>
          <p:cNvPr id="200" name="Google Shape;200;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rống" type="blank">
  <p:cSld name="BLANK">
    <p:spTree>
      <p:nvGrpSpPr>
        <p:cNvPr id="1" name="Shape 204"/>
        <p:cNvGrpSpPr/>
        <p:nvPr/>
      </p:nvGrpSpPr>
      <p:grpSpPr>
        <a:xfrm>
          <a:off x="0" y="0"/>
          <a:ext cx="0" cy="0"/>
          <a:chOff x="0" y="0"/>
          <a:chExt cx="0" cy="0"/>
        </a:xfrm>
      </p:grpSpPr>
      <p:sp>
        <p:nvSpPr>
          <p:cNvPr id="205" name="Google Shape;20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 name="Google Shape;2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ội dung với Chú thích" type="objTx">
  <p:cSld name="OBJECT_WITH_CAPTION_TEXT">
    <p:spTree>
      <p:nvGrpSpPr>
        <p:cNvPr id="1" name="Shape 208"/>
        <p:cNvGrpSpPr/>
        <p:nvPr/>
      </p:nvGrpSpPr>
      <p:grpSpPr>
        <a:xfrm>
          <a:off x="0" y="0"/>
          <a:ext cx="0" cy="0"/>
          <a:chOff x="0" y="0"/>
          <a:chExt cx="0" cy="0"/>
        </a:xfrm>
      </p:grpSpPr>
      <p:sp>
        <p:nvSpPr>
          <p:cNvPr id="209" name="Google Shape;209;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5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1" name="Google Shape;211;p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2" name="Google Shape;21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nh với Chú thích" type="picTx">
  <p:cSld name="PICTURE_WITH_CAPTION_TEXT">
    <p:spTree>
      <p:nvGrpSpPr>
        <p:cNvPr id="1" name="Shape 215"/>
        <p:cNvGrpSpPr/>
        <p:nvPr/>
      </p:nvGrpSpPr>
      <p:grpSpPr>
        <a:xfrm>
          <a:off x="0" y="0"/>
          <a:ext cx="0" cy="0"/>
          <a:chOff x="0" y="0"/>
          <a:chExt cx="0" cy="0"/>
        </a:xfrm>
      </p:grpSpPr>
      <p:sp>
        <p:nvSpPr>
          <p:cNvPr id="216" name="Google Shape;216;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5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8" name="Google Shape;218;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9" name="Google Shape;21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êu đề và Văn bản Dọc" type="vertTx">
  <p:cSld name="VERTICAL_TEXT">
    <p:spTree>
      <p:nvGrpSpPr>
        <p:cNvPr id="1" name="Shape 222"/>
        <p:cNvGrpSpPr/>
        <p:nvPr/>
      </p:nvGrpSpPr>
      <p:grpSpPr>
        <a:xfrm>
          <a:off x="0" y="0"/>
          <a:ext cx="0" cy="0"/>
          <a:chOff x="0" y="0"/>
          <a:chExt cx="0" cy="0"/>
        </a:xfrm>
      </p:grpSpPr>
      <p:sp>
        <p:nvSpPr>
          <p:cNvPr id="223" name="Google Shape;223;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êu đề Dọc và Văn bản" type="vertTitleAndTx">
  <p:cSld name="VERTICAL_TITLE_AND_VERTICAL_TEXT">
    <p:spTree>
      <p:nvGrpSpPr>
        <p:cNvPr id="1" name="Shape 228"/>
        <p:cNvGrpSpPr/>
        <p:nvPr/>
      </p:nvGrpSpPr>
      <p:grpSpPr>
        <a:xfrm>
          <a:off x="0" y="0"/>
          <a:ext cx="0" cy="0"/>
          <a:chOff x="0" y="0"/>
          <a:chExt cx="0" cy="0"/>
        </a:xfrm>
      </p:grpSpPr>
      <p:sp>
        <p:nvSpPr>
          <p:cNvPr id="229" name="Google Shape;229;p5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5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
          <p:cNvSpPr/>
          <p:nvPr/>
        </p:nvSpPr>
        <p:spPr>
          <a:xfrm>
            <a:off x="834885" y="1849776"/>
            <a:ext cx="10827027" cy="395429"/>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Clr>
                <a:srgbClr val="0070C0"/>
              </a:buClr>
              <a:buSzPts val="1800"/>
              <a:buFont typeface="Cambria"/>
              <a:buNone/>
            </a:pPr>
            <a:r>
              <a:rPr lang="en-US" sz="1800" b="0" i="1" u="none" strike="noStrike" cap="none">
                <a:solidFill>
                  <a:srgbClr val="0070C0"/>
                </a:solidFill>
                <a:latin typeface="Cambria"/>
                <a:ea typeface="Cambria"/>
                <a:cs typeface="Cambria"/>
                <a:sym typeface="Cambria"/>
              </a:rPr>
              <a:t>.</a:t>
            </a:r>
            <a:endParaRPr sz="1600" b="0" i="0" u="none" strike="noStrike" cap="none">
              <a:solidFill>
                <a:srgbClr val="000000"/>
              </a:solidFill>
              <a:latin typeface="Times New Roman"/>
              <a:ea typeface="Times New Roman"/>
              <a:cs typeface="Times New Roman"/>
              <a:sym typeface="Times New Roman"/>
            </a:endParaRPr>
          </a:p>
        </p:txBody>
      </p:sp>
      <p:pic>
        <p:nvPicPr>
          <p:cNvPr id="239" name="Google Shape;239;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0" name="Google Shape;240;p1"/>
          <p:cNvSpPr/>
          <p:nvPr/>
        </p:nvSpPr>
        <p:spPr>
          <a:xfrm>
            <a:off x="1" y="893348"/>
            <a:ext cx="12191999"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9600"/>
              <a:buFont typeface="Arial"/>
              <a:buNone/>
            </a:pPr>
            <a:r>
              <a:rPr lang="vi-VN" sz="7200" b="0" i="0" u="none" strike="noStrike" cap="none" dirty="0" smtClean="0">
                <a:solidFill>
                  <a:srgbClr val="FFC000"/>
                </a:solidFill>
                <a:latin typeface="Arial"/>
                <a:ea typeface="Arial"/>
                <a:cs typeface="Arial"/>
                <a:sym typeface="Arial"/>
              </a:rPr>
              <a:t>ĐỊA LÍ 6</a:t>
            </a:r>
          </a:p>
          <a:p>
            <a:pPr marL="0" marR="0" lvl="0" indent="0" algn="ctr" rtl="0">
              <a:lnSpc>
                <a:spcPct val="100000"/>
              </a:lnSpc>
              <a:spcBef>
                <a:spcPts val="0"/>
              </a:spcBef>
              <a:spcAft>
                <a:spcPts val="0"/>
              </a:spcAft>
              <a:buClr>
                <a:srgbClr val="FFC000"/>
              </a:buClr>
              <a:buSzPts val="9600"/>
              <a:buFont typeface="Arial"/>
              <a:buNone/>
            </a:pPr>
            <a:r>
              <a:rPr lang="vi-VN" sz="7200" dirty="0" smtClean="0">
                <a:solidFill>
                  <a:srgbClr val="FFC000"/>
                </a:solidFill>
              </a:rPr>
              <a:t>GV: BÙI CẨM PHƯƠNNG</a:t>
            </a:r>
          </a:p>
        </p:txBody>
      </p:sp>
      <p:pic>
        <p:nvPicPr>
          <p:cNvPr id="241" name="Google Shape;241;p1"/>
          <p:cNvPicPr preferRelativeResize="0"/>
          <p:nvPr/>
        </p:nvPicPr>
        <p:blipFill rotWithShape="1">
          <a:blip r:embed="rId4">
            <a:alphaModFix/>
          </a:blip>
          <a:srcRect/>
          <a:stretch/>
        </p:blipFill>
        <p:spPr>
          <a:xfrm>
            <a:off x="12642167" y="6387905"/>
            <a:ext cx="609600" cy="609600"/>
          </a:xfrm>
          <a:prstGeom prst="rect">
            <a:avLst/>
          </a:prstGeom>
          <a:noFill/>
          <a:ln>
            <a:noFill/>
          </a:ln>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5000"/>
                                        <p:tgtEl>
                                          <p:spTgt spid="241"/>
                                        </p:tgtEl>
                                      </p:cBhvr>
                                    </p:animEffect>
                                  </p:childTnLst>
                                </p:cTn>
                              </p:par>
                              <p:par>
                                <p:cTn id="8" presetID="10" presetClass="entr" presetSubtype="0" fill="hold" nodeType="withEffect">
                                  <p:stCondLst>
                                    <p:cond delay="0"/>
                                  </p:stCondLst>
                                  <p:childTnLst>
                                    <p:set>
                                      <p:cBhvr>
                                        <p:cTn id="9" dur="1" fill="hold">
                                          <p:stCondLst>
                                            <p:cond delay="0"/>
                                          </p:stCondLst>
                                        </p:cTn>
                                        <p:tgtEl>
                                          <p:spTgt spid="239"/>
                                        </p:tgtEl>
                                        <p:attrNameLst>
                                          <p:attrName>style.visibility</p:attrName>
                                        </p:attrNameLst>
                                      </p:cBhvr>
                                      <p:to>
                                        <p:strVal val="visible"/>
                                      </p:to>
                                    </p:set>
                                    <p:animEffect transition="in" filter="fade">
                                      <p:cBhvr>
                                        <p:cTn id="10" dur="5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11"/>
          <p:cNvSpPr/>
          <p:nvPr/>
        </p:nvSpPr>
        <p:spPr>
          <a:xfrm rot="10800000" flipH="1">
            <a:off x="0" y="0"/>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pic>
        <p:nvPicPr>
          <p:cNvPr id="504" name="Google Shape;504;p11"/>
          <p:cNvPicPr preferRelativeResize="0"/>
          <p:nvPr/>
        </p:nvPicPr>
        <p:blipFill rotWithShape="1">
          <a:blip r:embed="rId3">
            <a:alphaModFix/>
          </a:blip>
          <a:srcRect r="2038"/>
          <a:stretch/>
        </p:blipFill>
        <p:spPr>
          <a:xfrm>
            <a:off x="5559182" y="794836"/>
            <a:ext cx="6399383" cy="5309287"/>
          </a:xfrm>
          <a:prstGeom prst="rect">
            <a:avLst/>
          </a:prstGeom>
          <a:noFill/>
          <a:ln>
            <a:noFill/>
          </a:ln>
        </p:spPr>
      </p:pic>
      <p:sp>
        <p:nvSpPr>
          <p:cNvPr id="505" name="Google Shape;505;p11"/>
          <p:cNvSpPr/>
          <p:nvPr/>
        </p:nvSpPr>
        <p:spPr>
          <a:xfrm>
            <a:off x="12935997" y="597712"/>
            <a:ext cx="7038408" cy="4762024"/>
          </a:xfrm>
          <a:prstGeom prst="rect">
            <a:avLst/>
          </a:prstGeom>
          <a:noFill/>
          <a:ln w="1905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6" name="Google Shape;506;p11"/>
          <p:cNvSpPr/>
          <p:nvPr/>
        </p:nvSpPr>
        <p:spPr>
          <a:xfrm>
            <a:off x="12396617" y="5419076"/>
            <a:ext cx="7697788" cy="749180"/>
          </a:xfrm>
          <a:prstGeom prst="roundRect">
            <a:avLst>
              <a:gd name="adj" fmla="val 23187"/>
            </a:avLst>
          </a:prstGeom>
          <a:solidFill>
            <a:srgbClr val="FFFFFF"/>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FF"/>
                </a:solidFill>
                <a:latin typeface="Arial"/>
                <a:ea typeface="Arial"/>
                <a:cs typeface="Arial"/>
                <a:sym typeface="Arial"/>
              </a:rPr>
              <a:t>        </a:t>
            </a:r>
            <a:r>
              <a:rPr lang="en-US" sz="3200" b="1">
                <a:solidFill>
                  <a:srgbClr val="0000FF"/>
                </a:solidFill>
                <a:latin typeface="Arial"/>
                <a:ea typeface="Arial"/>
                <a:cs typeface="Arial"/>
                <a:sym typeface="Arial"/>
              </a:rPr>
              <a:t>Đường </a:t>
            </a:r>
            <a:r>
              <a:rPr lang="en-US" sz="3200" b="1">
                <a:solidFill>
                  <a:srgbClr val="FF0000"/>
                </a:solidFill>
                <a:latin typeface="Arial"/>
                <a:ea typeface="Arial"/>
                <a:cs typeface="Arial"/>
                <a:sym typeface="Arial"/>
              </a:rPr>
              <a:t>vĩ tuyến </a:t>
            </a:r>
            <a:r>
              <a:rPr lang="en-US" sz="3200" b="1">
                <a:solidFill>
                  <a:srgbClr val="0000FF"/>
                </a:solidFill>
                <a:latin typeface="Arial"/>
                <a:ea typeface="Arial"/>
                <a:cs typeface="Arial"/>
                <a:sym typeface="Arial"/>
              </a:rPr>
              <a:t>nào có độ dài lớn nhất?</a:t>
            </a:r>
            <a:endParaRPr sz="2400" b="1" i="0" u="none" strike="noStrike" cap="none">
              <a:solidFill>
                <a:srgbClr val="FF0000"/>
              </a:solidFill>
              <a:latin typeface="Arial"/>
              <a:ea typeface="Arial"/>
              <a:cs typeface="Arial"/>
              <a:sym typeface="Arial"/>
            </a:endParaRPr>
          </a:p>
        </p:txBody>
      </p:sp>
      <p:sp>
        <p:nvSpPr>
          <p:cNvPr id="507" name="Google Shape;507;p11"/>
          <p:cNvSpPr txBox="1"/>
          <p:nvPr/>
        </p:nvSpPr>
        <p:spPr>
          <a:xfrm>
            <a:off x="12934214" y="672316"/>
            <a:ext cx="703840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2060"/>
                </a:solidFill>
                <a:latin typeface="Calibri"/>
                <a:ea typeface="Calibri"/>
                <a:cs typeface="Calibri"/>
                <a:sym typeface="Calibri"/>
              </a:rPr>
              <a:t>  </a:t>
            </a:r>
            <a:r>
              <a:rPr lang="en-US" sz="3200" b="1">
                <a:solidFill>
                  <a:srgbClr val="FF0000"/>
                </a:solidFill>
                <a:latin typeface="Calibri"/>
                <a:ea typeface="Calibri"/>
                <a:cs typeface="Calibri"/>
                <a:sym typeface="Calibri"/>
              </a:rPr>
              <a:t>Vĩ tuyến gốc: </a:t>
            </a:r>
            <a:r>
              <a:rPr lang="en-US" sz="2800">
                <a:solidFill>
                  <a:srgbClr val="0000FF"/>
                </a:solidFill>
                <a:latin typeface="Calibri"/>
                <a:ea typeface="Calibri"/>
                <a:cs typeface="Calibri"/>
                <a:sym typeface="Calibri"/>
              </a:rPr>
              <a:t>0</a:t>
            </a:r>
            <a:r>
              <a:rPr lang="en-US" sz="2800" baseline="30000">
                <a:solidFill>
                  <a:srgbClr val="0000FF"/>
                </a:solidFill>
                <a:latin typeface="Calibri"/>
                <a:ea typeface="Calibri"/>
                <a:cs typeface="Calibri"/>
                <a:sym typeface="Calibri"/>
              </a:rPr>
              <a:t>0 </a:t>
            </a:r>
            <a:r>
              <a:rPr lang="en-US" sz="2800">
                <a:solidFill>
                  <a:srgbClr val="0000FF"/>
                </a:solidFill>
                <a:latin typeface="Calibri"/>
                <a:ea typeface="Calibri"/>
                <a:cs typeface="Calibri"/>
                <a:sym typeface="Calibri"/>
              </a:rPr>
              <a:t>hay còn gọi là đường xích đạo, chia quả cầu thành 2 phần bằng nhau.</a:t>
            </a:r>
            <a:endParaRPr sz="1600">
              <a:solidFill>
                <a:srgbClr val="0000FF"/>
              </a:solidFill>
              <a:latin typeface="Calibri"/>
              <a:ea typeface="Calibri"/>
              <a:cs typeface="Calibri"/>
              <a:sym typeface="Calibri"/>
            </a:endParaRPr>
          </a:p>
        </p:txBody>
      </p:sp>
      <p:pic>
        <p:nvPicPr>
          <p:cNvPr id="508" name="Google Shape;508;p11" descr="Yếu Tố Biểu Tượng Tra Cứu Câu Hỏi Hình ảnh | Định dạng hình ảnh AI  401033918| vn.lovepik.com"/>
          <p:cNvPicPr preferRelativeResize="0"/>
          <p:nvPr/>
        </p:nvPicPr>
        <p:blipFill rotWithShape="1">
          <a:blip r:embed="rId4">
            <a:alphaModFix/>
          </a:blip>
          <a:srcRect/>
          <a:stretch/>
        </p:blipFill>
        <p:spPr>
          <a:xfrm>
            <a:off x="12192000" y="4958277"/>
            <a:ext cx="1404427" cy="1404427"/>
          </a:xfrm>
          <a:prstGeom prst="rect">
            <a:avLst/>
          </a:prstGeom>
          <a:noFill/>
          <a:ln>
            <a:noFill/>
          </a:ln>
        </p:spPr>
      </p:pic>
      <p:cxnSp>
        <p:nvCxnSpPr>
          <p:cNvPr id="509" name="Google Shape;509;p11"/>
          <p:cNvCxnSpPr>
            <a:stCxn id="510" idx="1"/>
          </p:cNvCxnSpPr>
          <p:nvPr/>
        </p:nvCxnSpPr>
        <p:spPr>
          <a:xfrm flipH="1">
            <a:off x="15546006" y="3551080"/>
            <a:ext cx="1485900" cy="459300"/>
          </a:xfrm>
          <a:prstGeom prst="straightConnector1">
            <a:avLst/>
          </a:prstGeom>
          <a:noFill/>
          <a:ln w="19050" cap="flat" cmpd="sng">
            <a:solidFill>
              <a:srgbClr val="FF0000"/>
            </a:solidFill>
            <a:prstDash val="solid"/>
            <a:miter lim="800000"/>
            <a:headEnd type="none" w="sm" len="sm"/>
            <a:tailEnd type="triangle" w="med" len="med"/>
          </a:ln>
        </p:spPr>
      </p:cxnSp>
      <p:grpSp>
        <p:nvGrpSpPr>
          <p:cNvPr id="511" name="Google Shape;511;p11"/>
          <p:cNvGrpSpPr/>
          <p:nvPr/>
        </p:nvGrpSpPr>
        <p:grpSpPr>
          <a:xfrm>
            <a:off x="13465888" y="1737493"/>
            <a:ext cx="6495434" cy="3350274"/>
            <a:chOff x="5318902" y="2016733"/>
            <a:chExt cx="6495434" cy="3350274"/>
          </a:xfrm>
        </p:grpSpPr>
        <p:grpSp>
          <p:nvGrpSpPr>
            <p:cNvPr id="512" name="Google Shape;512;p11"/>
            <p:cNvGrpSpPr/>
            <p:nvPr/>
          </p:nvGrpSpPr>
          <p:grpSpPr>
            <a:xfrm>
              <a:off x="5318902" y="2016733"/>
              <a:ext cx="6495434" cy="3350274"/>
              <a:chOff x="5318902" y="2016733"/>
              <a:chExt cx="6495434" cy="3350274"/>
            </a:xfrm>
          </p:grpSpPr>
          <p:grpSp>
            <p:nvGrpSpPr>
              <p:cNvPr id="513" name="Google Shape;513;p11"/>
              <p:cNvGrpSpPr/>
              <p:nvPr/>
            </p:nvGrpSpPr>
            <p:grpSpPr>
              <a:xfrm>
                <a:off x="5318902" y="2016733"/>
                <a:ext cx="6495434" cy="3350274"/>
                <a:chOff x="5318902" y="2016733"/>
                <a:chExt cx="6495434" cy="3350274"/>
              </a:xfrm>
            </p:grpSpPr>
            <p:pic>
              <p:nvPicPr>
                <p:cNvPr id="514" name="Google Shape;514;p11"/>
                <p:cNvPicPr preferRelativeResize="0"/>
                <p:nvPr/>
              </p:nvPicPr>
              <p:blipFill rotWithShape="1">
                <a:blip r:embed="rId5">
                  <a:alphaModFix/>
                </a:blip>
                <a:srcRect/>
                <a:stretch/>
              </p:blipFill>
              <p:spPr>
                <a:xfrm>
                  <a:off x="5318902" y="2016733"/>
                  <a:ext cx="6495434" cy="3350274"/>
                </a:xfrm>
                <a:prstGeom prst="rect">
                  <a:avLst/>
                </a:prstGeom>
                <a:noFill/>
                <a:ln>
                  <a:noFill/>
                </a:ln>
              </p:spPr>
            </p:pic>
            <p:sp>
              <p:nvSpPr>
                <p:cNvPr id="515" name="Google Shape;515;p11"/>
                <p:cNvSpPr/>
                <p:nvPr/>
              </p:nvSpPr>
              <p:spPr>
                <a:xfrm>
                  <a:off x="8762035" y="2467096"/>
                  <a:ext cx="2511707" cy="2533167"/>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0" name="Google Shape;510;p11"/>
                <p:cNvSpPr/>
                <p:nvPr/>
              </p:nvSpPr>
              <p:spPr>
                <a:xfrm>
                  <a:off x="8773160" y="3749040"/>
                  <a:ext cx="2484120" cy="245634"/>
                </a:xfrm>
                <a:custGeom>
                  <a:avLst/>
                  <a:gdLst/>
                  <a:ahLst/>
                  <a:cxnLst/>
                  <a:rect l="l" t="t" r="r" b="b"/>
                  <a:pathLst>
                    <a:path w="2484120" h="245634" extrusionOk="0">
                      <a:moveTo>
                        <a:pt x="0" y="0"/>
                      </a:moveTo>
                      <a:cubicBezTo>
                        <a:pt x="28786" y="27940"/>
                        <a:pt x="57573" y="55880"/>
                        <a:pt x="111760" y="81280"/>
                      </a:cubicBezTo>
                      <a:cubicBezTo>
                        <a:pt x="165947" y="106680"/>
                        <a:pt x="231140" y="131233"/>
                        <a:pt x="325120" y="152400"/>
                      </a:cubicBezTo>
                      <a:cubicBezTo>
                        <a:pt x="419100" y="173567"/>
                        <a:pt x="555413" y="194733"/>
                        <a:pt x="675640" y="208280"/>
                      </a:cubicBezTo>
                      <a:cubicBezTo>
                        <a:pt x="795867" y="221827"/>
                        <a:pt x="893233" y="227753"/>
                        <a:pt x="1046480" y="233680"/>
                      </a:cubicBezTo>
                      <a:cubicBezTo>
                        <a:pt x="1199727" y="239607"/>
                        <a:pt x="1432560" y="249767"/>
                        <a:pt x="1595120" y="243840"/>
                      </a:cubicBezTo>
                      <a:cubicBezTo>
                        <a:pt x="1757680" y="237913"/>
                        <a:pt x="1907540" y="215053"/>
                        <a:pt x="2021840" y="198120"/>
                      </a:cubicBezTo>
                      <a:cubicBezTo>
                        <a:pt x="2136140" y="181187"/>
                        <a:pt x="2203873" y="165947"/>
                        <a:pt x="2280920" y="142240"/>
                      </a:cubicBezTo>
                      <a:cubicBezTo>
                        <a:pt x="2357967" y="118533"/>
                        <a:pt x="2421043" y="87206"/>
                        <a:pt x="2484120" y="55880"/>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6" name="Google Shape;516;p11"/>
                <p:cNvSpPr/>
                <p:nvPr/>
              </p:nvSpPr>
              <p:spPr>
                <a:xfrm>
                  <a:off x="8793480" y="3484615"/>
                  <a:ext cx="2458720" cy="244105"/>
                </a:xfrm>
                <a:custGeom>
                  <a:avLst/>
                  <a:gdLst/>
                  <a:ahLst/>
                  <a:cxnLst/>
                  <a:rect l="l" t="t" r="r" b="b"/>
                  <a:pathLst>
                    <a:path w="2458720" h="244105" extrusionOk="0">
                      <a:moveTo>
                        <a:pt x="0" y="208545"/>
                      </a:moveTo>
                      <a:cubicBezTo>
                        <a:pt x="38946" y="181028"/>
                        <a:pt x="77893" y="153512"/>
                        <a:pt x="127000" y="132345"/>
                      </a:cubicBezTo>
                      <a:cubicBezTo>
                        <a:pt x="176107" y="111178"/>
                        <a:pt x="224367" y="95938"/>
                        <a:pt x="294640" y="81545"/>
                      </a:cubicBezTo>
                      <a:cubicBezTo>
                        <a:pt x="364913" y="67152"/>
                        <a:pt x="458893" y="56145"/>
                        <a:pt x="548640" y="45985"/>
                      </a:cubicBezTo>
                      <a:cubicBezTo>
                        <a:pt x="638387" y="35825"/>
                        <a:pt x="833120" y="20585"/>
                        <a:pt x="833120" y="20585"/>
                      </a:cubicBezTo>
                      <a:cubicBezTo>
                        <a:pt x="927947" y="12965"/>
                        <a:pt x="1007533" y="1958"/>
                        <a:pt x="1117600" y="265"/>
                      </a:cubicBezTo>
                      <a:cubicBezTo>
                        <a:pt x="1227667" y="-1428"/>
                        <a:pt x="1378373" y="5345"/>
                        <a:pt x="1493520" y="10425"/>
                      </a:cubicBezTo>
                      <a:cubicBezTo>
                        <a:pt x="1608667" y="15505"/>
                        <a:pt x="1692487" y="14658"/>
                        <a:pt x="1808480" y="30745"/>
                      </a:cubicBezTo>
                      <a:cubicBezTo>
                        <a:pt x="1924473" y="46832"/>
                        <a:pt x="2094653" y="84932"/>
                        <a:pt x="2189480" y="106945"/>
                      </a:cubicBezTo>
                      <a:cubicBezTo>
                        <a:pt x="2284307" y="128958"/>
                        <a:pt x="2332567" y="139965"/>
                        <a:pt x="2377440" y="162825"/>
                      </a:cubicBezTo>
                      <a:cubicBezTo>
                        <a:pt x="2422313" y="185685"/>
                        <a:pt x="2440516" y="214895"/>
                        <a:pt x="2458720" y="244105"/>
                      </a:cubicBezTo>
                    </a:path>
                  </a:pathLst>
                </a:cu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7" name="Google Shape;517;p11"/>
                <p:cNvSpPr/>
                <p:nvPr/>
              </p:nvSpPr>
              <p:spPr>
                <a:xfrm>
                  <a:off x="9438566" y="2809240"/>
                  <a:ext cx="1325954" cy="518160"/>
                </a:xfrm>
                <a:custGeom>
                  <a:avLst/>
                  <a:gdLst/>
                  <a:ahLst/>
                  <a:cxnLst/>
                  <a:rect l="l" t="t" r="r" b="b"/>
                  <a:pathLst>
                    <a:path w="1325954" h="518160" extrusionOk="0">
                      <a:moveTo>
                        <a:pt x="74" y="386080"/>
                      </a:moveTo>
                      <a:cubicBezTo>
                        <a:pt x="-773" y="327660"/>
                        <a:pt x="5222" y="162324"/>
                        <a:pt x="35634" y="55880"/>
                      </a:cubicBezTo>
                      <a:cubicBezTo>
                        <a:pt x="42113" y="33202"/>
                        <a:pt x="78570" y="35219"/>
                        <a:pt x="101674" y="30480"/>
                      </a:cubicBezTo>
                      <a:cubicBezTo>
                        <a:pt x="145089" y="21574"/>
                        <a:pt x="189764" y="20627"/>
                        <a:pt x="233754" y="15240"/>
                      </a:cubicBezTo>
                      <a:lnTo>
                        <a:pt x="350594" y="0"/>
                      </a:lnTo>
                      <a:lnTo>
                        <a:pt x="1224354" y="15240"/>
                      </a:lnTo>
                      <a:cubicBezTo>
                        <a:pt x="1253108" y="17416"/>
                        <a:pt x="1276586" y="45805"/>
                        <a:pt x="1290394" y="71120"/>
                      </a:cubicBezTo>
                      <a:cubicBezTo>
                        <a:pt x="1304045" y="96147"/>
                        <a:pt x="1319712" y="208347"/>
                        <a:pt x="1325954" y="248920"/>
                      </a:cubicBezTo>
                      <a:cubicBezTo>
                        <a:pt x="1314101" y="282787"/>
                        <a:pt x="1318935" y="328775"/>
                        <a:pt x="1290394" y="350520"/>
                      </a:cubicBezTo>
                      <a:cubicBezTo>
                        <a:pt x="1240558" y="388491"/>
                        <a:pt x="1173377" y="396284"/>
                        <a:pt x="1112594" y="411480"/>
                      </a:cubicBezTo>
                      <a:cubicBezTo>
                        <a:pt x="1020835" y="434420"/>
                        <a:pt x="971425" y="449582"/>
                        <a:pt x="878914" y="462280"/>
                      </a:cubicBezTo>
                      <a:cubicBezTo>
                        <a:pt x="830004" y="468993"/>
                        <a:pt x="780426" y="470261"/>
                        <a:pt x="731594" y="477520"/>
                      </a:cubicBezTo>
                      <a:cubicBezTo>
                        <a:pt x="655040" y="488900"/>
                        <a:pt x="502994" y="518160"/>
                        <a:pt x="502994" y="518160"/>
                      </a:cubicBezTo>
                      <a:cubicBezTo>
                        <a:pt x="448807" y="506307"/>
                        <a:pt x="395147" y="491719"/>
                        <a:pt x="340434" y="482600"/>
                      </a:cubicBezTo>
                      <a:cubicBezTo>
                        <a:pt x="320114" y="479213"/>
                        <a:pt x="299348" y="477860"/>
                        <a:pt x="279474" y="472440"/>
                      </a:cubicBezTo>
                      <a:cubicBezTo>
                        <a:pt x="88804" y="420439"/>
                        <a:pt x="259054" y="444381"/>
                        <a:pt x="55954" y="426720"/>
                      </a:cubicBezTo>
                      <a:cubicBezTo>
                        <a:pt x="50874" y="419947"/>
                        <a:pt x="44915" y="413751"/>
                        <a:pt x="40714" y="406400"/>
                      </a:cubicBezTo>
                      <a:cubicBezTo>
                        <a:pt x="28159" y="384429"/>
                        <a:pt x="921" y="444500"/>
                        <a:pt x="74" y="386080"/>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11"/>
                <p:cNvSpPr/>
                <p:nvPr/>
              </p:nvSpPr>
              <p:spPr>
                <a:xfrm>
                  <a:off x="9438566" y="4166291"/>
                  <a:ext cx="1325954" cy="518160"/>
                </a:xfrm>
                <a:custGeom>
                  <a:avLst/>
                  <a:gdLst/>
                  <a:ahLst/>
                  <a:cxnLst/>
                  <a:rect l="l" t="t" r="r" b="b"/>
                  <a:pathLst>
                    <a:path w="1325954" h="518160" extrusionOk="0">
                      <a:moveTo>
                        <a:pt x="74" y="386080"/>
                      </a:moveTo>
                      <a:cubicBezTo>
                        <a:pt x="-773" y="327660"/>
                        <a:pt x="5222" y="162324"/>
                        <a:pt x="35634" y="55880"/>
                      </a:cubicBezTo>
                      <a:cubicBezTo>
                        <a:pt x="42113" y="33202"/>
                        <a:pt x="78570" y="35219"/>
                        <a:pt x="101674" y="30480"/>
                      </a:cubicBezTo>
                      <a:cubicBezTo>
                        <a:pt x="145089" y="21574"/>
                        <a:pt x="189764" y="20627"/>
                        <a:pt x="233754" y="15240"/>
                      </a:cubicBezTo>
                      <a:lnTo>
                        <a:pt x="350594" y="0"/>
                      </a:lnTo>
                      <a:lnTo>
                        <a:pt x="1224354" y="15240"/>
                      </a:lnTo>
                      <a:cubicBezTo>
                        <a:pt x="1253108" y="17416"/>
                        <a:pt x="1276586" y="45805"/>
                        <a:pt x="1290394" y="71120"/>
                      </a:cubicBezTo>
                      <a:cubicBezTo>
                        <a:pt x="1304045" y="96147"/>
                        <a:pt x="1319712" y="208347"/>
                        <a:pt x="1325954" y="248920"/>
                      </a:cubicBezTo>
                      <a:cubicBezTo>
                        <a:pt x="1314101" y="282787"/>
                        <a:pt x="1318935" y="328775"/>
                        <a:pt x="1290394" y="350520"/>
                      </a:cubicBezTo>
                      <a:cubicBezTo>
                        <a:pt x="1240558" y="388491"/>
                        <a:pt x="1173377" y="396284"/>
                        <a:pt x="1112594" y="411480"/>
                      </a:cubicBezTo>
                      <a:cubicBezTo>
                        <a:pt x="1020835" y="434420"/>
                        <a:pt x="971425" y="449582"/>
                        <a:pt x="878914" y="462280"/>
                      </a:cubicBezTo>
                      <a:cubicBezTo>
                        <a:pt x="830004" y="468993"/>
                        <a:pt x="780426" y="470261"/>
                        <a:pt x="731594" y="477520"/>
                      </a:cubicBezTo>
                      <a:cubicBezTo>
                        <a:pt x="655040" y="488900"/>
                        <a:pt x="502994" y="518160"/>
                        <a:pt x="502994" y="518160"/>
                      </a:cubicBezTo>
                      <a:cubicBezTo>
                        <a:pt x="448807" y="506307"/>
                        <a:pt x="395147" y="491719"/>
                        <a:pt x="340434" y="482600"/>
                      </a:cubicBezTo>
                      <a:cubicBezTo>
                        <a:pt x="320114" y="479213"/>
                        <a:pt x="299348" y="477860"/>
                        <a:pt x="279474" y="472440"/>
                      </a:cubicBezTo>
                      <a:cubicBezTo>
                        <a:pt x="88804" y="420439"/>
                        <a:pt x="259054" y="444381"/>
                        <a:pt x="55954" y="426720"/>
                      </a:cubicBezTo>
                      <a:cubicBezTo>
                        <a:pt x="50874" y="419947"/>
                        <a:pt x="44915" y="413751"/>
                        <a:pt x="40714" y="406400"/>
                      </a:cubicBezTo>
                      <a:cubicBezTo>
                        <a:pt x="28159" y="384429"/>
                        <a:pt x="921" y="444500"/>
                        <a:pt x="74" y="386080"/>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p11"/>
                <p:cNvSpPr/>
                <p:nvPr/>
              </p:nvSpPr>
              <p:spPr>
                <a:xfrm>
                  <a:off x="9575800" y="3749040"/>
                  <a:ext cx="990600" cy="213360"/>
                </a:xfrm>
                <a:custGeom>
                  <a:avLst/>
                  <a:gdLst/>
                  <a:ahLst/>
                  <a:cxnLst/>
                  <a:rect l="l" t="t" r="r" b="b"/>
                  <a:pathLst>
                    <a:path w="990600" h="213360" extrusionOk="0">
                      <a:moveTo>
                        <a:pt x="990600" y="132080"/>
                      </a:moveTo>
                      <a:cubicBezTo>
                        <a:pt x="982133" y="138853"/>
                        <a:pt x="973360" y="145260"/>
                        <a:pt x="965200" y="152400"/>
                      </a:cubicBezTo>
                      <a:cubicBezTo>
                        <a:pt x="959793" y="157131"/>
                        <a:pt x="956386" y="164427"/>
                        <a:pt x="949960" y="167640"/>
                      </a:cubicBezTo>
                      <a:cubicBezTo>
                        <a:pt x="935592" y="174824"/>
                        <a:pt x="917606" y="173969"/>
                        <a:pt x="904240" y="182880"/>
                      </a:cubicBezTo>
                      <a:cubicBezTo>
                        <a:pt x="899160" y="186267"/>
                        <a:pt x="894461" y="190310"/>
                        <a:pt x="889000" y="193040"/>
                      </a:cubicBezTo>
                      <a:cubicBezTo>
                        <a:pt x="875558" y="199761"/>
                        <a:pt x="849641" y="202160"/>
                        <a:pt x="838200" y="203200"/>
                      </a:cubicBezTo>
                      <a:cubicBezTo>
                        <a:pt x="794225" y="207198"/>
                        <a:pt x="706120" y="213360"/>
                        <a:pt x="706120" y="213360"/>
                      </a:cubicBezTo>
                      <a:lnTo>
                        <a:pt x="193040" y="208280"/>
                      </a:lnTo>
                      <a:cubicBezTo>
                        <a:pt x="182335" y="207980"/>
                        <a:pt x="173040" y="200326"/>
                        <a:pt x="162560" y="198120"/>
                      </a:cubicBezTo>
                      <a:cubicBezTo>
                        <a:pt x="140765" y="193532"/>
                        <a:pt x="118533" y="191347"/>
                        <a:pt x="96520" y="187960"/>
                      </a:cubicBezTo>
                      <a:cubicBezTo>
                        <a:pt x="67332" y="168501"/>
                        <a:pt x="85597" y="182117"/>
                        <a:pt x="45720" y="142240"/>
                      </a:cubicBezTo>
                      <a:lnTo>
                        <a:pt x="30480" y="127000"/>
                      </a:lnTo>
                      <a:cubicBezTo>
                        <a:pt x="25400" y="115147"/>
                        <a:pt x="19318" y="103674"/>
                        <a:pt x="15240" y="91440"/>
                      </a:cubicBezTo>
                      <a:cubicBezTo>
                        <a:pt x="593" y="47498"/>
                        <a:pt x="20868" y="82102"/>
                        <a:pt x="0" y="50800"/>
                      </a:cubicBezTo>
                      <a:cubicBezTo>
                        <a:pt x="20169" y="25589"/>
                        <a:pt x="15171" y="23279"/>
                        <a:pt x="45720" y="15240"/>
                      </a:cubicBezTo>
                      <a:cubicBezTo>
                        <a:pt x="69167" y="9070"/>
                        <a:pt x="116840" y="0"/>
                        <a:pt x="116840" y="0"/>
                      </a:cubicBezTo>
                      <a:lnTo>
                        <a:pt x="889000" y="10160"/>
                      </a:lnTo>
                      <a:cubicBezTo>
                        <a:pt x="898869" y="10474"/>
                        <a:pt x="905769" y="20605"/>
                        <a:pt x="914400" y="25400"/>
                      </a:cubicBezTo>
                      <a:cubicBezTo>
                        <a:pt x="921020" y="29078"/>
                        <a:pt x="927947" y="32173"/>
                        <a:pt x="934720" y="35560"/>
                      </a:cubicBezTo>
                      <a:cubicBezTo>
                        <a:pt x="941493" y="44027"/>
                        <a:pt x="950191" y="51262"/>
                        <a:pt x="955040" y="60960"/>
                      </a:cubicBezTo>
                      <a:cubicBezTo>
                        <a:pt x="958901" y="68683"/>
                        <a:pt x="956259" y="78637"/>
                        <a:pt x="960120" y="86360"/>
                      </a:cubicBezTo>
                      <a:lnTo>
                        <a:pt x="990600" y="132080"/>
                      </a:ln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20" name="Google Shape;520;p11"/>
              <p:cNvSpPr/>
              <p:nvPr/>
            </p:nvSpPr>
            <p:spPr>
              <a:xfrm>
                <a:off x="11289741" y="3587496"/>
                <a:ext cx="243840" cy="323088"/>
              </a:xfrm>
              <a:custGeom>
                <a:avLst/>
                <a:gdLst/>
                <a:ahLst/>
                <a:cxnLst/>
                <a:rect l="l" t="t" r="r" b="b"/>
                <a:pathLst>
                  <a:path w="243840" h="323088" extrusionOk="0">
                    <a:moveTo>
                      <a:pt x="243840" y="249936"/>
                    </a:moveTo>
                    <a:cubicBezTo>
                      <a:pt x="243840" y="276352"/>
                      <a:pt x="223327" y="261817"/>
                      <a:pt x="213360" y="268224"/>
                    </a:cubicBezTo>
                    <a:cubicBezTo>
                      <a:pt x="203493" y="274567"/>
                      <a:pt x="156425" y="309554"/>
                      <a:pt x="134112" y="316992"/>
                    </a:cubicBezTo>
                    <a:cubicBezTo>
                      <a:pt x="124282" y="320269"/>
                      <a:pt x="113792" y="321056"/>
                      <a:pt x="103632" y="323088"/>
                    </a:cubicBezTo>
                    <a:cubicBezTo>
                      <a:pt x="71120" y="321056"/>
                      <a:pt x="37805" y="324453"/>
                      <a:pt x="6096" y="316992"/>
                    </a:cubicBezTo>
                    <a:cubicBezTo>
                      <a:pt x="-159" y="315520"/>
                      <a:pt x="0" y="305130"/>
                      <a:pt x="0" y="298704"/>
                    </a:cubicBezTo>
                    <a:cubicBezTo>
                      <a:pt x="0" y="245833"/>
                      <a:pt x="1705" y="192896"/>
                      <a:pt x="6096" y="140208"/>
                    </a:cubicBezTo>
                    <a:cubicBezTo>
                      <a:pt x="7817" y="119557"/>
                      <a:pt x="3635" y="93901"/>
                      <a:pt x="18288" y="79248"/>
                    </a:cubicBezTo>
                    <a:lnTo>
                      <a:pt x="42672" y="54864"/>
                    </a:lnTo>
                    <a:cubicBezTo>
                      <a:pt x="44704" y="46736"/>
                      <a:pt x="44611" y="37754"/>
                      <a:pt x="48768" y="30480"/>
                    </a:cubicBezTo>
                    <a:cubicBezTo>
                      <a:pt x="53045" y="22995"/>
                      <a:pt x="59883" y="16974"/>
                      <a:pt x="67056" y="12192"/>
                    </a:cubicBezTo>
                    <a:cubicBezTo>
                      <a:pt x="77061" y="5522"/>
                      <a:pt x="117494" y="738"/>
                      <a:pt x="121920" y="0"/>
                    </a:cubicBezTo>
                    <a:cubicBezTo>
                      <a:pt x="161078" y="26106"/>
                      <a:pt x="117289" y="-4814"/>
                      <a:pt x="164592" y="36576"/>
                    </a:cubicBezTo>
                    <a:cubicBezTo>
                      <a:pt x="172238" y="43266"/>
                      <a:pt x="180848" y="48768"/>
                      <a:pt x="188976" y="54864"/>
                    </a:cubicBezTo>
                    <a:cubicBezTo>
                      <a:pt x="194275" y="65461"/>
                      <a:pt x="211986" y="99197"/>
                      <a:pt x="213360" y="109728"/>
                    </a:cubicBezTo>
                    <a:cubicBezTo>
                      <a:pt x="220132" y="161649"/>
                      <a:pt x="243840" y="223520"/>
                      <a:pt x="243840" y="249936"/>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11"/>
              <p:cNvSpPr/>
              <p:nvPr/>
            </p:nvSpPr>
            <p:spPr>
              <a:xfrm>
                <a:off x="9949180" y="5044758"/>
                <a:ext cx="243840" cy="296686"/>
              </a:xfrm>
              <a:custGeom>
                <a:avLst/>
                <a:gdLst/>
                <a:ahLst/>
                <a:cxnLst/>
                <a:rect l="l" t="t" r="r" b="b"/>
                <a:pathLst>
                  <a:path w="243840" h="323088" extrusionOk="0">
                    <a:moveTo>
                      <a:pt x="243840" y="249936"/>
                    </a:moveTo>
                    <a:cubicBezTo>
                      <a:pt x="243840" y="276352"/>
                      <a:pt x="223327" y="261817"/>
                      <a:pt x="213360" y="268224"/>
                    </a:cubicBezTo>
                    <a:cubicBezTo>
                      <a:pt x="203493" y="274567"/>
                      <a:pt x="156425" y="309554"/>
                      <a:pt x="134112" y="316992"/>
                    </a:cubicBezTo>
                    <a:cubicBezTo>
                      <a:pt x="124282" y="320269"/>
                      <a:pt x="113792" y="321056"/>
                      <a:pt x="103632" y="323088"/>
                    </a:cubicBezTo>
                    <a:cubicBezTo>
                      <a:pt x="71120" y="321056"/>
                      <a:pt x="37805" y="324453"/>
                      <a:pt x="6096" y="316992"/>
                    </a:cubicBezTo>
                    <a:cubicBezTo>
                      <a:pt x="-159" y="315520"/>
                      <a:pt x="0" y="305130"/>
                      <a:pt x="0" y="298704"/>
                    </a:cubicBezTo>
                    <a:cubicBezTo>
                      <a:pt x="0" y="245833"/>
                      <a:pt x="1705" y="192896"/>
                      <a:pt x="6096" y="140208"/>
                    </a:cubicBezTo>
                    <a:cubicBezTo>
                      <a:pt x="7817" y="119557"/>
                      <a:pt x="3635" y="93901"/>
                      <a:pt x="18288" y="79248"/>
                    </a:cubicBezTo>
                    <a:lnTo>
                      <a:pt x="42672" y="54864"/>
                    </a:lnTo>
                    <a:cubicBezTo>
                      <a:pt x="44704" y="46736"/>
                      <a:pt x="44611" y="37754"/>
                      <a:pt x="48768" y="30480"/>
                    </a:cubicBezTo>
                    <a:cubicBezTo>
                      <a:pt x="53045" y="22995"/>
                      <a:pt x="59883" y="16974"/>
                      <a:pt x="67056" y="12192"/>
                    </a:cubicBezTo>
                    <a:cubicBezTo>
                      <a:pt x="77061" y="5522"/>
                      <a:pt x="117494" y="738"/>
                      <a:pt x="121920" y="0"/>
                    </a:cubicBezTo>
                    <a:cubicBezTo>
                      <a:pt x="161078" y="26106"/>
                      <a:pt x="117289" y="-4814"/>
                      <a:pt x="164592" y="36576"/>
                    </a:cubicBezTo>
                    <a:cubicBezTo>
                      <a:pt x="172238" y="43266"/>
                      <a:pt x="180848" y="48768"/>
                      <a:pt x="188976" y="54864"/>
                    </a:cubicBezTo>
                    <a:cubicBezTo>
                      <a:pt x="194275" y="65461"/>
                      <a:pt x="211986" y="99197"/>
                      <a:pt x="213360" y="109728"/>
                    </a:cubicBezTo>
                    <a:cubicBezTo>
                      <a:pt x="220132" y="161649"/>
                      <a:pt x="243840" y="223520"/>
                      <a:pt x="243840" y="249936"/>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p11"/>
              <p:cNvSpPr/>
              <p:nvPr/>
            </p:nvSpPr>
            <p:spPr>
              <a:xfrm>
                <a:off x="9893300" y="2128307"/>
                <a:ext cx="243840" cy="296686"/>
              </a:xfrm>
              <a:custGeom>
                <a:avLst/>
                <a:gdLst/>
                <a:ahLst/>
                <a:cxnLst/>
                <a:rect l="l" t="t" r="r" b="b"/>
                <a:pathLst>
                  <a:path w="243840" h="323088" extrusionOk="0">
                    <a:moveTo>
                      <a:pt x="243840" y="249936"/>
                    </a:moveTo>
                    <a:cubicBezTo>
                      <a:pt x="243840" y="276352"/>
                      <a:pt x="223327" y="261817"/>
                      <a:pt x="213360" y="268224"/>
                    </a:cubicBezTo>
                    <a:cubicBezTo>
                      <a:pt x="203493" y="274567"/>
                      <a:pt x="156425" y="309554"/>
                      <a:pt x="134112" y="316992"/>
                    </a:cubicBezTo>
                    <a:cubicBezTo>
                      <a:pt x="124282" y="320269"/>
                      <a:pt x="113792" y="321056"/>
                      <a:pt x="103632" y="323088"/>
                    </a:cubicBezTo>
                    <a:cubicBezTo>
                      <a:pt x="71120" y="321056"/>
                      <a:pt x="37805" y="324453"/>
                      <a:pt x="6096" y="316992"/>
                    </a:cubicBezTo>
                    <a:cubicBezTo>
                      <a:pt x="-159" y="315520"/>
                      <a:pt x="0" y="305130"/>
                      <a:pt x="0" y="298704"/>
                    </a:cubicBezTo>
                    <a:cubicBezTo>
                      <a:pt x="0" y="245833"/>
                      <a:pt x="1705" y="192896"/>
                      <a:pt x="6096" y="140208"/>
                    </a:cubicBezTo>
                    <a:cubicBezTo>
                      <a:pt x="7817" y="119557"/>
                      <a:pt x="3635" y="93901"/>
                      <a:pt x="18288" y="79248"/>
                    </a:cubicBezTo>
                    <a:lnTo>
                      <a:pt x="42672" y="54864"/>
                    </a:lnTo>
                    <a:cubicBezTo>
                      <a:pt x="44704" y="46736"/>
                      <a:pt x="44611" y="37754"/>
                      <a:pt x="48768" y="30480"/>
                    </a:cubicBezTo>
                    <a:cubicBezTo>
                      <a:pt x="53045" y="22995"/>
                      <a:pt x="59883" y="16974"/>
                      <a:pt x="67056" y="12192"/>
                    </a:cubicBezTo>
                    <a:cubicBezTo>
                      <a:pt x="77061" y="5522"/>
                      <a:pt x="117494" y="738"/>
                      <a:pt x="121920" y="0"/>
                    </a:cubicBezTo>
                    <a:cubicBezTo>
                      <a:pt x="161078" y="26106"/>
                      <a:pt x="117289" y="-4814"/>
                      <a:pt x="164592" y="36576"/>
                    </a:cubicBezTo>
                    <a:cubicBezTo>
                      <a:pt x="172238" y="43266"/>
                      <a:pt x="180848" y="48768"/>
                      <a:pt x="188976" y="54864"/>
                    </a:cubicBezTo>
                    <a:cubicBezTo>
                      <a:pt x="194275" y="65461"/>
                      <a:pt x="211986" y="99197"/>
                      <a:pt x="213360" y="109728"/>
                    </a:cubicBezTo>
                    <a:cubicBezTo>
                      <a:pt x="220132" y="161649"/>
                      <a:pt x="243840" y="223520"/>
                      <a:pt x="243840" y="249936"/>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23" name="Google Shape;523;p11"/>
            <p:cNvSpPr/>
            <p:nvPr/>
          </p:nvSpPr>
          <p:spPr>
            <a:xfrm>
              <a:off x="6123008" y="3685987"/>
              <a:ext cx="1070241" cy="578559"/>
            </a:xfrm>
            <a:custGeom>
              <a:avLst/>
              <a:gdLst/>
              <a:ahLst/>
              <a:cxnLst/>
              <a:rect l="l" t="t" r="r" b="b"/>
              <a:pathLst>
                <a:path w="1070241" h="578559" extrusionOk="0">
                  <a:moveTo>
                    <a:pt x="1053296" y="573497"/>
                  </a:moveTo>
                  <a:cubicBezTo>
                    <a:pt x="1024359" y="587001"/>
                    <a:pt x="937095" y="570125"/>
                    <a:pt x="879676" y="561922"/>
                  </a:cubicBezTo>
                  <a:cubicBezTo>
                    <a:pt x="855519" y="558471"/>
                    <a:pt x="833769" y="545193"/>
                    <a:pt x="810227" y="538772"/>
                  </a:cubicBezTo>
                  <a:cubicBezTo>
                    <a:pt x="791247" y="533596"/>
                    <a:pt x="771559" y="531466"/>
                    <a:pt x="752354" y="527198"/>
                  </a:cubicBezTo>
                  <a:cubicBezTo>
                    <a:pt x="557490" y="483895"/>
                    <a:pt x="826012" y="542718"/>
                    <a:pt x="671331" y="504048"/>
                  </a:cubicBezTo>
                  <a:cubicBezTo>
                    <a:pt x="652245" y="499277"/>
                    <a:pt x="632749" y="496332"/>
                    <a:pt x="613458" y="492474"/>
                  </a:cubicBezTo>
                  <a:cubicBezTo>
                    <a:pt x="526281" y="434354"/>
                    <a:pt x="637076" y="502596"/>
                    <a:pt x="532435" y="457750"/>
                  </a:cubicBezTo>
                  <a:cubicBezTo>
                    <a:pt x="420528" y="409790"/>
                    <a:pt x="584333" y="456254"/>
                    <a:pt x="451412" y="423026"/>
                  </a:cubicBezTo>
                  <a:cubicBezTo>
                    <a:pt x="397503" y="369115"/>
                    <a:pt x="467292" y="430966"/>
                    <a:pt x="381964" y="388302"/>
                  </a:cubicBezTo>
                  <a:cubicBezTo>
                    <a:pt x="372203" y="383422"/>
                    <a:pt x="367336" y="371969"/>
                    <a:pt x="358815" y="365152"/>
                  </a:cubicBezTo>
                  <a:cubicBezTo>
                    <a:pt x="347952" y="356462"/>
                    <a:pt x="335411" y="350089"/>
                    <a:pt x="324091" y="342003"/>
                  </a:cubicBezTo>
                  <a:cubicBezTo>
                    <a:pt x="308393" y="330790"/>
                    <a:pt x="294541" y="316850"/>
                    <a:pt x="277792" y="307279"/>
                  </a:cubicBezTo>
                  <a:cubicBezTo>
                    <a:pt x="267199" y="301226"/>
                    <a:pt x="253981" y="301160"/>
                    <a:pt x="243068" y="295704"/>
                  </a:cubicBezTo>
                  <a:cubicBezTo>
                    <a:pt x="230626" y="289483"/>
                    <a:pt x="220422" y="279457"/>
                    <a:pt x="208344" y="272555"/>
                  </a:cubicBezTo>
                  <a:cubicBezTo>
                    <a:pt x="193363" y="263994"/>
                    <a:pt x="176841" y="258282"/>
                    <a:pt x="162045" y="249405"/>
                  </a:cubicBezTo>
                  <a:cubicBezTo>
                    <a:pt x="138188" y="235091"/>
                    <a:pt x="115746" y="218540"/>
                    <a:pt x="92597" y="203107"/>
                  </a:cubicBezTo>
                  <a:cubicBezTo>
                    <a:pt x="41834" y="169265"/>
                    <a:pt x="68986" y="188291"/>
                    <a:pt x="11574" y="145233"/>
                  </a:cubicBezTo>
                  <a:cubicBezTo>
                    <a:pt x="7716" y="122084"/>
                    <a:pt x="0" y="99254"/>
                    <a:pt x="0" y="75785"/>
                  </a:cubicBezTo>
                  <a:cubicBezTo>
                    <a:pt x="0" y="-55437"/>
                    <a:pt x="88832" y="21978"/>
                    <a:pt x="231493" y="29486"/>
                  </a:cubicBezTo>
                  <a:cubicBezTo>
                    <a:pt x="348808" y="88145"/>
                    <a:pt x="203882" y="12229"/>
                    <a:pt x="324091" y="87360"/>
                  </a:cubicBezTo>
                  <a:cubicBezTo>
                    <a:pt x="338723" y="96505"/>
                    <a:pt x="355485" y="101815"/>
                    <a:pt x="370389" y="110509"/>
                  </a:cubicBezTo>
                  <a:cubicBezTo>
                    <a:pt x="401829" y="128849"/>
                    <a:pt x="432701" y="148193"/>
                    <a:pt x="462987" y="168383"/>
                  </a:cubicBezTo>
                  <a:cubicBezTo>
                    <a:pt x="474562" y="176099"/>
                    <a:pt x="485269" y="185311"/>
                    <a:pt x="497711" y="191532"/>
                  </a:cubicBezTo>
                  <a:cubicBezTo>
                    <a:pt x="508624" y="196988"/>
                    <a:pt x="521522" y="197651"/>
                    <a:pt x="532435" y="203107"/>
                  </a:cubicBezTo>
                  <a:cubicBezTo>
                    <a:pt x="612368" y="243073"/>
                    <a:pt x="517101" y="213741"/>
                    <a:pt x="613458" y="237831"/>
                  </a:cubicBezTo>
                  <a:cubicBezTo>
                    <a:pt x="692494" y="297108"/>
                    <a:pt x="624739" y="253917"/>
                    <a:pt x="729205" y="295704"/>
                  </a:cubicBezTo>
                  <a:cubicBezTo>
                    <a:pt x="825049" y="334042"/>
                    <a:pt x="722155" y="308185"/>
                    <a:pt x="833377" y="330428"/>
                  </a:cubicBezTo>
                  <a:cubicBezTo>
                    <a:pt x="920554" y="388548"/>
                    <a:pt x="809759" y="320306"/>
                    <a:pt x="914400" y="365152"/>
                  </a:cubicBezTo>
                  <a:cubicBezTo>
                    <a:pt x="927186" y="370632"/>
                    <a:pt x="936682" y="382081"/>
                    <a:pt x="949124" y="388302"/>
                  </a:cubicBezTo>
                  <a:cubicBezTo>
                    <a:pt x="967707" y="397594"/>
                    <a:pt x="987706" y="403735"/>
                    <a:pt x="1006997" y="411451"/>
                  </a:cubicBezTo>
                  <a:cubicBezTo>
                    <a:pt x="1014713" y="426884"/>
                    <a:pt x="1020575" y="443393"/>
                    <a:pt x="1030146" y="457750"/>
                  </a:cubicBezTo>
                  <a:cubicBezTo>
                    <a:pt x="1036199" y="466830"/>
                    <a:pt x="1047681" y="471541"/>
                    <a:pt x="1053296" y="480899"/>
                  </a:cubicBezTo>
                  <a:cubicBezTo>
                    <a:pt x="1068530" y="506289"/>
                    <a:pt x="1082233" y="559993"/>
                    <a:pt x="1053296" y="573497"/>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24" name="Google Shape;524;p11"/>
          <p:cNvSpPr txBox="1"/>
          <p:nvPr/>
        </p:nvSpPr>
        <p:spPr>
          <a:xfrm rot="1765852">
            <a:off x="13797339" y="3948454"/>
            <a:ext cx="17226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Vĩ tuyến Nam</a:t>
            </a:r>
            <a:endParaRPr sz="1100" b="1">
              <a:solidFill>
                <a:srgbClr val="FF0000"/>
              </a:solidFill>
              <a:latin typeface="Calibri"/>
              <a:ea typeface="Calibri"/>
              <a:cs typeface="Calibri"/>
              <a:sym typeface="Calibri"/>
            </a:endParaRPr>
          </a:p>
        </p:txBody>
      </p:sp>
      <p:sp>
        <p:nvSpPr>
          <p:cNvPr id="525" name="Google Shape;525;p11"/>
          <p:cNvSpPr txBox="1"/>
          <p:nvPr/>
        </p:nvSpPr>
        <p:spPr>
          <a:xfrm>
            <a:off x="19386895" y="3205375"/>
            <a:ext cx="5391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rgbClr val="0000FF"/>
                </a:solidFill>
                <a:highlight>
                  <a:srgbClr val="E3DFD6"/>
                </a:highlight>
                <a:latin typeface="Calibri"/>
                <a:ea typeface="Calibri"/>
                <a:cs typeface="Calibri"/>
                <a:sym typeface="Calibri"/>
              </a:rPr>
              <a:t>0</a:t>
            </a:r>
            <a:r>
              <a:rPr lang="en-US" sz="2800" b="1" i="0" u="none" strike="noStrike" cap="none" baseline="30000">
                <a:solidFill>
                  <a:srgbClr val="0000FF"/>
                </a:solidFill>
                <a:highlight>
                  <a:srgbClr val="E3DFD6"/>
                </a:highlight>
                <a:latin typeface="Calibri"/>
                <a:ea typeface="Calibri"/>
                <a:cs typeface="Calibri"/>
                <a:sym typeface="Calibri"/>
              </a:rPr>
              <a:t>0</a:t>
            </a:r>
            <a:endParaRPr sz="1600" b="1">
              <a:solidFill>
                <a:schemeClr val="dk1"/>
              </a:solidFill>
              <a:highlight>
                <a:srgbClr val="E3DFD6"/>
              </a:highlight>
              <a:latin typeface="Calibri"/>
              <a:ea typeface="Calibri"/>
              <a:cs typeface="Calibri"/>
              <a:sym typeface="Calibri"/>
            </a:endParaRPr>
          </a:p>
        </p:txBody>
      </p:sp>
      <p:sp>
        <p:nvSpPr>
          <p:cNvPr id="526" name="Google Shape;526;p11"/>
          <p:cNvSpPr txBox="1"/>
          <p:nvPr/>
        </p:nvSpPr>
        <p:spPr>
          <a:xfrm>
            <a:off x="17420158" y="3378523"/>
            <a:ext cx="17226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Vĩ tuyến gốc </a:t>
            </a:r>
            <a:endParaRPr sz="1100" b="1">
              <a:solidFill>
                <a:srgbClr val="FF0000"/>
              </a:solidFill>
              <a:latin typeface="Calibri"/>
              <a:ea typeface="Calibri"/>
              <a:cs typeface="Calibri"/>
              <a:sym typeface="Calibri"/>
            </a:endParaRPr>
          </a:p>
        </p:txBody>
      </p:sp>
      <p:sp>
        <p:nvSpPr>
          <p:cNvPr id="527" name="Google Shape;527;p11"/>
          <p:cNvSpPr txBox="1"/>
          <p:nvPr/>
        </p:nvSpPr>
        <p:spPr>
          <a:xfrm>
            <a:off x="17376369" y="2368219"/>
            <a:ext cx="17226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Bán cầu Bắc</a:t>
            </a:r>
            <a:endParaRPr sz="1100" b="1">
              <a:solidFill>
                <a:schemeClr val="dk1"/>
              </a:solidFill>
              <a:latin typeface="Calibri"/>
              <a:ea typeface="Calibri"/>
              <a:cs typeface="Calibri"/>
              <a:sym typeface="Calibri"/>
            </a:endParaRPr>
          </a:p>
        </p:txBody>
      </p:sp>
      <p:sp>
        <p:nvSpPr>
          <p:cNvPr id="528" name="Google Shape;528;p11"/>
          <p:cNvSpPr txBox="1"/>
          <p:nvPr/>
        </p:nvSpPr>
        <p:spPr>
          <a:xfrm>
            <a:off x="17310330" y="4246642"/>
            <a:ext cx="17226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Bán cầu Nam</a:t>
            </a:r>
            <a:endParaRPr sz="1100" b="1">
              <a:solidFill>
                <a:schemeClr val="dk1"/>
              </a:solidFill>
              <a:latin typeface="Calibri"/>
              <a:ea typeface="Calibri"/>
              <a:cs typeface="Calibri"/>
              <a:sym typeface="Calibri"/>
            </a:endParaRPr>
          </a:p>
        </p:txBody>
      </p:sp>
      <p:sp>
        <p:nvSpPr>
          <p:cNvPr id="529" name="Google Shape;529;p11"/>
          <p:cNvSpPr txBox="1"/>
          <p:nvPr/>
        </p:nvSpPr>
        <p:spPr>
          <a:xfrm rot="1765852">
            <a:off x="14119059" y="3162188"/>
            <a:ext cx="17226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Vĩ tuyến Bắc</a:t>
            </a:r>
            <a:endParaRPr sz="1100" b="1">
              <a:solidFill>
                <a:srgbClr val="FF0000"/>
              </a:solidFill>
              <a:latin typeface="Calibri"/>
              <a:ea typeface="Calibri"/>
              <a:cs typeface="Calibri"/>
              <a:sym typeface="Calibri"/>
            </a:endParaRPr>
          </a:p>
        </p:txBody>
      </p:sp>
      <p:sp>
        <p:nvSpPr>
          <p:cNvPr id="530" name="Google Shape;530;p11"/>
          <p:cNvSpPr txBox="1"/>
          <p:nvPr/>
        </p:nvSpPr>
        <p:spPr>
          <a:xfrm rot="1562766">
            <a:off x="14068767" y="3604199"/>
            <a:ext cx="172266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Đường xích đạo</a:t>
            </a:r>
            <a:endParaRPr sz="1050" b="1">
              <a:solidFill>
                <a:schemeClr val="dk1"/>
              </a:solidFill>
              <a:latin typeface="Calibri"/>
              <a:ea typeface="Calibri"/>
              <a:cs typeface="Calibri"/>
              <a:sym typeface="Calibri"/>
            </a:endParaRPr>
          </a:p>
        </p:txBody>
      </p:sp>
      <p:sp>
        <p:nvSpPr>
          <p:cNvPr id="531" name="Google Shape;531;p11"/>
          <p:cNvSpPr/>
          <p:nvPr/>
        </p:nvSpPr>
        <p:spPr>
          <a:xfrm rot="-5400000">
            <a:off x="17992817" y="2937302"/>
            <a:ext cx="261170" cy="53574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2" name="Google Shape;532;p11"/>
          <p:cNvSpPr/>
          <p:nvPr/>
        </p:nvSpPr>
        <p:spPr>
          <a:xfrm rot="5400000">
            <a:off x="18028274" y="3615557"/>
            <a:ext cx="190257" cy="53574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33" name="Google Shape;533;p11"/>
          <p:cNvCxnSpPr/>
          <p:nvPr/>
        </p:nvCxnSpPr>
        <p:spPr>
          <a:xfrm flipH="1">
            <a:off x="15499591" y="3563189"/>
            <a:ext cx="1920567" cy="447283"/>
          </a:xfrm>
          <a:prstGeom prst="straightConnector1">
            <a:avLst/>
          </a:prstGeom>
          <a:noFill/>
          <a:ln w="28575" cap="flat" cmpd="sng">
            <a:solidFill>
              <a:srgbClr val="FF0000"/>
            </a:solidFill>
            <a:prstDash val="solid"/>
            <a:miter lim="800000"/>
            <a:headEnd type="none" w="sm" len="sm"/>
            <a:tailEnd type="triangle" w="med" len="med"/>
          </a:ln>
        </p:spPr>
      </p:cxnSp>
      <p:sp>
        <p:nvSpPr>
          <p:cNvPr id="534" name="Google Shape;534;p11"/>
          <p:cNvSpPr txBox="1"/>
          <p:nvPr/>
        </p:nvSpPr>
        <p:spPr>
          <a:xfrm>
            <a:off x="5694022" y="6114583"/>
            <a:ext cx="61552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2060"/>
                </a:solidFill>
                <a:latin typeface="Calibri"/>
                <a:ea typeface="Calibri"/>
                <a:cs typeface="Calibri"/>
                <a:sym typeface="Calibri"/>
              </a:rPr>
              <a:t> </a:t>
            </a:r>
            <a:r>
              <a:rPr lang="en-US" sz="1800" b="1">
                <a:solidFill>
                  <a:srgbClr val="002060"/>
                </a:solidFill>
                <a:latin typeface="Calibri"/>
                <a:ea typeface="Calibri"/>
                <a:cs typeface="Calibri"/>
                <a:sym typeface="Calibri"/>
              </a:rPr>
              <a:t>Hình 1.2. Các đường kinh tuyến, vĩ tuyến trên quả Địa cầu</a:t>
            </a:r>
            <a:endParaRPr sz="1050">
              <a:solidFill>
                <a:schemeClr val="dk1"/>
              </a:solidFill>
              <a:latin typeface="Calibri"/>
              <a:ea typeface="Calibri"/>
              <a:cs typeface="Calibri"/>
              <a:sym typeface="Calibri"/>
            </a:endParaRPr>
          </a:p>
        </p:txBody>
      </p:sp>
      <p:sp>
        <p:nvSpPr>
          <p:cNvPr id="535" name="Google Shape;535;p11"/>
          <p:cNvSpPr/>
          <p:nvPr/>
        </p:nvSpPr>
        <p:spPr>
          <a:xfrm>
            <a:off x="7558673" y="1999488"/>
            <a:ext cx="664831" cy="3901440"/>
          </a:xfrm>
          <a:custGeom>
            <a:avLst/>
            <a:gdLst/>
            <a:ahLst/>
            <a:cxnLst/>
            <a:rect l="l" t="t" r="r" b="b"/>
            <a:pathLst>
              <a:path w="664831" h="3901440" extrusionOk="0">
                <a:moveTo>
                  <a:pt x="664831" y="0"/>
                </a:moveTo>
                <a:cubicBezTo>
                  <a:pt x="576947" y="226568"/>
                  <a:pt x="489063" y="453136"/>
                  <a:pt x="414895" y="664464"/>
                </a:cubicBezTo>
                <a:cubicBezTo>
                  <a:pt x="340727" y="875792"/>
                  <a:pt x="276719" y="1040384"/>
                  <a:pt x="219823" y="1267968"/>
                </a:cubicBezTo>
                <a:cubicBezTo>
                  <a:pt x="162927" y="1495552"/>
                  <a:pt x="110095" y="1801368"/>
                  <a:pt x="73519" y="2029968"/>
                </a:cubicBezTo>
                <a:cubicBezTo>
                  <a:pt x="36943" y="2258568"/>
                  <a:pt x="4431" y="2444496"/>
                  <a:pt x="367" y="2639568"/>
                </a:cubicBezTo>
                <a:cubicBezTo>
                  <a:pt x="-3697" y="2834640"/>
                  <a:pt x="26783" y="3048000"/>
                  <a:pt x="49135" y="3200400"/>
                </a:cubicBezTo>
                <a:cubicBezTo>
                  <a:pt x="71487" y="3352800"/>
                  <a:pt x="100951" y="3457448"/>
                  <a:pt x="134479" y="3553968"/>
                </a:cubicBezTo>
                <a:cubicBezTo>
                  <a:pt x="168007" y="3650488"/>
                  <a:pt x="219823" y="3721608"/>
                  <a:pt x="250303" y="3779520"/>
                </a:cubicBezTo>
                <a:cubicBezTo>
                  <a:pt x="280783" y="3837432"/>
                  <a:pt x="299071" y="3869436"/>
                  <a:pt x="317359" y="390144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11"/>
          <p:cNvSpPr/>
          <p:nvPr/>
        </p:nvSpPr>
        <p:spPr>
          <a:xfrm>
            <a:off x="6955287" y="1981200"/>
            <a:ext cx="1207257" cy="3819144"/>
          </a:xfrm>
          <a:custGeom>
            <a:avLst/>
            <a:gdLst/>
            <a:ahLst/>
            <a:cxnLst/>
            <a:rect l="l" t="t" r="r" b="b"/>
            <a:pathLst>
              <a:path w="1207257" h="3819144" extrusionOk="0">
                <a:moveTo>
                  <a:pt x="1207257" y="0"/>
                </a:moveTo>
                <a:cubicBezTo>
                  <a:pt x="1142741" y="73152"/>
                  <a:pt x="1078225" y="144272"/>
                  <a:pt x="1024377" y="207264"/>
                </a:cubicBezTo>
                <a:cubicBezTo>
                  <a:pt x="970529" y="270256"/>
                  <a:pt x="927857" y="326136"/>
                  <a:pt x="884169" y="377952"/>
                </a:cubicBezTo>
                <a:cubicBezTo>
                  <a:pt x="840481" y="429768"/>
                  <a:pt x="807969" y="457200"/>
                  <a:pt x="762249" y="518160"/>
                </a:cubicBezTo>
                <a:cubicBezTo>
                  <a:pt x="716529" y="579120"/>
                  <a:pt x="662681" y="663448"/>
                  <a:pt x="609849" y="743712"/>
                </a:cubicBezTo>
                <a:cubicBezTo>
                  <a:pt x="557017" y="823976"/>
                  <a:pt x="491993" y="914400"/>
                  <a:pt x="445257" y="999744"/>
                </a:cubicBezTo>
                <a:cubicBezTo>
                  <a:pt x="398521" y="1085088"/>
                  <a:pt x="377185" y="1144016"/>
                  <a:pt x="329433" y="1255776"/>
                </a:cubicBezTo>
                <a:cubicBezTo>
                  <a:pt x="281681" y="1367536"/>
                  <a:pt x="205481" y="1533144"/>
                  <a:pt x="158745" y="1670304"/>
                </a:cubicBezTo>
                <a:cubicBezTo>
                  <a:pt x="112009" y="1807464"/>
                  <a:pt x="75433" y="1937512"/>
                  <a:pt x="49017" y="2078736"/>
                </a:cubicBezTo>
                <a:cubicBezTo>
                  <a:pt x="22601" y="2219960"/>
                  <a:pt x="-2799" y="2347976"/>
                  <a:pt x="249" y="2517648"/>
                </a:cubicBezTo>
                <a:cubicBezTo>
                  <a:pt x="3297" y="2687320"/>
                  <a:pt x="29713" y="2928112"/>
                  <a:pt x="67305" y="3096768"/>
                </a:cubicBezTo>
                <a:cubicBezTo>
                  <a:pt x="104897" y="3265424"/>
                  <a:pt x="164841" y="3416808"/>
                  <a:pt x="225801" y="3529584"/>
                </a:cubicBezTo>
                <a:cubicBezTo>
                  <a:pt x="286761" y="3642360"/>
                  <a:pt x="367533" y="3753612"/>
                  <a:pt x="440685" y="3819144"/>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11"/>
          <p:cNvSpPr/>
          <p:nvPr/>
        </p:nvSpPr>
        <p:spPr>
          <a:xfrm>
            <a:off x="8357616" y="1993392"/>
            <a:ext cx="660320" cy="3901440"/>
          </a:xfrm>
          <a:custGeom>
            <a:avLst/>
            <a:gdLst/>
            <a:ahLst/>
            <a:cxnLst/>
            <a:rect l="l" t="t" r="r" b="b"/>
            <a:pathLst>
              <a:path w="660320" h="3901440" extrusionOk="0">
                <a:moveTo>
                  <a:pt x="0" y="0"/>
                </a:moveTo>
                <a:cubicBezTo>
                  <a:pt x="51308" y="124460"/>
                  <a:pt x="102616" y="248920"/>
                  <a:pt x="146304" y="365760"/>
                </a:cubicBezTo>
                <a:cubicBezTo>
                  <a:pt x="189992" y="482600"/>
                  <a:pt x="223520" y="579120"/>
                  <a:pt x="262128" y="701040"/>
                </a:cubicBezTo>
                <a:cubicBezTo>
                  <a:pt x="300736" y="822960"/>
                  <a:pt x="344424" y="980440"/>
                  <a:pt x="377952" y="1097280"/>
                </a:cubicBezTo>
                <a:cubicBezTo>
                  <a:pt x="411480" y="1214120"/>
                  <a:pt x="432816" y="1286256"/>
                  <a:pt x="463296" y="1402080"/>
                </a:cubicBezTo>
                <a:cubicBezTo>
                  <a:pt x="493776" y="1517904"/>
                  <a:pt x="537464" y="1678432"/>
                  <a:pt x="560832" y="1792224"/>
                </a:cubicBezTo>
                <a:cubicBezTo>
                  <a:pt x="584200" y="1906016"/>
                  <a:pt x="587248" y="1942592"/>
                  <a:pt x="603504" y="2084832"/>
                </a:cubicBezTo>
                <a:cubicBezTo>
                  <a:pt x="619760" y="2227072"/>
                  <a:pt x="651256" y="2488184"/>
                  <a:pt x="658368" y="2645664"/>
                </a:cubicBezTo>
                <a:cubicBezTo>
                  <a:pt x="665480" y="2803144"/>
                  <a:pt x="651256" y="2928112"/>
                  <a:pt x="646176" y="3029712"/>
                </a:cubicBezTo>
                <a:cubicBezTo>
                  <a:pt x="641096" y="3131312"/>
                  <a:pt x="640080" y="3177032"/>
                  <a:pt x="627888" y="3255264"/>
                </a:cubicBezTo>
                <a:cubicBezTo>
                  <a:pt x="615696" y="3333496"/>
                  <a:pt x="591312" y="3431032"/>
                  <a:pt x="573024" y="3499104"/>
                </a:cubicBezTo>
                <a:cubicBezTo>
                  <a:pt x="554736" y="3567176"/>
                  <a:pt x="540512" y="3611880"/>
                  <a:pt x="518160" y="3663696"/>
                </a:cubicBezTo>
                <a:cubicBezTo>
                  <a:pt x="495808" y="3715512"/>
                  <a:pt x="460248" y="3770376"/>
                  <a:pt x="438912" y="3810000"/>
                </a:cubicBezTo>
                <a:cubicBezTo>
                  <a:pt x="417576" y="3849624"/>
                  <a:pt x="403860" y="3875532"/>
                  <a:pt x="390144" y="390144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8" name="Google Shape;538;p11"/>
          <p:cNvSpPr/>
          <p:nvPr/>
        </p:nvSpPr>
        <p:spPr>
          <a:xfrm>
            <a:off x="8406384" y="1981200"/>
            <a:ext cx="1246019" cy="3718560"/>
          </a:xfrm>
          <a:custGeom>
            <a:avLst/>
            <a:gdLst/>
            <a:ahLst/>
            <a:cxnLst/>
            <a:rect l="l" t="t" r="r" b="b"/>
            <a:pathLst>
              <a:path w="1246019" h="3718560" extrusionOk="0">
                <a:moveTo>
                  <a:pt x="0" y="0"/>
                </a:moveTo>
                <a:cubicBezTo>
                  <a:pt x="37592" y="36068"/>
                  <a:pt x="75184" y="72136"/>
                  <a:pt x="103632" y="103632"/>
                </a:cubicBezTo>
                <a:cubicBezTo>
                  <a:pt x="132080" y="135128"/>
                  <a:pt x="145288" y="158496"/>
                  <a:pt x="170688" y="188976"/>
                </a:cubicBezTo>
                <a:cubicBezTo>
                  <a:pt x="196088" y="219456"/>
                  <a:pt x="215392" y="241808"/>
                  <a:pt x="256032" y="286512"/>
                </a:cubicBezTo>
                <a:cubicBezTo>
                  <a:pt x="296672" y="331216"/>
                  <a:pt x="371856" y="401320"/>
                  <a:pt x="414528" y="457200"/>
                </a:cubicBezTo>
                <a:cubicBezTo>
                  <a:pt x="457200" y="513080"/>
                  <a:pt x="471424" y="564896"/>
                  <a:pt x="512064" y="621792"/>
                </a:cubicBezTo>
                <a:cubicBezTo>
                  <a:pt x="552704" y="678688"/>
                  <a:pt x="616712" y="739648"/>
                  <a:pt x="658368" y="798576"/>
                </a:cubicBezTo>
                <a:cubicBezTo>
                  <a:pt x="700024" y="857504"/>
                  <a:pt x="726440" y="907288"/>
                  <a:pt x="762000" y="975360"/>
                </a:cubicBezTo>
                <a:cubicBezTo>
                  <a:pt x="797560" y="1043432"/>
                  <a:pt x="830072" y="1116584"/>
                  <a:pt x="871728" y="1207008"/>
                </a:cubicBezTo>
                <a:cubicBezTo>
                  <a:pt x="913384" y="1297432"/>
                  <a:pt x="969264" y="1411224"/>
                  <a:pt x="1011936" y="1517904"/>
                </a:cubicBezTo>
                <a:cubicBezTo>
                  <a:pt x="1054608" y="1624584"/>
                  <a:pt x="1092200" y="1719072"/>
                  <a:pt x="1127760" y="1847088"/>
                </a:cubicBezTo>
                <a:cubicBezTo>
                  <a:pt x="1163320" y="1975104"/>
                  <a:pt x="1205992" y="2155952"/>
                  <a:pt x="1225296" y="2286000"/>
                </a:cubicBezTo>
                <a:cubicBezTo>
                  <a:pt x="1244600" y="2416048"/>
                  <a:pt x="1249680" y="2495296"/>
                  <a:pt x="1243584" y="2627376"/>
                </a:cubicBezTo>
                <a:cubicBezTo>
                  <a:pt x="1237488" y="2759456"/>
                  <a:pt x="1220216" y="2937256"/>
                  <a:pt x="1188720" y="3078480"/>
                </a:cubicBezTo>
                <a:cubicBezTo>
                  <a:pt x="1157224" y="3219704"/>
                  <a:pt x="1098296" y="3368040"/>
                  <a:pt x="1054608" y="3474720"/>
                </a:cubicBezTo>
                <a:cubicBezTo>
                  <a:pt x="1010920" y="3581400"/>
                  <a:pt x="968756" y="3649980"/>
                  <a:pt x="926592" y="371856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9" name="Google Shape;539;p11"/>
          <p:cNvSpPr/>
          <p:nvPr/>
        </p:nvSpPr>
        <p:spPr>
          <a:xfrm>
            <a:off x="8314944" y="1871472"/>
            <a:ext cx="1830638" cy="3389376"/>
          </a:xfrm>
          <a:custGeom>
            <a:avLst/>
            <a:gdLst/>
            <a:ahLst/>
            <a:cxnLst/>
            <a:rect l="l" t="t" r="r" b="b"/>
            <a:pathLst>
              <a:path w="1830638" h="3389376" extrusionOk="0">
                <a:moveTo>
                  <a:pt x="0" y="0"/>
                </a:moveTo>
                <a:lnTo>
                  <a:pt x="304800" y="164592"/>
                </a:lnTo>
                <a:cubicBezTo>
                  <a:pt x="379984" y="207264"/>
                  <a:pt x="451104" y="256032"/>
                  <a:pt x="451104" y="256032"/>
                </a:cubicBezTo>
                <a:cubicBezTo>
                  <a:pt x="526288" y="301752"/>
                  <a:pt x="685800" y="387096"/>
                  <a:pt x="755904" y="438912"/>
                </a:cubicBezTo>
                <a:cubicBezTo>
                  <a:pt x="826008" y="490728"/>
                  <a:pt x="809752" y="508000"/>
                  <a:pt x="871728" y="566928"/>
                </a:cubicBezTo>
                <a:cubicBezTo>
                  <a:pt x="933704" y="625856"/>
                  <a:pt x="1041400" y="704088"/>
                  <a:pt x="1127760" y="792480"/>
                </a:cubicBezTo>
                <a:cubicBezTo>
                  <a:pt x="1214120" y="880872"/>
                  <a:pt x="1303528" y="969264"/>
                  <a:pt x="1389888" y="1097280"/>
                </a:cubicBezTo>
                <a:cubicBezTo>
                  <a:pt x="1476248" y="1225296"/>
                  <a:pt x="1576832" y="1404112"/>
                  <a:pt x="1645920" y="1560576"/>
                </a:cubicBezTo>
                <a:cubicBezTo>
                  <a:pt x="1715008" y="1717040"/>
                  <a:pt x="1773936" y="1885696"/>
                  <a:pt x="1804416" y="2036064"/>
                </a:cubicBezTo>
                <a:cubicBezTo>
                  <a:pt x="1834896" y="2186432"/>
                  <a:pt x="1831848" y="2318512"/>
                  <a:pt x="1828800" y="2462784"/>
                </a:cubicBezTo>
                <a:cubicBezTo>
                  <a:pt x="1825752" y="2607056"/>
                  <a:pt x="1807464" y="2773680"/>
                  <a:pt x="1786128" y="2901696"/>
                </a:cubicBezTo>
                <a:cubicBezTo>
                  <a:pt x="1764792" y="3029712"/>
                  <a:pt x="1727200" y="3149600"/>
                  <a:pt x="1700784" y="3230880"/>
                </a:cubicBezTo>
                <a:cubicBezTo>
                  <a:pt x="1674368" y="3312160"/>
                  <a:pt x="1651000" y="3350768"/>
                  <a:pt x="1627632" y="3389376"/>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0" name="Google Shape;540;p11"/>
          <p:cNvSpPr/>
          <p:nvPr/>
        </p:nvSpPr>
        <p:spPr>
          <a:xfrm>
            <a:off x="8479536" y="1908048"/>
            <a:ext cx="2055271" cy="2420112"/>
          </a:xfrm>
          <a:custGeom>
            <a:avLst/>
            <a:gdLst/>
            <a:ahLst/>
            <a:cxnLst/>
            <a:rect l="l" t="t" r="r" b="b"/>
            <a:pathLst>
              <a:path w="2055271" h="2420112" extrusionOk="0">
                <a:moveTo>
                  <a:pt x="0" y="0"/>
                </a:moveTo>
                <a:cubicBezTo>
                  <a:pt x="56896" y="9652"/>
                  <a:pt x="113792" y="19304"/>
                  <a:pt x="182880" y="36576"/>
                </a:cubicBezTo>
                <a:cubicBezTo>
                  <a:pt x="251968" y="53848"/>
                  <a:pt x="334264" y="74168"/>
                  <a:pt x="414528" y="103632"/>
                </a:cubicBezTo>
                <a:cubicBezTo>
                  <a:pt x="494792" y="133096"/>
                  <a:pt x="664464" y="213360"/>
                  <a:pt x="664464" y="213360"/>
                </a:cubicBezTo>
                <a:cubicBezTo>
                  <a:pt x="736600" y="244856"/>
                  <a:pt x="773176" y="249936"/>
                  <a:pt x="847344" y="292608"/>
                </a:cubicBezTo>
                <a:cubicBezTo>
                  <a:pt x="921512" y="335280"/>
                  <a:pt x="1027176" y="409448"/>
                  <a:pt x="1109472" y="469392"/>
                </a:cubicBezTo>
                <a:cubicBezTo>
                  <a:pt x="1191768" y="529336"/>
                  <a:pt x="1273048" y="593344"/>
                  <a:pt x="1341120" y="652272"/>
                </a:cubicBezTo>
                <a:cubicBezTo>
                  <a:pt x="1409192" y="711200"/>
                  <a:pt x="1455928" y="751840"/>
                  <a:pt x="1517904" y="822960"/>
                </a:cubicBezTo>
                <a:cubicBezTo>
                  <a:pt x="1579880" y="894080"/>
                  <a:pt x="1638808" y="935736"/>
                  <a:pt x="1712976" y="1078992"/>
                </a:cubicBezTo>
                <a:cubicBezTo>
                  <a:pt x="1787144" y="1222248"/>
                  <a:pt x="1908048" y="1507744"/>
                  <a:pt x="1962912" y="1682496"/>
                </a:cubicBezTo>
                <a:cubicBezTo>
                  <a:pt x="2017776" y="1857248"/>
                  <a:pt x="2026920" y="2004568"/>
                  <a:pt x="2042160" y="2127504"/>
                </a:cubicBezTo>
                <a:cubicBezTo>
                  <a:pt x="2057400" y="2250440"/>
                  <a:pt x="2055876" y="2335276"/>
                  <a:pt x="2054352" y="2420112"/>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1" name="Google Shape;541;p11"/>
          <p:cNvSpPr/>
          <p:nvPr/>
        </p:nvSpPr>
        <p:spPr>
          <a:xfrm>
            <a:off x="8479536" y="1853073"/>
            <a:ext cx="2133600" cy="1304655"/>
          </a:xfrm>
          <a:custGeom>
            <a:avLst/>
            <a:gdLst/>
            <a:ahLst/>
            <a:cxnLst/>
            <a:rect l="l" t="t" r="r" b="b"/>
            <a:pathLst>
              <a:path w="2133600" h="1304655" extrusionOk="0">
                <a:moveTo>
                  <a:pt x="0" y="18399"/>
                </a:moveTo>
                <a:cubicBezTo>
                  <a:pt x="51816" y="9763"/>
                  <a:pt x="103632" y="1127"/>
                  <a:pt x="176784" y="111"/>
                </a:cubicBezTo>
                <a:cubicBezTo>
                  <a:pt x="249936" y="-905"/>
                  <a:pt x="362712" y="5191"/>
                  <a:pt x="438912" y="12303"/>
                </a:cubicBezTo>
                <a:cubicBezTo>
                  <a:pt x="515112" y="19415"/>
                  <a:pt x="560832" y="28559"/>
                  <a:pt x="633984" y="42783"/>
                </a:cubicBezTo>
                <a:cubicBezTo>
                  <a:pt x="707136" y="57007"/>
                  <a:pt x="790448" y="69199"/>
                  <a:pt x="877824" y="97647"/>
                </a:cubicBezTo>
                <a:cubicBezTo>
                  <a:pt x="965200" y="126095"/>
                  <a:pt x="1060704" y="164703"/>
                  <a:pt x="1158240" y="213471"/>
                </a:cubicBezTo>
                <a:cubicBezTo>
                  <a:pt x="1255776" y="262239"/>
                  <a:pt x="1380744" y="332343"/>
                  <a:pt x="1463040" y="390255"/>
                </a:cubicBezTo>
                <a:cubicBezTo>
                  <a:pt x="1545336" y="448167"/>
                  <a:pt x="1578864" y="481695"/>
                  <a:pt x="1652016" y="560943"/>
                </a:cubicBezTo>
                <a:cubicBezTo>
                  <a:pt x="1725168" y="640191"/>
                  <a:pt x="1843024" y="786495"/>
                  <a:pt x="1901952" y="865743"/>
                </a:cubicBezTo>
                <a:cubicBezTo>
                  <a:pt x="1960880" y="944991"/>
                  <a:pt x="1966976" y="963279"/>
                  <a:pt x="2005584" y="1036431"/>
                </a:cubicBezTo>
                <a:cubicBezTo>
                  <a:pt x="2044192" y="1109583"/>
                  <a:pt x="2088896" y="1207119"/>
                  <a:pt x="2133600" y="1304655"/>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2" name="Google Shape;542;p11"/>
          <p:cNvSpPr/>
          <p:nvPr/>
        </p:nvSpPr>
        <p:spPr>
          <a:xfrm>
            <a:off x="6417289" y="1871472"/>
            <a:ext cx="1848887" cy="3584448"/>
          </a:xfrm>
          <a:custGeom>
            <a:avLst/>
            <a:gdLst/>
            <a:ahLst/>
            <a:cxnLst/>
            <a:rect l="l" t="t" r="r" b="b"/>
            <a:pathLst>
              <a:path w="1848887" h="3584448" extrusionOk="0">
                <a:moveTo>
                  <a:pt x="1848887" y="0"/>
                </a:moveTo>
                <a:lnTo>
                  <a:pt x="1568471" y="134112"/>
                </a:lnTo>
                <a:cubicBezTo>
                  <a:pt x="1491255" y="172720"/>
                  <a:pt x="1462807" y="182880"/>
                  <a:pt x="1385591" y="231648"/>
                </a:cubicBezTo>
                <a:cubicBezTo>
                  <a:pt x="1308375" y="280416"/>
                  <a:pt x="1194583" y="351536"/>
                  <a:pt x="1105175" y="426720"/>
                </a:cubicBezTo>
                <a:cubicBezTo>
                  <a:pt x="1015767" y="501904"/>
                  <a:pt x="849143" y="682752"/>
                  <a:pt x="849143" y="682752"/>
                </a:cubicBezTo>
                <a:cubicBezTo>
                  <a:pt x="762783" y="769112"/>
                  <a:pt x="655087" y="861568"/>
                  <a:pt x="587015" y="944880"/>
                </a:cubicBezTo>
                <a:cubicBezTo>
                  <a:pt x="518943" y="1028192"/>
                  <a:pt x="496591" y="1094232"/>
                  <a:pt x="440711" y="1182624"/>
                </a:cubicBezTo>
                <a:cubicBezTo>
                  <a:pt x="384831" y="1271016"/>
                  <a:pt x="309647" y="1365504"/>
                  <a:pt x="251735" y="1475232"/>
                </a:cubicBezTo>
                <a:cubicBezTo>
                  <a:pt x="193823" y="1584960"/>
                  <a:pt x="134895" y="1689608"/>
                  <a:pt x="93239" y="1840992"/>
                </a:cubicBezTo>
                <a:cubicBezTo>
                  <a:pt x="51583" y="1992376"/>
                  <a:pt x="9927" y="2223008"/>
                  <a:pt x="1799" y="2383536"/>
                </a:cubicBezTo>
                <a:cubicBezTo>
                  <a:pt x="-6329" y="2544064"/>
                  <a:pt x="13991" y="2660904"/>
                  <a:pt x="44471" y="2804160"/>
                </a:cubicBezTo>
                <a:cubicBezTo>
                  <a:pt x="74951" y="2947416"/>
                  <a:pt x="131847" y="3113024"/>
                  <a:pt x="184679" y="3243072"/>
                </a:cubicBezTo>
                <a:cubicBezTo>
                  <a:pt x="237511" y="3373120"/>
                  <a:pt x="299487" y="3478784"/>
                  <a:pt x="361463" y="3584448"/>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3" name="Google Shape;543;p11"/>
          <p:cNvSpPr/>
          <p:nvPr/>
        </p:nvSpPr>
        <p:spPr>
          <a:xfrm>
            <a:off x="6077233" y="1908048"/>
            <a:ext cx="2006063" cy="2743200"/>
          </a:xfrm>
          <a:custGeom>
            <a:avLst/>
            <a:gdLst/>
            <a:ahLst/>
            <a:cxnLst/>
            <a:rect l="l" t="t" r="r" b="b"/>
            <a:pathLst>
              <a:path w="2006063" h="2743200" extrusionOk="0">
                <a:moveTo>
                  <a:pt x="2006063" y="0"/>
                </a:moveTo>
                <a:cubicBezTo>
                  <a:pt x="1939007" y="3556"/>
                  <a:pt x="1871951" y="7112"/>
                  <a:pt x="1750031" y="48768"/>
                </a:cubicBezTo>
                <a:cubicBezTo>
                  <a:pt x="1628111" y="90424"/>
                  <a:pt x="1392399" y="197104"/>
                  <a:pt x="1274543" y="249936"/>
                </a:cubicBezTo>
                <a:cubicBezTo>
                  <a:pt x="1156687" y="302768"/>
                  <a:pt x="1140431" y="301752"/>
                  <a:pt x="1042895" y="365760"/>
                </a:cubicBezTo>
                <a:cubicBezTo>
                  <a:pt x="945359" y="429768"/>
                  <a:pt x="785847" y="549656"/>
                  <a:pt x="689327" y="633984"/>
                </a:cubicBezTo>
                <a:cubicBezTo>
                  <a:pt x="592807" y="718312"/>
                  <a:pt x="543023" y="764032"/>
                  <a:pt x="463775" y="871728"/>
                </a:cubicBezTo>
                <a:cubicBezTo>
                  <a:pt x="384527" y="979424"/>
                  <a:pt x="284959" y="1126744"/>
                  <a:pt x="213839" y="1280160"/>
                </a:cubicBezTo>
                <a:cubicBezTo>
                  <a:pt x="142719" y="1433576"/>
                  <a:pt x="72615" y="1623568"/>
                  <a:pt x="37055" y="1792224"/>
                </a:cubicBezTo>
                <a:cubicBezTo>
                  <a:pt x="1495" y="1960880"/>
                  <a:pt x="-1553" y="2133600"/>
                  <a:pt x="479" y="2292096"/>
                </a:cubicBezTo>
                <a:cubicBezTo>
                  <a:pt x="2511" y="2450592"/>
                  <a:pt x="25879" y="2596896"/>
                  <a:pt x="49247" y="274320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11"/>
          <p:cNvSpPr/>
          <p:nvPr/>
        </p:nvSpPr>
        <p:spPr>
          <a:xfrm>
            <a:off x="5967984" y="1862444"/>
            <a:ext cx="2084832" cy="1155076"/>
          </a:xfrm>
          <a:custGeom>
            <a:avLst/>
            <a:gdLst/>
            <a:ahLst/>
            <a:cxnLst/>
            <a:rect l="l" t="t" r="r" b="b"/>
            <a:pathLst>
              <a:path w="2084832" h="1155076" extrusionOk="0">
                <a:moveTo>
                  <a:pt x="2084832" y="2932"/>
                </a:moveTo>
                <a:cubicBezTo>
                  <a:pt x="2032000" y="392"/>
                  <a:pt x="1979168" y="-2148"/>
                  <a:pt x="1895856" y="2932"/>
                </a:cubicBezTo>
                <a:cubicBezTo>
                  <a:pt x="1812544" y="8012"/>
                  <a:pt x="1676400" y="20204"/>
                  <a:pt x="1584960" y="33412"/>
                </a:cubicBezTo>
                <a:cubicBezTo>
                  <a:pt x="1493520" y="46620"/>
                  <a:pt x="1432560" y="59828"/>
                  <a:pt x="1347216" y="82180"/>
                </a:cubicBezTo>
                <a:cubicBezTo>
                  <a:pt x="1261872" y="104532"/>
                  <a:pt x="1175512" y="124852"/>
                  <a:pt x="1072896" y="167524"/>
                </a:cubicBezTo>
                <a:cubicBezTo>
                  <a:pt x="970280" y="210196"/>
                  <a:pt x="833120" y="272172"/>
                  <a:pt x="731520" y="338212"/>
                </a:cubicBezTo>
                <a:cubicBezTo>
                  <a:pt x="629920" y="404252"/>
                  <a:pt x="552704" y="477404"/>
                  <a:pt x="463296" y="563764"/>
                </a:cubicBezTo>
                <a:cubicBezTo>
                  <a:pt x="373888" y="650124"/>
                  <a:pt x="272288" y="757820"/>
                  <a:pt x="195072" y="856372"/>
                </a:cubicBezTo>
                <a:cubicBezTo>
                  <a:pt x="117856" y="954924"/>
                  <a:pt x="58928" y="1055000"/>
                  <a:pt x="0" y="1155076"/>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11"/>
          <p:cNvSpPr/>
          <p:nvPr/>
        </p:nvSpPr>
        <p:spPr>
          <a:xfrm>
            <a:off x="6504432" y="1710585"/>
            <a:ext cx="1761744" cy="319383"/>
          </a:xfrm>
          <a:custGeom>
            <a:avLst/>
            <a:gdLst/>
            <a:ahLst/>
            <a:cxnLst/>
            <a:rect l="l" t="t" r="r" b="b"/>
            <a:pathLst>
              <a:path w="1761744" h="319383" extrusionOk="0">
                <a:moveTo>
                  <a:pt x="1761744" y="142599"/>
                </a:moveTo>
                <a:cubicBezTo>
                  <a:pt x="1655064" y="108563"/>
                  <a:pt x="1548384" y="74527"/>
                  <a:pt x="1438656" y="51159"/>
                </a:cubicBezTo>
                <a:cubicBezTo>
                  <a:pt x="1328928" y="27791"/>
                  <a:pt x="1204976" y="8487"/>
                  <a:pt x="1103376" y="2391"/>
                </a:cubicBezTo>
                <a:cubicBezTo>
                  <a:pt x="1001776" y="-3705"/>
                  <a:pt x="921512" y="2391"/>
                  <a:pt x="829056" y="14583"/>
                </a:cubicBezTo>
                <a:cubicBezTo>
                  <a:pt x="736600" y="26775"/>
                  <a:pt x="652272" y="39983"/>
                  <a:pt x="548640" y="75543"/>
                </a:cubicBezTo>
                <a:cubicBezTo>
                  <a:pt x="445008" y="111103"/>
                  <a:pt x="207264" y="227943"/>
                  <a:pt x="207264" y="227943"/>
                </a:cubicBezTo>
                <a:lnTo>
                  <a:pt x="0" y="319383"/>
                </a:ln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11"/>
          <p:cNvSpPr/>
          <p:nvPr/>
        </p:nvSpPr>
        <p:spPr>
          <a:xfrm>
            <a:off x="8321040" y="1721061"/>
            <a:ext cx="1639824" cy="217467"/>
          </a:xfrm>
          <a:custGeom>
            <a:avLst/>
            <a:gdLst/>
            <a:ahLst/>
            <a:cxnLst/>
            <a:rect l="l" t="t" r="r" b="b"/>
            <a:pathLst>
              <a:path w="1639824" h="217467" extrusionOk="0">
                <a:moveTo>
                  <a:pt x="0" y="138219"/>
                </a:moveTo>
                <a:cubicBezTo>
                  <a:pt x="101092" y="108755"/>
                  <a:pt x="202184" y="79291"/>
                  <a:pt x="286512" y="58971"/>
                </a:cubicBezTo>
                <a:cubicBezTo>
                  <a:pt x="370840" y="38651"/>
                  <a:pt x="437896" y="25443"/>
                  <a:pt x="505968" y="16299"/>
                </a:cubicBezTo>
                <a:cubicBezTo>
                  <a:pt x="574040" y="7155"/>
                  <a:pt x="624840" y="6139"/>
                  <a:pt x="694944" y="4107"/>
                </a:cubicBezTo>
                <a:cubicBezTo>
                  <a:pt x="765048" y="2075"/>
                  <a:pt x="849376" y="-4021"/>
                  <a:pt x="926592" y="4107"/>
                </a:cubicBezTo>
                <a:cubicBezTo>
                  <a:pt x="1003808" y="12235"/>
                  <a:pt x="1081024" y="35603"/>
                  <a:pt x="1158240" y="52875"/>
                </a:cubicBezTo>
                <a:cubicBezTo>
                  <a:pt x="1235456" y="70147"/>
                  <a:pt x="1309624" y="80307"/>
                  <a:pt x="1389888" y="107739"/>
                </a:cubicBezTo>
                <a:cubicBezTo>
                  <a:pt x="1470152" y="135171"/>
                  <a:pt x="1554988" y="176319"/>
                  <a:pt x="1639824" y="217467"/>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11"/>
          <p:cNvSpPr/>
          <p:nvPr/>
        </p:nvSpPr>
        <p:spPr>
          <a:xfrm>
            <a:off x="8418576" y="1469136"/>
            <a:ext cx="855989" cy="286512"/>
          </a:xfrm>
          <a:custGeom>
            <a:avLst/>
            <a:gdLst/>
            <a:ahLst/>
            <a:cxnLst/>
            <a:rect l="l" t="t" r="r" b="b"/>
            <a:pathLst>
              <a:path w="855989" h="286512" extrusionOk="0">
                <a:moveTo>
                  <a:pt x="0" y="286512"/>
                </a:moveTo>
                <a:cubicBezTo>
                  <a:pt x="56896" y="247904"/>
                  <a:pt x="113792" y="209296"/>
                  <a:pt x="170688" y="182880"/>
                </a:cubicBezTo>
                <a:cubicBezTo>
                  <a:pt x="227584" y="156464"/>
                  <a:pt x="271272" y="148336"/>
                  <a:pt x="341376" y="128016"/>
                </a:cubicBezTo>
                <a:cubicBezTo>
                  <a:pt x="411480" y="107696"/>
                  <a:pt x="525272" y="78232"/>
                  <a:pt x="591312" y="60960"/>
                </a:cubicBezTo>
                <a:cubicBezTo>
                  <a:pt x="657352" y="43688"/>
                  <a:pt x="694690" y="32258"/>
                  <a:pt x="737616" y="24384"/>
                </a:cubicBezTo>
                <a:cubicBezTo>
                  <a:pt x="780542" y="16510"/>
                  <a:pt x="823468" y="17780"/>
                  <a:pt x="848868" y="13716"/>
                </a:cubicBezTo>
                <a:cubicBezTo>
                  <a:pt x="874268" y="9652"/>
                  <a:pt x="824992" y="1016"/>
                  <a:pt x="806196" y="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11"/>
          <p:cNvSpPr/>
          <p:nvPr/>
        </p:nvSpPr>
        <p:spPr>
          <a:xfrm>
            <a:off x="7229856" y="1487424"/>
            <a:ext cx="920496" cy="274320"/>
          </a:xfrm>
          <a:custGeom>
            <a:avLst/>
            <a:gdLst/>
            <a:ahLst/>
            <a:cxnLst/>
            <a:rect l="l" t="t" r="r" b="b"/>
            <a:pathLst>
              <a:path w="920496" h="274320" extrusionOk="0">
                <a:moveTo>
                  <a:pt x="920496" y="274320"/>
                </a:moveTo>
                <a:cubicBezTo>
                  <a:pt x="854456" y="237744"/>
                  <a:pt x="788416" y="201168"/>
                  <a:pt x="725424" y="170688"/>
                </a:cubicBezTo>
                <a:cubicBezTo>
                  <a:pt x="662432" y="140208"/>
                  <a:pt x="604520" y="113792"/>
                  <a:pt x="542544" y="91440"/>
                </a:cubicBezTo>
                <a:cubicBezTo>
                  <a:pt x="480568" y="69088"/>
                  <a:pt x="412496" y="50800"/>
                  <a:pt x="353568" y="36576"/>
                </a:cubicBezTo>
                <a:cubicBezTo>
                  <a:pt x="294640" y="22352"/>
                  <a:pt x="247904" y="12192"/>
                  <a:pt x="188976" y="6096"/>
                </a:cubicBezTo>
                <a:cubicBezTo>
                  <a:pt x="130048" y="0"/>
                  <a:pt x="65024" y="0"/>
                  <a:pt x="0" y="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11"/>
          <p:cNvSpPr/>
          <p:nvPr/>
        </p:nvSpPr>
        <p:spPr>
          <a:xfrm>
            <a:off x="7790688" y="1298448"/>
            <a:ext cx="432816" cy="451104"/>
          </a:xfrm>
          <a:custGeom>
            <a:avLst/>
            <a:gdLst/>
            <a:ahLst/>
            <a:cxnLst/>
            <a:rect l="l" t="t" r="r" b="b"/>
            <a:pathLst>
              <a:path w="432816" h="451104" extrusionOk="0">
                <a:moveTo>
                  <a:pt x="432816" y="451104"/>
                </a:moveTo>
                <a:cubicBezTo>
                  <a:pt x="386080" y="381000"/>
                  <a:pt x="339344" y="310896"/>
                  <a:pt x="286512" y="249936"/>
                </a:cubicBezTo>
                <a:cubicBezTo>
                  <a:pt x="233680" y="188976"/>
                  <a:pt x="163576" y="127000"/>
                  <a:pt x="115824" y="85344"/>
                </a:cubicBezTo>
                <a:cubicBezTo>
                  <a:pt x="68072" y="43688"/>
                  <a:pt x="34036" y="21844"/>
                  <a:pt x="0" y="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0" name="Google Shape;550;p11"/>
          <p:cNvSpPr/>
          <p:nvPr/>
        </p:nvSpPr>
        <p:spPr>
          <a:xfrm>
            <a:off x="8351520" y="1292352"/>
            <a:ext cx="414528" cy="438912"/>
          </a:xfrm>
          <a:custGeom>
            <a:avLst/>
            <a:gdLst/>
            <a:ahLst/>
            <a:cxnLst/>
            <a:rect l="l" t="t" r="r" b="b"/>
            <a:pathLst>
              <a:path w="414528" h="438912" extrusionOk="0">
                <a:moveTo>
                  <a:pt x="0" y="438912"/>
                </a:moveTo>
                <a:cubicBezTo>
                  <a:pt x="39624" y="372872"/>
                  <a:pt x="79248" y="306832"/>
                  <a:pt x="115824" y="262128"/>
                </a:cubicBezTo>
                <a:cubicBezTo>
                  <a:pt x="152400" y="217424"/>
                  <a:pt x="187960" y="200152"/>
                  <a:pt x="219456" y="170688"/>
                </a:cubicBezTo>
                <a:cubicBezTo>
                  <a:pt x="250952" y="141224"/>
                  <a:pt x="272288" y="113792"/>
                  <a:pt x="304800" y="85344"/>
                </a:cubicBezTo>
                <a:cubicBezTo>
                  <a:pt x="337312" y="56896"/>
                  <a:pt x="375920" y="28448"/>
                  <a:pt x="414528" y="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11"/>
          <p:cNvSpPr/>
          <p:nvPr/>
        </p:nvSpPr>
        <p:spPr>
          <a:xfrm>
            <a:off x="5898411" y="1267968"/>
            <a:ext cx="4751436" cy="4715389"/>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52" name="Google Shape;552;p11"/>
          <p:cNvCxnSpPr/>
          <p:nvPr/>
        </p:nvCxnSpPr>
        <p:spPr>
          <a:xfrm>
            <a:off x="8266509" y="1267968"/>
            <a:ext cx="65199" cy="4681728"/>
          </a:xfrm>
          <a:prstGeom prst="straightConnector1">
            <a:avLst/>
          </a:prstGeom>
          <a:noFill/>
          <a:ln w="38100" cap="flat" cmpd="sng">
            <a:solidFill>
              <a:schemeClr val="dk1"/>
            </a:solidFill>
            <a:prstDash val="solid"/>
            <a:miter lim="800000"/>
            <a:headEnd type="none" w="sm" len="sm"/>
            <a:tailEnd type="none" w="sm" len="sm"/>
          </a:ln>
        </p:spPr>
      </p:cxnSp>
      <p:cxnSp>
        <p:nvCxnSpPr>
          <p:cNvPr id="553" name="Google Shape;553;p11"/>
          <p:cNvCxnSpPr>
            <a:stCxn id="535" idx="3"/>
          </p:cNvCxnSpPr>
          <p:nvPr/>
        </p:nvCxnSpPr>
        <p:spPr>
          <a:xfrm>
            <a:off x="7632192" y="4029456"/>
            <a:ext cx="666900" cy="47100"/>
          </a:xfrm>
          <a:prstGeom prst="straightConnector1">
            <a:avLst/>
          </a:prstGeom>
          <a:noFill/>
          <a:ln w="76200" cap="flat" cmpd="sng">
            <a:solidFill>
              <a:srgbClr val="FF0000"/>
            </a:solidFill>
            <a:prstDash val="solid"/>
            <a:miter lim="800000"/>
            <a:headEnd type="none" w="sm" len="sm"/>
            <a:tailEnd type="none" w="sm" len="sm"/>
          </a:ln>
        </p:spPr>
      </p:cxnSp>
      <p:sp>
        <p:nvSpPr>
          <p:cNvPr id="554" name="Google Shape;554;p11"/>
          <p:cNvSpPr txBox="1"/>
          <p:nvPr/>
        </p:nvSpPr>
        <p:spPr>
          <a:xfrm>
            <a:off x="7683681" y="3645485"/>
            <a:ext cx="4484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rgbClr val="0000FF"/>
                </a:solidFill>
                <a:highlight>
                  <a:srgbClr val="00FFFF"/>
                </a:highlight>
                <a:latin typeface="Calibri"/>
                <a:ea typeface="Calibri"/>
                <a:cs typeface="Calibri"/>
                <a:sym typeface="Calibri"/>
              </a:rPr>
              <a:t>1</a:t>
            </a:r>
            <a:r>
              <a:rPr lang="en-US" sz="2000" b="0" i="0" u="none" strike="noStrike" cap="none" baseline="30000">
                <a:solidFill>
                  <a:srgbClr val="0000FF"/>
                </a:solidFill>
                <a:highlight>
                  <a:srgbClr val="00FFFF"/>
                </a:highlight>
                <a:latin typeface="Calibri"/>
                <a:ea typeface="Calibri"/>
                <a:cs typeface="Calibri"/>
                <a:sym typeface="Calibri"/>
              </a:rPr>
              <a:t>0</a:t>
            </a:r>
            <a:endParaRPr sz="1200">
              <a:solidFill>
                <a:schemeClr val="dk1"/>
              </a:solidFill>
              <a:highlight>
                <a:srgbClr val="00FFFF"/>
              </a:highlight>
              <a:latin typeface="Calibri"/>
              <a:ea typeface="Calibri"/>
              <a:cs typeface="Calibri"/>
              <a:sym typeface="Calibri"/>
            </a:endParaRPr>
          </a:p>
        </p:txBody>
      </p:sp>
      <p:sp>
        <p:nvSpPr>
          <p:cNvPr id="555" name="Google Shape;555;p11"/>
          <p:cNvSpPr/>
          <p:nvPr/>
        </p:nvSpPr>
        <p:spPr>
          <a:xfrm>
            <a:off x="345980" y="1008936"/>
            <a:ext cx="5211420" cy="3756582"/>
          </a:xfrm>
          <a:prstGeom prst="rect">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6" name="Google Shape;556;p11"/>
          <p:cNvSpPr txBox="1"/>
          <p:nvPr/>
        </p:nvSpPr>
        <p:spPr>
          <a:xfrm>
            <a:off x="384837" y="1083540"/>
            <a:ext cx="5083194" cy="255454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i="0" u="none" strike="noStrike" cap="none">
                <a:solidFill>
                  <a:srgbClr val="0000FF"/>
                </a:solidFill>
                <a:latin typeface="Calibri"/>
                <a:ea typeface="Calibri"/>
                <a:cs typeface="Calibri"/>
                <a:sym typeface="Calibri"/>
              </a:rPr>
              <a:t>  </a:t>
            </a:r>
            <a:r>
              <a:rPr lang="en-US" sz="3200" b="1">
                <a:solidFill>
                  <a:srgbClr val="0000FF"/>
                </a:solidFill>
                <a:latin typeface="Calibri"/>
                <a:ea typeface="Calibri"/>
                <a:cs typeface="Calibri"/>
                <a:sym typeface="Calibri"/>
              </a:rPr>
              <a:t>- Nếu cứ </a:t>
            </a:r>
            <a:r>
              <a:rPr lang="en-US" sz="3200" b="1">
                <a:solidFill>
                  <a:srgbClr val="FF0000"/>
                </a:solidFill>
                <a:latin typeface="Calibri"/>
                <a:ea typeface="Calibri"/>
                <a:cs typeface="Calibri"/>
                <a:sym typeface="Calibri"/>
              </a:rPr>
              <a:t>1</a:t>
            </a:r>
            <a:r>
              <a:rPr lang="en-US" sz="3200" b="1" baseline="30000">
                <a:solidFill>
                  <a:srgbClr val="FF0000"/>
                </a:solidFill>
                <a:latin typeface="Calibri"/>
                <a:ea typeface="Calibri"/>
                <a:cs typeface="Calibri"/>
                <a:sym typeface="Calibri"/>
              </a:rPr>
              <a:t>0</a:t>
            </a:r>
            <a:r>
              <a:rPr lang="en-US" sz="3200" baseline="30000">
                <a:solidFill>
                  <a:srgbClr val="0000FF"/>
                </a:solidFill>
                <a:latin typeface="Calibri"/>
                <a:ea typeface="Calibri"/>
                <a:cs typeface="Calibri"/>
                <a:sym typeface="Calibri"/>
              </a:rPr>
              <a:t> </a:t>
            </a:r>
            <a:r>
              <a:rPr lang="en-US" sz="3200" b="1">
                <a:solidFill>
                  <a:srgbClr val="0000FF"/>
                </a:solidFill>
                <a:latin typeface="Calibri"/>
                <a:ea typeface="Calibri"/>
                <a:cs typeface="Calibri"/>
                <a:sym typeface="Calibri"/>
              </a:rPr>
              <a:t>vẽ một đường kinh tuyến thì trên Trái Đất sẽ có </a:t>
            </a:r>
            <a:r>
              <a:rPr lang="en-US" sz="3200" b="1">
                <a:solidFill>
                  <a:srgbClr val="FF0000"/>
                </a:solidFill>
                <a:latin typeface="Calibri"/>
                <a:ea typeface="Calibri"/>
                <a:cs typeface="Calibri"/>
                <a:sym typeface="Calibri"/>
              </a:rPr>
              <a:t>360</a:t>
            </a:r>
            <a:r>
              <a:rPr lang="en-US" sz="3200" b="1">
                <a:solidFill>
                  <a:srgbClr val="0000FF"/>
                </a:solidFill>
                <a:latin typeface="Calibri"/>
                <a:ea typeface="Calibri"/>
                <a:cs typeface="Calibri"/>
                <a:sym typeface="Calibri"/>
              </a:rPr>
              <a:t> đường kinh tuyến.</a:t>
            </a:r>
            <a:endParaRPr/>
          </a:p>
          <a:p>
            <a:pPr marL="0" marR="0" lvl="0" indent="0" algn="just" rtl="0">
              <a:spcBef>
                <a:spcPts val="0"/>
              </a:spcBef>
              <a:spcAft>
                <a:spcPts val="0"/>
              </a:spcAft>
              <a:buNone/>
            </a:pPr>
            <a:endParaRPr sz="3200" b="1">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  </a:t>
            </a:r>
            <a:endParaRPr sz="1600">
              <a:solidFill>
                <a:srgbClr val="0000FF"/>
              </a:solidFill>
              <a:latin typeface="Calibri"/>
              <a:ea typeface="Calibri"/>
              <a:cs typeface="Calibri"/>
              <a:sym typeface="Calibri"/>
            </a:endParaRPr>
          </a:p>
        </p:txBody>
      </p:sp>
      <p:sp>
        <p:nvSpPr>
          <p:cNvPr id="557" name="Google Shape;557;p11"/>
          <p:cNvSpPr/>
          <p:nvPr/>
        </p:nvSpPr>
        <p:spPr>
          <a:xfrm>
            <a:off x="6623985" y="1757680"/>
            <a:ext cx="3318529" cy="1656696"/>
          </a:xfrm>
          <a:custGeom>
            <a:avLst/>
            <a:gdLst/>
            <a:ahLst/>
            <a:cxnLst/>
            <a:rect l="l" t="t" r="r" b="b"/>
            <a:pathLst>
              <a:path w="3318529" h="1656696" extrusionOk="0">
                <a:moveTo>
                  <a:pt x="183215" y="0"/>
                </a:moveTo>
                <a:cubicBezTo>
                  <a:pt x="167128" y="51646"/>
                  <a:pt x="151042" y="103293"/>
                  <a:pt x="122255" y="172720"/>
                </a:cubicBezTo>
                <a:cubicBezTo>
                  <a:pt x="93468" y="242147"/>
                  <a:pt x="29122" y="336973"/>
                  <a:pt x="10495" y="416560"/>
                </a:cubicBezTo>
                <a:cubicBezTo>
                  <a:pt x="-8132" y="496147"/>
                  <a:pt x="2028" y="577427"/>
                  <a:pt x="10495" y="650240"/>
                </a:cubicBezTo>
                <a:cubicBezTo>
                  <a:pt x="18962" y="723053"/>
                  <a:pt x="29122" y="778934"/>
                  <a:pt x="61295" y="853440"/>
                </a:cubicBezTo>
                <a:cubicBezTo>
                  <a:pt x="93468" y="927946"/>
                  <a:pt x="159508" y="1036320"/>
                  <a:pt x="203535" y="1097280"/>
                </a:cubicBezTo>
                <a:cubicBezTo>
                  <a:pt x="247562" y="1158240"/>
                  <a:pt x="264495" y="1168400"/>
                  <a:pt x="325455" y="1219200"/>
                </a:cubicBezTo>
                <a:cubicBezTo>
                  <a:pt x="386415" y="1270000"/>
                  <a:pt x="493095" y="1354667"/>
                  <a:pt x="569295" y="1402080"/>
                </a:cubicBezTo>
                <a:cubicBezTo>
                  <a:pt x="645495" y="1449493"/>
                  <a:pt x="689522" y="1471507"/>
                  <a:pt x="782655" y="1503680"/>
                </a:cubicBezTo>
                <a:cubicBezTo>
                  <a:pt x="875788" y="1535853"/>
                  <a:pt x="977388" y="1569720"/>
                  <a:pt x="1128095" y="1595120"/>
                </a:cubicBezTo>
                <a:cubicBezTo>
                  <a:pt x="1278802" y="1620520"/>
                  <a:pt x="1507402" y="1652693"/>
                  <a:pt x="1686895" y="1656080"/>
                </a:cubicBezTo>
                <a:cubicBezTo>
                  <a:pt x="1866388" y="1659467"/>
                  <a:pt x="2042495" y="1649307"/>
                  <a:pt x="2205055" y="1615440"/>
                </a:cubicBezTo>
                <a:cubicBezTo>
                  <a:pt x="2367615" y="1581573"/>
                  <a:pt x="2525095" y="1529080"/>
                  <a:pt x="2662255" y="1452880"/>
                </a:cubicBezTo>
                <a:cubicBezTo>
                  <a:pt x="2799415" y="1376680"/>
                  <a:pt x="2931495" y="1259840"/>
                  <a:pt x="3028015" y="1158240"/>
                </a:cubicBezTo>
                <a:cubicBezTo>
                  <a:pt x="3124535" y="1056640"/>
                  <a:pt x="3195655" y="938107"/>
                  <a:pt x="3241375" y="843280"/>
                </a:cubicBezTo>
                <a:cubicBezTo>
                  <a:pt x="3287095" y="748453"/>
                  <a:pt x="3290482" y="665480"/>
                  <a:pt x="3302335" y="589280"/>
                </a:cubicBezTo>
                <a:cubicBezTo>
                  <a:pt x="3314188" y="513080"/>
                  <a:pt x="3326042" y="463973"/>
                  <a:pt x="3312495" y="386080"/>
                </a:cubicBezTo>
                <a:cubicBezTo>
                  <a:pt x="3298948" y="308187"/>
                  <a:pt x="3260001" y="215053"/>
                  <a:pt x="3221055" y="121920"/>
                </a:cubicBezTo>
              </a:path>
            </a:pathLst>
          </a:custGeom>
          <a:noFill/>
          <a:ln w="381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8" name="Google Shape;558;p11"/>
          <p:cNvSpPr/>
          <p:nvPr/>
        </p:nvSpPr>
        <p:spPr>
          <a:xfrm>
            <a:off x="7189452" y="1325637"/>
            <a:ext cx="2133600" cy="1411914"/>
          </a:xfrm>
          <a:prstGeom prst="ellipse">
            <a:avLst/>
          </a:prstGeom>
          <a:noFill/>
          <a:ln w="381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9" name="Google Shape;559;p11"/>
          <p:cNvSpPr/>
          <p:nvPr/>
        </p:nvSpPr>
        <p:spPr>
          <a:xfrm>
            <a:off x="6172200" y="2560320"/>
            <a:ext cx="4240226" cy="1539296"/>
          </a:xfrm>
          <a:custGeom>
            <a:avLst/>
            <a:gdLst/>
            <a:ahLst/>
            <a:cxnLst/>
            <a:rect l="l" t="t" r="r" b="b"/>
            <a:pathLst>
              <a:path w="4240226" h="1539296" extrusionOk="0">
                <a:moveTo>
                  <a:pt x="0" y="0"/>
                </a:moveTo>
                <a:cubicBezTo>
                  <a:pt x="2540" y="45085"/>
                  <a:pt x="5080" y="90170"/>
                  <a:pt x="7620" y="137160"/>
                </a:cubicBezTo>
                <a:cubicBezTo>
                  <a:pt x="10160" y="184150"/>
                  <a:pt x="8890" y="231140"/>
                  <a:pt x="15240" y="281940"/>
                </a:cubicBezTo>
                <a:cubicBezTo>
                  <a:pt x="21590" y="332740"/>
                  <a:pt x="30480" y="388620"/>
                  <a:pt x="45720" y="441960"/>
                </a:cubicBezTo>
                <a:cubicBezTo>
                  <a:pt x="60960" y="495300"/>
                  <a:pt x="80010" y="544830"/>
                  <a:pt x="106680" y="601980"/>
                </a:cubicBezTo>
                <a:cubicBezTo>
                  <a:pt x="133350" y="659130"/>
                  <a:pt x="160020" y="725170"/>
                  <a:pt x="205740" y="784860"/>
                </a:cubicBezTo>
                <a:cubicBezTo>
                  <a:pt x="251460" y="844550"/>
                  <a:pt x="304800" y="892810"/>
                  <a:pt x="381000" y="960120"/>
                </a:cubicBezTo>
                <a:cubicBezTo>
                  <a:pt x="457200" y="1027430"/>
                  <a:pt x="576580" y="1134110"/>
                  <a:pt x="662940" y="1188720"/>
                </a:cubicBezTo>
                <a:cubicBezTo>
                  <a:pt x="749300" y="1243330"/>
                  <a:pt x="767080" y="1239520"/>
                  <a:pt x="899160" y="1287780"/>
                </a:cubicBezTo>
                <a:cubicBezTo>
                  <a:pt x="1031240" y="1336040"/>
                  <a:pt x="1252220" y="1436370"/>
                  <a:pt x="1455420" y="1478280"/>
                </a:cubicBezTo>
                <a:cubicBezTo>
                  <a:pt x="1658620" y="1520190"/>
                  <a:pt x="1896110" y="1540510"/>
                  <a:pt x="2118360" y="1539240"/>
                </a:cubicBezTo>
                <a:cubicBezTo>
                  <a:pt x="2340610" y="1537970"/>
                  <a:pt x="2581910" y="1517650"/>
                  <a:pt x="2788920" y="1470660"/>
                </a:cubicBezTo>
                <a:cubicBezTo>
                  <a:pt x="2995930" y="1423670"/>
                  <a:pt x="3186430" y="1346200"/>
                  <a:pt x="3360420" y="1257300"/>
                </a:cubicBezTo>
                <a:cubicBezTo>
                  <a:pt x="3534410" y="1168400"/>
                  <a:pt x="3710940" y="1054100"/>
                  <a:pt x="3832860" y="937260"/>
                </a:cubicBezTo>
                <a:cubicBezTo>
                  <a:pt x="3954780" y="820420"/>
                  <a:pt x="4027170" y="683260"/>
                  <a:pt x="4091940" y="556260"/>
                </a:cubicBezTo>
                <a:cubicBezTo>
                  <a:pt x="4156710" y="429260"/>
                  <a:pt x="4197350" y="261620"/>
                  <a:pt x="4221480" y="175260"/>
                </a:cubicBezTo>
                <a:cubicBezTo>
                  <a:pt x="4245610" y="88900"/>
                  <a:pt x="4241165" y="63500"/>
                  <a:pt x="4236720" y="38100"/>
                </a:cubicBezTo>
              </a:path>
            </a:pathLst>
          </a:custGeom>
          <a:noFill/>
          <a:ln w="381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11"/>
          <p:cNvSpPr/>
          <p:nvPr/>
        </p:nvSpPr>
        <p:spPr>
          <a:xfrm>
            <a:off x="5913120" y="3444240"/>
            <a:ext cx="4724400" cy="1311581"/>
          </a:xfrm>
          <a:custGeom>
            <a:avLst/>
            <a:gdLst/>
            <a:ahLst/>
            <a:cxnLst/>
            <a:rect l="l" t="t" r="r" b="b"/>
            <a:pathLst>
              <a:path w="4724400" h="1311581" extrusionOk="0">
                <a:moveTo>
                  <a:pt x="0" y="7620"/>
                </a:moveTo>
                <a:cubicBezTo>
                  <a:pt x="52070" y="161290"/>
                  <a:pt x="104140" y="314960"/>
                  <a:pt x="167640" y="426720"/>
                </a:cubicBezTo>
                <a:cubicBezTo>
                  <a:pt x="231140" y="538480"/>
                  <a:pt x="322580" y="618490"/>
                  <a:pt x="381000" y="678180"/>
                </a:cubicBezTo>
                <a:cubicBezTo>
                  <a:pt x="439420" y="737870"/>
                  <a:pt x="431800" y="727710"/>
                  <a:pt x="518160" y="784860"/>
                </a:cubicBezTo>
                <a:cubicBezTo>
                  <a:pt x="604520" y="842010"/>
                  <a:pt x="802640" y="966470"/>
                  <a:pt x="899160" y="1021080"/>
                </a:cubicBezTo>
                <a:cubicBezTo>
                  <a:pt x="995680" y="1075690"/>
                  <a:pt x="970280" y="1073150"/>
                  <a:pt x="1097280" y="1112520"/>
                </a:cubicBezTo>
                <a:cubicBezTo>
                  <a:pt x="1224280" y="1151890"/>
                  <a:pt x="1440180" y="1224280"/>
                  <a:pt x="1661160" y="1257300"/>
                </a:cubicBezTo>
                <a:cubicBezTo>
                  <a:pt x="1882140" y="1290320"/>
                  <a:pt x="2179320" y="1316990"/>
                  <a:pt x="2423160" y="1310640"/>
                </a:cubicBezTo>
                <a:cubicBezTo>
                  <a:pt x="2667000" y="1304290"/>
                  <a:pt x="2903220" y="1266190"/>
                  <a:pt x="3124200" y="1219200"/>
                </a:cubicBezTo>
                <a:cubicBezTo>
                  <a:pt x="3345180" y="1172210"/>
                  <a:pt x="3578860" y="1101090"/>
                  <a:pt x="3749040" y="1028700"/>
                </a:cubicBezTo>
                <a:cubicBezTo>
                  <a:pt x="3919220" y="956310"/>
                  <a:pt x="4038600" y="854710"/>
                  <a:pt x="4145280" y="784860"/>
                </a:cubicBezTo>
                <a:cubicBezTo>
                  <a:pt x="4251960" y="715010"/>
                  <a:pt x="4315460" y="688340"/>
                  <a:pt x="4389120" y="609600"/>
                </a:cubicBezTo>
                <a:cubicBezTo>
                  <a:pt x="4462780" y="530860"/>
                  <a:pt x="4531360" y="414020"/>
                  <a:pt x="4587240" y="312420"/>
                </a:cubicBezTo>
                <a:cubicBezTo>
                  <a:pt x="4643120" y="210820"/>
                  <a:pt x="4683760" y="105410"/>
                  <a:pt x="4724400" y="0"/>
                </a:cubicBezTo>
              </a:path>
            </a:pathLst>
          </a:custGeom>
          <a:noFill/>
          <a:ln w="381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1" name="Google Shape;561;p11"/>
          <p:cNvSpPr/>
          <p:nvPr/>
        </p:nvSpPr>
        <p:spPr>
          <a:xfrm>
            <a:off x="6111240" y="4495800"/>
            <a:ext cx="4366260" cy="816917"/>
          </a:xfrm>
          <a:custGeom>
            <a:avLst/>
            <a:gdLst/>
            <a:ahLst/>
            <a:cxnLst/>
            <a:rect l="l" t="t" r="r" b="b"/>
            <a:pathLst>
              <a:path w="4366260" h="816917" extrusionOk="0">
                <a:moveTo>
                  <a:pt x="0" y="0"/>
                </a:moveTo>
                <a:cubicBezTo>
                  <a:pt x="52705" y="57150"/>
                  <a:pt x="105410" y="114300"/>
                  <a:pt x="167640" y="167640"/>
                </a:cubicBezTo>
                <a:cubicBezTo>
                  <a:pt x="229870" y="220980"/>
                  <a:pt x="300990" y="274320"/>
                  <a:pt x="373380" y="320040"/>
                </a:cubicBezTo>
                <a:cubicBezTo>
                  <a:pt x="445770" y="365760"/>
                  <a:pt x="511810" y="400050"/>
                  <a:pt x="601980" y="441960"/>
                </a:cubicBezTo>
                <a:cubicBezTo>
                  <a:pt x="692150" y="483870"/>
                  <a:pt x="793750" y="525780"/>
                  <a:pt x="914400" y="571500"/>
                </a:cubicBezTo>
                <a:cubicBezTo>
                  <a:pt x="1035050" y="617220"/>
                  <a:pt x="1193800" y="680720"/>
                  <a:pt x="1325880" y="716280"/>
                </a:cubicBezTo>
                <a:cubicBezTo>
                  <a:pt x="1457960" y="751840"/>
                  <a:pt x="1558290" y="768350"/>
                  <a:pt x="1706880" y="784860"/>
                </a:cubicBezTo>
                <a:cubicBezTo>
                  <a:pt x="1855470" y="801370"/>
                  <a:pt x="2018030" y="822960"/>
                  <a:pt x="2217420" y="815340"/>
                </a:cubicBezTo>
                <a:cubicBezTo>
                  <a:pt x="2416810" y="807720"/>
                  <a:pt x="2689860" y="781050"/>
                  <a:pt x="2903220" y="739140"/>
                </a:cubicBezTo>
                <a:cubicBezTo>
                  <a:pt x="3116580" y="697230"/>
                  <a:pt x="3317240" y="636270"/>
                  <a:pt x="3497580" y="563880"/>
                </a:cubicBezTo>
                <a:cubicBezTo>
                  <a:pt x="3677920" y="491490"/>
                  <a:pt x="3840480" y="396240"/>
                  <a:pt x="3985260" y="304800"/>
                </a:cubicBezTo>
                <a:cubicBezTo>
                  <a:pt x="4130040" y="213360"/>
                  <a:pt x="4248150" y="114300"/>
                  <a:pt x="4366260" y="15240"/>
                </a:cubicBezTo>
              </a:path>
            </a:pathLst>
          </a:custGeom>
          <a:noFill/>
          <a:ln w="381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11"/>
          <p:cNvSpPr/>
          <p:nvPr/>
        </p:nvSpPr>
        <p:spPr>
          <a:xfrm>
            <a:off x="6736080" y="5349240"/>
            <a:ext cx="3131820" cy="353919"/>
          </a:xfrm>
          <a:custGeom>
            <a:avLst/>
            <a:gdLst/>
            <a:ahLst/>
            <a:cxnLst/>
            <a:rect l="l" t="t" r="r" b="b"/>
            <a:pathLst>
              <a:path w="3131820" h="353919" extrusionOk="0">
                <a:moveTo>
                  <a:pt x="0" y="0"/>
                </a:moveTo>
                <a:cubicBezTo>
                  <a:pt x="96520" y="48260"/>
                  <a:pt x="193040" y="96520"/>
                  <a:pt x="297180" y="137160"/>
                </a:cubicBezTo>
                <a:cubicBezTo>
                  <a:pt x="401320" y="177800"/>
                  <a:pt x="505460" y="217170"/>
                  <a:pt x="624840" y="243840"/>
                </a:cubicBezTo>
                <a:cubicBezTo>
                  <a:pt x="744220" y="270510"/>
                  <a:pt x="1013460" y="297180"/>
                  <a:pt x="1013460" y="297180"/>
                </a:cubicBezTo>
                <a:cubicBezTo>
                  <a:pt x="1132840" y="313690"/>
                  <a:pt x="1214120" y="334010"/>
                  <a:pt x="1341120" y="342900"/>
                </a:cubicBezTo>
                <a:cubicBezTo>
                  <a:pt x="1468120" y="351790"/>
                  <a:pt x="1633220" y="358140"/>
                  <a:pt x="1775460" y="350520"/>
                </a:cubicBezTo>
                <a:cubicBezTo>
                  <a:pt x="1917700" y="342900"/>
                  <a:pt x="2038350" y="328930"/>
                  <a:pt x="2194560" y="297180"/>
                </a:cubicBezTo>
                <a:cubicBezTo>
                  <a:pt x="2350770" y="265430"/>
                  <a:pt x="2556510" y="208280"/>
                  <a:pt x="2712720" y="160020"/>
                </a:cubicBezTo>
                <a:cubicBezTo>
                  <a:pt x="2868930" y="111760"/>
                  <a:pt x="3000375" y="59690"/>
                  <a:pt x="3131820" y="7620"/>
                </a:cubicBezTo>
              </a:path>
            </a:pathLst>
          </a:custGeom>
          <a:noFill/>
          <a:ln w="381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11"/>
          <p:cNvSpPr txBox="1"/>
          <p:nvPr/>
        </p:nvSpPr>
        <p:spPr>
          <a:xfrm>
            <a:off x="441248" y="2883548"/>
            <a:ext cx="4966576" cy="163121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FF"/>
              </a:buClr>
              <a:buSzPts val="3600"/>
              <a:buFont typeface="Calibri"/>
              <a:buNone/>
            </a:pPr>
            <a:r>
              <a:rPr lang="en-US" sz="3600" b="1" i="0" u="none" strike="noStrike" cap="none">
                <a:solidFill>
                  <a:srgbClr val="0000FF"/>
                </a:solidFill>
                <a:latin typeface="Calibri"/>
                <a:ea typeface="Calibri"/>
                <a:cs typeface="Calibri"/>
                <a:sym typeface="Calibri"/>
              </a:rPr>
              <a:t>- </a:t>
            </a:r>
            <a:r>
              <a:rPr lang="en-US" sz="3200" b="1" i="0" u="none" strike="noStrike" cap="none">
                <a:solidFill>
                  <a:srgbClr val="0000FF"/>
                </a:solidFill>
                <a:latin typeface="Calibri"/>
                <a:ea typeface="Calibri"/>
                <a:cs typeface="Calibri"/>
                <a:sym typeface="Calibri"/>
              </a:rPr>
              <a:t>Nếu cứ </a:t>
            </a:r>
            <a:r>
              <a:rPr lang="en-US" sz="3200" b="1" i="0" u="none" strike="noStrike" cap="none">
                <a:solidFill>
                  <a:srgbClr val="FF0000"/>
                </a:solidFill>
                <a:latin typeface="Calibri"/>
                <a:ea typeface="Calibri"/>
                <a:cs typeface="Calibri"/>
                <a:sym typeface="Calibri"/>
              </a:rPr>
              <a:t>1</a:t>
            </a:r>
            <a:r>
              <a:rPr lang="en-US" sz="3200" b="1" i="0" u="none" strike="noStrike" cap="none" baseline="30000">
                <a:solidFill>
                  <a:srgbClr val="FF0000"/>
                </a:solidFill>
                <a:latin typeface="Calibri"/>
                <a:ea typeface="Calibri"/>
                <a:cs typeface="Calibri"/>
                <a:sym typeface="Calibri"/>
              </a:rPr>
              <a:t>0</a:t>
            </a:r>
            <a:r>
              <a:rPr lang="en-US" sz="3200" b="0" i="0" u="none" strike="noStrike" cap="none" baseline="30000">
                <a:solidFill>
                  <a:srgbClr val="0000FF"/>
                </a:solidFill>
                <a:latin typeface="Calibri"/>
                <a:ea typeface="Calibri"/>
                <a:cs typeface="Calibri"/>
                <a:sym typeface="Calibri"/>
              </a:rPr>
              <a:t> </a:t>
            </a:r>
            <a:r>
              <a:rPr lang="en-US" sz="3200" b="1" i="0" u="none" strike="noStrike" cap="none">
                <a:solidFill>
                  <a:srgbClr val="0000FF"/>
                </a:solidFill>
                <a:latin typeface="Calibri"/>
                <a:ea typeface="Calibri"/>
                <a:cs typeface="Calibri"/>
                <a:sym typeface="Calibri"/>
              </a:rPr>
              <a:t>vẽ một đường vĩ tuyến thì trên Trái Đất sẽ có </a:t>
            </a:r>
            <a:r>
              <a:rPr lang="en-US" sz="3200" b="1" i="0" u="none" strike="noStrike" cap="none">
                <a:solidFill>
                  <a:srgbClr val="FF0000"/>
                </a:solidFill>
                <a:latin typeface="Calibri"/>
                <a:ea typeface="Calibri"/>
                <a:cs typeface="Calibri"/>
                <a:sym typeface="Calibri"/>
              </a:rPr>
              <a:t>181</a:t>
            </a:r>
            <a:r>
              <a:rPr lang="en-US" sz="3200" b="1" i="0" u="none" strike="noStrike" cap="none">
                <a:solidFill>
                  <a:srgbClr val="0000FF"/>
                </a:solidFill>
                <a:latin typeface="Calibri"/>
                <a:ea typeface="Calibri"/>
                <a:cs typeface="Calibri"/>
                <a:sym typeface="Calibri"/>
              </a:rPr>
              <a:t> đường vĩ tuyến.</a:t>
            </a:r>
            <a:endParaRPr/>
          </a:p>
        </p:txBody>
      </p:sp>
      <p:pic>
        <p:nvPicPr>
          <p:cNvPr id="564" name="Google Shape;564;p11" descr="Kết quả hình ảnh cho icon mũi tên"/>
          <p:cNvPicPr preferRelativeResize="0"/>
          <p:nvPr/>
        </p:nvPicPr>
        <p:blipFill rotWithShape="1">
          <a:blip r:embed="rId6">
            <a:alphaModFix/>
          </a:blip>
          <a:srcRect/>
          <a:stretch/>
        </p:blipFill>
        <p:spPr>
          <a:xfrm rot="3697564">
            <a:off x="4432684" y="4728724"/>
            <a:ext cx="1384542" cy="1220704"/>
          </a:xfrm>
          <a:prstGeom prst="rect">
            <a:avLst/>
          </a:prstGeom>
          <a:noFill/>
          <a:ln>
            <a:noFill/>
          </a:ln>
        </p:spPr>
      </p:pic>
      <p:grpSp>
        <p:nvGrpSpPr>
          <p:cNvPr id="565" name="Google Shape;565;p11"/>
          <p:cNvGrpSpPr/>
          <p:nvPr/>
        </p:nvGrpSpPr>
        <p:grpSpPr>
          <a:xfrm>
            <a:off x="2463788" y="60086"/>
            <a:ext cx="5322334" cy="795962"/>
            <a:chOff x="10279134" y="-795962"/>
            <a:chExt cx="5322334" cy="795962"/>
          </a:xfrm>
        </p:grpSpPr>
        <p:sp>
          <p:nvSpPr>
            <p:cNvPr id="566" name="Google Shape;566;p11"/>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7" name="Google Shape;567;p11"/>
            <p:cNvSpPr txBox="1"/>
            <p:nvPr/>
          </p:nvSpPr>
          <p:spPr>
            <a:xfrm>
              <a:off x="10279134" y="-775585"/>
              <a:ext cx="5216981"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1. KINH TUYẾN VÀ VĨ TUYẾN</a:t>
              </a:r>
              <a:endParaRPr sz="3600" b="0" i="0" u="none" strike="noStrike" cap="none">
                <a:solidFill>
                  <a:srgbClr val="002060"/>
                </a:solidFill>
                <a:latin typeface="Oswald Regular"/>
                <a:ea typeface="Oswald Regular"/>
                <a:cs typeface="Oswald Regular"/>
                <a:sym typeface="Oswald Regular"/>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animEffect transition="in" filter="fade">
                                      <p:cBhvr>
                                        <p:cTn id="7" dur="500"/>
                                        <p:tgtEl>
                                          <p:spTgt spid="544"/>
                                        </p:tgtEl>
                                      </p:cBhvr>
                                    </p:animEffect>
                                  </p:childTnLst>
                                </p:cTn>
                              </p:par>
                              <p:par>
                                <p:cTn id="8" presetID="10" presetClass="entr" presetSubtype="0" fill="hold" nodeType="withEffect">
                                  <p:stCondLst>
                                    <p:cond delay="0"/>
                                  </p:stCondLst>
                                  <p:childTnLst>
                                    <p:set>
                                      <p:cBhvr>
                                        <p:cTn id="9" dur="1" fill="hold">
                                          <p:stCondLst>
                                            <p:cond delay="0"/>
                                          </p:stCondLst>
                                        </p:cTn>
                                        <p:tgtEl>
                                          <p:spTgt spid="545"/>
                                        </p:tgtEl>
                                        <p:attrNameLst>
                                          <p:attrName>style.visibility</p:attrName>
                                        </p:attrNameLst>
                                      </p:cBhvr>
                                      <p:to>
                                        <p:strVal val="visible"/>
                                      </p:to>
                                    </p:set>
                                    <p:animEffect transition="in" filter="fade">
                                      <p:cBhvr>
                                        <p:cTn id="10" dur="500"/>
                                        <p:tgtEl>
                                          <p:spTgt spid="545"/>
                                        </p:tgtEl>
                                      </p:cBhvr>
                                    </p:animEffect>
                                  </p:childTnLst>
                                </p:cTn>
                              </p:par>
                              <p:par>
                                <p:cTn id="11" presetID="10" presetClass="entr" presetSubtype="0" fill="hold" nodeType="withEffect">
                                  <p:stCondLst>
                                    <p:cond delay="0"/>
                                  </p:stCondLst>
                                  <p:childTnLst>
                                    <p:set>
                                      <p:cBhvr>
                                        <p:cTn id="12" dur="1" fill="hold">
                                          <p:stCondLst>
                                            <p:cond delay="0"/>
                                          </p:stCondLst>
                                        </p:cTn>
                                        <p:tgtEl>
                                          <p:spTgt spid="548"/>
                                        </p:tgtEl>
                                        <p:attrNameLst>
                                          <p:attrName>style.visibility</p:attrName>
                                        </p:attrNameLst>
                                      </p:cBhvr>
                                      <p:to>
                                        <p:strVal val="visible"/>
                                      </p:to>
                                    </p:set>
                                    <p:animEffect transition="in" filter="fade">
                                      <p:cBhvr>
                                        <p:cTn id="13" dur="500"/>
                                        <p:tgtEl>
                                          <p:spTgt spid="548"/>
                                        </p:tgtEl>
                                      </p:cBhvr>
                                    </p:animEffect>
                                  </p:childTnLst>
                                </p:cTn>
                              </p:par>
                              <p:par>
                                <p:cTn id="14" presetID="10" presetClass="entr" presetSubtype="0" fill="hold" nodeType="withEffect">
                                  <p:stCondLst>
                                    <p:cond delay="0"/>
                                  </p:stCondLst>
                                  <p:childTnLst>
                                    <p:set>
                                      <p:cBhvr>
                                        <p:cTn id="15" dur="1" fill="hold">
                                          <p:stCondLst>
                                            <p:cond delay="0"/>
                                          </p:stCondLst>
                                        </p:cTn>
                                        <p:tgtEl>
                                          <p:spTgt spid="549"/>
                                        </p:tgtEl>
                                        <p:attrNameLst>
                                          <p:attrName>style.visibility</p:attrName>
                                        </p:attrNameLst>
                                      </p:cBhvr>
                                      <p:to>
                                        <p:strVal val="visible"/>
                                      </p:to>
                                    </p:set>
                                    <p:animEffect transition="in" filter="fade">
                                      <p:cBhvr>
                                        <p:cTn id="16" dur="500"/>
                                        <p:tgtEl>
                                          <p:spTgt spid="549"/>
                                        </p:tgtEl>
                                      </p:cBhvr>
                                    </p:animEffect>
                                  </p:childTnLst>
                                </p:cTn>
                              </p:par>
                              <p:par>
                                <p:cTn id="17" presetID="10" presetClass="entr" presetSubtype="0" fill="hold" nodeType="withEffect">
                                  <p:stCondLst>
                                    <p:cond delay="0"/>
                                  </p:stCondLst>
                                  <p:childTnLst>
                                    <p:set>
                                      <p:cBhvr>
                                        <p:cTn id="18" dur="1" fill="hold">
                                          <p:stCondLst>
                                            <p:cond delay="0"/>
                                          </p:stCondLst>
                                        </p:cTn>
                                        <p:tgtEl>
                                          <p:spTgt spid="547"/>
                                        </p:tgtEl>
                                        <p:attrNameLst>
                                          <p:attrName>style.visibility</p:attrName>
                                        </p:attrNameLst>
                                      </p:cBhvr>
                                      <p:to>
                                        <p:strVal val="visible"/>
                                      </p:to>
                                    </p:set>
                                    <p:animEffect transition="in" filter="fade">
                                      <p:cBhvr>
                                        <p:cTn id="19" dur="500"/>
                                        <p:tgtEl>
                                          <p:spTgt spid="547"/>
                                        </p:tgtEl>
                                      </p:cBhvr>
                                    </p:animEffect>
                                  </p:childTnLst>
                                </p:cTn>
                              </p:par>
                              <p:par>
                                <p:cTn id="20" presetID="10" presetClass="entr" presetSubtype="0" fill="hold" nodeType="withEffect">
                                  <p:stCondLst>
                                    <p:cond delay="0"/>
                                  </p:stCondLst>
                                  <p:childTnLst>
                                    <p:set>
                                      <p:cBhvr>
                                        <p:cTn id="21" dur="1" fill="hold">
                                          <p:stCondLst>
                                            <p:cond delay="0"/>
                                          </p:stCondLst>
                                        </p:cTn>
                                        <p:tgtEl>
                                          <p:spTgt spid="546"/>
                                        </p:tgtEl>
                                        <p:attrNameLst>
                                          <p:attrName>style.visibility</p:attrName>
                                        </p:attrNameLst>
                                      </p:cBhvr>
                                      <p:to>
                                        <p:strVal val="visible"/>
                                      </p:to>
                                    </p:set>
                                    <p:animEffect transition="in" filter="fade">
                                      <p:cBhvr>
                                        <p:cTn id="22" dur="500"/>
                                        <p:tgtEl>
                                          <p:spTgt spid="546"/>
                                        </p:tgtEl>
                                      </p:cBhvr>
                                    </p:animEffect>
                                  </p:childTnLst>
                                </p:cTn>
                              </p:par>
                              <p:par>
                                <p:cTn id="23" presetID="10" presetClass="entr" presetSubtype="0" fill="hold" nodeType="withEffect">
                                  <p:stCondLst>
                                    <p:cond delay="0"/>
                                  </p:stCondLst>
                                  <p:childTnLst>
                                    <p:set>
                                      <p:cBhvr>
                                        <p:cTn id="24" dur="1" fill="hold">
                                          <p:stCondLst>
                                            <p:cond delay="0"/>
                                          </p:stCondLst>
                                        </p:cTn>
                                        <p:tgtEl>
                                          <p:spTgt spid="541"/>
                                        </p:tgtEl>
                                        <p:attrNameLst>
                                          <p:attrName>style.visibility</p:attrName>
                                        </p:attrNameLst>
                                      </p:cBhvr>
                                      <p:to>
                                        <p:strVal val="visible"/>
                                      </p:to>
                                    </p:set>
                                    <p:animEffect transition="in" filter="fade">
                                      <p:cBhvr>
                                        <p:cTn id="25" dur="500"/>
                                        <p:tgtEl>
                                          <p:spTgt spid="541"/>
                                        </p:tgtEl>
                                      </p:cBhvr>
                                    </p:animEffect>
                                  </p:childTnLst>
                                </p:cTn>
                              </p:par>
                              <p:par>
                                <p:cTn id="26" presetID="10" presetClass="entr" presetSubtype="0" fill="hold" nodeType="withEffect">
                                  <p:stCondLst>
                                    <p:cond delay="0"/>
                                  </p:stCondLst>
                                  <p:childTnLst>
                                    <p:set>
                                      <p:cBhvr>
                                        <p:cTn id="27" dur="1" fill="hold">
                                          <p:stCondLst>
                                            <p:cond delay="0"/>
                                          </p:stCondLst>
                                        </p:cTn>
                                        <p:tgtEl>
                                          <p:spTgt spid="540"/>
                                        </p:tgtEl>
                                        <p:attrNameLst>
                                          <p:attrName>style.visibility</p:attrName>
                                        </p:attrNameLst>
                                      </p:cBhvr>
                                      <p:to>
                                        <p:strVal val="visible"/>
                                      </p:to>
                                    </p:set>
                                    <p:animEffect transition="in" filter="fade">
                                      <p:cBhvr>
                                        <p:cTn id="28" dur="500"/>
                                        <p:tgtEl>
                                          <p:spTgt spid="540"/>
                                        </p:tgtEl>
                                      </p:cBhvr>
                                    </p:animEffect>
                                  </p:childTnLst>
                                </p:cTn>
                              </p:par>
                              <p:par>
                                <p:cTn id="29" presetID="10" presetClass="entr" presetSubtype="0" fill="hold" nodeType="withEffect">
                                  <p:stCondLst>
                                    <p:cond delay="0"/>
                                  </p:stCondLst>
                                  <p:childTnLst>
                                    <p:set>
                                      <p:cBhvr>
                                        <p:cTn id="30" dur="1" fill="hold">
                                          <p:stCondLst>
                                            <p:cond delay="0"/>
                                          </p:stCondLst>
                                        </p:cTn>
                                        <p:tgtEl>
                                          <p:spTgt spid="539"/>
                                        </p:tgtEl>
                                        <p:attrNameLst>
                                          <p:attrName>style.visibility</p:attrName>
                                        </p:attrNameLst>
                                      </p:cBhvr>
                                      <p:to>
                                        <p:strVal val="visible"/>
                                      </p:to>
                                    </p:set>
                                    <p:animEffect transition="in" filter="fade">
                                      <p:cBhvr>
                                        <p:cTn id="31" dur="500"/>
                                        <p:tgtEl>
                                          <p:spTgt spid="539"/>
                                        </p:tgtEl>
                                      </p:cBhvr>
                                    </p:animEffect>
                                  </p:childTnLst>
                                </p:cTn>
                              </p:par>
                              <p:par>
                                <p:cTn id="32" presetID="10" presetClass="entr" presetSubtype="0" fill="hold" nodeType="withEffect">
                                  <p:stCondLst>
                                    <p:cond delay="0"/>
                                  </p:stCondLst>
                                  <p:childTnLst>
                                    <p:set>
                                      <p:cBhvr>
                                        <p:cTn id="33" dur="1" fill="hold">
                                          <p:stCondLst>
                                            <p:cond delay="0"/>
                                          </p:stCondLst>
                                        </p:cTn>
                                        <p:tgtEl>
                                          <p:spTgt spid="538"/>
                                        </p:tgtEl>
                                        <p:attrNameLst>
                                          <p:attrName>style.visibility</p:attrName>
                                        </p:attrNameLst>
                                      </p:cBhvr>
                                      <p:to>
                                        <p:strVal val="visible"/>
                                      </p:to>
                                    </p:set>
                                    <p:animEffect transition="in" filter="fade">
                                      <p:cBhvr>
                                        <p:cTn id="34" dur="500"/>
                                        <p:tgtEl>
                                          <p:spTgt spid="538"/>
                                        </p:tgtEl>
                                      </p:cBhvr>
                                    </p:animEffect>
                                  </p:childTnLst>
                                </p:cTn>
                              </p:par>
                              <p:par>
                                <p:cTn id="35" presetID="10" presetClass="entr" presetSubtype="0" fill="hold" nodeType="withEffect">
                                  <p:stCondLst>
                                    <p:cond delay="0"/>
                                  </p:stCondLst>
                                  <p:childTnLst>
                                    <p:set>
                                      <p:cBhvr>
                                        <p:cTn id="36" dur="1" fill="hold">
                                          <p:stCondLst>
                                            <p:cond delay="0"/>
                                          </p:stCondLst>
                                        </p:cTn>
                                        <p:tgtEl>
                                          <p:spTgt spid="537"/>
                                        </p:tgtEl>
                                        <p:attrNameLst>
                                          <p:attrName>style.visibility</p:attrName>
                                        </p:attrNameLst>
                                      </p:cBhvr>
                                      <p:to>
                                        <p:strVal val="visible"/>
                                      </p:to>
                                    </p:set>
                                    <p:animEffect transition="in" filter="fade">
                                      <p:cBhvr>
                                        <p:cTn id="37" dur="500"/>
                                        <p:tgtEl>
                                          <p:spTgt spid="537"/>
                                        </p:tgtEl>
                                      </p:cBhvr>
                                    </p:animEffect>
                                  </p:childTnLst>
                                </p:cTn>
                              </p:par>
                              <p:par>
                                <p:cTn id="38" presetID="10" presetClass="entr" presetSubtype="0" fill="hold" nodeType="withEffect">
                                  <p:stCondLst>
                                    <p:cond delay="0"/>
                                  </p:stCondLst>
                                  <p:childTnLst>
                                    <p:set>
                                      <p:cBhvr>
                                        <p:cTn id="39" dur="1" fill="hold">
                                          <p:stCondLst>
                                            <p:cond delay="0"/>
                                          </p:stCondLst>
                                        </p:cTn>
                                        <p:tgtEl>
                                          <p:spTgt spid="552"/>
                                        </p:tgtEl>
                                        <p:attrNameLst>
                                          <p:attrName>style.visibility</p:attrName>
                                        </p:attrNameLst>
                                      </p:cBhvr>
                                      <p:to>
                                        <p:strVal val="visible"/>
                                      </p:to>
                                    </p:set>
                                    <p:animEffect transition="in" filter="fade">
                                      <p:cBhvr>
                                        <p:cTn id="40" dur="500"/>
                                        <p:tgtEl>
                                          <p:spTgt spid="552"/>
                                        </p:tgtEl>
                                      </p:cBhvr>
                                    </p:animEffect>
                                  </p:childTnLst>
                                </p:cTn>
                              </p:par>
                              <p:par>
                                <p:cTn id="41" presetID="10" presetClass="entr" presetSubtype="0" fill="hold" nodeType="withEffect">
                                  <p:stCondLst>
                                    <p:cond delay="0"/>
                                  </p:stCondLst>
                                  <p:childTnLst>
                                    <p:set>
                                      <p:cBhvr>
                                        <p:cTn id="42" dur="1" fill="hold">
                                          <p:stCondLst>
                                            <p:cond delay="0"/>
                                          </p:stCondLst>
                                        </p:cTn>
                                        <p:tgtEl>
                                          <p:spTgt spid="535"/>
                                        </p:tgtEl>
                                        <p:attrNameLst>
                                          <p:attrName>style.visibility</p:attrName>
                                        </p:attrNameLst>
                                      </p:cBhvr>
                                      <p:to>
                                        <p:strVal val="visible"/>
                                      </p:to>
                                    </p:set>
                                    <p:animEffect transition="in" filter="fade">
                                      <p:cBhvr>
                                        <p:cTn id="43" dur="500"/>
                                        <p:tgtEl>
                                          <p:spTgt spid="535"/>
                                        </p:tgtEl>
                                      </p:cBhvr>
                                    </p:animEffect>
                                  </p:childTnLst>
                                </p:cTn>
                              </p:par>
                              <p:par>
                                <p:cTn id="44" presetID="10" presetClass="entr" presetSubtype="0" fill="hold" nodeType="withEffect">
                                  <p:stCondLst>
                                    <p:cond delay="0"/>
                                  </p:stCondLst>
                                  <p:childTnLst>
                                    <p:set>
                                      <p:cBhvr>
                                        <p:cTn id="45" dur="1" fill="hold">
                                          <p:stCondLst>
                                            <p:cond delay="0"/>
                                          </p:stCondLst>
                                        </p:cTn>
                                        <p:tgtEl>
                                          <p:spTgt spid="536"/>
                                        </p:tgtEl>
                                        <p:attrNameLst>
                                          <p:attrName>style.visibility</p:attrName>
                                        </p:attrNameLst>
                                      </p:cBhvr>
                                      <p:to>
                                        <p:strVal val="visible"/>
                                      </p:to>
                                    </p:set>
                                    <p:animEffect transition="in" filter="fade">
                                      <p:cBhvr>
                                        <p:cTn id="46" dur="500"/>
                                        <p:tgtEl>
                                          <p:spTgt spid="536"/>
                                        </p:tgtEl>
                                      </p:cBhvr>
                                    </p:animEffect>
                                  </p:childTnLst>
                                </p:cTn>
                              </p:par>
                              <p:par>
                                <p:cTn id="47" presetID="10" presetClass="entr" presetSubtype="0" fill="hold" nodeType="withEffect">
                                  <p:stCondLst>
                                    <p:cond delay="0"/>
                                  </p:stCondLst>
                                  <p:childTnLst>
                                    <p:set>
                                      <p:cBhvr>
                                        <p:cTn id="48" dur="1" fill="hold">
                                          <p:stCondLst>
                                            <p:cond delay="0"/>
                                          </p:stCondLst>
                                        </p:cTn>
                                        <p:tgtEl>
                                          <p:spTgt spid="542"/>
                                        </p:tgtEl>
                                        <p:attrNameLst>
                                          <p:attrName>style.visibility</p:attrName>
                                        </p:attrNameLst>
                                      </p:cBhvr>
                                      <p:to>
                                        <p:strVal val="visible"/>
                                      </p:to>
                                    </p:set>
                                    <p:animEffect transition="in" filter="fade">
                                      <p:cBhvr>
                                        <p:cTn id="49" dur="500"/>
                                        <p:tgtEl>
                                          <p:spTgt spid="542"/>
                                        </p:tgtEl>
                                      </p:cBhvr>
                                    </p:animEffect>
                                  </p:childTnLst>
                                </p:cTn>
                              </p:par>
                              <p:par>
                                <p:cTn id="50" presetID="10" presetClass="entr" presetSubtype="0" fill="hold" nodeType="withEffect">
                                  <p:stCondLst>
                                    <p:cond delay="0"/>
                                  </p:stCondLst>
                                  <p:childTnLst>
                                    <p:set>
                                      <p:cBhvr>
                                        <p:cTn id="51" dur="1" fill="hold">
                                          <p:stCondLst>
                                            <p:cond delay="0"/>
                                          </p:stCondLst>
                                        </p:cTn>
                                        <p:tgtEl>
                                          <p:spTgt spid="543"/>
                                        </p:tgtEl>
                                        <p:attrNameLst>
                                          <p:attrName>style.visibility</p:attrName>
                                        </p:attrNameLst>
                                      </p:cBhvr>
                                      <p:to>
                                        <p:strVal val="visible"/>
                                      </p:to>
                                    </p:set>
                                    <p:animEffect transition="in" filter="fade">
                                      <p:cBhvr>
                                        <p:cTn id="52" dur="500"/>
                                        <p:tgtEl>
                                          <p:spTgt spid="543"/>
                                        </p:tgtEl>
                                      </p:cBhvr>
                                    </p:animEffect>
                                  </p:childTnLst>
                                </p:cTn>
                              </p:par>
                              <p:par>
                                <p:cTn id="53" presetID="10" presetClass="entr" presetSubtype="0" fill="hold" nodeType="withEffect">
                                  <p:stCondLst>
                                    <p:cond delay="0"/>
                                  </p:stCondLst>
                                  <p:childTnLst>
                                    <p:set>
                                      <p:cBhvr>
                                        <p:cTn id="54" dur="1" fill="hold">
                                          <p:stCondLst>
                                            <p:cond delay="0"/>
                                          </p:stCondLst>
                                        </p:cTn>
                                        <p:tgtEl>
                                          <p:spTgt spid="551"/>
                                        </p:tgtEl>
                                        <p:attrNameLst>
                                          <p:attrName>style.visibility</p:attrName>
                                        </p:attrNameLst>
                                      </p:cBhvr>
                                      <p:to>
                                        <p:strVal val="visible"/>
                                      </p:to>
                                    </p:set>
                                    <p:animEffect transition="in" filter="fade">
                                      <p:cBhvr>
                                        <p:cTn id="55" dur="500"/>
                                        <p:tgtEl>
                                          <p:spTgt spid="551"/>
                                        </p:tgtEl>
                                      </p:cBhvr>
                                    </p:animEffect>
                                  </p:childTnLst>
                                </p:cTn>
                              </p:par>
                              <p:par>
                                <p:cTn id="56" presetID="10" presetClass="entr" presetSubtype="0" fill="hold" nodeType="withEffect">
                                  <p:stCondLst>
                                    <p:cond delay="0"/>
                                  </p:stCondLst>
                                  <p:childTnLst>
                                    <p:set>
                                      <p:cBhvr>
                                        <p:cTn id="57" dur="1" fill="hold">
                                          <p:stCondLst>
                                            <p:cond delay="0"/>
                                          </p:stCondLst>
                                        </p:cTn>
                                        <p:tgtEl>
                                          <p:spTgt spid="550"/>
                                        </p:tgtEl>
                                        <p:attrNameLst>
                                          <p:attrName>style.visibility</p:attrName>
                                        </p:attrNameLst>
                                      </p:cBhvr>
                                      <p:to>
                                        <p:strVal val="visible"/>
                                      </p:to>
                                    </p:set>
                                    <p:animEffect transition="in" filter="fade">
                                      <p:cBhvr>
                                        <p:cTn id="58" dur="500"/>
                                        <p:tgtEl>
                                          <p:spTgt spid="55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57"/>
                                        </p:tgtEl>
                                        <p:attrNameLst>
                                          <p:attrName>style.visibility</p:attrName>
                                        </p:attrNameLst>
                                      </p:cBhvr>
                                      <p:to>
                                        <p:strVal val="visible"/>
                                      </p:to>
                                    </p:set>
                                    <p:animEffect transition="in" filter="fade">
                                      <p:cBhvr>
                                        <p:cTn id="63" dur="500"/>
                                        <p:tgtEl>
                                          <p:spTgt spid="557"/>
                                        </p:tgtEl>
                                      </p:cBhvr>
                                    </p:animEffect>
                                  </p:childTnLst>
                                </p:cTn>
                              </p:par>
                              <p:par>
                                <p:cTn id="64" presetID="10" presetClass="entr" presetSubtype="0" fill="hold" nodeType="withEffect">
                                  <p:stCondLst>
                                    <p:cond delay="0"/>
                                  </p:stCondLst>
                                  <p:childTnLst>
                                    <p:set>
                                      <p:cBhvr>
                                        <p:cTn id="65" dur="1" fill="hold">
                                          <p:stCondLst>
                                            <p:cond delay="0"/>
                                          </p:stCondLst>
                                        </p:cTn>
                                        <p:tgtEl>
                                          <p:spTgt spid="558"/>
                                        </p:tgtEl>
                                        <p:attrNameLst>
                                          <p:attrName>style.visibility</p:attrName>
                                        </p:attrNameLst>
                                      </p:cBhvr>
                                      <p:to>
                                        <p:strVal val="visible"/>
                                      </p:to>
                                    </p:set>
                                    <p:animEffect transition="in" filter="fade">
                                      <p:cBhvr>
                                        <p:cTn id="66" dur="500"/>
                                        <p:tgtEl>
                                          <p:spTgt spid="558"/>
                                        </p:tgtEl>
                                      </p:cBhvr>
                                    </p:animEffect>
                                  </p:childTnLst>
                                </p:cTn>
                              </p:par>
                              <p:par>
                                <p:cTn id="67" presetID="10" presetClass="entr" presetSubtype="0" fill="hold" nodeType="withEffect">
                                  <p:stCondLst>
                                    <p:cond delay="0"/>
                                  </p:stCondLst>
                                  <p:childTnLst>
                                    <p:set>
                                      <p:cBhvr>
                                        <p:cTn id="68" dur="1" fill="hold">
                                          <p:stCondLst>
                                            <p:cond delay="0"/>
                                          </p:stCondLst>
                                        </p:cTn>
                                        <p:tgtEl>
                                          <p:spTgt spid="559"/>
                                        </p:tgtEl>
                                        <p:attrNameLst>
                                          <p:attrName>style.visibility</p:attrName>
                                        </p:attrNameLst>
                                      </p:cBhvr>
                                      <p:to>
                                        <p:strVal val="visible"/>
                                      </p:to>
                                    </p:set>
                                    <p:animEffect transition="in" filter="fade">
                                      <p:cBhvr>
                                        <p:cTn id="69" dur="500"/>
                                        <p:tgtEl>
                                          <p:spTgt spid="559"/>
                                        </p:tgtEl>
                                      </p:cBhvr>
                                    </p:animEffect>
                                  </p:childTnLst>
                                </p:cTn>
                              </p:par>
                              <p:par>
                                <p:cTn id="70" presetID="10" presetClass="entr" presetSubtype="0" fill="hold" nodeType="withEffect">
                                  <p:stCondLst>
                                    <p:cond delay="0"/>
                                  </p:stCondLst>
                                  <p:childTnLst>
                                    <p:set>
                                      <p:cBhvr>
                                        <p:cTn id="71" dur="1" fill="hold">
                                          <p:stCondLst>
                                            <p:cond delay="0"/>
                                          </p:stCondLst>
                                        </p:cTn>
                                        <p:tgtEl>
                                          <p:spTgt spid="560"/>
                                        </p:tgtEl>
                                        <p:attrNameLst>
                                          <p:attrName>style.visibility</p:attrName>
                                        </p:attrNameLst>
                                      </p:cBhvr>
                                      <p:to>
                                        <p:strVal val="visible"/>
                                      </p:to>
                                    </p:set>
                                    <p:animEffect transition="in" filter="fade">
                                      <p:cBhvr>
                                        <p:cTn id="72" dur="500"/>
                                        <p:tgtEl>
                                          <p:spTgt spid="560"/>
                                        </p:tgtEl>
                                      </p:cBhvr>
                                    </p:animEffect>
                                  </p:childTnLst>
                                </p:cTn>
                              </p:par>
                              <p:par>
                                <p:cTn id="73" presetID="10" presetClass="entr" presetSubtype="0" fill="hold" nodeType="withEffect">
                                  <p:stCondLst>
                                    <p:cond delay="0"/>
                                  </p:stCondLst>
                                  <p:childTnLst>
                                    <p:set>
                                      <p:cBhvr>
                                        <p:cTn id="74" dur="1" fill="hold">
                                          <p:stCondLst>
                                            <p:cond delay="0"/>
                                          </p:stCondLst>
                                        </p:cTn>
                                        <p:tgtEl>
                                          <p:spTgt spid="561"/>
                                        </p:tgtEl>
                                        <p:attrNameLst>
                                          <p:attrName>style.visibility</p:attrName>
                                        </p:attrNameLst>
                                      </p:cBhvr>
                                      <p:to>
                                        <p:strVal val="visible"/>
                                      </p:to>
                                    </p:set>
                                    <p:animEffect transition="in" filter="fade">
                                      <p:cBhvr>
                                        <p:cTn id="75" dur="500"/>
                                        <p:tgtEl>
                                          <p:spTgt spid="561"/>
                                        </p:tgtEl>
                                      </p:cBhvr>
                                    </p:animEffect>
                                  </p:childTnLst>
                                </p:cTn>
                              </p:par>
                              <p:par>
                                <p:cTn id="76" presetID="10" presetClass="entr" presetSubtype="0" fill="hold" nodeType="withEffect">
                                  <p:stCondLst>
                                    <p:cond delay="0"/>
                                  </p:stCondLst>
                                  <p:childTnLst>
                                    <p:set>
                                      <p:cBhvr>
                                        <p:cTn id="77" dur="1" fill="hold">
                                          <p:stCondLst>
                                            <p:cond delay="0"/>
                                          </p:stCondLst>
                                        </p:cTn>
                                        <p:tgtEl>
                                          <p:spTgt spid="504"/>
                                        </p:tgtEl>
                                        <p:attrNameLst>
                                          <p:attrName>style.visibility</p:attrName>
                                        </p:attrNameLst>
                                      </p:cBhvr>
                                      <p:to>
                                        <p:strVal val="visible"/>
                                      </p:to>
                                    </p:set>
                                    <p:animEffect transition="in" filter="fade">
                                      <p:cBhvr>
                                        <p:cTn id="78" dur="500"/>
                                        <p:tgtEl>
                                          <p:spTgt spid="504"/>
                                        </p:tgtEl>
                                      </p:cBhvr>
                                    </p:animEffect>
                                  </p:childTnLst>
                                </p:cTn>
                              </p:par>
                              <p:par>
                                <p:cTn id="79" presetID="10" presetClass="entr" presetSubtype="0" fill="hold" nodeType="withEffect">
                                  <p:stCondLst>
                                    <p:cond delay="0"/>
                                  </p:stCondLst>
                                  <p:childTnLst>
                                    <p:set>
                                      <p:cBhvr>
                                        <p:cTn id="80" dur="1" fill="hold">
                                          <p:stCondLst>
                                            <p:cond delay="0"/>
                                          </p:stCondLst>
                                        </p:cTn>
                                        <p:tgtEl>
                                          <p:spTgt spid="562"/>
                                        </p:tgtEl>
                                        <p:attrNameLst>
                                          <p:attrName>style.visibility</p:attrName>
                                        </p:attrNameLst>
                                      </p:cBhvr>
                                      <p:to>
                                        <p:strVal val="visible"/>
                                      </p:to>
                                    </p:set>
                                    <p:animEffect transition="in" filter="fade">
                                      <p:cBhvr>
                                        <p:cTn id="81" dur="500"/>
                                        <p:tgtEl>
                                          <p:spTgt spid="562"/>
                                        </p:tgtEl>
                                      </p:cBhvr>
                                    </p:animEffect>
                                  </p:childTnLst>
                                </p:cTn>
                              </p:par>
                              <p:par>
                                <p:cTn id="82" presetID="10" presetClass="entr" presetSubtype="0" fill="hold" nodeType="withEffect">
                                  <p:stCondLst>
                                    <p:cond delay="0"/>
                                  </p:stCondLst>
                                  <p:childTnLst>
                                    <p:set>
                                      <p:cBhvr>
                                        <p:cTn id="83" dur="1" fill="hold">
                                          <p:stCondLst>
                                            <p:cond delay="0"/>
                                          </p:stCondLst>
                                        </p:cTn>
                                        <p:tgtEl>
                                          <p:spTgt spid="554"/>
                                        </p:tgtEl>
                                        <p:attrNameLst>
                                          <p:attrName>style.visibility</p:attrName>
                                        </p:attrNameLst>
                                      </p:cBhvr>
                                      <p:to>
                                        <p:strVal val="visible"/>
                                      </p:to>
                                    </p:set>
                                    <p:animEffect transition="in" filter="fade">
                                      <p:cBhvr>
                                        <p:cTn id="84" dur="500"/>
                                        <p:tgtEl>
                                          <p:spTgt spid="554"/>
                                        </p:tgtEl>
                                      </p:cBhvr>
                                    </p:animEffect>
                                  </p:childTnLst>
                                </p:cTn>
                              </p:par>
                              <p:par>
                                <p:cTn id="85" presetID="10" presetClass="entr" presetSubtype="0" fill="hold" nodeType="withEffect">
                                  <p:stCondLst>
                                    <p:cond delay="0"/>
                                  </p:stCondLst>
                                  <p:childTnLst>
                                    <p:set>
                                      <p:cBhvr>
                                        <p:cTn id="86" dur="1" fill="hold">
                                          <p:stCondLst>
                                            <p:cond delay="0"/>
                                          </p:stCondLst>
                                        </p:cTn>
                                        <p:tgtEl>
                                          <p:spTgt spid="553"/>
                                        </p:tgtEl>
                                        <p:attrNameLst>
                                          <p:attrName>style.visibility</p:attrName>
                                        </p:attrNameLst>
                                      </p:cBhvr>
                                      <p:to>
                                        <p:strVal val="visible"/>
                                      </p:to>
                                    </p:set>
                                    <p:animEffect transition="in" filter="fade">
                                      <p:cBhvr>
                                        <p:cTn id="87" dur="500"/>
                                        <p:tgtEl>
                                          <p:spTgt spid="553"/>
                                        </p:tgtEl>
                                      </p:cBhvr>
                                    </p:animEffect>
                                  </p:childTnLst>
                                </p:cTn>
                              </p:par>
                              <p:par>
                                <p:cTn id="88" presetID="10" presetClass="entr" presetSubtype="0" fill="hold" nodeType="withEffect">
                                  <p:stCondLst>
                                    <p:cond delay="0"/>
                                  </p:stCondLst>
                                  <p:childTnLst>
                                    <p:set>
                                      <p:cBhvr>
                                        <p:cTn id="89" dur="1" fill="hold">
                                          <p:stCondLst>
                                            <p:cond delay="0"/>
                                          </p:stCondLst>
                                        </p:cTn>
                                        <p:tgtEl>
                                          <p:spTgt spid="564"/>
                                        </p:tgtEl>
                                        <p:attrNameLst>
                                          <p:attrName>style.visibility</p:attrName>
                                        </p:attrNameLst>
                                      </p:cBhvr>
                                      <p:to>
                                        <p:strVal val="visible"/>
                                      </p:to>
                                    </p:set>
                                    <p:animEffect transition="in" filter="fade">
                                      <p:cBhvr>
                                        <p:cTn id="90" dur="500"/>
                                        <p:tgtEl>
                                          <p:spTgt spid="564"/>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5"/>
                                        </p:tgtEl>
                                        <p:attrNameLst>
                                          <p:attrName>style.visibility</p:attrName>
                                        </p:attrNameLst>
                                      </p:cBhvr>
                                      <p:to>
                                        <p:strVal val="visible"/>
                                      </p:to>
                                    </p:set>
                                    <p:anim calcmode="lin" valueType="num">
                                      <p:cBhvr additive="base">
                                        <p:cTn id="95" dur="500"/>
                                        <p:tgtEl>
                                          <p:spTgt spid="555"/>
                                        </p:tgtEl>
                                        <p:attrNameLst>
                                          <p:attrName>ppt_w</p:attrName>
                                        </p:attrNameLst>
                                      </p:cBhvr>
                                      <p:tavLst>
                                        <p:tav tm="0">
                                          <p:val>
                                            <p:strVal val="0"/>
                                          </p:val>
                                        </p:tav>
                                        <p:tav tm="100000">
                                          <p:val>
                                            <p:strVal val="#ppt_w"/>
                                          </p:val>
                                        </p:tav>
                                      </p:tavLst>
                                    </p:anim>
                                    <p:anim calcmode="lin" valueType="num">
                                      <p:cBhvr additive="base">
                                        <p:cTn id="96" dur="500"/>
                                        <p:tgtEl>
                                          <p:spTgt spid="555"/>
                                        </p:tgtEl>
                                        <p:attrNameLst>
                                          <p:attrName>ppt_h</p:attrName>
                                        </p:attrNameLst>
                                      </p:cBhvr>
                                      <p:tavLst>
                                        <p:tav tm="0">
                                          <p:val>
                                            <p:str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556"/>
                                        </p:tgtEl>
                                        <p:attrNameLst>
                                          <p:attrName>style.visibility</p:attrName>
                                        </p:attrNameLst>
                                      </p:cBhvr>
                                      <p:to>
                                        <p:strVal val="visible"/>
                                      </p:to>
                                    </p:set>
                                    <p:animEffect transition="in" filter="fade">
                                      <p:cBhvr>
                                        <p:cTn id="101" dur="1000"/>
                                        <p:tgtEl>
                                          <p:spTgt spid="55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563"/>
                                        </p:tgtEl>
                                        <p:attrNameLst>
                                          <p:attrName>style.visibility</p:attrName>
                                        </p:attrNameLst>
                                      </p:cBhvr>
                                      <p:to>
                                        <p:strVal val="visible"/>
                                      </p:to>
                                    </p:set>
                                    <p:animEffect transition="in" filter="fade">
                                      <p:cBhvr>
                                        <p:cTn id="106" dur="50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12"/>
          <p:cNvSpPr/>
          <p:nvPr/>
        </p:nvSpPr>
        <p:spPr>
          <a:xfrm rot="10800000" flipH="1">
            <a:off x="0" y="-73377"/>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574" name="Google Shape;574;p12"/>
          <p:cNvSpPr txBox="1"/>
          <p:nvPr/>
        </p:nvSpPr>
        <p:spPr>
          <a:xfrm>
            <a:off x="12945972" y="5942268"/>
            <a:ext cx="61552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2060"/>
                </a:solidFill>
                <a:latin typeface="Calibri"/>
                <a:ea typeface="Calibri"/>
                <a:cs typeface="Calibri"/>
                <a:sym typeface="Calibri"/>
              </a:rPr>
              <a:t> </a:t>
            </a:r>
            <a:r>
              <a:rPr lang="en-US" sz="1800" b="1">
                <a:solidFill>
                  <a:srgbClr val="002060"/>
                </a:solidFill>
                <a:latin typeface="Calibri"/>
                <a:ea typeface="Calibri"/>
                <a:cs typeface="Calibri"/>
                <a:sym typeface="Calibri"/>
              </a:rPr>
              <a:t>Hình 1.2. Các đường kinh tuyến, vĩ tuyến trên quả Địa cầu</a:t>
            </a:r>
            <a:endParaRPr sz="1050">
              <a:solidFill>
                <a:schemeClr val="dk1"/>
              </a:solidFill>
              <a:latin typeface="Calibri"/>
              <a:ea typeface="Calibri"/>
              <a:cs typeface="Calibri"/>
              <a:sym typeface="Calibri"/>
            </a:endParaRPr>
          </a:p>
        </p:txBody>
      </p:sp>
      <p:sp>
        <p:nvSpPr>
          <p:cNvPr id="575" name="Google Shape;575;p12"/>
          <p:cNvSpPr/>
          <p:nvPr/>
        </p:nvSpPr>
        <p:spPr>
          <a:xfrm>
            <a:off x="14810623" y="1827173"/>
            <a:ext cx="664831" cy="3901440"/>
          </a:xfrm>
          <a:custGeom>
            <a:avLst/>
            <a:gdLst/>
            <a:ahLst/>
            <a:cxnLst/>
            <a:rect l="l" t="t" r="r" b="b"/>
            <a:pathLst>
              <a:path w="664831" h="3901440" extrusionOk="0">
                <a:moveTo>
                  <a:pt x="664831" y="0"/>
                </a:moveTo>
                <a:cubicBezTo>
                  <a:pt x="576947" y="226568"/>
                  <a:pt x="489063" y="453136"/>
                  <a:pt x="414895" y="664464"/>
                </a:cubicBezTo>
                <a:cubicBezTo>
                  <a:pt x="340727" y="875792"/>
                  <a:pt x="276719" y="1040384"/>
                  <a:pt x="219823" y="1267968"/>
                </a:cubicBezTo>
                <a:cubicBezTo>
                  <a:pt x="162927" y="1495552"/>
                  <a:pt x="110095" y="1801368"/>
                  <a:pt x="73519" y="2029968"/>
                </a:cubicBezTo>
                <a:cubicBezTo>
                  <a:pt x="36943" y="2258568"/>
                  <a:pt x="4431" y="2444496"/>
                  <a:pt x="367" y="2639568"/>
                </a:cubicBezTo>
                <a:cubicBezTo>
                  <a:pt x="-3697" y="2834640"/>
                  <a:pt x="26783" y="3048000"/>
                  <a:pt x="49135" y="3200400"/>
                </a:cubicBezTo>
                <a:cubicBezTo>
                  <a:pt x="71487" y="3352800"/>
                  <a:pt x="100951" y="3457448"/>
                  <a:pt x="134479" y="3553968"/>
                </a:cubicBezTo>
                <a:cubicBezTo>
                  <a:pt x="168007" y="3650488"/>
                  <a:pt x="219823" y="3721608"/>
                  <a:pt x="250303" y="3779520"/>
                </a:cubicBezTo>
                <a:cubicBezTo>
                  <a:pt x="280783" y="3837432"/>
                  <a:pt x="299071" y="3869436"/>
                  <a:pt x="317359" y="390144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6" name="Google Shape;576;p12"/>
          <p:cNvSpPr/>
          <p:nvPr/>
        </p:nvSpPr>
        <p:spPr>
          <a:xfrm>
            <a:off x="14207238" y="1808885"/>
            <a:ext cx="1207257" cy="3819144"/>
          </a:xfrm>
          <a:custGeom>
            <a:avLst/>
            <a:gdLst/>
            <a:ahLst/>
            <a:cxnLst/>
            <a:rect l="l" t="t" r="r" b="b"/>
            <a:pathLst>
              <a:path w="1207257" h="3819144" extrusionOk="0">
                <a:moveTo>
                  <a:pt x="1207257" y="0"/>
                </a:moveTo>
                <a:cubicBezTo>
                  <a:pt x="1142741" y="73152"/>
                  <a:pt x="1078225" y="144272"/>
                  <a:pt x="1024377" y="207264"/>
                </a:cubicBezTo>
                <a:cubicBezTo>
                  <a:pt x="970529" y="270256"/>
                  <a:pt x="927857" y="326136"/>
                  <a:pt x="884169" y="377952"/>
                </a:cubicBezTo>
                <a:cubicBezTo>
                  <a:pt x="840481" y="429768"/>
                  <a:pt x="807969" y="457200"/>
                  <a:pt x="762249" y="518160"/>
                </a:cubicBezTo>
                <a:cubicBezTo>
                  <a:pt x="716529" y="579120"/>
                  <a:pt x="662681" y="663448"/>
                  <a:pt x="609849" y="743712"/>
                </a:cubicBezTo>
                <a:cubicBezTo>
                  <a:pt x="557017" y="823976"/>
                  <a:pt x="491993" y="914400"/>
                  <a:pt x="445257" y="999744"/>
                </a:cubicBezTo>
                <a:cubicBezTo>
                  <a:pt x="398521" y="1085088"/>
                  <a:pt x="377185" y="1144016"/>
                  <a:pt x="329433" y="1255776"/>
                </a:cubicBezTo>
                <a:cubicBezTo>
                  <a:pt x="281681" y="1367536"/>
                  <a:pt x="205481" y="1533144"/>
                  <a:pt x="158745" y="1670304"/>
                </a:cubicBezTo>
                <a:cubicBezTo>
                  <a:pt x="112009" y="1807464"/>
                  <a:pt x="75433" y="1937512"/>
                  <a:pt x="49017" y="2078736"/>
                </a:cubicBezTo>
                <a:cubicBezTo>
                  <a:pt x="22601" y="2219960"/>
                  <a:pt x="-2799" y="2347976"/>
                  <a:pt x="249" y="2517648"/>
                </a:cubicBezTo>
                <a:cubicBezTo>
                  <a:pt x="3297" y="2687320"/>
                  <a:pt x="29713" y="2928112"/>
                  <a:pt x="67305" y="3096768"/>
                </a:cubicBezTo>
                <a:cubicBezTo>
                  <a:pt x="104897" y="3265424"/>
                  <a:pt x="164841" y="3416808"/>
                  <a:pt x="225801" y="3529584"/>
                </a:cubicBezTo>
                <a:cubicBezTo>
                  <a:pt x="286761" y="3642360"/>
                  <a:pt x="367533" y="3753612"/>
                  <a:pt x="440685" y="3819144"/>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12"/>
          <p:cNvSpPr/>
          <p:nvPr/>
        </p:nvSpPr>
        <p:spPr>
          <a:xfrm>
            <a:off x="15609566" y="1821077"/>
            <a:ext cx="660320" cy="3901440"/>
          </a:xfrm>
          <a:custGeom>
            <a:avLst/>
            <a:gdLst/>
            <a:ahLst/>
            <a:cxnLst/>
            <a:rect l="l" t="t" r="r" b="b"/>
            <a:pathLst>
              <a:path w="660320" h="3901440" extrusionOk="0">
                <a:moveTo>
                  <a:pt x="0" y="0"/>
                </a:moveTo>
                <a:cubicBezTo>
                  <a:pt x="51308" y="124460"/>
                  <a:pt x="102616" y="248920"/>
                  <a:pt x="146304" y="365760"/>
                </a:cubicBezTo>
                <a:cubicBezTo>
                  <a:pt x="189992" y="482600"/>
                  <a:pt x="223520" y="579120"/>
                  <a:pt x="262128" y="701040"/>
                </a:cubicBezTo>
                <a:cubicBezTo>
                  <a:pt x="300736" y="822960"/>
                  <a:pt x="344424" y="980440"/>
                  <a:pt x="377952" y="1097280"/>
                </a:cubicBezTo>
                <a:cubicBezTo>
                  <a:pt x="411480" y="1214120"/>
                  <a:pt x="432816" y="1286256"/>
                  <a:pt x="463296" y="1402080"/>
                </a:cubicBezTo>
                <a:cubicBezTo>
                  <a:pt x="493776" y="1517904"/>
                  <a:pt x="537464" y="1678432"/>
                  <a:pt x="560832" y="1792224"/>
                </a:cubicBezTo>
                <a:cubicBezTo>
                  <a:pt x="584200" y="1906016"/>
                  <a:pt x="587248" y="1942592"/>
                  <a:pt x="603504" y="2084832"/>
                </a:cubicBezTo>
                <a:cubicBezTo>
                  <a:pt x="619760" y="2227072"/>
                  <a:pt x="651256" y="2488184"/>
                  <a:pt x="658368" y="2645664"/>
                </a:cubicBezTo>
                <a:cubicBezTo>
                  <a:pt x="665480" y="2803144"/>
                  <a:pt x="651256" y="2928112"/>
                  <a:pt x="646176" y="3029712"/>
                </a:cubicBezTo>
                <a:cubicBezTo>
                  <a:pt x="641096" y="3131312"/>
                  <a:pt x="640080" y="3177032"/>
                  <a:pt x="627888" y="3255264"/>
                </a:cubicBezTo>
                <a:cubicBezTo>
                  <a:pt x="615696" y="3333496"/>
                  <a:pt x="591312" y="3431032"/>
                  <a:pt x="573024" y="3499104"/>
                </a:cubicBezTo>
                <a:cubicBezTo>
                  <a:pt x="554736" y="3567176"/>
                  <a:pt x="540512" y="3611880"/>
                  <a:pt x="518160" y="3663696"/>
                </a:cubicBezTo>
                <a:cubicBezTo>
                  <a:pt x="495808" y="3715512"/>
                  <a:pt x="460248" y="3770376"/>
                  <a:pt x="438912" y="3810000"/>
                </a:cubicBezTo>
                <a:cubicBezTo>
                  <a:pt x="417576" y="3849624"/>
                  <a:pt x="403860" y="3875532"/>
                  <a:pt x="390144" y="390144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12"/>
          <p:cNvSpPr/>
          <p:nvPr/>
        </p:nvSpPr>
        <p:spPr>
          <a:xfrm>
            <a:off x="15658334" y="1808885"/>
            <a:ext cx="1246019" cy="3718560"/>
          </a:xfrm>
          <a:custGeom>
            <a:avLst/>
            <a:gdLst/>
            <a:ahLst/>
            <a:cxnLst/>
            <a:rect l="l" t="t" r="r" b="b"/>
            <a:pathLst>
              <a:path w="1246019" h="3718560" extrusionOk="0">
                <a:moveTo>
                  <a:pt x="0" y="0"/>
                </a:moveTo>
                <a:cubicBezTo>
                  <a:pt x="37592" y="36068"/>
                  <a:pt x="75184" y="72136"/>
                  <a:pt x="103632" y="103632"/>
                </a:cubicBezTo>
                <a:cubicBezTo>
                  <a:pt x="132080" y="135128"/>
                  <a:pt x="145288" y="158496"/>
                  <a:pt x="170688" y="188976"/>
                </a:cubicBezTo>
                <a:cubicBezTo>
                  <a:pt x="196088" y="219456"/>
                  <a:pt x="215392" y="241808"/>
                  <a:pt x="256032" y="286512"/>
                </a:cubicBezTo>
                <a:cubicBezTo>
                  <a:pt x="296672" y="331216"/>
                  <a:pt x="371856" y="401320"/>
                  <a:pt x="414528" y="457200"/>
                </a:cubicBezTo>
                <a:cubicBezTo>
                  <a:pt x="457200" y="513080"/>
                  <a:pt x="471424" y="564896"/>
                  <a:pt x="512064" y="621792"/>
                </a:cubicBezTo>
                <a:cubicBezTo>
                  <a:pt x="552704" y="678688"/>
                  <a:pt x="616712" y="739648"/>
                  <a:pt x="658368" y="798576"/>
                </a:cubicBezTo>
                <a:cubicBezTo>
                  <a:pt x="700024" y="857504"/>
                  <a:pt x="726440" y="907288"/>
                  <a:pt x="762000" y="975360"/>
                </a:cubicBezTo>
                <a:cubicBezTo>
                  <a:pt x="797560" y="1043432"/>
                  <a:pt x="830072" y="1116584"/>
                  <a:pt x="871728" y="1207008"/>
                </a:cubicBezTo>
                <a:cubicBezTo>
                  <a:pt x="913384" y="1297432"/>
                  <a:pt x="969264" y="1411224"/>
                  <a:pt x="1011936" y="1517904"/>
                </a:cubicBezTo>
                <a:cubicBezTo>
                  <a:pt x="1054608" y="1624584"/>
                  <a:pt x="1092200" y="1719072"/>
                  <a:pt x="1127760" y="1847088"/>
                </a:cubicBezTo>
                <a:cubicBezTo>
                  <a:pt x="1163320" y="1975104"/>
                  <a:pt x="1205992" y="2155952"/>
                  <a:pt x="1225296" y="2286000"/>
                </a:cubicBezTo>
                <a:cubicBezTo>
                  <a:pt x="1244600" y="2416048"/>
                  <a:pt x="1249680" y="2495296"/>
                  <a:pt x="1243584" y="2627376"/>
                </a:cubicBezTo>
                <a:cubicBezTo>
                  <a:pt x="1237488" y="2759456"/>
                  <a:pt x="1220216" y="2937256"/>
                  <a:pt x="1188720" y="3078480"/>
                </a:cubicBezTo>
                <a:cubicBezTo>
                  <a:pt x="1157224" y="3219704"/>
                  <a:pt x="1098296" y="3368040"/>
                  <a:pt x="1054608" y="3474720"/>
                </a:cubicBezTo>
                <a:cubicBezTo>
                  <a:pt x="1010920" y="3581400"/>
                  <a:pt x="968756" y="3649980"/>
                  <a:pt x="926592" y="371856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12"/>
          <p:cNvSpPr/>
          <p:nvPr/>
        </p:nvSpPr>
        <p:spPr>
          <a:xfrm>
            <a:off x="15566894" y="1699157"/>
            <a:ext cx="1830638" cy="3389376"/>
          </a:xfrm>
          <a:custGeom>
            <a:avLst/>
            <a:gdLst/>
            <a:ahLst/>
            <a:cxnLst/>
            <a:rect l="l" t="t" r="r" b="b"/>
            <a:pathLst>
              <a:path w="1830638" h="3389376" extrusionOk="0">
                <a:moveTo>
                  <a:pt x="0" y="0"/>
                </a:moveTo>
                <a:lnTo>
                  <a:pt x="304800" y="164592"/>
                </a:lnTo>
                <a:cubicBezTo>
                  <a:pt x="379984" y="207264"/>
                  <a:pt x="451104" y="256032"/>
                  <a:pt x="451104" y="256032"/>
                </a:cubicBezTo>
                <a:cubicBezTo>
                  <a:pt x="526288" y="301752"/>
                  <a:pt x="685800" y="387096"/>
                  <a:pt x="755904" y="438912"/>
                </a:cubicBezTo>
                <a:cubicBezTo>
                  <a:pt x="826008" y="490728"/>
                  <a:pt x="809752" y="508000"/>
                  <a:pt x="871728" y="566928"/>
                </a:cubicBezTo>
                <a:cubicBezTo>
                  <a:pt x="933704" y="625856"/>
                  <a:pt x="1041400" y="704088"/>
                  <a:pt x="1127760" y="792480"/>
                </a:cubicBezTo>
                <a:cubicBezTo>
                  <a:pt x="1214120" y="880872"/>
                  <a:pt x="1303528" y="969264"/>
                  <a:pt x="1389888" y="1097280"/>
                </a:cubicBezTo>
                <a:cubicBezTo>
                  <a:pt x="1476248" y="1225296"/>
                  <a:pt x="1576832" y="1404112"/>
                  <a:pt x="1645920" y="1560576"/>
                </a:cubicBezTo>
                <a:cubicBezTo>
                  <a:pt x="1715008" y="1717040"/>
                  <a:pt x="1773936" y="1885696"/>
                  <a:pt x="1804416" y="2036064"/>
                </a:cubicBezTo>
                <a:cubicBezTo>
                  <a:pt x="1834896" y="2186432"/>
                  <a:pt x="1831848" y="2318512"/>
                  <a:pt x="1828800" y="2462784"/>
                </a:cubicBezTo>
                <a:cubicBezTo>
                  <a:pt x="1825752" y="2607056"/>
                  <a:pt x="1807464" y="2773680"/>
                  <a:pt x="1786128" y="2901696"/>
                </a:cubicBezTo>
                <a:cubicBezTo>
                  <a:pt x="1764792" y="3029712"/>
                  <a:pt x="1727200" y="3149600"/>
                  <a:pt x="1700784" y="3230880"/>
                </a:cubicBezTo>
                <a:cubicBezTo>
                  <a:pt x="1674368" y="3312160"/>
                  <a:pt x="1651000" y="3350768"/>
                  <a:pt x="1627632" y="3389376"/>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12"/>
          <p:cNvSpPr/>
          <p:nvPr/>
        </p:nvSpPr>
        <p:spPr>
          <a:xfrm>
            <a:off x="15731486" y="1735733"/>
            <a:ext cx="2055271" cy="2420112"/>
          </a:xfrm>
          <a:custGeom>
            <a:avLst/>
            <a:gdLst/>
            <a:ahLst/>
            <a:cxnLst/>
            <a:rect l="l" t="t" r="r" b="b"/>
            <a:pathLst>
              <a:path w="2055271" h="2420112" extrusionOk="0">
                <a:moveTo>
                  <a:pt x="0" y="0"/>
                </a:moveTo>
                <a:cubicBezTo>
                  <a:pt x="56896" y="9652"/>
                  <a:pt x="113792" y="19304"/>
                  <a:pt x="182880" y="36576"/>
                </a:cubicBezTo>
                <a:cubicBezTo>
                  <a:pt x="251968" y="53848"/>
                  <a:pt x="334264" y="74168"/>
                  <a:pt x="414528" y="103632"/>
                </a:cubicBezTo>
                <a:cubicBezTo>
                  <a:pt x="494792" y="133096"/>
                  <a:pt x="664464" y="213360"/>
                  <a:pt x="664464" y="213360"/>
                </a:cubicBezTo>
                <a:cubicBezTo>
                  <a:pt x="736600" y="244856"/>
                  <a:pt x="773176" y="249936"/>
                  <a:pt x="847344" y="292608"/>
                </a:cubicBezTo>
                <a:cubicBezTo>
                  <a:pt x="921512" y="335280"/>
                  <a:pt x="1027176" y="409448"/>
                  <a:pt x="1109472" y="469392"/>
                </a:cubicBezTo>
                <a:cubicBezTo>
                  <a:pt x="1191768" y="529336"/>
                  <a:pt x="1273048" y="593344"/>
                  <a:pt x="1341120" y="652272"/>
                </a:cubicBezTo>
                <a:cubicBezTo>
                  <a:pt x="1409192" y="711200"/>
                  <a:pt x="1455928" y="751840"/>
                  <a:pt x="1517904" y="822960"/>
                </a:cubicBezTo>
                <a:cubicBezTo>
                  <a:pt x="1579880" y="894080"/>
                  <a:pt x="1638808" y="935736"/>
                  <a:pt x="1712976" y="1078992"/>
                </a:cubicBezTo>
                <a:cubicBezTo>
                  <a:pt x="1787144" y="1222248"/>
                  <a:pt x="1908048" y="1507744"/>
                  <a:pt x="1962912" y="1682496"/>
                </a:cubicBezTo>
                <a:cubicBezTo>
                  <a:pt x="2017776" y="1857248"/>
                  <a:pt x="2026920" y="2004568"/>
                  <a:pt x="2042160" y="2127504"/>
                </a:cubicBezTo>
                <a:cubicBezTo>
                  <a:pt x="2057400" y="2250440"/>
                  <a:pt x="2055876" y="2335276"/>
                  <a:pt x="2054352" y="2420112"/>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12"/>
          <p:cNvSpPr/>
          <p:nvPr/>
        </p:nvSpPr>
        <p:spPr>
          <a:xfrm>
            <a:off x="15731486" y="1680758"/>
            <a:ext cx="2133600" cy="1304655"/>
          </a:xfrm>
          <a:custGeom>
            <a:avLst/>
            <a:gdLst/>
            <a:ahLst/>
            <a:cxnLst/>
            <a:rect l="l" t="t" r="r" b="b"/>
            <a:pathLst>
              <a:path w="2133600" h="1304655" extrusionOk="0">
                <a:moveTo>
                  <a:pt x="0" y="18399"/>
                </a:moveTo>
                <a:cubicBezTo>
                  <a:pt x="51816" y="9763"/>
                  <a:pt x="103632" y="1127"/>
                  <a:pt x="176784" y="111"/>
                </a:cubicBezTo>
                <a:cubicBezTo>
                  <a:pt x="249936" y="-905"/>
                  <a:pt x="362712" y="5191"/>
                  <a:pt x="438912" y="12303"/>
                </a:cubicBezTo>
                <a:cubicBezTo>
                  <a:pt x="515112" y="19415"/>
                  <a:pt x="560832" y="28559"/>
                  <a:pt x="633984" y="42783"/>
                </a:cubicBezTo>
                <a:cubicBezTo>
                  <a:pt x="707136" y="57007"/>
                  <a:pt x="790448" y="69199"/>
                  <a:pt x="877824" y="97647"/>
                </a:cubicBezTo>
                <a:cubicBezTo>
                  <a:pt x="965200" y="126095"/>
                  <a:pt x="1060704" y="164703"/>
                  <a:pt x="1158240" y="213471"/>
                </a:cubicBezTo>
                <a:cubicBezTo>
                  <a:pt x="1255776" y="262239"/>
                  <a:pt x="1380744" y="332343"/>
                  <a:pt x="1463040" y="390255"/>
                </a:cubicBezTo>
                <a:cubicBezTo>
                  <a:pt x="1545336" y="448167"/>
                  <a:pt x="1578864" y="481695"/>
                  <a:pt x="1652016" y="560943"/>
                </a:cubicBezTo>
                <a:cubicBezTo>
                  <a:pt x="1725168" y="640191"/>
                  <a:pt x="1843024" y="786495"/>
                  <a:pt x="1901952" y="865743"/>
                </a:cubicBezTo>
                <a:cubicBezTo>
                  <a:pt x="1960880" y="944991"/>
                  <a:pt x="1966976" y="963279"/>
                  <a:pt x="2005584" y="1036431"/>
                </a:cubicBezTo>
                <a:cubicBezTo>
                  <a:pt x="2044192" y="1109583"/>
                  <a:pt x="2088896" y="1207119"/>
                  <a:pt x="2133600" y="1304655"/>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12"/>
          <p:cNvSpPr/>
          <p:nvPr/>
        </p:nvSpPr>
        <p:spPr>
          <a:xfrm>
            <a:off x="13669239" y="1699157"/>
            <a:ext cx="1848887" cy="3584448"/>
          </a:xfrm>
          <a:custGeom>
            <a:avLst/>
            <a:gdLst/>
            <a:ahLst/>
            <a:cxnLst/>
            <a:rect l="l" t="t" r="r" b="b"/>
            <a:pathLst>
              <a:path w="1848887" h="3584448" extrusionOk="0">
                <a:moveTo>
                  <a:pt x="1848887" y="0"/>
                </a:moveTo>
                <a:lnTo>
                  <a:pt x="1568471" y="134112"/>
                </a:lnTo>
                <a:cubicBezTo>
                  <a:pt x="1491255" y="172720"/>
                  <a:pt x="1462807" y="182880"/>
                  <a:pt x="1385591" y="231648"/>
                </a:cubicBezTo>
                <a:cubicBezTo>
                  <a:pt x="1308375" y="280416"/>
                  <a:pt x="1194583" y="351536"/>
                  <a:pt x="1105175" y="426720"/>
                </a:cubicBezTo>
                <a:cubicBezTo>
                  <a:pt x="1015767" y="501904"/>
                  <a:pt x="849143" y="682752"/>
                  <a:pt x="849143" y="682752"/>
                </a:cubicBezTo>
                <a:cubicBezTo>
                  <a:pt x="762783" y="769112"/>
                  <a:pt x="655087" y="861568"/>
                  <a:pt x="587015" y="944880"/>
                </a:cubicBezTo>
                <a:cubicBezTo>
                  <a:pt x="518943" y="1028192"/>
                  <a:pt x="496591" y="1094232"/>
                  <a:pt x="440711" y="1182624"/>
                </a:cubicBezTo>
                <a:cubicBezTo>
                  <a:pt x="384831" y="1271016"/>
                  <a:pt x="309647" y="1365504"/>
                  <a:pt x="251735" y="1475232"/>
                </a:cubicBezTo>
                <a:cubicBezTo>
                  <a:pt x="193823" y="1584960"/>
                  <a:pt x="134895" y="1689608"/>
                  <a:pt x="93239" y="1840992"/>
                </a:cubicBezTo>
                <a:cubicBezTo>
                  <a:pt x="51583" y="1992376"/>
                  <a:pt x="9927" y="2223008"/>
                  <a:pt x="1799" y="2383536"/>
                </a:cubicBezTo>
                <a:cubicBezTo>
                  <a:pt x="-6329" y="2544064"/>
                  <a:pt x="13991" y="2660904"/>
                  <a:pt x="44471" y="2804160"/>
                </a:cubicBezTo>
                <a:cubicBezTo>
                  <a:pt x="74951" y="2947416"/>
                  <a:pt x="131847" y="3113024"/>
                  <a:pt x="184679" y="3243072"/>
                </a:cubicBezTo>
                <a:cubicBezTo>
                  <a:pt x="237511" y="3373120"/>
                  <a:pt x="299487" y="3478784"/>
                  <a:pt x="361463" y="3584448"/>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12"/>
          <p:cNvSpPr/>
          <p:nvPr/>
        </p:nvSpPr>
        <p:spPr>
          <a:xfrm>
            <a:off x="13329183" y="1735733"/>
            <a:ext cx="2006063" cy="2743200"/>
          </a:xfrm>
          <a:custGeom>
            <a:avLst/>
            <a:gdLst/>
            <a:ahLst/>
            <a:cxnLst/>
            <a:rect l="l" t="t" r="r" b="b"/>
            <a:pathLst>
              <a:path w="2006063" h="2743200" extrusionOk="0">
                <a:moveTo>
                  <a:pt x="2006063" y="0"/>
                </a:moveTo>
                <a:cubicBezTo>
                  <a:pt x="1939007" y="3556"/>
                  <a:pt x="1871951" y="7112"/>
                  <a:pt x="1750031" y="48768"/>
                </a:cubicBezTo>
                <a:cubicBezTo>
                  <a:pt x="1628111" y="90424"/>
                  <a:pt x="1392399" y="197104"/>
                  <a:pt x="1274543" y="249936"/>
                </a:cubicBezTo>
                <a:cubicBezTo>
                  <a:pt x="1156687" y="302768"/>
                  <a:pt x="1140431" y="301752"/>
                  <a:pt x="1042895" y="365760"/>
                </a:cubicBezTo>
                <a:cubicBezTo>
                  <a:pt x="945359" y="429768"/>
                  <a:pt x="785847" y="549656"/>
                  <a:pt x="689327" y="633984"/>
                </a:cubicBezTo>
                <a:cubicBezTo>
                  <a:pt x="592807" y="718312"/>
                  <a:pt x="543023" y="764032"/>
                  <a:pt x="463775" y="871728"/>
                </a:cubicBezTo>
                <a:cubicBezTo>
                  <a:pt x="384527" y="979424"/>
                  <a:pt x="284959" y="1126744"/>
                  <a:pt x="213839" y="1280160"/>
                </a:cubicBezTo>
                <a:cubicBezTo>
                  <a:pt x="142719" y="1433576"/>
                  <a:pt x="72615" y="1623568"/>
                  <a:pt x="37055" y="1792224"/>
                </a:cubicBezTo>
                <a:cubicBezTo>
                  <a:pt x="1495" y="1960880"/>
                  <a:pt x="-1553" y="2133600"/>
                  <a:pt x="479" y="2292096"/>
                </a:cubicBezTo>
                <a:cubicBezTo>
                  <a:pt x="2511" y="2450592"/>
                  <a:pt x="25879" y="2596896"/>
                  <a:pt x="49247" y="274320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12"/>
          <p:cNvSpPr/>
          <p:nvPr/>
        </p:nvSpPr>
        <p:spPr>
          <a:xfrm>
            <a:off x="13219934" y="1690129"/>
            <a:ext cx="2084832" cy="1155076"/>
          </a:xfrm>
          <a:custGeom>
            <a:avLst/>
            <a:gdLst/>
            <a:ahLst/>
            <a:cxnLst/>
            <a:rect l="l" t="t" r="r" b="b"/>
            <a:pathLst>
              <a:path w="2084832" h="1155076" extrusionOk="0">
                <a:moveTo>
                  <a:pt x="2084832" y="2932"/>
                </a:moveTo>
                <a:cubicBezTo>
                  <a:pt x="2032000" y="392"/>
                  <a:pt x="1979168" y="-2148"/>
                  <a:pt x="1895856" y="2932"/>
                </a:cubicBezTo>
                <a:cubicBezTo>
                  <a:pt x="1812544" y="8012"/>
                  <a:pt x="1676400" y="20204"/>
                  <a:pt x="1584960" y="33412"/>
                </a:cubicBezTo>
                <a:cubicBezTo>
                  <a:pt x="1493520" y="46620"/>
                  <a:pt x="1432560" y="59828"/>
                  <a:pt x="1347216" y="82180"/>
                </a:cubicBezTo>
                <a:cubicBezTo>
                  <a:pt x="1261872" y="104532"/>
                  <a:pt x="1175512" y="124852"/>
                  <a:pt x="1072896" y="167524"/>
                </a:cubicBezTo>
                <a:cubicBezTo>
                  <a:pt x="970280" y="210196"/>
                  <a:pt x="833120" y="272172"/>
                  <a:pt x="731520" y="338212"/>
                </a:cubicBezTo>
                <a:cubicBezTo>
                  <a:pt x="629920" y="404252"/>
                  <a:pt x="552704" y="477404"/>
                  <a:pt x="463296" y="563764"/>
                </a:cubicBezTo>
                <a:cubicBezTo>
                  <a:pt x="373888" y="650124"/>
                  <a:pt x="272288" y="757820"/>
                  <a:pt x="195072" y="856372"/>
                </a:cubicBezTo>
                <a:cubicBezTo>
                  <a:pt x="117856" y="954924"/>
                  <a:pt x="58928" y="1055000"/>
                  <a:pt x="0" y="1155076"/>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12"/>
          <p:cNvSpPr/>
          <p:nvPr/>
        </p:nvSpPr>
        <p:spPr>
          <a:xfrm>
            <a:off x="13756381" y="1538270"/>
            <a:ext cx="1761744" cy="319383"/>
          </a:xfrm>
          <a:custGeom>
            <a:avLst/>
            <a:gdLst/>
            <a:ahLst/>
            <a:cxnLst/>
            <a:rect l="l" t="t" r="r" b="b"/>
            <a:pathLst>
              <a:path w="1761744" h="319383" extrusionOk="0">
                <a:moveTo>
                  <a:pt x="1761744" y="142599"/>
                </a:moveTo>
                <a:cubicBezTo>
                  <a:pt x="1655064" y="108563"/>
                  <a:pt x="1548384" y="74527"/>
                  <a:pt x="1438656" y="51159"/>
                </a:cubicBezTo>
                <a:cubicBezTo>
                  <a:pt x="1328928" y="27791"/>
                  <a:pt x="1204976" y="8487"/>
                  <a:pt x="1103376" y="2391"/>
                </a:cubicBezTo>
                <a:cubicBezTo>
                  <a:pt x="1001776" y="-3705"/>
                  <a:pt x="921512" y="2391"/>
                  <a:pt x="829056" y="14583"/>
                </a:cubicBezTo>
                <a:cubicBezTo>
                  <a:pt x="736600" y="26775"/>
                  <a:pt x="652272" y="39983"/>
                  <a:pt x="548640" y="75543"/>
                </a:cubicBezTo>
                <a:cubicBezTo>
                  <a:pt x="445008" y="111103"/>
                  <a:pt x="207264" y="227943"/>
                  <a:pt x="207264" y="227943"/>
                </a:cubicBezTo>
                <a:lnTo>
                  <a:pt x="0" y="319383"/>
                </a:ln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12"/>
          <p:cNvSpPr/>
          <p:nvPr/>
        </p:nvSpPr>
        <p:spPr>
          <a:xfrm>
            <a:off x="15572991" y="1548746"/>
            <a:ext cx="1639824" cy="217467"/>
          </a:xfrm>
          <a:custGeom>
            <a:avLst/>
            <a:gdLst/>
            <a:ahLst/>
            <a:cxnLst/>
            <a:rect l="l" t="t" r="r" b="b"/>
            <a:pathLst>
              <a:path w="1639824" h="217467" extrusionOk="0">
                <a:moveTo>
                  <a:pt x="0" y="138219"/>
                </a:moveTo>
                <a:cubicBezTo>
                  <a:pt x="101092" y="108755"/>
                  <a:pt x="202184" y="79291"/>
                  <a:pt x="286512" y="58971"/>
                </a:cubicBezTo>
                <a:cubicBezTo>
                  <a:pt x="370840" y="38651"/>
                  <a:pt x="437896" y="25443"/>
                  <a:pt x="505968" y="16299"/>
                </a:cubicBezTo>
                <a:cubicBezTo>
                  <a:pt x="574040" y="7155"/>
                  <a:pt x="624840" y="6139"/>
                  <a:pt x="694944" y="4107"/>
                </a:cubicBezTo>
                <a:cubicBezTo>
                  <a:pt x="765048" y="2075"/>
                  <a:pt x="849376" y="-4021"/>
                  <a:pt x="926592" y="4107"/>
                </a:cubicBezTo>
                <a:cubicBezTo>
                  <a:pt x="1003808" y="12235"/>
                  <a:pt x="1081024" y="35603"/>
                  <a:pt x="1158240" y="52875"/>
                </a:cubicBezTo>
                <a:cubicBezTo>
                  <a:pt x="1235456" y="70147"/>
                  <a:pt x="1309624" y="80307"/>
                  <a:pt x="1389888" y="107739"/>
                </a:cubicBezTo>
                <a:cubicBezTo>
                  <a:pt x="1470152" y="135171"/>
                  <a:pt x="1554988" y="176319"/>
                  <a:pt x="1639824" y="217467"/>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7" name="Google Shape;587;p12"/>
          <p:cNvSpPr/>
          <p:nvPr/>
        </p:nvSpPr>
        <p:spPr>
          <a:xfrm>
            <a:off x="15670527" y="1296821"/>
            <a:ext cx="855989" cy="286512"/>
          </a:xfrm>
          <a:custGeom>
            <a:avLst/>
            <a:gdLst/>
            <a:ahLst/>
            <a:cxnLst/>
            <a:rect l="l" t="t" r="r" b="b"/>
            <a:pathLst>
              <a:path w="855989" h="286512" extrusionOk="0">
                <a:moveTo>
                  <a:pt x="0" y="286512"/>
                </a:moveTo>
                <a:cubicBezTo>
                  <a:pt x="56896" y="247904"/>
                  <a:pt x="113792" y="209296"/>
                  <a:pt x="170688" y="182880"/>
                </a:cubicBezTo>
                <a:cubicBezTo>
                  <a:pt x="227584" y="156464"/>
                  <a:pt x="271272" y="148336"/>
                  <a:pt x="341376" y="128016"/>
                </a:cubicBezTo>
                <a:cubicBezTo>
                  <a:pt x="411480" y="107696"/>
                  <a:pt x="525272" y="78232"/>
                  <a:pt x="591312" y="60960"/>
                </a:cubicBezTo>
                <a:cubicBezTo>
                  <a:pt x="657352" y="43688"/>
                  <a:pt x="694690" y="32258"/>
                  <a:pt x="737616" y="24384"/>
                </a:cubicBezTo>
                <a:cubicBezTo>
                  <a:pt x="780542" y="16510"/>
                  <a:pt x="823468" y="17780"/>
                  <a:pt x="848868" y="13716"/>
                </a:cubicBezTo>
                <a:cubicBezTo>
                  <a:pt x="874268" y="9652"/>
                  <a:pt x="824992" y="1016"/>
                  <a:pt x="806196" y="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8" name="Google Shape;588;p12"/>
          <p:cNvSpPr/>
          <p:nvPr/>
        </p:nvSpPr>
        <p:spPr>
          <a:xfrm>
            <a:off x="14481806" y="1315109"/>
            <a:ext cx="920496" cy="274320"/>
          </a:xfrm>
          <a:custGeom>
            <a:avLst/>
            <a:gdLst/>
            <a:ahLst/>
            <a:cxnLst/>
            <a:rect l="l" t="t" r="r" b="b"/>
            <a:pathLst>
              <a:path w="920496" h="274320" extrusionOk="0">
                <a:moveTo>
                  <a:pt x="920496" y="274320"/>
                </a:moveTo>
                <a:cubicBezTo>
                  <a:pt x="854456" y="237744"/>
                  <a:pt x="788416" y="201168"/>
                  <a:pt x="725424" y="170688"/>
                </a:cubicBezTo>
                <a:cubicBezTo>
                  <a:pt x="662432" y="140208"/>
                  <a:pt x="604520" y="113792"/>
                  <a:pt x="542544" y="91440"/>
                </a:cubicBezTo>
                <a:cubicBezTo>
                  <a:pt x="480568" y="69088"/>
                  <a:pt x="412496" y="50800"/>
                  <a:pt x="353568" y="36576"/>
                </a:cubicBezTo>
                <a:cubicBezTo>
                  <a:pt x="294640" y="22352"/>
                  <a:pt x="247904" y="12192"/>
                  <a:pt x="188976" y="6096"/>
                </a:cubicBezTo>
                <a:cubicBezTo>
                  <a:pt x="130048" y="0"/>
                  <a:pt x="65024" y="0"/>
                  <a:pt x="0" y="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9" name="Google Shape;589;p12"/>
          <p:cNvSpPr/>
          <p:nvPr/>
        </p:nvSpPr>
        <p:spPr>
          <a:xfrm>
            <a:off x="15042638" y="1126133"/>
            <a:ext cx="432816" cy="451104"/>
          </a:xfrm>
          <a:custGeom>
            <a:avLst/>
            <a:gdLst/>
            <a:ahLst/>
            <a:cxnLst/>
            <a:rect l="l" t="t" r="r" b="b"/>
            <a:pathLst>
              <a:path w="432816" h="451104" extrusionOk="0">
                <a:moveTo>
                  <a:pt x="432816" y="451104"/>
                </a:moveTo>
                <a:cubicBezTo>
                  <a:pt x="386080" y="381000"/>
                  <a:pt x="339344" y="310896"/>
                  <a:pt x="286512" y="249936"/>
                </a:cubicBezTo>
                <a:cubicBezTo>
                  <a:pt x="233680" y="188976"/>
                  <a:pt x="163576" y="127000"/>
                  <a:pt x="115824" y="85344"/>
                </a:cubicBezTo>
                <a:cubicBezTo>
                  <a:pt x="68072" y="43688"/>
                  <a:pt x="34036" y="21844"/>
                  <a:pt x="0" y="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12"/>
          <p:cNvSpPr/>
          <p:nvPr/>
        </p:nvSpPr>
        <p:spPr>
          <a:xfrm>
            <a:off x="15603470" y="1120037"/>
            <a:ext cx="414528" cy="438912"/>
          </a:xfrm>
          <a:custGeom>
            <a:avLst/>
            <a:gdLst/>
            <a:ahLst/>
            <a:cxnLst/>
            <a:rect l="l" t="t" r="r" b="b"/>
            <a:pathLst>
              <a:path w="414528" h="438912" extrusionOk="0">
                <a:moveTo>
                  <a:pt x="0" y="438912"/>
                </a:moveTo>
                <a:cubicBezTo>
                  <a:pt x="39624" y="372872"/>
                  <a:pt x="79248" y="306832"/>
                  <a:pt x="115824" y="262128"/>
                </a:cubicBezTo>
                <a:cubicBezTo>
                  <a:pt x="152400" y="217424"/>
                  <a:pt x="187960" y="200152"/>
                  <a:pt x="219456" y="170688"/>
                </a:cubicBezTo>
                <a:cubicBezTo>
                  <a:pt x="250952" y="141224"/>
                  <a:pt x="272288" y="113792"/>
                  <a:pt x="304800" y="85344"/>
                </a:cubicBezTo>
                <a:cubicBezTo>
                  <a:pt x="337312" y="56896"/>
                  <a:pt x="375920" y="28448"/>
                  <a:pt x="414528" y="0"/>
                </a:cubicBez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12"/>
          <p:cNvSpPr/>
          <p:nvPr/>
        </p:nvSpPr>
        <p:spPr>
          <a:xfrm>
            <a:off x="13150361" y="1095653"/>
            <a:ext cx="4751436" cy="4715389"/>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92" name="Google Shape;592;p12"/>
          <p:cNvCxnSpPr/>
          <p:nvPr/>
        </p:nvCxnSpPr>
        <p:spPr>
          <a:xfrm>
            <a:off x="15518459" y="1095653"/>
            <a:ext cx="65199" cy="4681728"/>
          </a:xfrm>
          <a:prstGeom prst="straightConnector1">
            <a:avLst/>
          </a:prstGeom>
          <a:noFill/>
          <a:ln w="38100" cap="flat" cmpd="sng">
            <a:solidFill>
              <a:schemeClr val="dk1"/>
            </a:solidFill>
            <a:prstDash val="solid"/>
            <a:miter lim="800000"/>
            <a:headEnd type="none" w="sm" len="sm"/>
            <a:tailEnd type="none" w="sm" len="sm"/>
          </a:ln>
        </p:spPr>
      </p:cxnSp>
      <p:cxnSp>
        <p:nvCxnSpPr>
          <p:cNvPr id="593" name="Google Shape;593;p12"/>
          <p:cNvCxnSpPr>
            <a:stCxn id="575" idx="3"/>
          </p:cNvCxnSpPr>
          <p:nvPr/>
        </p:nvCxnSpPr>
        <p:spPr>
          <a:xfrm>
            <a:off x="14884142" y="3857141"/>
            <a:ext cx="666900" cy="47100"/>
          </a:xfrm>
          <a:prstGeom prst="straightConnector1">
            <a:avLst/>
          </a:prstGeom>
          <a:noFill/>
          <a:ln w="76200" cap="flat" cmpd="sng">
            <a:solidFill>
              <a:srgbClr val="FF0000"/>
            </a:solidFill>
            <a:prstDash val="solid"/>
            <a:miter lim="800000"/>
            <a:headEnd type="none" w="sm" len="sm"/>
            <a:tailEnd type="none" w="sm" len="sm"/>
          </a:ln>
        </p:spPr>
      </p:cxnSp>
      <p:sp>
        <p:nvSpPr>
          <p:cNvPr id="594" name="Google Shape;594;p12"/>
          <p:cNvSpPr txBox="1"/>
          <p:nvPr/>
        </p:nvSpPr>
        <p:spPr>
          <a:xfrm>
            <a:off x="14935631" y="3473170"/>
            <a:ext cx="4484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rgbClr val="0000FF"/>
                </a:solidFill>
                <a:highlight>
                  <a:srgbClr val="00FFFF"/>
                </a:highlight>
                <a:latin typeface="Calibri"/>
                <a:ea typeface="Calibri"/>
                <a:cs typeface="Calibri"/>
                <a:sym typeface="Calibri"/>
              </a:rPr>
              <a:t>1</a:t>
            </a:r>
            <a:r>
              <a:rPr lang="en-US" sz="2000" b="0" i="0" u="none" strike="noStrike" cap="none" baseline="30000">
                <a:solidFill>
                  <a:srgbClr val="0000FF"/>
                </a:solidFill>
                <a:highlight>
                  <a:srgbClr val="00FFFF"/>
                </a:highlight>
                <a:latin typeface="Calibri"/>
                <a:ea typeface="Calibri"/>
                <a:cs typeface="Calibri"/>
                <a:sym typeface="Calibri"/>
              </a:rPr>
              <a:t>0</a:t>
            </a:r>
            <a:endParaRPr sz="1200">
              <a:solidFill>
                <a:schemeClr val="dk1"/>
              </a:solidFill>
              <a:highlight>
                <a:srgbClr val="00FFFF"/>
              </a:highlight>
              <a:latin typeface="Calibri"/>
              <a:ea typeface="Calibri"/>
              <a:cs typeface="Calibri"/>
              <a:sym typeface="Calibri"/>
            </a:endParaRPr>
          </a:p>
        </p:txBody>
      </p:sp>
      <p:sp>
        <p:nvSpPr>
          <p:cNvPr id="595" name="Google Shape;595;p12"/>
          <p:cNvSpPr/>
          <p:nvPr/>
        </p:nvSpPr>
        <p:spPr>
          <a:xfrm>
            <a:off x="-6671830" y="369184"/>
            <a:ext cx="5211420" cy="3756582"/>
          </a:xfrm>
          <a:prstGeom prst="rect">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6" name="Google Shape;596;p12"/>
          <p:cNvSpPr txBox="1"/>
          <p:nvPr/>
        </p:nvSpPr>
        <p:spPr>
          <a:xfrm>
            <a:off x="-6632973" y="443788"/>
            <a:ext cx="5083194" cy="255454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i="0" u="none" strike="noStrike" cap="none">
                <a:solidFill>
                  <a:srgbClr val="0000FF"/>
                </a:solidFill>
                <a:latin typeface="Calibri"/>
                <a:ea typeface="Calibri"/>
                <a:cs typeface="Calibri"/>
                <a:sym typeface="Calibri"/>
              </a:rPr>
              <a:t>  </a:t>
            </a:r>
            <a:r>
              <a:rPr lang="en-US" sz="3200" b="1">
                <a:solidFill>
                  <a:srgbClr val="0000FF"/>
                </a:solidFill>
                <a:latin typeface="Calibri"/>
                <a:ea typeface="Calibri"/>
                <a:cs typeface="Calibri"/>
                <a:sym typeface="Calibri"/>
              </a:rPr>
              <a:t>- Nếu cứ </a:t>
            </a:r>
            <a:r>
              <a:rPr lang="en-US" sz="3200" b="1">
                <a:solidFill>
                  <a:srgbClr val="FF0000"/>
                </a:solidFill>
                <a:latin typeface="Calibri"/>
                <a:ea typeface="Calibri"/>
                <a:cs typeface="Calibri"/>
                <a:sym typeface="Calibri"/>
              </a:rPr>
              <a:t>1</a:t>
            </a:r>
            <a:r>
              <a:rPr lang="en-US" sz="3200" b="1" baseline="30000">
                <a:solidFill>
                  <a:srgbClr val="FF0000"/>
                </a:solidFill>
                <a:latin typeface="Calibri"/>
                <a:ea typeface="Calibri"/>
                <a:cs typeface="Calibri"/>
                <a:sym typeface="Calibri"/>
              </a:rPr>
              <a:t>0</a:t>
            </a:r>
            <a:r>
              <a:rPr lang="en-US" sz="3200" baseline="30000">
                <a:solidFill>
                  <a:srgbClr val="0000FF"/>
                </a:solidFill>
                <a:latin typeface="Calibri"/>
                <a:ea typeface="Calibri"/>
                <a:cs typeface="Calibri"/>
                <a:sym typeface="Calibri"/>
              </a:rPr>
              <a:t> </a:t>
            </a:r>
            <a:r>
              <a:rPr lang="en-US" sz="3200" b="1">
                <a:solidFill>
                  <a:srgbClr val="0000FF"/>
                </a:solidFill>
                <a:latin typeface="Calibri"/>
                <a:ea typeface="Calibri"/>
                <a:cs typeface="Calibri"/>
                <a:sym typeface="Calibri"/>
              </a:rPr>
              <a:t>vẽ một đường kinh tuyến thì trên Trái Đất sẽ có </a:t>
            </a:r>
            <a:r>
              <a:rPr lang="en-US" sz="3200" b="1">
                <a:solidFill>
                  <a:srgbClr val="FF0000"/>
                </a:solidFill>
                <a:latin typeface="Calibri"/>
                <a:ea typeface="Calibri"/>
                <a:cs typeface="Calibri"/>
                <a:sym typeface="Calibri"/>
              </a:rPr>
              <a:t>360</a:t>
            </a:r>
            <a:r>
              <a:rPr lang="en-US" sz="3200" b="1">
                <a:solidFill>
                  <a:srgbClr val="0000FF"/>
                </a:solidFill>
                <a:latin typeface="Calibri"/>
                <a:ea typeface="Calibri"/>
                <a:cs typeface="Calibri"/>
                <a:sym typeface="Calibri"/>
              </a:rPr>
              <a:t> đường kinh tuyến.</a:t>
            </a:r>
            <a:endParaRPr/>
          </a:p>
          <a:p>
            <a:pPr marL="0" marR="0" lvl="0" indent="0" algn="just" rtl="0">
              <a:spcBef>
                <a:spcPts val="0"/>
              </a:spcBef>
              <a:spcAft>
                <a:spcPts val="0"/>
              </a:spcAft>
              <a:buNone/>
            </a:pPr>
            <a:endParaRPr sz="3200" b="1">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  </a:t>
            </a:r>
            <a:endParaRPr sz="1600">
              <a:solidFill>
                <a:srgbClr val="0000FF"/>
              </a:solidFill>
              <a:latin typeface="Calibri"/>
              <a:ea typeface="Calibri"/>
              <a:cs typeface="Calibri"/>
              <a:sym typeface="Calibri"/>
            </a:endParaRPr>
          </a:p>
        </p:txBody>
      </p:sp>
      <p:sp>
        <p:nvSpPr>
          <p:cNvPr id="597" name="Google Shape;597;p12"/>
          <p:cNvSpPr/>
          <p:nvPr/>
        </p:nvSpPr>
        <p:spPr>
          <a:xfrm>
            <a:off x="13875934" y="1585365"/>
            <a:ext cx="3318529" cy="1656696"/>
          </a:xfrm>
          <a:custGeom>
            <a:avLst/>
            <a:gdLst/>
            <a:ahLst/>
            <a:cxnLst/>
            <a:rect l="l" t="t" r="r" b="b"/>
            <a:pathLst>
              <a:path w="3318529" h="1656696" extrusionOk="0">
                <a:moveTo>
                  <a:pt x="183215" y="0"/>
                </a:moveTo>
                <a:cubicBezTo>
                  <a:pt x="167128" y="51646"/>
                  <a:pt x="151042" y="103293"/>
                  <a:pt x="122255" y="172720"/>
                </a:cubicBezTo>
                <a:cubicBezTo>
                  <a:pt x="93468" y="242147"/>
                  <a:pt x="29122" y="336973"/>
                  <a:pt x="10495" y="416560"/>
                </a:cubicBezTo>
                <a:cubicBezTo>
                  <a:pt x="-8132" y="496147"/>
                  <a:pt x="2028" y="577427"/>
                  <a:pt x="10495" y="650240"/>
                </a:cubicBezTo>
                <a:cubicBezTo>
                  <a:pt x="18962" y="723053"/>
                  <a:pt x="29122" y="778934"/>
                  <a:pt x="61295" y="853440"/>
                </a:cubicBezTo>
                <a:cubicBezTo>
                  <a:pt x="93468" y="927946"/>
                  <a:pt x="159508" y="1036320"/>
                  <a:pt x="203535" y="1097280"/>
                </a:cubicBezTo>
                <a:cubicBezTo>
                  <a:pt x="247562" y="1158240"/>
                  <a:pt x="264495" y="1168400"/>
                  <a:pt x="325455" y="1219200"/>
                </a:cubicBezTo>
                <a:cubicBezTo>
                  <a:pt x="386415" y="1270000"/>
                  <a:pt x="493095" y="1354667"/>
                  <a:pt x="569295" y="1402080"/>
                </a:cubicBezTo>
                <a:cubicBezTo>
                  <a:pt x="645495" y="1449493"/>
                  <a:pt x="689522" y="1471507"/>
                  <a:pt x="782655" y="1503680"/>
                </a:cubicBezTo>
                <a:cubicBezTo>
                  <a:pt x="875788" y="1535853"/>
                  <a:pt x="977388" y="1569720"/>
                  <a:pt x="1128095" y="1595120"/>
                </a:cubicBezTo>
                <a:cubicBezTo>
                  <a:pt x="1278802" y="1620520"/>
                  <a:pt x="1507402" y="1652693"/>
                  <a:pt x="1686895" y="1656080"/>
                </a:cubicBezTo>
                <a:cubicBezTo>
                  <a:pt x="1866388" y="1659467"/>
                  <a:pt x="2042495" y="1649307"/>
                  <a:pt x="2205055" y="1615440"/>
                </a:cubicBezTo>
                <a:cubicBezTo>
                  <a:pt x="2367615" y="1581573"/>
                  <a:pt x="2525095" y="1529080"/>
                  <a:pt x="2662255" y="1452880"/>
                </a:cubicBezTo>
                <a:cubicBezTo>
                  <a:pt x="2799415" y="1376680"/>
                  <a:pt x="2931495" y="1259840"/>
                  <a:pt x="3028015" y="1158240"/>
                </a:cubicBezTo>
                <a:cubicBezTo>
                  <a:pt x="3124535" y="1056640"/>
                  <a:pt x="3195655" y="938107"/>
                  <a:pt x="3241375" y="843280"/>
                </a:cubicBezTo>
                <a:cubicBezTo>
                  <a:pt x="3287095" y="748453"/>
                  <a:pt x="3290482" y="665480"/>
                  <a:pt x="3302335" y="589280"/>
                </a:cubicBezTo>
                <a:cubicBezTo>
                  <a:pt x="3314188" y="513080"/>
                  <a:pt x="3326042" y="463973"/>
                  <a:pt x="3312495" y="386080"/>
                </a:cubicBezTo>
                <a:cubicBezTo>
                  <a:pt x="3298948" y="308187"/>
                  <a:pt x="3260001" y="215053"/>
                  <a:pt x="3221055" y="121920"/>
                </a:cubicBezTo>
              </a:path>
            </a:pathLst>
          </a:custGeom>
          <a:noFill/>
          <a:ln w="381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8" name="Google Shape;598;p12"/>
          <p:cNvSpPr/>
          <p:nvPr/>
        </p:nvSpPr>
        <p:spPr>
          <a:xfrm>
            <a:off x="14441402" y="1153322"/>
            <a:ext cx="2133600" cy="1411914"/>
          </a:xfrm>
          <a:prstGeom prst="ellipse">
            <a:avLst/>
          </a:prstGeom>
          <a:noFill/>
          <a:ln w="381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12"/>
          <p:cNvSpPr/>
          <p:nvPr/>
        </p:nvSpPr>
        <p:spPr>
          <a:xfrm>
            <a:off x="13424150" y="2388005"/>
            <a:ext cx="4240226" cy="1539296"/>
          </a:xfrm>
          <a:custGeom>
            <a:avLst/>
            <a:gdLst/>
            <a:ahLst/>
            <a:cxnLst/>
            <a:rect l="l" t="t" r="r" b="b"/>
            <a:pathLst>
              <a:path w="4240226" h="1539296" extrusionOk="0">
                <a:moveTo>
                  <a:pt x="0" y="0"/>
                </a:moveTo>
                <a:cubicBezTo>
                  <a:pt x="2540" y="45085"/>
                  <a:pt x="5080" y="90170"/>
                  <a:pt x="7620" y="137160"/>
                </a:cubicBezTo>
                <a:cubicBezTo>
                  <a:pt x="10160" y="184150"/>
                  <a:pt x="8890" y="231140"/>
                  <a:pt x="15240" y="281940"/>
                </a:cubicBezTo>
                <a:cubicBezTo>
                  <a:pt x="21590" y="332740"/>
                  <a:pt x="30480" y="388620"/>
                  <a:pt x="45720" y="441960"/>
                </a:cubicBezTo>
                <a:cubicBezTo>
                  <a:pt x="60960" y="495300"/>
                  <a:pt x="80010" y="544830"/>
                  <a:pt x="106680" y="601980"/>
                </a:cubicBezTo>
                <a:cubicBezTo>
                  <a:pt x="133350" y="659130"/>
                  <a:pt x="160020" y="725170"/>
                  <a:pt x="205740" y="784860"/>
                </a:cubicBezTo>
                <a:cubicBezTo>
                  <a:pt x="251460" y="844550"/>
                  <a:pt x="304800" y="892810"/>
                  <a:pt x="381000" y="960120"/>
                </a:cubicBezTo>
                <a:cubicBezTo>
                  <a:pt x="457200" y="1027430"/>
                  <a:pt x="576580" y="1134110"/>
                  <a:pt x="662940" y="1188720"/>
                </a:cubicBezTo>
                <a:cubicBezTo>
                  <a:pt x="749300" y="1243330"/>
                  <a:pt x="767080" y="1239520"/>
                  <a:pt x="899160" y="1287780"/>
                </a:cubicBezTo>
                <a:cubicBezTo>
                  <a:pt x="1031240" y="1336040"/>
                  <a:pt x="1252220" y="1436370"/>
                  <a:pt x="1455420" y="1478280"/>
                </a:cubicBezTo>
                <a:cubicBezTo>
                  <a:pt x="1658620" y="1520190"/>
                  <a:pt x="1896110" y="1540510"/>
                  <a:pt x="2118360" y="1539240"/>
                </a:cubicBezTo>
                <a:cubicBezTo>
                  <a:pt x="2340610" y="1537970"/>
                  <a:pt x="2581910" y="1517650"/>
                  <a:pt x="2788920" y="1470660"/>
                </a:cubicBezTo>
                <a:cubicBezTo>
                  <a:pt x="2995930" y="1423670"/>
                  <a:pt x="3186430" y="1346200"/>
                  <a:pt x="3360420" y="1257300"/>
                </a:cubicBezTo>
                <a:cubicBezTo>
                  <a:pt x="3534410" y="1168400"/>
                  <a:pt x="3710940" y="1054100"/>
                  <a:pt x="3832860" y="937260"/>
                </a:cubicBezTo>
                <a:cubicBezTo>
                  <a:pt x="3954780" y="820420"/>
                  <a:pt x="4027170" y="683260"/>
                  <a:pt x="4091940" y="556260"/>
                </a:cubicBezTo>
                <a:cubicBezTo>
                  <a:pt x="4156710" y="429260"/>
                  <a:pt x="4197350" y="261620"/>
                  <a:pt x="4221480" y="175260"/>
                </a:cubicBezTo>
                <a:cubicBezTo>
                  <a:pt x="4245610" y="88900"/>
                  <a:pt x="4241165" y="63500"/>
                  <a:pt x="4236720" y="38100"/>
                </a:cubicBezTo>
              </a:path>
            </a:pathLst>
          </a:custGeom>
          <a:noFill/>
          <a:ln w="381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12"/>
          <p:cNvSpPr/>
          <p:nvPr/>
        </p:nvSpPr>
        <p:spPr>
          <a:xfrm>
            <a:off x="13165070" y="3271925"/>
            <a:ext cx="4724400" cy="1311581"/>
          </a:xfrm>
          <a:custGeom>
            <a:avLst/>
            <a:gdLst/>
            <a:ahLst/>
            <a:cxnLst/>
            <a:rect l="l" t="t" r="r" b="b"/>
            <a:pathLst>
              <a:path w="4724400" h="1311581" extrusionOk="0">
                <a:moveTo>
                  <a:pt x="0" y="7620"/>
                </a:moveTo>
                <a:cubicBezTo>
                  <a:pt x="52070" y="161290"/>
                  <a:pt x="104140" y="314960"/>
                  <a:pt x="167640" y="426720"/>
                </a:cubicBezTo>
                <a:cubicBezTo>
                  <a:pt x="231140" y="538480"/>
                  <a:pt x="322580" y="618490"/>
                  <a:pt x="381000" y="678180"/>
                </a:cubicBezTo>
                <a:cubicBezTo>
                  <a:pt x="439420" y="737870"/>
                  <a:pt x="431800" y="727710"/>
                  <a:pt x="518160" y="784860"/>
                </a:cubicBezTo>
                <a:cubicBezTo>
                  <a:pt x="604520" y="842010"/>
                  <a:pt x="802640" y="966470"/>
                  <a:pt x="899160" y="1021080"/>
                </a:cubicBezTo>
                <a:cubicBezTo>
                  <a:pt x="995680" y="1075690"/>
                  <a:pt x="970280" y="1073150"/>
                  <a:pt x="1097280" y="1112520"/>
                </a:cubicBezTo>
                <a:cubicBezTo>
                  <a:pt x="1224280" y="1151890"/>
                  <a:pt x="1440180" y="1224280"/>
                  <a:pt x="1661160" y="1257300"/>
                </a:cubicBezTo>
                <a:cubicBezTo>
                  <a:pt x="1882140" y="1290320"/>
                  <a:pt x="2179320" y="1316990"/>
                  <a:pt x="2423160" y="1310640"/>
                </a:cubicBezTo>
                <a:cubicBezTo>
                  <a:pt x="2667000" y="1304290"/>
                  <a:pt x="2903220" y="1266190"/>
                  <a:pt x="3124200" y="1219200"/>
                </a:cubicBezTo>
                <a:cubicBezTo>
                  <a:pt x="3345180" y="1172210"/>
                  <a:pt x="3578860" y="1101090"/>
                  <a:pt x="3749040" y="1028700"/>
                </a:cubicBezTo>
                <a:cubicBezTo>
                  <a:pt x="3919220" y="956310"/>
                  <a:pt x="4038600" y="854710"/>
                  <a:pt x="4145280" y="784860"/>
                </a:cubicBezTo>
                <a:cubicBezTo>
                  <a:pt x="4251960" y="715010"/>
                  <a:pt x="4315460" y="688340"/>
                  <a:pt x="4389120" y="609600"/>
                </a:cubicBezTo>
                <a:cubicBezTo>
                  <a:pt x="4462780" y="530860"/>
                  <a:pt x="4531360" y="414020"/>
                  <a:pt x="4587240" y="312420"/>
                </a:cubicBezTo>
                <a:cubicBezTo>
                  <a:pt x="4643120" y="210820"/>
                  <a:pt x="4683760" y="105410"/>
                  <a:pt x="4724400" y="0"/>
                </a:cubicBezTo>
              </a:path>
            </a:pathLst>
          </a:custGeom>
          <a:noFill/>
          <a:ln w="381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1" name="Google Shape;601;p12"/>
          <p:cNvSpPr/>
          <p:nvPr/>
        </p:nvSpPr>
        <p:spPr>
          <a:xfrm>
            <a:off x="13363191" y="4323485"/>
            <a:ext cx="4366260" cy="816917"/>
          </a:xfrm>
          <a:custGeom>
            <a:avLst/>
            <a:gdLst/>
            <a:ahLst/>
            <a:cxnLst/>
            <a:rect l="l" t="t" r="r" b="b"/>
            <a:pathLst>
              <a:path w="4366260" h="816917" extrusionOk="0">
                <a:moveTo>
                  <a:pt x="0" y="0"/>
                </a:moveTo>
                <a:cubicBezTo>
                  <a:pt x="52705" y="57150"/>
                  <a:pt x="105410" y="114300"/>
                  <a:pt x="167640" y="167640"/>
                </a:cubicBezTo>
                <a:cubicBezTo>
                  <a:pt x="229870" y="220980"/>
                  <a:pt x="300990" y="274320"/>
                  <a:pt x="373380" y="320040"/>
                </a:cubicBezTo>
                <a:cubicBezTo>
                  <a:pt x="445770" y="365760"/>
                  <a:pt x="511810" y="400050"/>
                  <a:pt x="601980" y="441960"/>
                </a:cubicBezTo>
                <a:cubicBezTo>
                  <a:pt x="692150" y="483870"/>
                  <a:pt x="793750" y="525780"/>
                  <a:pt x="914400" y="571500"/>
                </a:cubicBezTo>
                <a:cubicBezTo>
                  <a:pt x="1035050" y="617220"/>
                  <a:pt x="1193800" y="680720"/>
                  <a:pt x="1325880" y="716280"/>
                </a:cubicBezTo>
                <a:cubicBezTo>
                  <a:pt x="1457960" y="751840"/>
                  <a:pt x="1558290" y="768350"/>
                  <a:pt x="1706880" y="784860"/>
                </a:cubicBezTo>
                <a:cubicBezTo>
                  <a:pt x="1855470" y="801370"/>
                  <a:pt x="2018030" y="822960"/>
                  <a:pt x="2217420" y="815340"/>
                </a:cubicBezTo>
                <a:cubicBezTo>
                  <a:pt x="2416810" y="807720"/>
                  <a:pt x="2689860" y="781050"/>
                  <a:pt x="2903220" y="739140"/>
                </a:cubicBezTo>
                <a:cubicBezTo>
                  <a:pt x="3116580" y="697230"/>
                  <a:pt x="3317240" y="636270"/>
                  <a:pt x="3497580" y="563880"/>
                </a:cubicBezTo>
                <a:cubicBezTo>
                  <a:pt x="3677920" y="491490"/>
                  <a:pt x="3840480" y="396240"/>
                  <a:pt x="3985260" y="304800"/>
                </a:cubicBezTo>
                <a:cubicBezTo>
                  <a:pt x="4130040" y="213360"/>
                  <a:pt x="4248150" y="114300"/>
                  <a:pt x="4366260" y="15240"/>
                </a:cubicBezTo>
              </a:path>
            </a:pathLst>
          </a:custGeom>
          <a:noFill/>
          <a:ln w="381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2" name="Google Shape;602;p12"/>
          <p:cNvSpPr/>
          <p:nvPr/>
        </p:nvSpPr>
        <p:spPr>
          <a:xfrm>
            <a:off x="13988030" y="5176925"/>
            <a:ext cx="3131820" cy="353919"/>
          </a:xfrm>
          <a:custGeom>
            <a:avLst/>
            <a:gdLst/>
            <a:ahLst/>
            <a:cxnLst/>
            <a:rect l="l" t="t" r="r" b="b"/>
            <a:pathLst>
              <a:path w="3131820" h="353919" extrusionOk="0">
                <a:moveTo>
                  <a:pt x="0" y="0"/>
                </a:moveTo>
                <a:cubicBezTo>
                  <a:pt x="96520" y="48260"/>
                  <a:pt x="193040" y="96520"/>
                  <a:pt x="297180" y="137160"/>
                </a:cubicBezTo>
                <a:cubicBezTo>
                  <a:pt x="401320" y="177800"/>
                  <a:pt x="505460" y="217170"/>
                  <a:pt x="624840" y="243840"/>
                </a:cubicBezTo>
                <a:cubicBezTo>
                  <a:pt x="744220" y="270510"/>
                  <a:pt x="1013460" y="297180"/>
                  <a:pt x="1013460" y="297180"/>
                </a:cubicBezTo>
                <a:cubicBezTo>
                  <a:pt x="1132840" y="313690"/>
                  <a:pt x="1214120" y="334010"/>
                  <a:pt x="1341120" y="342900"/>
                </a:cubicBezTo>
                <a:cubicBezTo>
                  <a:pt x="1468120" y="351790"/>
                  <a:pt x="1633220" y="358140"/>
                  <a:pt x="1775460" y="350520"/>
                </a:cubicBezTo>
                <a:cubicBezTo>
                  <a:pt x="1917700" y="342900"/>
                  <a:pt x="2038350" y="328930"/>
                  <a:pt x="2194560" y="297180"/>
                </a:cubicBezTo>
                <a:cubicBezTo>
                  <a:pt x="2350770" y="265430"/>
                  <a:pt x="2556510" y="208280"/>
                  <a:pt x="2712720" y="160020"/>
                </a:cubicBezTo>
                <a:cubicBezTo>
                  <a:pt x="2868930" y="111760"/>
                  <a:pt x="3000375" y="59690"/>
                  <a:pt x="3131820" y="7620"/>
                </a:cubicBezTo>
              </a:path>
            </a:pathLst>
          </a:custGeom>
          <a:noFill/>
          <a:ln w="381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3" name="Google Shape;603;p12"/>
          <p:cNvSpPr txBox="1"/>
          <p:nvPr/>
        </p:nvSpPr>
        <p:spPr>
          <a:xfrm>
            <a:off x="-6576562" y="2243796"/>
            <a:ext cx="4966576" cy="163121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FF"/>
              </a:buClr>
              <a:buSzPts val="3600"/>
              <a:buFont typeface="Calibri"/>
              <a:buNone/>
            </a:pPr>
            <a:r>
              <a:rPr lang="en-US" sz="3600" b="1" i="0" u="none" strike="noStrike" cap="none">
                <a:solidFill>
                  <a:srgbClr val="0000FF"/>
                </a:solidFill>
                <a:latin typeface="Calibri"/>
                <a:ea typeface="Calibri"/>
                <a:cs typeface="Calibri"/>
                <a:sym typeface="Calibri"/>
              </a:rPr>
              <a:t>- </a:t>
            </a:r>
            <a:r>
              <a:rPr lang="en-US" sz="3200" b="1" i="0" u="none" strike="noStrike" cap="none">
                <a:solidFill>
                  <a:srgbClr val="0000FF"/>
                </a:solidFill>
                <a:latin typeface="Calibri"/>
                <a:ea typeface="Calibri"/>
                <a:cs typeface="Calibri"/>
                <a:sym typeface="Calibri"/>
              </a:rPr>
              <a:t>Nếu cứ </a:t>
            </a:r>
            <a:r>
              <a:rPr lang="en-US" sz="3200" b="1" i="0" u="none" strike="noStrike" cap="none">
                <a:solidFill>
                  <a:srgbClr val="FF0000"/>
                </a:solidFill>
                <a:latin typeface="Calibri"/>
                <a:ea typeface="Calibri"/>
                <a:cs typeface="Calibri"/>
                <a:sym typeface="Calibri"/>
              </a:rPr>
              <a:t>1</a:t>
            </a:r>
            <a:r>
              <a:rPr lang="en-US" sz="3200" b="1" i="0" u="none" strike="noStrike" cap="none" baseline="30000">
                <a:solidFill>
                  <a:srgbClr val="FF0000"/>
                </a:solidFill>
                <a:latin typeface="Calibri"/>
                <a:ea typeface="Calibri"/>
                <a:cs typeface="Calibri"/>
                <a:sym typeface="Calibri"/>
              </a:rPr>
              <a:t>0</a:t>
            </a:r>
            <a:r>
              <a:rPr lang="en-US" sz="3200" b="0" i="0" u="none" strike="noStrike" cap="none" baseline="30000">
                <a:solidFill>
                  <a:srgbClr val="0000FF"/>
                </a:solidFill>
                <a:latin typeface="Calibri"/>
                <a:ea typeface="Calibri"/>
                <a:cs typeface="Calibri"/>
                <a:sym typeface="Calibri"/>
              </a:rPr>
              <a:t> </a:t>
            </a:r>
            <a:r>
              <a:rPr lang="en-US" sz="3200" b="1" i="0" u="none" strike="noStrike" cap="none">
                <a:solidFill>
                  <a:srgbClr val="0000FF"/>
                </a:solidFill>
                <a:latin typeface="Calibri"/>
                <a:ea typeface="Calibri"/>
                <a:cs typeface="Calibri"/>
                <a:sym typeface="Calibri"/>
              </a:rPr>
              <a:t>vẽ một đường vĩ tuyến thì trên Trái Đất sẽ có </a:t>
            </a:r>
            <a:r>
              <a:rPr lang="en-US" sz="3200" b="1" i="0" u="none" strike="noStrike" cap="none">
                <a:solidFill>
                  <a:srgbClr val="FF0000"/>
                </a:solidFill>
                <a:latin typeface="Calibri"/>
                <a:ea typeface="Calibri"/>
                <a:cs typeface="Calibri"/>
                <a:sym typeface="Calibri"/>
              </a:rPr>
              <a:t>181</a:t>
            </a:r>
            <a:r>
              <a:rPr lang="en-US" sz="3200" b="1" i="0" u="none" strike="noStrike" cap="none">
                <a:solidFill>
                  <a:srgbClr val="0000FF"/>
                </a:solidFill>
                <a:latin typeface="Calibri"/>
                <a:ea typeface="Calibri"/>
                <a:cs typeface="Calibri"/>
                <a:sym typeface="Calibri"/>
              </a:rPr>
              <a:t> đường vĩ tuyến.</a:t>
            </a:r>
            <a:endParaRPr/>
          </a:p>
        </p:txBody>
      </p:sp>
      <p:pic>
        <p:nvPicPr>
          <p:cNvPr id="604" name="Google Shape;604;p12"/>
          <p:cNvPicPr preferRelativeResize="0"/>
          <p:nvPr/>
        </p:nvPicPr>
        <p:blipFill rotWithShape="1">
          <a:blip r:embed="rId3">
            <a:alphaModFix/>
          </a:blip>
          <a:srcRect/>
          <a:stretch/>
        </p:blipFill>
        <p:spPr>
          <a:xfrm>
            <a:off x="7614060" y="995665"/>
            <a:ext cx="4228350" cy="2352952"/>
          </a:xfrm>
          <a:prstGeom prst="rect">
            <a:avLst/>
          </a:prstGeom>
          <a:noFill/>
          <a:ln>
            <a:noFill/>
          </a:ln>
        </p:spPr>
      </p:pic>
      <p:sp>
        <p:nvSpPr>
          <p:cNvPr id="605" name="Google Shape;605;p12"/>
          <p:cNvSpPr txBox="1"/>
          <p:nvPr/>
        </p:nvSpPr>
        <p:spPr>
          <a:xfrm>
            <a:off x="7596866" y="3519295"/>
            <a:ext cx="42455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highlight>
                  <a:srgbClr val="FFFF00"/>
                </a:highlight>
                <a:latin typeface="Calibri"/>
                <a:ea typeface="Calibri"/>
                <a:cs typeface="Calibri"/>
                <a:sym typeface="Calibri"/>
              </a:rPr>
              <a:t>Đài thiên văn </a:t>
            </a:r>
            <a:r>
              <a:rPr lang="en-US" sz="1800" b="1" i="0">
                <a:solidFill>
                  <a:srgbClr val="000000"/>
                </a:solidFill>
                <a:highlight>
                  <a:srgbClr val="FFFF00"/>
                </a:highlight>
                <a:latin typeface="Calibri"/>
                <a:ea typeface="Calibri"/>
                <a:cs typeface="Calibri"/>
                <a:sym typeface="Calibri"/>
              </a:rPr>
              <a:t>Greenwich (London – Anh)</a:t>
            </a:r>
            <a:endParaRPr/>
          </a:p>
        </p:txBody>
      </p:sp>
      <p:pic>
        <p:nvPicPr>
          <p:cNvPr id="606" name="Google Shape;606;p12"/>
          <p:cNvPicPr preferRelativeResize="0"/>
          <p:nvPr/>
        </p:nvPicPr>
        <p:blipFill rotWithShape="1">
          <a:blip r:embed="rId4">
            <a:alphaModFix/>
          </a:blip>
          <a:srcRect/>
          <a:stretch/>
        </p:blipFill>
        <p:spPr>
          <a:xfrm>
            <a:off x="4425114" y="904772"/>
            <a:ext cx="2966466" cy="2966466"/>
          </a:xfrm>
          <a:prstGeom prst="rect">
            <a:avLst/>
          </a:prstGeom>
          <a:noFill/>
          <a:ln>
            <a:noFill/>
          </a:ln>
        </p:spPr>
      </p:pic>
      <p:sp>
        <p:nvSpPr>
          <p:cNvPr id="607" name="Google Shape;607;p12"/>
          <p:cNvSpPr txBox="1"/>
          <p:nvPr/>
        </p:nvSpPr>
        <p:spPr>
          <a:xfrm>
            <a:off x="4174004" y="4000449"/>
            <a:ext cx="7715094" cy="2352952"/>
          </a:xfrm>
          <a:prstGeom prst="rect">
            <a:avLst/>
          </a:prstGeom>
          <a:noFill/>
          <a:ln>
            <a:noFill/>
          </a:ln>
        </p:spPr>
        <p:txBody>
          <a:bodyPr spcFirstLastPara="1" wrap="square" lIns="91425" tIns="45700" rIns="91425" bIns="45700" anchor="t" anchorCtr="0">
            <a:spAutoFit/>
          </a:bodyPr>
          <a:lstStyle/>
          <a:p>
            <a:pPr marL="0" marR="0" lvl="0" indent="457200" algn="just" rtl="0">
              <a:lnSpc>
                <a:spcPct val="150000"/>
              </a:lnSpc>
              <a:spcBef>
                <a:spcPts val="0"/>
              </a:spcBef>
              <a:spcAft>
                <a:spcPts val="0"/>
              </a:spcAft>
              <a:buNone/>
            </a:pPr>
            <a:r>
              <a:rPr lang="en-US" sz="2000" b="1">
                <a:solidFill>
                  <a:srgbClr val="002060"/>
                </a:solidFill>
                <a:latin typeface="Calibri"/>
                <a:ea typeface="Calibri"/>
                <a:cs typeface="Calibri"/>
                <a:sym typeface="Calibri"/>
              </a:rPr>
              <a:t>Trên thực tế đường kinh tuyến gốc chạy qua một phần châu Âu và châu Phi, vì thế để vẽ bản đồ bán cầu Tây và bán cầu Đông người ta </a:t>
            </a:r>
            <a:r>
              <a:rPr lang="en-US" sz="2000" b="1">
                <a:solidFill>
                  <a:srgbClr val="FF0000"/>
                </a:solidFill>
                <a:latin typeface="Calibri"/>
                <a:ea typeface="Calibri"/>
                <a:cs typeface="Calibri"/>
                <a:sym typeface="Calibri"/>
              </a:rPr>
              <a:t>không dùng kinh tuyến gốc</a:t>
            </a:r>
            <a:r>
              <a:rPr lang="en-US" sz="2000" b="1">
                <a:solidFill>
                  <a:srgbClr val="002060"/>
                </a:solidFill>
                <a:latin typeface="Calibri"/>
                <a:ea typeface="Calibri"/>
                <a:cs typeface="Calibri"/>
                <a:sym typeface="Calibri"/>
              </a:rPr>
              <a:t> mà dùng </a:t>
            </a:r>
            <a:r>
              <a:rPr lang="en-US" sz="2000" b="1">
                <a:solidFill>
                  <a:srgbClr val="FF0000"/>
                </a:solidFill>
                <a:latin typeface="Calibri"/>
                <a:ea typeface="Calibri"/>
                <a:cs typeface="Calibri"/>
                <a:sym typeface="Calibri"/>
              </a:rPr>
              <a:t>kinh tuyến 20</a:t>
            </a:r>
            <a:r>
              <a:rPr lang="en-US" sz="2000" b="1" baseline="30000">
                <a:solidFill>
                  <a:srgbClr val="FF0000"/>
                </a:solidFill>
                <a:latin typeface="Calibri"/>
                <a:ea typeface="Calibri"/>
                <a:cs typeface="Calibri"/>
                <a:sym typeface="Calibri"/>
              </a:rPr>
              <a:t>0</a:t>
            </a:r>
            <a:r>
              <a:rPr lang="en-US" sz="2000" b="1">
                <a:solidFill>
                  <a:srgbClr val="FF0000"/>
                </a:solidFill>
                <a:latin typeface="Calibri"/>
                <a:ea typeface="Calibri"/>
                <a:cs typeface="Calibri"/>
                <a:sym typeface="Calibri"/>
              </a:rPr>
              <a:t> tây và kinh tuyến 160</a:t>
            </a:r>
            <a:r>
              <a:rPr lang="en-US" sz="2000" b="1" baseline="30000">
                <a:solidFill>
                  <a:srgbClr val="FF0000"/>
                </a:solidFill>
                <a:latin typeface="Calibri"/>
                <a:ea typeface="Calibri"/>
                <a:cs typeface="Calibri"/>
                <a:sym typeface="Calibri"/>
              </a:rPr>
              <a:t>0</a:t>
            </a:r>
            <a:r>
              <a:rPr lang="en-US" sz="2000" b="1">
                <a:solidFill>
                  <a:srgbClr val="FF0000"/>
                </a:solidFill>
                <a:latin typeface="Calibri"/>
                <a:ea typeface="Calibri"/>
                <a:cs typeface="Calibri"/>
                <a:sym typeface="Calibri"/>
              </a:rPr>
              <a:t> </a:t>
            </a:r>
            <a:r>
              <a:rPr lang="en-US" sz="2000" b="1">
                <a:solidFill>
                  <a:srgbClr val="002060"/>
                </a:solidFill>
                <a:latin typeface="Calibri"/>
                <a:ea typeface="Calibri"/>
                <a:cs typeface="Calibri"/>
                <a:sym typeface="Calibri"/>
              </a:rPr>
              <a:t>đông để toàn bộ Bắc Mỹ và Nam Mĩ nằm hoàn toàn ở bán cầu tây, còn châu Phi và châu Âu, châu Á nằm hoàn toàn ở bán cầu Đông.</a:t>
            </a:r>
            <a:endParaRPr sz="1800" b="1">
              <a:solidFill>
                <a:srgbClr val="002060"/>
              </a:solidFill>
              <a:latin typeface="Calibri"/>
              <a:ea typeface="Calibri"/>
              <a:cs typeface="Calibri"/>
              <a:sym typeface="Calibri"/>
            </a:endParaRPr>
          </a:p>
        </p:txBody>
      </p:sp>
      <p:pic>
        <p:nvPicPr>
          <p:cNvPr id="608" name="Google Shape;608;p12"/>
          <p:cNvPicPr preferRelativeResize="0"/>
          <p:nvPr/>
        </p:nvPicPr>
        <p:blipFill rotWithShape="1">
          <a:blip r:embed="rId5">
            <a:alphaModFix/>
          </a:blip>
          <a:srcRect/>
          <a:stretch/>
        </p:blipFill>
        <p:spPr>
          <a:xfrm>
            <a:off x="494131" y="988434"/>
            <a:ext cx="3653965" cy="4657344"/>
          </a:xfrm>
          <a:prstGeom prst="rect">
            <a:avLst/>
          </a:prstGeom>
          <a:noFill/>
          <a:ln>
            <a:noFill/>
          </a:ln>
        </p:spPr>
      </p:pic>
      <p:sp>
        <p:nvSpPr>
          <p:cNvPr id="609" name="Google Shape;609;p12"/>
          <p:cNvSpPr txBox="1"/>
          <p:nvPr/>
        </p:nvSpPr>
        <p:spPr>
          <a:xfrm>
            <a:off x="1413065" y="-243635"/>
            <a:ext cx="7965439" cy="1203150"/>
          </a:xfrm>
          <a:prstGeom prst="rect">
            <a:avLst/>
          </a:prstGeom>
          <a:noFill/>
          <a:ln>
            <a:noFill/>
          </a:ln>
        </p:spPr>
        <p:txBody>
          <a:bodyPr spcFirstLastPara="1" wrap="square" lIns="91425" tIns="45700" rIns="91425" bIns="45700" anchor="t" anchorCtr="0">
            <a:spAutoFit/>
          </a:bodyPr>
          <a:lstStyle/>
          <a:p>
            <a:pPr marL="0" marR="0" lvl="0" indent="333375" algn="just" rtl="0">
              <a:lnSpc>
                <a:spcPct val="107000"/>
              </a:lnSpc>
              <a:spcBef>
                <a:spcPts val="0"/>
              </a:spcBef>
              <a:spcAft>
                <a:spcPts val="0"/>
              </a:spcAft>
              <a:buNone/>
            </a:pPr>
            <a:r>
              <a:rPr lang="en-US" sz="7200" b="1">
                <a:solidFill>
                  <a:srgbClr val="FF0000"/>
                </a:solidFill>
                <a:latin typeface="Lobster"/>
                <a:ea typeface="Lobster"/>
                <a:cs typeface="Lobster"/>
                <a:sym typeface="Lobster"/>
              </a:rPr>
              <a:t>E</a:t>
            </a:r>
            <a:r>
              <a:rPr lang="en-US" sz="4800">
                <a:solidFill>
                  <a:srgbClr val="FF0000"/>
                </a:solidFill>
                <a:latin typeface="Lobster"/>
                <a:ea typeface="Lobster"/>
                <a:cs typeface="Lobster"/>
                <a:sym typeface="Lobster"/>
              </a:rPr>
              <a:t>m có biết ???</a:t>
            </a:r>
            <a:endParaRPr/>
          </a:p>
        </p:txBody>
      </p:sp>
      <p:pic>
        <p:nvPicPr>
          <p:cNvPr id="610" name="Google Shape;610;p12"/>
          <p:cNvPicPr preferRelativeResize="0"/>
          <p:nvPr/>
        </p:nvPicPr>
        <p:blipFill rotWithShape="1">
          <a:blip r:embed="rId6">
            <a:alphaModFix/>
          </a:blip>
          <a:srcRect r="2038"/>
          <a:stretch/>
        </p:blipFill>
        <p:spPr>
          <a:xfrm>
            <a:off x="76342" y="-38839"/>
            <a:ext cx="1252453" cy="1039106"/>
          </a:xfrm>
          <a:prstGeom prst="rect">
            <a:avLst/>
          </a:prstGeom>
          <a:noFill/>
          <a:ln>
            <a:noFill/>
          </a:ln>
        </p:spPr>
      </p:pic>
      <p:pic>
        <p:nvPicPr>
          <p:cNvPr id="611" name="Google Shape;611;p12"/>
          <p:cNvPicPr preferRelativeResize="0"/>
          <p:nvPr/>
        </p:nvPicPr>
        <p:blipFill rotWithShape="1">
          <a:blip r:embed="rId7">
            <a:alphaModFix/>
          </a:blip>
          <a:srcRect/>
          <a:stretch/>
        </p:blipFill>
        <p:spPr>
          <a:xfrm>
            <a:off x="395859" y="1000507"/>
            <a:ext cx="3829341" cy="4786676"/>
          </a:xfrm>
          <a:prstGeom prst="rect">
            <a:avLst/>
          </a:prstGeom>
          <a:noFill/>
          <a:ln>
            <a:noFill/>
          </a:ln>
        </p:spPr>
      </p:pic>
      <p:pic>
        <p:nvPicPr>
          <p:cNvPr id="612" name="Google Shape;612;p12"/>
          <p:cNvPicPr preferRelativeResize="0"/>
          <p:nvPr/>
        </p:nvPicPr>
        <p:blipFill rotWithShape="1">
          <a:blip r:embed="rId8">
            <a:alphaModFix/>
          </a:blip>
          <a:srcRect/>
          <a:stretch/>
        </p:blipFill>
        <p:spPr>
          <a:xfrm>
            <a:off x="409853" y="968287"/>
            <a:ext cx="3793043" cy="48188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fade">
                                      <p:cBhvr>
                                        <p:cTn id="7" dur="1000"/>
                                        <p:tgtEl>
                                          <p:spTgt spid="60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08"/>
                                        </p:tgtEl>
                                        <p:attrNameLst>
                                          <p:attrName>style.visibility</p:attrName>
                                        </p:attrNameLst>
                                      </p:cBhvr>
                                      <p:to>
                                        <p:strVal val="visible"/>
                                      </p:to>
                                    </p:set>
                                    <p:anim calcmode="lin" valueType="num">
                                      <p:cBhvr additive="base">
                                        <p:cTn id="12" dur="500"/>
                                        <p:tgtEl>
                                          <p:spTgt spid="608"/>
                                        </p:tgtEl>
                                        <p:attrNameLst>
                                          <p:attrName>ppt_w</p:attrName>
                                        </p:attrNameLst>
                                      </p:cBhvr>
                                      <p:tavLst>
                                        <p:tav tm="0">
                                          <p:val>
                                            <p:strVal val="0"/>
                                          </p:val>
                                        </p:tav>
                                        <p:tav tm="100000">
                                          <p:val>
                                            <p:strVal val="#ppt_w"/>
                                          </p:val>
                                        </p:tav>
                                      </p:tavLst>
                                    </p:anim>
                                    <p:anim calcmode="lin" valueType="num">
                                      <p:cBhvr additive="base">
                                        <p:cTn id="13" dur="500"/>
                                        <p:tgtEl>
                                          <p:spTgt spid="608"/>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606"/>
                                        </p:tgtEl>
                                        <p:attrNameLst>
                                          <p:attrName>style.visibility</p:attrName>
                                        </p:attrNameLst>
                                      </p:cBhvr>
                                      <p:to>
                                        <p:strVal val="visible"/>
                                      </p:to>
                                    </p:set>
                                    <p:anim calcmode="lin" valueType="num">
                                      <p:cBhvr additive="base">
                                        <p:cTn id="16" dur="500"/>
                                        <p:tgtEl>
                                          <p:spTgt spid="606"/>
                                        </p:tgtEl>
                                        <p:attrNameLst>
                                          <p:attrName>ppt_w</p:attrName>
                                        </p:attrNameLst>
                                      </p:cBhvr>
                                      <p:tavLst>
                                        <p:tav tm="0">
                                          <p:val>
                                            <p:strVal val="0"/>
                                          </p:val>
                                        </p:tav>
                                        <p:tav tm="100000">
                                          <p:val>
                                            <p:strVal val="#ppt_w"/>
                                          </p:val>
                                        </p:tav>
                                      </p:tavLst>
                                    </p:anim>
                                    <p:anim calcmode="lin" valueType="num">
                                      <p:cBhvr additive="base">
                                        <p:cTn id="17" dur="500"/>
                                        <p:tgtEl>
                                          <p:spTgt spid="606"/>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604"/>
                                        </p:tgtEl>
                                        <p:attrNameLst>
                                          <p:attrName>style.visibility</p:attrName>
                                        </p:attrNameLst>
                                      </p:cBhvr>
                                      <p:to>
                                        <p:strVal val="visible"/>
                                      </p:to>
                                    </p:set>
                                    <p:anim calcmode="lin" valueType="num">
                                      <p:cBhvr additive="base">
                                        <p:cTn id="20" dur="500"/>
                                        <p:tgtEl>
                                          <p:spTgt spid="604"/>
                                        </p:tgtEl>
                                        <p:attrNameLst>
                                          <p:attrName>ppt_w</p:attrName>
                                        </p:attrNameLst>
                                      </p:cBhvr>
                                      <p:tavLst>
                                        <p:tav tm="0">
                                          <p:val>
                                            <p:strVal val="0"/>
                                          </p:val>
                                        </p:tav>
                                        <p:tav tm="100000">
                                          <p:val>
                                            <p:strVal val="#ppt_w"/>
                                          </p:val>
                                        </p:tav>
                                      </p:tavLst>
                                    </p:anim>
                                    <p:anim calcmode="lin" valueType="num">
                                      <p:cBhvr additive="base">
                                        <p:cTn id="21" dur="500"/>
                                        <p:tgtEl>
                                          <p:spTgt spid="604"/>
                                        </p:tgtEl>
                                        <p:attrNameLst>
                                          <p:attrName>ppt_h</p:attrName>
                                        </p:attrNameLst>
                                      </p:cBhvr>
                                      <p:tavLst>
                                        <p:tav tm="0">
                                          <p:val>
                                            <p:str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605"/>
                                        </p:tgtEl>
                                        <p:attrNameLst>
                                          <p:attrName>style.visibility</p:attrName>
                                        </p:attrNameLst>
                                      </p:cBhvr>
                                      <p:to>
                                        <p:strVal val="visible"/>
                                      </p:to>
                                    </p:set>
                                    <p:anim calcmode="lin" valueType="num">
                                      <p:cBhvr additive="base">
                                        <p:cTn id="24" dur="500"/>
                                        <p:tgtEl>
                                          <p:spTgt spid="605"/>
                                        </p:tgtEl>
                                        <p:attrNameLst>
                                          <p:attrName>ppt_w</p:attrName>
                                        </p:attrNameLst>
                                      </p:cBhvr>
                                      <p:tavLst>
                                        <p:tav tm="0">
                                          <p:val>
                                            <p:strVal val="0"/>
                                          </p:val>
                                        </p:tav>
                                        <p:tav tm="100000">
                                          <p:val>
                                            <p:strVal val="#ppt_w"/>
                                          </p:val>
                                        </p:tav>
                                      </p:tavLst>
                                    </p:anim>
                                    <p:anim calcmode="lin" valueType="num">
                                      <p:cBhvr additive="base">
                                        <p:cTn id="25" dur="500"/>
                                        <p:tgtEl>
                                          <p:spTgt spid="605"/>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7"/>
                                        </p:tgtEl>
                                        <p:attrNameLst>
                                          <p:attrName>style.visibility</p:attrName>
                                        </p:attrNameLst>
                                      </p:cBhvr>
                                      <p:to>
                                        <p:strVal val="visible"/>
                                      </p:to>
                                    </p:set>
                                    <p:animEffect transition="in" filter="fade">
                                      <p:cBhvr>
                                        <p:cTn id="30" dur="1000"/>
                                        <p:tgtEl>
                                          <p:spTgt spid="60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11"/>
                                        </p:tgtEl>
                                        <p:attrNameLst>
                                          <p:attrName>style.visibility</p:attrName>
                                        </p:attrNameLst>
                                      </p:cBhvr>
                                      <p:to>
                                        <p:strVal val="visible"/>
                                      </p:to>
                                    </p:set>
                                    <p:animEffect transition="in" filter="fade">
                                      <p:cBhvr>
                                        <p:cTn id="35" dur="1000"/>
                                        <p:tgtEl>
                                          <p:spTgt spid="6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12"/>
                                        </p:tgtEl>
                                        <p:attrNameLst>
                                          <p:attrName>style.visibility</p:attrName>
                                        </p:attrNameLst>
                                      </p:cBhvr>
                                      <p:to>
                                        <p:strVal val="visible"/>
                                      </p:to>
                                    </p:set>
                                    <p:animEffect transition="in" filter="fade">
                                      <p:cBhvr>
                                        <p:cTn id="40" dur="10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13"/>
          <p:cNvSpPr/>
          <p:nvPr/>
        </p:nvSpPr>
        <p:spPr>
          <a:xfrm rot="10800000" flipH="1">
            <a:off x="0" y="-73377"/>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pic>
        <p:nvPicPr>
          <p:cNvPr id="619" name="Google Shape;619;p13"/>
          <p:cNvPicPr preferRelativeResize="0"/>
          <p:nvPr/>
        </p:nvPicPr>
        <p:blipFill rotWithShape="1">
          <a:blip r:embed="rId3">
            <a:alphaModFix/>
          </a:blip>
          <a:srcRect/>
          <a:stretch/>
        </p:blipFill>
        <p:spPr>
          <a:xfrm>
            <a:off x="13550750" y="6994837"/>
            <a:ext cx="2547770" cy="1417759"/>
          </a:xfrm>
          <a:prstGeom prst="rect">
            <a:avLst/>
          </a:prstGeom>
          <a:noFill/>
          <a:ln>
            <a:noFill/>
          </a:ln>
        </p:spPr>
      </p:pic>
      <p:pic>
        <p:nvPicPr>
          <p:cNvPr id="620" name="Google Shape;620;p13"/>
          <p:cNvPicPr preferRelativeResize="0"/>
          <p:nvPr/>
        </p:nvPicPr>
        <p:blipFill rotWithShape="1">
          <a:blip r:embed="rId4">
            <a:alphaModFix/>
          </a:blip>
          <a:srcRect b="7728"/>
          <a:stretch/>
        </p:blipFill>
        <p:spPr>
          <a:xfrm>
            <a:off x="321390" y="1287214"/>
            <a:ext cx="4810234" cy="4483474"/>
          </a:xfrm>
          <a:prstGeom prst="rect">
            <a:avLst/>
          </a:prstGeom>
          <a:noFill/>
          <a:ln>
            <a:noFill/>
          </a:ln>
        </p:spPr>
      </p:pic>
      <p:sp>
        <p:nvSpPr>
          <p:cNvPr id="621" name="Google Shape;621;p13"/>
          <p:cNvSpPr txBox="1"/>
          <p:nvPr/>
        </p:nvSpPr>
        <p:spPr>
          <a:xfrm>
            <a:off x="5433862" y="2652607"/>
            <a:ext cx="1503680" cy="369332"/>
          </a:xfrm>
          <a:prstGeom prst="rect">
            <a:avLst/>
          </a:prstGeom>
          <a:solidFill>
            <a:schemeClr val="accent4"/>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Chí tuyến Bắc</a:t>
            </a:r>
            <a:endParaRPr/>
          </a:p>
        </p:txBody>
      </p:sp>
      <p:sp>
        <p:nvSpPr>
          <p:cNvPr id="622" name="Google Shape;622;p13"/>
          <p:cNvSpPr txBox="1"/>
          <p:nvPr/>
        </p:nvSpPr>
        <p:spPr>
          <a:xfrm>
            <a:off x="5441745" y="3914534"/>
            <a:ext cx="1580406" cy="369332"/>
          </a:xfrm>
          <a:prstGeom prst="rect">
            <a:avLst/>
          </a:prstGeom>
          <a:solidFill>
            <a:schemeClr val="accent4"/>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Chí tuyến Nam</a:t>
            </a:r>
            <a:endParaRPr/>
          </a:p>
        </p:txBody>
      </p:sp>
      <p:cxnSp>
        <p:nvCxnSpPr>
          <p:cNvPr id="623" name="Google Shape;623;p13"/>
          <p:cNvCxnSpPr/>
          <p:nvPr/>
        </p:nvCxnSpPr>
        <p:spPr>
          <a:xfrm>
            <a:off x="3552270" y="5090835"/>
            <a:ext cx="1330960" cy="0"/>
          </a:xfrm>
          <a:prstGeom prst="straightConnector1">
            <a:avLst/>
          </a:prstGeom>
          <a:noFill/>
          <a:ln w="28575" cap="flat" cmpd="sng">
            <a:solidFill>
              <a:srgbClr val="0000FF"/>
            </a:solidFill>
            <a:prstDash val="solid"/>
            <a:miter lim="800000"/>
            <a:headEnd type="none" w="sm" len="sm"/>
            <a:tailEnd type="triangle" w="med" len="med"/>
          </a:ln>
        </p:spPr>
      </p:cxnSp>
      <p:sp>
        <p:nvSpPr>
          <p:cNvPr id="624" name="Google Shape;624;p13"/>
          <p:cNvSpPr txBox="1"/>
          <p:nvPr/>
        </p:nvSpPr>
        <p:spPr>
          <a:xfrm>
            <a:off x="4883230" y="4898848"/>
            <a:ext cx="1580406" cy="369332"/>
          </a:xfrm>
          <a:prstGeom prst="rect">
            <a:avLst/>
          </a:prstGeom>
          <a:solidFill>
            <a:srgbClr val="BBD6EE"/>
          </a:solid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Vòng cực Nam</a:t>
            </a:r>
            <a:endParaRPr/>
          </a:p>
        </p:txBody>
      </p:sp>
      <p:sp>
        <p:nvSpPr>
          <p:cNvPr id="625" name="Google Shape;625;p13"/>
          <p:cNvSpPr txBox="1"/>
          <p:nvPr/>
        </p:nvSpPr>
        <p:spPr>
          <a:xfrm>
            <a:off x="4919785" y="1649719"/>
            <a:ext cx="1580406" cy="369332"/>
          </a:xfrm>
          <a:prstGeom prst="rect">
            <a:avLst/>
          </a:prstGeom>
          <a:solidFill>
            <a:srgbClr val="BBD6EE"/>
          </a:solid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Vòng cực Bắc</a:t>
            </a:r>
            <a:endParaRPr/>
          </a:p>
        </p:txBody>
      </p:sp>
      <p:cxnSp>
        <p:nvCxnSpPr>
          <p:cNvPr id="626" name="Google Shape;626;p13"/>
          <p:cNvCxnSpPr/>
          <p:nvPr/>
        </p:nvCxnSpPr>
        <p:spPr>
          <a:xfrm>
            <a:off x="3552270" y="1900596"/>
            <a:ext cx="1330960" cy="13593"/>
          </a:xfrm>
          <a:prstGeom prst="straightConnector1">
            <a:avLst/>
          </a:prstGeom>
          <a:noFill/>
          <a:ln w="28575" cap="flat" cmpd="sng">
            <a:solidFill>
              <a:srgbClr val="0000FF"/>
            </a:solidFill>
            <a:prstDash val="solid"/>
            <a:miter lim="800000"/>
            <a:headEnd type="none" w="sm" len="sm"/>
            <a:tailEnd type="triangle" w="med" len="med"/>
          </a:ln>
        </p:spPr>
      </p:cxnSp>
      <p:cxnSp>
        <p:nvCxnSpPr>
          <p:cNvPr id="627" name="Google Shape;627;p13"/>
          <p:cNvCxnSpPr/>
          <p:nvPr/>
        </p:nvCxnSpPr>
        <p:spPr>
          <a:xfrm rot="10800000" flipH="1">
            <a:off x="4262899" y="2875808"/>
            <a:ext cx="1170963" cy="3497"/>
          </a:xfrm>
          <a:prstGeom prst="straightConnector1">
            <a:avLst/>
          </a:prstGeom>
          <a:noFill/>
          <a:ln w="28575" cap="flat" cmpd="sng">
            <a:solidFill>
              <a:srgbClr val="0000FF"/>
            </a:solidFill>
            <a:prstDash val="solid"/>
            <a:miter lim="800000"/>
            <a:headEnd type="none" w="sm" len="sm"/>
            <a:tailEnd type="triangle" w="med" len="med"/>
          </a:ln>
        </p:spPr>
      </p:cxnSp>
      <p:cxnSp>
        <p:nvCxnSpPr>
          <p:cNvPr id="628" name="Google Shape;628;p13"/>
          <p:cNvCxnSpPr/>
          <p:nvPr/>
        </p:nvCxnSpPr>
        <p:spPr>
          <a:xfrm rot="10800000" flipH="1">
            <a:off x="4262899" y="4156933"/>
            <a:ext cx="1170963" cy="3497"/>
          </a:xfrm>
          <a:prstGeom prst="straightConnector1">
            <a:avLst/>
          </a:prstGeom>
          <a:noFill/>
          <a:ln w="28575" cap="flat" cmpd="sng">
            <a:solidFill>
              <a:srgbClr val="0000FF"/>
            </a:solidFill>
            <a:prstDash val="solid"/>
            <a:miter lim="800000"/>
            <a:headEnd type="none" w="sm" len="sm"/>
            <a:tailEnd type="triangle" w="med" len="med"/>
          </a:ln>
        </p:spPr>
      </p:cxnSp>
      <p:sp>
        <p:nvSpPr>
          <p:cNvPr id="629" name="Google Shape;629;p13"/>
          <p:cNvSpPr txBox="1"/>
          <p:nvPr/>
        </p:nvSpPr>
        <p:spPr>
          <a:xfrm>
            <a:off x="4622585" y="3316974"/>
            <a:ext cx="1779806" cy="369332"/>
          </a:xfrm>
          <a:prstGeom prst="rect">
            <a:avLst/>
          </a:pr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Đường Xích đạo</a:t>
            </a:r>
            <a:endParaRPr/>
          </a:p>
        </p:txBody>
      </p:sp>
      <p:sp>
        <p:nvSpPr>
          <p:cNvPr id="630" name="Google Shape;630;p13"/>
          <p:cNvSpPr txBox="1"/>
          <p:nvPr/>
        </p:nvSpPr>
        <p:spPr>
          <a:xfrm>
            <a:off x="1023094" y="-200150"/>
            <a:ext cx="7965439" cy="1203150"/>
          </a:xfrm>
          <a:prstGeom prst="rect">
            <a:avLst/>
          </a:prstGeom>
          <a:noFill/>
          <a:ln>
            <a:noFill/>
          </a:ln>
        </p:spPr>
        <p:txBody>
          <a:bodyPr spcFirstLastPara="1" wrap="square" lIns="91425" tIns="45700" rIns="91425" bIns="45700" anchor="t" anchorCtr="0">
            <a:spAutoFit/>
          </a:bodyPr>
          <a:lstStyle/>
          <a:p>
            <a:pPr marL="0" marR="0" lvl="0" indent="333375" algn="just" rtl="0">
              <a:lnSpc>
                <a:spcPct val="107000"/>
              </a:lnSpc>
              <a:spcBef>
                <a:spcPts val="0"/>
              </a:spcBef>
              <a:spcAft>
                <a:spcPts val="0"/>
              </a:spcAft>
              <a:buNone/>
            </a:pPr>
            <a:r>
              <a:rPr lang="en-US" sz="7200" b="1">
                <a:solidFill>
                  <a:srgbClr val="FF0000"/>
                </a:solidFill>
                <a:latin typeface="Lobster"/>
                <a:ea typeface="Lobster"/>
                <a:cs typeface="Lobster"/>
                <a:sym typeface="Lobster"/>
              </a:rPr>
              <a:t>E</a:t>
            </a:r>
            <a:r>
              <a:rPr lang="en-US" sz="4800">
                <a:solidFill>
                  <a:srgbClr val="FF0000"/>
                </a:solidFill>
                <a:latin typeface="Lobster"/>
                <a:ea typeface="Lobster"/>
                <a:cs typeface="Lobster"/>
                <a:sym typeface="Lobster"/>
              </a:rPr>
              <a:t>m có biết ???</a:t>
            </a:r>
            <a:endParaRPr/>
          </a:p>
        </p:txBody>
      </p:sp>
      <p:sp>
        <p:nvSpPr>
          <p:cNvPr id="631" name="Google Shape;631;p13"/>
          <p:cNvSpPr/>
          <p:nvPr/>
        </p:nvSpPr>
        <p:spPr>
          <a:xfrm>
            <a:off x="7022151" y="1176613"/>
            <a:ext cx="4848459" cy="4969065"/>
          </a:xfrm>
          <a:prstGeom prst="rect">
            <a:avLst/>
          </a:prstGeom>
          <a:no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2" name="Google Shape;632;p13"/>
          <p:cNvSpPr/>
          <p:nvPr/>
        </p:nvSpPr>
        <p:spPr>
          <a:xfrm>
            <a:off x="7514762" y="925410"/>
            <a:ext cx="3364298" cy="550696"/>
          </a:xfrm>
          <a:prstGeom prst="roundRect">
            <a:avLst>
              <a:gd name="adj" fmla="val 16667"/>
            </a:avLst>
          </a:prstGeom>
          <a:solidFill>
            <a:srgbClr val="FEE599"/>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i="0" u="none" strike="noStrike" cap="none">
                <a:solidFill>
                  <a:srgbClr val="0000FF"/>
                </a:solidFill>
                <a:latin typeface="Arial"/>
                <a:ea typeface="Arial"/>
                <a:cs typeface="Arial"/>
                <a:sym typeface="Arial"/>
              </a:rPr>
              <a:t>5 vĩ tuyến đặc biệt</a:t>
            </a:r>
            <a:endParaRPr sz="2800" b="1" i="0" u="none" strike="noStrike" cap="none">
              <a:solidFill>
                <a:srgbClr val="0000FF"/>
              </a:solidFill>
              <a:latin typeface="Arial"/>
              <a:ea typeface="Arial"/>
              <a:cs typeface="Arial"/>
              <a:sym typeface="Arial"/>
            </a:endParaRPr>
          </a:p>
        </p:txBody>
      </p:sp>
      <p:sp>
        <p:nvSpPr>
          <p:cNvPr id="633" name="Google Shape;633;p13"/>
          <p:cNvSpPr txBox="1"/>
          <p:nvPr/>
        </p:nvSpPr>
        <p:spPr>
          <a:xfrm>
            <a:off x="9775189" y="1726663"/>
            <a:ext cx="99027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0000"/>
                </a:solidFill>
                <a:latin typeface="Calibri"/>
                <a:ea typeface="Calibri"/>
                <a:cs typeface="Calibri"/>
                <a:sym typeface="Calibri"/>
              </a:rPr>
              <a:t>0</a:t>
            </a:r>
            <a:r>
              <a:rPr lang="en-US" sz="3600" b="1" baseline="30000">
                <a:solidFill>
                  <a:srgbClr val="FF0000"/>
                </a:solidFill>
                <a:latin typeface="Calibri"/>
                <a:ea typeface="Calibri"/>
                <a:cs typeface="Calibri"/>
                <a:sym typeface="Calibri"/>
              </a:rPr>
              <a:t>0</a:t>
            </a:r>
            <a:r>
              <a:rPr lang="en-US" sz="3600" b="1">
                <a:solidFill>
                  <a:schemeClr val="dk1"/>
                </a:solidFill>
                <a:latin typeface="Calibri"/>
                <a:ea typeface="Calibri"/>
                <a:cs typeface="Calibri"/>
                <a:sym typeface="Calibri"/>
              </a:rPr>
              <a:t> </a:t>
            </a:r>
            <a:endParaRPr/>
          </a:p>
        </p:txBody>
      </p:sp>
      <p:sp>
        <p:nvSpPr>
          <p:cNvPr id="634" name="Google Shape;634;p13"/>
          <p:cNvSpPr txBox="1"/>
          <p:nvPr/>
        </p:nvSpPr>
        <p:spPr>
          <a:xfrm>
            <a:off x="9775189" y="2583420"/>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23</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27</a:t>
            </a:r>
            <a:r>
              <a:rPr lang="en-US" sz="3200" b="1" baseline="30000">
                <a:solidFill>
                  <a:srgbClr val="FF0000"/>
                </a:solidFill>
                <a:latin typeface="Calibri"/>
                <a:ea typeface="Calibri"/>
                <a:cs typeface="Calibri"/>
                <a:sym typeface="Calibri"/>
              </a:rPr>
              <a:t>’</a:t>
            </a:r>
            <a:r>
              <a:rPr lang="en-US" sz="3200" b="1">
                <a:solidFill>
                  <a:srgbClr val="FF0000"/>
                </a:solidFill>
                <a:latin typeface="Calibri"/>
                <a:ea typeface="Calibri"/>
                <a:cs typeface="Calibri"/>
                <a:sym typeface="Calibri"/>
              </a:rPr>
              <a:t>B</a:t>
            </a:r>
            <a:endParaRPr sz="3200" b="1">
              <a:solidFill>
                <a:schemeClr val="dk1"/>
              </a:solidFill>
              <a:latin typeface="Calibri"/>
              <a:ea typeface="Calibri"/>
              <a:cs typeface="Calibri"/>
              <a:sym typeface="Calibri"/>
            </a:endParaRPr>
          </a:p>
        </p:txBody>
      </p:sp>
      <p:sp>
        <p:nvSpPr>
          <p:cNvPr id="635" name="Google Shape;635;p13"/>
          <p:cNvSpPr txBox="1"/>
          <p:nvPr/>
        </p:nvSpPr>
        <p:spPr>
          <a:xfrm>
            <a:off x="9775189" y="3498550"/>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23</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27</a:t>
            </a:r>
            <a:r>
              <a:rPr lang="en-US" sz="3200" b="1" baseline="30000">
                <a:solidFill>
                  <a:srgbClr val="FF0000"/>
                </a:solidFill>
                <a:latin typeface="Calibri"/>
                <a:ea typeface="Calibri"/>
                <a:cs typeface="Calibri"/>
                <a:sym typeface="Calibri"/>
              </a:rPr>
              <a:t>’</a:t>
            </a:r>
            <a:r>
              <a:rPr lang="en-US" sz="3200" b="1">
                <a:solidFill>
                  <a:srgbClr val="FF0000"/>
                </a:solidFill>
                <a:latin typeface="Calibri"/>
                <a:ea typeface="Calibri"/>
                <a:cs typeface="Calibri"/>
                <a:sym typeface="Calibri"/>
              </a:rPr>
              <a:t>N</a:t>
            </a:r>
            <a:endParaRPr sz="3200" b="1">
              <a:solidFill>
                <a:schemeClr val="dk1"/>
              </a:solidFill>
              <a:latin typeface="Calibri"/>
              <a:ea typeface="Calibri"/>
              <a:cs typeface="Calibri"/>
              <a:sym typeface="Calibri"/>
            </a:endParaRPr>
          </a:p>
        </p:txBody>
      </p:sp>
      <p:sp>
        <p:nvSpPr>
          <p:cNvPr id="636" name="Google Shape;636;p13"/>
          <p:cNvSpPr txBox="1"/>
          <p:nvPr/>
        </p:nvSpPr>
        <p:spPr>
          <a:xfrm>
            <a:off x="9737749" y="4413680"/>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66</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33</a:t>
            </a:r>
            <a:r>
              <a:rPr lang="en-US" sz="3200" b="1" baseline="30000">
                <a:solidFill>
                  <a:srgbClr val="FF0000"/>
                </a:solidFill>
                <a:latin typeface="Calibri"/>
                <a:ea typeface="Calibri"/>
                <a:cs typeface="Calibri"/>
                <a:sym typeface="Calibri"/>
              </a:rPr>
              <a:t>’</a:t>
            </a:r>
            <a:r>
              <a:rPr lang="en-US" sz="3200" b="1">
                <a:solidFill>
                  <a:srgbClr val="FF0000"/>
                </a:solidFill>
                <a:latin typeface="Calibri"/>
                <a:ea typeface="Calibri"/>
                <a:cs typeface="Calibri"/>
                <a:sym typeface="Calibri"/>
              </a:rPr>
              <a:t>B</a:t>
            </a:r>
            <a:endParaRPr sz="3200" b="1">
              <a:solidFill>
                <a:schemeClr val="dk1"/>
              </a:solidFill>
              <a:latin typeface="Calibri"/>
              <a:ea typeface="Calibri"/>
              <a:cs typeface="Calibri"/>
              <a:sym typeface="Calibri"/>
            </a:endParaRPr>
          </a:p>
        </p:txBody>
      </p:sp>
      <p:sp>
        <p:nvSpPr>
          <p:cNvPr id="637" name="Google Shape;637;p13"/>
          <p:cNvSpPr txBox="1"/>
          <p:nvPr/>
        </p:nvSpPr>
        <p:spPr>
          <a:xfrm>
            <a:off x="9737749" y="5249658"/>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66</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33</a:t>
            </a:r>
            <a:r>
              <a:rPr lang="en-US" sz="3200" b="1" baseline="30000">
                <a:solidFill>
                  <a:srgbClr val="FF0000"/>
                </a:solidFill>
                <a:latin typeface="Calibri"/>
                <a:ea typeface="Calibri"/>
                <a:cs typeface="Calibri"/>
                <a:sym typeface="Calibri"/>
              </a:rPr>
              <a:t>’N</a:t>
            </a:r>
            <a:endParaRPr sz="3200" b="1">
              <a:solidFill>
                <a:schemeClr val="dk1"/>
              </a:solidFill>
              <a:latin typeface="Calibri"/>
              <a:ea typeface="Calibri"/>
              <a:cs typeface="Calibri"/>
              <a:sym typeface="Calibri"/>
            </a:endParaRPr>
          </a:p>
        </p:txBody>
      </p:sp>
      <p:pic>
        <p:nvPicPr>
          <p:cNvPr id="638" name="Google Shape;638;p13"/>
          <p:cNvPicPr preferRelativeResize="0"/>
          <p:nvPr/>
        </p:nvPicPr>
        <p:blipFill rotWithShape="1">
          <a:blip r:embed="rId5">
            <a:alphaModFix/>
          </a:blip>
          <a:srcRect/>
          <a:stretch/>
        </p:blipFill>
        <p:spPr>
          <a:xfrm>
            <a:off x="41363" y="5833761"/>
            <a:ext cx="1023094" cy="9565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1000"/>
                                        <p:tgtEl>
                                          <p:spTgt spid="63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20"/>
                                        </p:tgtEl>
                                        <p:attrNameLst>
                                          <p:attrName>style.visibility</p:attrName>
                                        </p:attrNameLst>
                                      </p:cBhvr>
                                      <p:to>
                                        <p:strVal val="visible"/>
                                      </p:to>
                                    </p:set>
                                    <p:anim calcmode="lin" valueType="num">
                                      <p:cBhvr additive="base">
                                        <p:cTn id="12" dur="500"/>
                                        <p:tgtEl>
                                          <p:spTgt spid="620"/>
                                        </p:tgtEl>
                                        <p:attrNameLst>
                                          <p:attrName>ppt_w</p:attrName>
                                        </p:attrNameLst>
                                      </p:cBhvr>
                                      <p:tavLst>
                                        <p:tav tm="0">
                                          <p:val>
                                            <p:strVal val="0"/>
                                          </p:val>
                                        </p:tav>
                                        <p:tav tm="100000">
                                          <p:val>
                                            <p:strVal val="#ppt_w"/>
                                          </p:val>
                                        </p:tav>
                                      </p:tavLst>
                                    </p:anim>
                                    <p:anim calcmode="lin" valueType="num">
                                      <p:cBhvr additive="base">
                                        <p:cTn id="13" dur="500"/>
                                        <p:tgtEl>
                                          <p:spTgt spid="620"/>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31"/>
                                        </p:tgtEl>
                                        <p:attrNameLst>
                                          <p:attrName>style.visibility</p:attrName>
                                        </p:attrNameLst>
                                      </p:cBhvr>
                                      <p:to>
                                        <p:strVal val="visible"/>
                                      </p:to>
                                    </p:set>
                                    <p:animEffect transition="in" filter="fade">
                                      <p:cBhvr>
                                        <p:cTn id="18" dur="1000"/>
                                        <p:tgtEl>
                                          <p:spTgt spid="631"/>
                                        </p:tgtEl>
                                      </p:cBhvr>
                                    </p:animEffect>
                                  </p:childTnLst>
                                </p:cTn>
                              </p:par>
                              <p:par>
                                <p:cTn id="19" presetID="10" presetClass="entr" presetSubtype="0" fill="hold" nodeType="withEffect">
                                  <p:stCondLst>
                                    <p:cond delay="1700"/>
                                  </p:stCondLst>
                                  <p:childTnLst>
                                    <p:set>
                                      <p:cBhvr>
                                        <p:cTn id="20" dur="1" fill="hold">
                                          <p:stCondLst>
                                            <p:cond delay="0"/>
                                          </p:stCondLst>
                                        </p:cTn>
                                        <p:tgtEl>
                                          <p:spTgt spid="632"/>
                                        </p:tgtEl>
                                        <p:attrNameLst>
                                          <p:attrName>style.visibility</p:attrName>
                                        </p:attrNameLst>
                                      </p:cBhvr>
                                      <p:to>
                                        <p:strVal val="visible"/>
                                      </p:to>
                                    </p:set>
                                    <p:animEffect transition="in" filter="fade">
                                      <p:cBhvr>
                                        <p:cTn id="21" dur="1000"/>
                                        <p:tgtEl>
                                          <p:spTgt spid="6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33"/>
                                        </p:tgtEl>
                                        <p:attrNameLst>
                                          <p:attrName>style.visibility</p:attrName>
                                        </p:attrNameLst>
                                      </p:cBhvr>
                                      <p:to>
                                        <p:strVal val="visible"/>
                                      </p:to>
                                    </p:set>
                                    <p:animEffect transition="in" filter="fade">
                                      <p:cBhvr>
                                        <p:cTn id="30" dur="500"/>
                                        <p:tgtEl>
                                          <p:spTgt spid="6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27"/>
                                        </p:tgtEl>
                                        <p:attrNameLst>
                                          <p:attrName>style.visibility</p:attrName>
                                        </p:attrNameLst>
                                      </p:cBhvr>
                                      <p:to>
                                        <p:strVal val="visible"/>
                                      </p:to>
                                    </p:set>
                                    <p:animEffect transition="in" filter="fade">
                                      <p:cBhvr>
                                        <p:cTn id="35" dur="500"/>
                                        <p:tgtEl>
                                          <p:spTgt spid="627"/>
                                        </p:tgtEl>
                                      </p:cBhvr>
                                    </p:animEffect>
                                  </p:childTnLst>
                                </p:cTn>
                              </p:par>
                              <p:par>
                                <p:cTn id="36" presetID="10" presetClass="entr" presetSubtype="0" fill="hold" nodeType="withEffect">
                                  <p:stCondLst>
                                    <p:cond delay="0"/>
                                  </p:stCondLst>
                                  <p:childTnLst>
                                    <p:set>
                                      <p:cBhvr>
                                        <p:cTn id="37" dur="1" fill="hold">
                                          <p:stCondLst>
                                            <p:cond delay="0"/>
                                          </p:stCondLst>
                                        </p:cTn>
                                        <p:tgtEl>
                                          <p:spTgt spid="621"/>
                                        </p:tgtEl>
                                        <p:attrNameLst>
                                          <p:attrName>style.visibility</p:attrName>
                                        </p:attrNameLst>
                                      </p:cBhvr>
                                      <p:to>
                                        <p:strVal val="visible"/>
                                      </p:to>
                                    </p:set>
                                    <p:animEffect transition="in" filter="fade">
                                      <p:cBhvr>
                                        <p:cTn id="38" dur="500"/>
                                        <p:tgtEl>
                                          <p:spTgt spid="6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34"/>
                                        </p:tgtEl>
                                        <p:attrNameLst>
                                          <p:attrName>style.visibility</p:attrName>
                                        </p:attrNameLst>
                                      </p:cBhvr>
                                      <p:to>
                                        <p:strVal val="visible"/>
                                      </p:to>
                                    </p:set>
                                    <p:animEffect transition="in" filter="fade">
                                      <p:cBhvr>
                                        <p:cTn id="43" dur="500"/>
                                        <p:tgtEl>
                                          <p:spTgt spid="63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28"/>
                                        </p:tgtEl>
                                        <p:attrNameLst>
                                          <p:attrName>style.visibility</p:attrName>
                                        </p:attrNameLst>
                                      </p:cBhvr>
                                      <p:to>
                                        <p:strVal val="visible"/>
                                      </p:to>
                                    </p:set>
                                    <p:animEffect transition="in" filter="fade">
                                      <p:cBhvr>
                                        <p:cTn id="48" dur="500"/>
                                        <p:tgtEl>
                                          <p:spTgt spid="628"/>
                                        </p:tgtEl>
                                      </p:cBhvr>
                                    </p:animEffect>
                                  </p:childTnLst>
                                </p:cTn>
                              </p:par>
                              <p:par>
                                <p:cTn id="49" presetID="10" presetClass="entr" presetSubtype="0" fill="hold" nodeType="withEffect">
                                  <p:stCondLst>
                                    <p:cond delay="0"/>
                                  </p:stCondLst>
                                  <p:childTnLst>
                                    <p:set>
                                      <p:cBhvr>
                                        <p:cTn id="50" dur="1" fill="hold">
                                          <p:stCondLst>
                                            <p:cond delay="0"/>
                                          </p:stCondLst>
                                        </p:cTn>
                                        <p:tgtEl>
                                          <p:spTgt spid="622"/>
                                        </p:tgtEl>
                                        <p:attrNameLst>
                                          <p:attrName>style.visibility</p:attrName>
                                        </p:attrNameLst>
                                      </p:cBhvr>
                                      <p:to>
                                        <p:strVal val="visible"/>
                                      </p:to>
                                    </p:set>
                                    <p:animEffect transition="in" filter="fade">
                                      <p:cBhvr>
                                        <p:cTn id="51" dur="500"/>
                                        <p:tgtEl>
                                          <p:spTgt spid="622"/>
                                        </p:tgtEl>
                                      </p:cBhvr>
                                    </p:animEffect>
                                  </p:childTnLst>
                                </p:cTn>
                              </p:par>
                              <p:par>
                                <p:cTn id="52" presetID="10" presetClass="entr" presetSubtype="0" fill="hold" nodeType="withEffect">
                                  <p:stCondLst>
                                    <p:cond delay="0"/>
                                  </p:stCondLst>
                                  <p:childTnLst>
                                    <p:set>
                                      <p:cBhvr>
                                        <p:cTn id="53" dur="1" fill="hold">
                                          <p:stCondLst>
                                            <p:cond delay="0"/>
                                          </p:stCondLst>
                                        </p:cTn>
                                        <p:tgtEl>
                                          <p:spTgt spid="635"/>
                                        </p:tgtEl>
                                        <p:attrNameLst>
                                          <p:attrName>style.visibility</p:attrName>
                                        </p:attrNameLst>
                                      </p:cBhvr>
                                      <p:to>
                                        <p:strVal val="visible"/>
                                      </p:to>
                                    </p:set>
                                    <p:animEffect transition="in" filter="fade">
                                      <p:cBhvr>
                                        <p:cTn id="54" dur="500"/>
                                        <p:tgtEl>
                                          <p:spTgt spid="63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25"/>
                                        </p:tgtEl>
                                        <p:attrNameLst>
                                          <p:attrName>style.visibility</p:attrName>
                                        </p:attrNameLst>
                                      </p:cBhvr>
                                      <p:to>
                                        <p:strVal val="visible"/>
                                      </p:to>
                                    </p:set>
                                    <p:animEffect transition="in" filter="fade">
                                      <p:cBhvr>
                                        <p:cTn id="59" dur="500"/>
                                        <p:tgtEl>
                                          <p:spTgt spid="625"/>
                                        </p:tgtEl>
                                      </p:cBhvr>
                                    </p:animEffect>
                                  </p:childTnLst>
                                </p:cTn>
                              </p:par>
                              <p:par>
                                <p:cTn id="60" presetID="10" presetClass="entr" presetSubtype="0" fill="hold" nodeType="withEffect">
                                  <p:stCondLst>
                                    <p:cond delay="0"/>
                                  </p:stCondLst>
                                  <p:childTnLst>
                                    <p:set>
                                      <p:cBhvr>
                                        <p:cTn id="61" dur="1" fill="hold">
                                          <p:stCondLst>
                                            <p:cond delay="0"/>
                                          </p:stCondLst>
                                        </p:cTn>
                                        <p:tgtEl>
                                          <p:spTgt spid="626"/>
                                        </p:tgtEl>
                                        <p:attrNameLst>
                                          <p:attrName>style.visibility</p:attrName>
                                        </p:attrNameLst>
                                      </p:cBhvr>
                                      <p:to>
                                        <p:strVal val="visible"/>
                                      </p:to>
                                    </p:set>
                                    <p:animEffect transition="in" filter="fade">
                                      <p:cBhvr>
                                        <p:cTn id="62" dur="500"/>
                                        <p:tgtEl>
                                          <p:spTgt spid="626"/>
                                        </p:tgtEl>
                                      </p:cBhvr>
                                    </p:animEffect>
                                  </p:childTnLst>
                                </p:cTn>
                              </p:par>
                              <p:par>
                                <p:cTn id="63" presetID="10" presetClass="entr" presetSubtype="0" fill="hold" nodeType="withEffect">
                                  <p:stCondLst>
                                    <p:cond delay="0"/>
                                  </p:stCondLst>
                                  <p:childTnLst>
                                    <p:set>
                                      <p:cBhvr>
                                        <p:cTn id="64" dur="1" fill="hold">
                                          <p:stCondLst>
                                            <p:cond delay="0"/>
                                          </p:stCondLst>
                                        </p:cTn>
                                        <p:tgtEl>
                                          <p:spTgt spid="636"/>
                                        </p:tgtEl>
                                        <p:attrNameLst>
                                          <p:attrName>style.visibility</p:attrName>
                                        </p:attrNameLst>
                                      </p:cBhvr>
                                      <p:to>
                                        <p:strVal val="visible"/>
                                      </p:to>
                                    </p:set>
                                    <p:animEffect transition="in" filter="fade">
                                      <p:cBhvr>
                                        <p:cTn id="65" dur="500"/>
                                        <p:tgtEl>
                                          <p:spTgt spid="63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23"/>
                                        </p:tgtEl>
                                        <p:attrNameLst>
                                          <p:attrName>style.visibility</p:attrName>
                                        </p:attrNameLst>
                                      </p:cBhvr>
                                      <p:to>
                                        <p:strVal val="visible"/>
                                      </p:to>
                                    </p:set>
                                    <p:animEffect transition="in" filter="fade">
                                      <p:cBhvr>
                                        <p:cTn id="70" dur="500"/>
                                        <p:tgtEl>
                                          <p:spTgt spid="623"/>
                                        </p:tgtEl>
                                      </p:cBhvr>
                                    </p:animEffect>
                                  </p:childTnLst>
                                </p:cTn>
                              </p:par>
                              <p:par>
                                <p:cTn id="71" presetID="10" presetClass="entr" presetSubtype="0" fill="hold" nodeType="withEffect">
                                  <p:stCondLst>
                                    <p:cond delay="0"/>
                                  </p:stCondLst>
                                  <p:childTnLst>
                                    <p:set>
                                      <p:cBhvr>
                                        <p:cTn id="72" dur="1" fill="hold">
                                          <p:stCondLst>
                                            <p:cond delay="0"/>
                                          </p:stCondLst>
                                        </p:cTn>
                                        <p:tgtEl>
                                          <p:spTgt spid="624"/>
                                        </p:tgtEl>
                                        <p:attrNameLst>
                                          <p:attrName>style.visibility</p:attrName>
                                        </p:attrNameLst>
                                      </p:cBhvr>
                                      <p:to>
                                        <p:strVal val="visible"/>
                                      </p:to>
                                    </p:set>
                                    <p:animEffect transition="in" filter="fade">
                                      <p:cBhvr>
                                        <p:cTn id="73" dur="500"/>
                                        <p:tgtEl>
                                          <p:spTgt spid="624"/>
                                        </p:tgtEl>
                                      </p:cBhvr>
                                    </p:animEffect>
                                  </p:childTnLst>
                                </p:cTn>
                              </p:par>
                              <p:par>
                                <p:cTn id="74" presetID="10" presetClass="entr" presetSubtype="0" fill="hold" nodeType="withEffect">
                                  <p:stCondLst>
                                    <p:cond delay="0"/>
                                  </p:stCondLst>
                                  <p:childTnLst>
                                    <p:set>
                                      <p:cBhvr>
                                        <p:cTn id="75" dur="1" fill="hold">
                                          <p:stCondLst>
                                            <p:cond delay="0"/>
                                          </p:stCondLst>
                                        </p:cTn>
                                        <p:tgtEl>
                                          <p:spTgt spid="637"/>
                                        </p:tgtEl>
                                        <p:attrNameLst>
                                          <p:attrName>style.visibility</p:attrName>
                                        </p:attrNameLst>
                                      </p:cBhvr>
                                      <p:to>
                                        <p:strVal val="visible"/>
                                      </p:to>
                                    </p:set>
                                    <p:animEffect transition="in" filter="fade">
                                      <p:cBhvr>
                                        <p:cTn id="76" dur="500"/>
                                        <p:tgtEl>
                                          <p:spTgt spid="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4"/>
          <p:cNvSpPr/>
          <p:nvPr/>
        </p:nvSpPr>
        <p:spPr>
          <a:xfrm rot="10800000" flipH="1">
            <a:off x="0" y="-73377"/>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pic>
        <p:nvPicPr>
          <p:cNvPr id="645" name="Google Shape;645;p14"/>
          <p:cNvPicPr preferRelativeResize="0"/>
          <p:nvPr/>
        </p:nvPicPr>
        <p:blipFill rotWithShape="1">
          <a:blip r:embed="rId3">
            <a:alphaModFix/>
          </a:blip>
          <a:srcRect b="7728"/>
          <a:stretch/>
        </p:blipFill>
        <p:spPr>
          <a:xfrm>
            <a:off x="137339" y="8282374"/>
            <a:ext cx="4810234" cy="4483474"/>
          </a:xfrm>
          <a:prstGeom prst="rect">
            <a:avLst/>
          </a:prstGeom>
          <a:noFill/>
          <a:ln>
            <a:noFill/>
          </a:ln>
        </p:spPr>
      </p:pic>
      <p:sp>
        <p:nvSpPr>
          <p:cNvPr id="646" name="Google Shape;646;p14"/>
          <p:cNvSpPr txBox="1"/>
          <p:nvPr/>
        </p:nvSpPr>
        <p:spPr>
          <a:xfrm>
            <a:off x="5249811" y="9647767"/>
            <a:ext cx="1503680" cy="369332"/>
          </a:xfrm>
          <a:prstGeom prst="rect">
            <a:avLst/>
          </a:prstGeom>
          <a:solidFill>
            <a:schemeClr val="accent4"/>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Chí tuyến Bắc</a:t>
            </a:r>
            <a:endParaRPr/>
          </a:p>
        </p:txBody>
      </p:sp>
      <p:sp>
        <p:nvSpPr>
          <p:cNvPr id="647" name="Google Shape;647;p14"/>
          <p:cNvSpPr txBox="1"/>
          <p:nvPr/>
        </p:nvSpPr>
        <p:spPr>
          <a:xfrm>
            <a:off x="5257694" y="10909694"/>
            <a:ext cx="1580406" cy="369332"/>
          </a:xfrm>
          <a:prstGeom prst="rect">
            <a:avLst/>
          </a:prstGeom>
          <a:solidFill>
            <a:schemeClr val="accent4"/>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Chí tuyến Nam</a:t>
            </a:r>
            <a:endParaRPr/>
          </a:p>
        </p:txBody>
      </p:sp>
      <p:cxnSp>
        <p:nvCxnSpPr>
          <p:cNvPr id="648" name="Google Shape;648;p14"/>
          <p:cNvCxnSpPr/>
          <p:nvPr/>
        </p:nvCxnSpPr>
        <p:spPr>
          <a:xfrm>
            <a:off x="3368219" y="12085995"/>
            <a:ext cx="1330960" cy="0"/>
          </a:xfrm>
          <a:prstGeom prst="straightConnector1">
            <a:avLst/>
          </a:prstGeom>
          <a:noFill/>
          <a:ln w="28575" cap="flat" cmpd="sng">
            <a:solidFill>
              <a:srgbClr val="0000FF"/>
            </a:solidFill>
            <a:prstDash val="solid"/>
            <a:miter lim="800000"/>
            <a:headEnd type="none" w="sm" len="sm"/>
            <a:tailEnd type="triangle" w="med" len="med"/>
          </a:ln>
        </p:spPr>
      </p:cxnSp>
      <p:sp>
        <p:nvSpPr>
          <p:cNvPr id="649" name="Google Shape;649;p14"/>
          <p:cNvSpPr txBox="1"/>
          <p:nvPr/>
        </p:nvSpPr>
        <p:spPr>
          <a:xfrm>
            <a:off x="4699179" y="11894008"/>
            <a:ext cx="1580406" cy="369332"/>
          </a:xfrm>
          <a:prstGeom prst="rect">
            <a:avLst/>
          </a:prstGeom>
          <a:solidFill>
            <a:srgbClr val="BBD6EE"/>
          </a:solid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Vòng cực Nam</a:t>
            </a:r>
            <a:endParaRPr/>
          </a:p>
        </p:txBody>
      </p:sp>
      <p:sp>
        <p:nvSpPr>
          <p:cNvPr id="650" name="Google Shape;650;p14"/>
          <p:cNvSpPr txBox="1"/>
          <p:nvPr/>
        </p:nvSpPr>
        <p:spPr>
          <a:xfrm>
            <a:off x="4735734" y="8644879"/>
            <a:ext cx="1580406" cy="369332"/>
          </a:xfrm>
          <a:prstGeom prst="rect">
            <a:avLst/>
          </a:prstGeom>
          <a:solidFill>
            <a:srgbClr val="BBD6EE"/>
          </a:solid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Vòng cực Bắc</a:t>
            </a:r>
            <a:endParaRPr/>
          </a:p>
        </p:txBody>
      </p:sp>
      <p:cxnSp>
        <p:nvCxnSpPr>
          <p:cNvPr id="651" name="Google Shape;651;p14"/>
          <p:cNvCxnSpPr/>
          <p:nvPr/>
        </p:nvCxnSpPr>
        <p:spPr>
          <a:xfrm>
            <a:off x="3368219" y="8895756"/>
            <a:ext cx="1330960" cy="13593"/>
          </a:xfrm>
          <a:prstGeom prst="straightConnector1">
            <a:avLst/>
          </a:prstGeom>
          <a:noFill/>
          <a:ln w="28575" cap="flat" cmpd="sng">
            <a:solidFill>
              <a:srgbClr val="0000FF"/>
            </a:solidFill>
            <a:prstDash val="solid"/>
            <a:miter lim="800000"/>
            <a:headEnd type="none" w="sm" len="sm"/>
            <a:tailEnd type="triangle" w="med" len="med"/>
          </a:ln>
        </p:spPr>
      </p:cxnSp>
      <p:cxnSp>
        <p:nvCxnSpPr>
          <p:cNvPr id="652" name="Google Shape;652;p14"/>
          <p:cNvCxnSpPr/>
          <p:nvPr/>
        </p:nvCxnSpPr>
        <p:spPr>
          <a:xfrm rot="10800000" flipH="1">
            <a:off x="4078848" y="9870968"/>
            <a:ext cx="1170963" cy="3497"/>
          </a:xfrm>
          <a:prstGeom prst="straightConnector1">
            <a:avLst/>
          </a:prstGeom>
          <a:noFill/>
          <a:ln w="28575" cap="flat" cmpd="sng">
            <a:solidFill>
              <a:srgbClr val="0000FF"/>
            </a:solidFill>
            <a:prstDash val="solid"/>
            <a:miter lim="800000"/>
            <a:headEnd type="none" w="sm" len="sm"/>
            <a:tailEnd type="triangle" w="med" len="med"/>
          </a:ln>
        </p:spPr>
      </p:cxnSp>
      <p:cxnSp>
        <p:nvCxnSpPr>
          <p:cNvPr id="653" name="Google Shape;653;p14"/>
          <p:cNvCxnSpPr/>
          <p:nvPr/>
        </p:nvCxnSpPr>
        <p:spPr>
          <a:xfrm rot="10800000" flipH="1">
            <a:off x="4078848" y="11152093"/>
            <a:ext cx="1170963" cy="3497"/>
          </a:xfrm>
          <a:prstGeom prst="straightConnector1">
            <a:avLst/>
          </a:prstGeom>
          <a:noFill/>
          <a:ln w="28575" cap="flat" cmpd="sng">
            <a:solidFill>
              <a:srgbClr val="0000FF"/>
            </a:solidFill>
            <a:prstDash val="solid"/>
            <a:miter lim="800000"/>
            <a:headEnd type="none" w="sm" len="sm"/>
            <a:tailEnd type="triangle" w="med" len="med"/>
          </a:ln>
        </p:spPr>
      </p:cxnSp>
      <p:sp>
        <p:nvSpPr>
          <p:cNvPr id="654" name="Google Shape;654;p14"/>
          <p:cNvSpPr txBox="1"/>
          <p:nvPr/>
        </p:nvSpPr>
        <p:spPr>
          <a:xfrm>
            <a:off x="4438534" y="10312134"/>
            <a:ext cx="1779806" cy="369332"/>
          </a:xfrm>
          <a:prstGeom prst="rect">
            <a:avLst/>
          </a:pr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Đường Xích đạo</a:t>
            </a:r>
            <a:endParaRPr/>
          </a:p>
        </p:txBody>
      </p:sp>
      <p:sp>
        <p:nvSpPr>
          <p:cNvPr id="655" name="Google Shape;655;p14"/>
          <p:cNvSpPr txBox="1"/>
          <p:nvPr/>
        </p:nvSpPr>
        <p:spPr>
          <a:xfrm>
            <a:off x="-4326145" y="1231426"/>
            <a:ext cx="3853706" cy="2018438"/>
          </a:xfrm>
          <a:prstGeom prst="rect">
            <a:avLst/>
          </a:prstGeom>
          <a:noFill/>
          <a:ln>
            <a:noFill/>
          </a:ln>
        </p:spPr>
        <p:txBody>
          <a:bodyPr spcFirstLastPara="1" wrap="square" lIns="91425" tIns="45700" rIns="91425" bIns="45700" anchor="t" anchorCtr="0">
            <a:spAutoFit/>
          </a:bodyPr>
          <a:lstStyle/>
          <a:p>
            <a:pPr marL="0" marR="0" lvl="0" indent="333375" algn="just" rtl="0">
              <a:lnSpc>
                <a:spcPct val="107000"/>
              </a:lnSpc>
              <a:spcBef>
                <a:spcPts val="0"/>
              </a:spcBef>
              <a:spcAft>
                <a:spcPts val="0"/>
              </a:spcAft>
              <a:buNone/>
            </a:pPr>
            <a:r>
              <a:rPr lang="en-US" sz="7200" b="1">
                <a:solidFill>
                  <a:srgbClr val="FF0000"/>
                </a:solidFill>
                <a:latin typeface="Lobster"/>
                <a:ea typeface="Lobster"/>
                <a:cs typeface="Lobster"/>
                <a:sym typeface="Lobster"/>
              </a:rPr>
              <a:t>E</a:t>
            </a:r>
            <a:r>
              <a:rPr lang="en-US" sz="4800">
                <a:solidFill>
                  <a:srgbClr val="FF0000"/>
                </a:solidFill>
                <a:latin typeface="Lobster"/>
                <a:ea typeface="Lobster"/>
                <a:cs typeface="Lobster"/>
                <a:sym typeface="Lobster"/>
              </a:rPr>
              <a:t>m có biết ???</a:t>
            </a:r>
            <a:endParaRPr/>
          </a:p>
        </p:txBody>
      </p:sp>
      <p:sp>
        <p:nvSpPr>
          <p:cNvPr id="656" name="Google Shape;656;p14"/>
          <p:cNvSpPr/>
          <p:nvPr/>
        </p:nvSpPr>
        <p:spPr>
          <a:xfrm>
            <a:off x="6838100" y="8171773"/>
            <a:ext cx="4848459" cy="4969065"/>
          </a:xfrm>
          <a:prstGeom prst="rect">
            <a:avLst/>
          </a:prstGeom>
          <a:no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7" name="Google Shape;657;p14"/>
          <p:cNvSpPr/>
          <p:nvPr/>
        </p:nvSpPr>
        <p:spPr>
          <a:xfrm>
            <a:off x="7330711" y="7920570"/>
            <a:ext cx="3364298" cy="550696"/>
          </a:xfrm>
          <a:prstGeom prst="roundRect">
            <a:avLst>
              <a:gd name="adj" fmla="val 16667"/>
            </a:avLst>
          </a:prstGeom>
          <a:solidFill>
            <a:srgbClr val="FEE599"/>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i="0" u="none" strike="noStrike" cap="none">
                <a:solidFill>
                  <a:srgbClr val="0000FF"/>
                </a:solidFill>
                <a:latin typeface="Arial"/>
                <a:ea typeface="Arial"/>
                <a:cs typeface="Arial"/>
                <a:sym typeface="Arial"/>
              </a:rPr>
              <a:t>5 vĩ tuyến đặc biệt</a:t>
            </a:r>
            <a:endParaRPr sz="2800" b="1" i="0" u="none" strike="noStrike" cap="none">
              <a:solidFill>
                <a:srgbClr val="0000FF"/>
              </a:solidFill>
              <a:latin typeface="Arial"/>
              <a:ea typeface="Arial"/>
              <a:cs typeface="Arial"/>
              <a:sym typeface="Arial"/>
            </a:endParaRPr>
          </a:p>
        </p:txBody>
      </p:sp>
      <p:sp>
        <p:nvSpPr>
          <p:cNvPr id="658" name="Google Shape;658;p14"/>
          <p:cNvSpPr txBox="1"/>
          <p:nvPr/>
        </p:nvSpPr>
        <p:spPr>
          <a:xfrm>
            <a:off x="9591138" y="8721823"/>
            <a:ext cx="99027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0000"/>
                </a:solidFill>
                <a:latin typeface="Calibri"/>
                <a:ea typeface="Calibri"/>
                <a:cs typeface="Calibri"/>
                <a:sym typeface="Calibri"/>
              </a:rPr>
              <a:t>0</a:t>
            </a:r>
            <a:r>
              <a:rPr lang="en-US" sz="3600" b="1" baseline="30000">
                <a:solidFill>
                  <a:srgbClr val="FF0000"/>
                </a:solidFill>
                <a:latin typeface="Calibri"/>
                <a:ea typeface="Calibri"/>
                <a:cs typeface="Calibri"/>
                <a:sym typeface="Calibri"/>
              </a:rPr>
              <a:t>0</a:t>
            </a:r>
            <a:r>
              <a:rPr lang="en-US" sz="3600" b="1">
                <a:solidFill>
                  <a:schemeClr val="dk1"/>
                </a:solidFill>
                <a:latin typeface="Calibri"/>
                <a:ea typeface="Calibri"/>
                <a:cs typeface="Calibri"/>
                <a:sym typeface="Calibri"/>
              </a:rPr>
              <a:t> </a:t>
            </a:r>
            <a:endParaRPr/>
          </a:p>
        </p:txBody>
      </p:sp>
      <p:sp>
        <p:nvSpPr>
          <p:cNvPr id="659" name="Google Shape;659;p14"/>
          <p:cNvSpPr txBox="1"/>
          <p:nvPr/>
        </p:nvSpPr>
        <p:spPr>
          <a:xfrm>
            <a:off x="9591138" y="9578580"/>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23</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27</a:t>
            </a:r>
            <a:r>
              <a:rPr lang="en-US" sz="3200" b="1" baseline="30000">
                <a:solidFill>
                  <a:srgbClr val="FF0000"/>
                </a:solidFill>
                <a:latin typeface="Calibri"/>
                <a:ea typeface="Calibri"/>
                <a:cs typeface="Calibri"/>
                <a:sym typeface="Calibri"/>
              </a:rPr>
              <a:t>’</a:t>
            </a:r>
            <a:r>
              <a:rPr lang="en-US" sz="3200" b="1">
                <a:solidFill>
                  <a:srgbClr val="FF0000"/>
                </a:solidFill>
                <a:latin typeface="Calibri"/>
                <a:ea typeface="Calibri"/>
                <a:cs typeface="Calibri"/>
                <a:sym typeface="Calibri"/>
              </a:rPr>
              <a:t>B</a:t>
            </a:r>
            <a:endParaRPr sz="3200" b="1">
              <a:solidFill>
                <a:schemeClr val="dk1"/>
              </a:solidFill>
              <a:latin typeface="Calibri"/>
              <a:ea typeface="Calibri"/>
              <a:cs typeface="Calibri"/>
              <a:sym typeface="Calibri"/>
            </a:endParaRPr>
          </a:p>
        </p:txBody>
      </p:sp>
      <p:sp>
        <p:nvSpPr>
          <p:cNvPr id="660" name="Google Shape;660;p14"/>
          <p:cNvSpPr txBox="1"/>
          <p:nvPr/>
        </p:nvSpPr>
        <p:spPr>
          <a:xfrm>
            <a:off x="9591138" y="10493710"/>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23</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27</a:t>
            </a:r>
            <a:r>
              <a:rPr lang="en-US" sz="3200" b="1" baseline="30000">
                <a:solidFill>
                  <a:srgbClr val="FF0000"/>
                </a:solidFill>
                <a:latin typeface="Calibri"/>
                <a:ea typeface="Calibri"/>
                <a:cs typeface="Calibri"/>
                <a:sym typeface="Calibri"/>
              </a:rPr>
              <a:t>’</a:t>
            </a:r>
            <a:r>
              <a:rPr lang="en-US" sz="3200" b="1">
                <a:solidFill>
                  <a:srgbClr val="FF0000"/>
                </a:solidFill>
                <a:latin typeface="Calibri"/>
                <a:ea typeface="Calibri"/>
                <a:cs typeface="Calibri"/>
                <a:sym typeface="Calibri"/>
              </a:rPr>
              <a:t>N</a:t>
            </a:r>
            <a:endParaRPr sz="3200" b="1">
              <a:solidFill>
                <a:schemeClr val="dk1"/>
              </a:solidFill>
              <a:latin typeface="Calibri"/>
              <a:ea typeface="Calibri"/>
              <a:cs typeface="Calibri"/>
              <a:sym typeface="Calibri"/>
            </a:endParaRPr>
          </a:p>
        </p:txBody>
      </p:sp>
      <p:sp>
        <p:nvSpPr>
          <p:cNvPr id="661" name="Google Shape;661;p14"/>
          <p:cNvSpPr txBox="1"/>
          <p:nvPr/>
        </p:nvSpPr>
        <p:spPr>
          <a:xfrm>
            <a:off x="9553698" y="11408840"/>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66</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33</a:t>
            </a:r>
            <a:r>
              <a:rPr lang="en-US" sz="3200" b="1" baseline="30000">
                <a:solidFill>
                  <a:srgbClr val="FF0000"/>
                </a:solidFill>
                <a:latin typeface="Calibri"/>
                <a:ea typeface="Calibri"/>
                <a:cs typeface="Calibri"/>
                <a:sym typeface="Calibri"/>
              </a:rPr>
              <a:t>’</a:t>
            </a:r>
            <a:r>
              <a:rPr lang="en-US" sz="3200" b="1">
                <a:solidFill>
                  <a:srgbClr val="FF0000"/>
                </a:solidFill>
                <a:latin typeface="Calibri"/>
                <a:ea typeface="Calibri"/>
                <a:cs typeface="Calibri"/>
                <a:sym typeface="Calibri"/>
              </a:rPr>
              <a:t>B</a:t>
            </a:r>
            <a:endParaRPr sz="3200" b="1">
              <a:solidFill>
                <a:schemeClr val="dk1"/>
              </a:solidFill>
              <a:latin typeface="Calibri"/>
              <a:ea typeface="Calibri"/>
              <a:cs typeface="Calibri"/>
              <a:sym typeface="Calibri"/>
            </a:endParaRPr>
          </a:p>
        </p:txBody>
      </p:sp>
      <p:sp>
        <p:nvSpPr>
          <p:cNvPr id="662" name="Google Shape;662;p14"/>
          <p:cNvSpPr txBox="1"/>
          <p:nvPr/>
        </p:nvSpPr>
        <p:spPr>
          <a:xfrm>
            <a:off x="9553698" y="12244818"/>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66</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33</a:t>
            </a:r>
            <a:r>
              <a:rPr lang="en-US" sz="3200" b="1" baseline="30000">
                <a:solidFill>
                  <a:srgbClr val="FF0000"/>
                </a:solidFill>
                <a:latin typeface="Calibri"/>
                <a:ea typeface="Calibri"/>
                <a:cs typeface="Calibri"/>
                <a:sym typeface="Calibri"/>
              </a:rPr>
              <a:t>’N</a:t>
            </a:r>
            <a:endParaRPr sz="3200" b="1">
              <a:solidFill>
                <a:schemeClr val="dk1"/>
              </a:solidFill>
              <a:latin typeface="Calibri"/>
              <a:ea typeface="Calibri"/>
              <a:cs typeface="Calibri"/>
              <a:sym typeface="Calibri"/>
            </a:endParaRPr>
          </a:p>
        </p:txBody>
      </p:sp>
      <p:sp>
        <p:nvSpPr>
          <p:cNvPr id="663" name="Google Shape;663;p14"/>
          <p:cNvSpPr txBox="1"/>
          <p:nvPr/>
        </p:nvSpPr>
        <p:spPr>
          <a:xfrm>
            <a:off x="3364428" y="24329"/>
            <a:ext cx="5216981"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a:t>
            </a:r>
            <a:r>
              <a:rPr lang="en-US" sz="3600">
                <a:solidFill>
                  <a:srgbClr val="002060"/>
                </a:solidFill>
                <a:latin typeface="Oswald Regular"/>
                <a:ea typeface="Oswald Regular"/>
                <a:cs typeface="Oswald Regular"/>
                <a:sym typeface="Oswald Regular"/>
              </a:rPr>
              <a:t>TỔNG KẾT NỘI DUNG 1</a:t>
            </a:r>
            <a:endParaRPr sz="3600" b="0" i="0" u="none" strike="noStrike" cap="none">
              <a:solidFill>
                <a:srgbClr val="002060"/>
              </a:solidFill>
              <a:latin typeface="Oswald Regular"/>
              <a:ea typeface="Oswald Regular"/>
              <a:cs typeface="Oswald Regular"/>
              <a:sym typeface="Oswald Regular"/>
            </a:endParaRPr>
          </a:p>
        </p:txBody>
      </p:sp>
      <p:sp>
        <p:nvSpPr>
          <p:cNvPr id="664" name="Google Shape;664;p14"/>
          <p:cNvSpPr txBox="1"/>
          <p:nvPr/>
        </p:nvSpPr>
        <p:spPr>
          <a:xfrm>
            <a:off x="906576" y="1421266"/>
            <a:ext cx="10877764" cy="5137945"/>
          </a:xfrm>
          <a:prstGeom prst="rect">
            <a:avLst/>
          </a:prstGeom>
          <a:noFill/>
          <a:ln>
            <a:noFill/>
          </a:ln>
        </p:spPr>
        <p:txBody>
          <a:bodyPr spcFirstLastPara="1" wrap="square" lIns="91425" tIns="45700" rIns="91425" bIns="45700" anchor="t" anchorCtr="0">
            <a:spAutoFit/>
          </a:bodyPr>
          <a:lstStyle/>
          <a:p>
            <a:pPr marL="0" marR="0" lvl="0" indent="57150" algn="just" rtl="0">
              <a:lnSpc>
                <a:spcPct val="107000"/>
              </a:lnSpc>
              <a:spcBef>
                <a:spcPts val="0"/>
              </a:spcBef>
              <a:spcAft>
                <a:spcPts val="0"/>
              </a:spcAft>
              <a:buNone/>
            </a:pPr>
            <a:r>
              <a:rPr lang="en-US" sz="2400" b="1">
                <a:solidFill>
                  <a:srgbClr val="FF0000"/>
                </a:solidFill>
                <a:latin typeface="Times New Roman"/>
                <a:ea typeface="Times New Roman"/>
                <a:cs typeface="Times New Roman"/>
                <a:sym typeface="Times New Roman"/>
              </a:rPr>
              <a:t>a. Kinh tuyến: </a:t>
            </a:r>
            <a:endParaRPr sz="2000">
              <a:solidFill>
                <a:srgbClr val="FF0000"/>
              </a:solidFill>
              <a:latin typeface="Calibri"/>
              <a:ea typeface="Calibri"/>
              <a:cs typeface="Calibri"/>
              <a:sym typeface="Calibri"/>
            </a:endParaRPr>
          </a:p>
          <a:p>
            <a:pPr marL="0" marR="0" lvl="0" indent="57150" algn="just" rtl="0">
              <a:lnSpc>
                <a:spcPct val="107000"/>
              </a:lnSpc>
              <a:spcBef>
                <a:spcPts val="800"/>
              </a:spcBef>
              <a:spcAft>
                <a:spcPts val="0"/>
              </a:spcAft>
              <a:buNone/>
            </a:pPr>
            <a:r>
              <a:rPr lang="en-US" sz="2400" b="1">
                <a:solidFill>
                  <a:srgbClr val="002060"/>
                </a:solidFill>
                <a:latin typeface="Times New Roman"/>
                <a:ea typeface="Times New Roman"/>
                <a:cs typeface="Times New Roman"/>
                <a:sym typeface="Times New Roman"/>
              </a:rPr>
              <a:t>+ Là đường nối từ liền hai điểm cực bắc và cực nam của quả địa cầu. </a:t>
            </a:r>
            <a:endParaRPr sz="2000">
              <a:solidFill>
                <a:schemeClr val="dk1"/>
              </a:solidFill>
              <a:latin typeface="Calibri"/>
              <a:ea typeface="Calibri"/>
              <a:cs typeface="Calibri"/>
              <a:sym typeface="Calibri"/>
            </a:endParaRPr>
          </a:p>
          <a:p>
            <a:pPr marL="0" marR="0" lvl="0" indent="57150" algn="just" rtl="0">
              <a:lnSpc>
                <a:spcPct val="107000"/>
              </a:lnSpc>
              <a:spcBef>
                <a:spcPts val="800"/>
              </a:spcBef>
              <a:spcAft>
                <a:spcPts val="0"/>
              </a:spcAft>
              <a:buNone/>
            </a:pPr>
            <a:r>
              <a:rPr lang="en-US" sz="2400" b="1">
                <a:solidFill>
                  <a:srgbClr val="002060"/>
                </a:solidFill>
                <a:latin typeface="Times New Roman"/>
                <a:ea typeface="Times New Roman"/>
                <a:cs typeface="Times New Roman"/>
                <a:sym typeface="Times New Roman"/>
              </a:rPr>
              <a:t>+ Trên Trái đất có 360 đường kinh tuyến, có chiều dài bằng nhau.</a:t>
            </a:r>
            <a:endParaRPr sz="2000">
              <a:solidFill>
                <a:schemeClr val="dk1"/>
              </a:solidFill>
              <a:latin typeface="Calibri"/>
              <a:ea typeface="Calibri"/>
              <a:cs typeface="Calibri"/>
              <a:sym typeface="Calibri"/>
            </a:endParaRPr>
          </a:p>
          <a:p>
            <a:pPr marL="0" marR="0" lvl="0" indent="57150" algn="just" rtl="0">
              <a:lnSpc>
                <a:spcPct val="107000"/>
              </a:lnSpc>
              <a:spcBef>
                <a:spcPts val="800"/>
              </a:spcBef>
              <a:spcAft>
                <a:spcPts val="0"/>
              </a:spcAft>
              <a:buNone/>
            </a:pPr>
            <a:r>
              <a:rPr lang="en-US" sz="2400" b="1">
                <a:solidFill>
                  <a:srgbClr val="002060"/>
                </a:solidFill>
                <a:latin typeface="Times New Roman"/>
                <a:ea typeface="Times New Roman"/>
                <a:cs typeface="Times New Roman"/>
                <a:sym typeface="Times New Roman"/>
              </a:rPr>
              <a:t>+ Kinh tuyến 0</a:t>
            </a:r>
            <a:r>
              <a:rPr lang="en-US" sz="2400" b="1" baseline="30000">
                <a:solidFill>
                  <a:srgbClr val="002060"/>
                </a:solidFill>
                <a:latin typeface="Times New Roman"/>
                <a:ea typeface="Times New Roman"/>
                <a:cs typeface="Times New Roman"/>
                <a:sym typeface="Times New Roman"/>
              </a:rPr>
              <a:t>o </a:t>
            </a:r>
            <a:r>
              <a:rPr lang="en-US" sz="2400" b="1">
                <a:solidFill>
                  <a:srgbClr val="002060"/>
                </a:solidFill>
                <a:latin typeface="Times New Roman"/>
                <a:ea typeface="Times New Roman"/>
                <a:cs typeface="Times New Roman"/>
                <a:sym typeface="Times New Roman"/>
              </a:rPr>
              <a:t>là đường kinh tuyến gốc, chia TĐ thành hai bán cầu bằng nhau là bán cầu Tây và bán cầu Đông.</a:t>
            </a:r>
            <a:endParaRPr sz="2000">
              <a:solidFill>
                <a:schemeClr val="dk1"/>
              </a:solidFill>
              <a:latin typeface="Calibri"/>
              <a:ea typeface="Calibri"/>
              <a:cs typeface="Calibri"/>
              <a:sym typeface="Calibri"/>
            </a:endParaRPr>
          </a:p>
          <a:p>
            <a:pPr marL="0" marR="0" lvl="0" indent="57150" algn="just" rtl="0">
              <a:lnSpc>
                <a:spcPct val="107000"/>
              </a:lnSpc>
              <a:spcBef>
                <a:spcPts val="800"/>
              </a:spcBef>
              <a:spcAft>
                <a:spcPts val="0"/>
              </a:spcAft>
              <a:buNone/>
            </a:pPr>
            <a:r>
              <a:rPr lang="en-US" sz="2400" b="1">
                <a:solidFill>
                  <a:srgbClr val="FF0000"/>
                </a:solidFill>
                <a:latin typeface="Times New Roman"/>
                <a:ea typeface="Times New Roman"/>
                <a:cs typeface="Times New Roman"/>
                <a:sym typeface="Times New Roman"/>
              </a:rPr>
              <a:t>b. Vĩ tuyến:</a:t>
            </a:r>
            <a:endParaRPr sz="2000">
              <a:solidFill>
                <a:srgbClr val="FF0000"/>
              </a:solidFill>
              <a:latin typeface="Calibri"/>
              <a:ea typeface="Calibri"/>
              <a:cs typeface="Calibri"/>
              <a:sym typeface="Calibri"/>
            </a:endParaRPr>
          </a:p>
          <a:p>
            <a:pPr marL="0" marR="0" lvl="0" indent="57150" algn="just" rtl="0">
              <a:lnSpc>
                <a:spcPct val="107000"/>
              </a:lnSpc>
              <a:spcBef>
                <a:spcPts val="800"/>
              </a:spcBef>
              <a:spcAft>
                <a:spcPts val="0"/>
              </a:spcAft>
              <a:buNone/>
            </a:pPr>
            <a:r>
              <a:rPr lang="en-US" sz="2400" b="1">
                <a:solidFill>
                  <a:srgbClr val="002060"/>
                </a:solidFill>
                <a:latin typeface="Times New Roman"/>
                <a:ea typeface="Times New Roman"/>
                <a:cs typeface="Times New Roman"/>
                <a:sym typeface="Times New Roman"/>
              </a:rPr>
              <a:t>+ Là những vòng tròn trên quả địa cầu vuông góc với các kinh tuyến, các đường vĩ tuyến luôn song song với nhau.</a:t>
            </a:r>
            <a:endParaRPr sz="2000">
              <a:solidFill>
                <a:schemeClr val="dk1"/>
              </a:solidFill>
              <a:latin typeface="Calibri"/>
              <a:ea typeface="Calibri"/>
              <a:cs typeface="Calibri"/>
              <a:sym typeface="Calibri"/>
            </a:endParaRPr>
          </a:p>
          <a:p>
            <a:pPr marL="0" marR="0" lvl="0" indent="57150" algn="just" rtl="0">
              <a:lnSpc>
                <a:spcPct val="107000"/>
              </a:lnSpc>
              <a:spcBef>
                <a:spcPts val="800"/>
              </a:spcBef>
              <a:spcAft>
                <a:spcPts val="0"/>
              </a:spcAft>
              <a:buNone/>
            </a:pPr>
            <a:r>
              <a:rPr lang="en-US" sz="2400" b="1">
                <a:solidFill>
                  <a:srgbClr val="002060"/>
                </a:solidFill>
                <a:latin typeface="Times New Roman"/>
                <a:ea typeface="Times New Roman"/>
                <a:cs typeface="Times New Roman"/>
                <a:sym typeface="Times New Roman"/>
              </a:rPr>
              <a:t>+ Trên Trái đất có 181 đường vĩ tuyến.</a:t>
            </a:r>
            <a:endParaRPr sz="2000">
              <a:solidFill>
                <a:schemeClr val="dk1"/>
              </a:solidFill>
              <a:latin typeface="Calibri"/>
              <a:ea typeface="Calibri"/>
              <a:cs typeface="Calibri"/>
              <a:sym typeface="Calibri"/>
            </a:endParaRPr>
          </a:p>
          <a:p>
            <a:pPr marL="0" marR="0" lvl="0" indent="57150" algn="just" rtl="0">
              <a:lnSpc>
                <a:spcPct val="107000"/>
              </a:lnSpc>
              <a:spcBef>
                <a:spcPts val="800"/>
              </a:spcBef>
              <a:spcAft>
                <a:spcPts val="0"/>
              </a:spcAft>
              <a:buNone/>
            </a:pPr>
            <a:r>
              <a:rPr lang="en-US" sz="2400" b="1">
                <a:solidFill>
                  <a:srgbClr val="002060"/>
                </a:solidFill>
                <a:latin typeface="Times New Roman"/>
                <a:ea typeface="Times New Roman"/>
                <a:cs typeface="Times New Roman"/>
                <a:sym typeface="Times New Roman"/>
              </a:rPr>
              <a:t>+ Vĩ tuyến gốc là đường xích đạo có chiều dài lớn nhất chia TĐ thành 2 bán cầu: bán cầu Bắc và bán cầu Nam.</a:t>
            </a:r>
            <a:endParaRPr sz="2000">
              <a:solidFill>
                <a:schemeClr val="dk1"/>
              </a:solidFill>
              <a:latin typeface="Calibri"/>
              <a:ea typeface="Calibri"/>
              <a:cs typeface="Calibri"/>
              <a:sym typeface="Calibri"/>
            </a:endParaRPr>
          </a:p>
        </p:txBody>
      </p:sp>
      <p:sp>
        <p:nvSpPr>
          <p:cNvPr id="665" name="Google Shape;665;p14"/>
          <p:cNvSpPr/>
          <p:nvPr/>
        </p:nvSpPr>
        <p:spPr>
          <a:xfrm>
            <a:off x="505442" y="1225834"/>
            <a:ext cx="11262168" cy="5356692"/>
          </a:xfrm>
          <a:prstGeom prst="roundRect">
            <a:avLst>
              <a:gd name="adj" fmla="val 18055"/>
            </a:avLst>
          </a:prstGeom>
          <a:noFill/>
          <a:ln w="381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6" name="Google Shape;666;p14"/>
          <p:cNvSpPr/>
          <p:nvPr/>
        </p:nvSpPr>
        <p:spPr>
          <a:xfrm>
            <a:off x="1794338" y="941626"/>
            <a:ext cx="7535400" cy="550696"/>
          </a:xfrm>
          <a:prstGeom prst="roundRect">
            <a:avLst>
              <a:gd name="adj" fmla="val 16667"/>
            </a:avLst>
          </a:prstGeom>
          <a:solidFill>
            <a:srgbClr val="FEE599"/>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i="0" u="none" strike="noStrike" cap="none">
                <a:solidFill>
                  <a:srgbClr val="0000FF"/>
                </a:solidFill>
                <a:latin typeface="Arial"/>
                <a:ea typeface="Arial"/>
                <a:cs typeface="Arial"/>
                <a:sym typeface="Arial"/>
              </a:rPr>
              <a:t>1. Đường kinh tuyến, vĩ tuyến </a:t>
            </a:r>
            <a:endParaRPr sz="2800" b="1" i="0" u="none" strike="noStrike" cap="none">
              <a:solidFill>
                <a:srgbClr val="0000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3"/>
                                        </p:tgtEl>
                                        <p:attrNameLst>
                                          <p:attrName>style.visibility</p:attrName>
                                        </p:attrNameLst>
                                      </p:cBhvr>
                                      <p:to>
                                        <p:strVal val="visible"/>
                                      </p:to>
                                    </p:set>
                                    <p:animEffect transition="in" filter="fade">
                                      <p:cBhvr>
                                        <p:cTn id="7" dur="1000"/>
                                        <p:tgtEl>
                                          <p:spTgt spid="66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66"/>
                                        </p:tgtEl>
                                        <p:attrNameLst>
                                          <p:attrName>style.visibility</p:attrName>
                                        </p:attrNameLst>
                                      </p:cBhvr>
                                      <p:to>
                                        <p:strVal val="visible"/>
                                      </p:to>
                                    </p:set>
                                    <p:anim calcmode="lin" valueType="num">
                                      <p:cBhvr additive="base">
                                        <p:cTn id="12" dur="500"/>
                                        <p:tgtEl>
                                          <p:spTgt spid="666"/>
                                        </p:tgtEl>
                                        <p:attrNameLst>
                                          <p:attrName>ppt_w</p:attrName>
                                        </p:attrNameLst>
                                      </p:cBhvr>
                                      <p:tavLst>
                                        <p:tav tm="0">
                                          <p:val>
                                            <p:strVal val="0"/>
                                          </p:val>
                                        </p:tav>
                                        <p:tav tm="100000">
                                          <p:val>
                                            <p:strVal val="#ppt_w"/>
                                          </p:val>
                                        </p:tav>
                                      </p:tavLst>
                                    </p:anim>
                                    <p:anim calcmode="lin" valueType="num">
                                      <p:cBhvr additive="base">
                                        <p:cTn id="13" dur="500"/>
                                        <p:tgtEl>
                                          <p:spTgt spid="666"/>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665"/>
                                        </p:tgtEl>
                                        <p:attrNameLst>
                                          <p:attrName>style.visibility</p:attrName>
                                        </p:attrNameLst>
                                      </p:cBhvr>
                                      <p:to>
                                        <p:strVal val="visible"/>
                                      </p:to>
                                    </p:set>
                                    <p:anim calcmode="lin" valueType="num">
                                      <p:cBhvr additive="base">
                                        <p:cTn id="16" dur="500"/>
                                        <p:tgtEl>
                                          <p:spTgt spid="665"/>
                                        </p:tgtEl>
                                        <p:attrNameLst>
                                          <p:attrName>ppt_w</p:attrName>
                                        </p:attrNameLst>
                                      </p:cBhvr>
                                      <p:tavLst>
                                        <p:tav tm="0">
                                          <p:val>
                                            <p:strVal val="0"/>
                                          </p:val>
                                        </p:tav>
                                        <p:tav tm="100000">
                                          <p:val>
                                            <p:strVal val="#ppt_w"/>
                                          </p:val>
                                        </p:tav>
                                      </p:tavLst>
                                    </p:anim>
                                    <p:anim calcmode="lin" valueType="num">
                                      <p:cBhvr additive="base">
                                        <p:cTn id="17" dur="500"/>
                                        <p:tgtEl>
                                          <p:spTgt spid="665"/>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4"/>
                                        </p:tgtEl>
                                        <p:attrNameLst>
                                          <p:attrName>style.visibility</p:attrName>
                                        </p:attrNameLst>
                                      </p:cBhvr>
                                      <p:to>
                                        <p:strVal val="visible"/>
                                      </p:to>
                                    </p:set>
                                    <p:animEffect transition="in" filter="fade">
                                      <p:cBhvr>
                                        <p:cTn id="22" dur="1000"/>
                                        <p:tgtEl>
                                          <p:spTgt spid="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5"/>
          <p:cNvSpPr/>
          <p:nvPr/>
        </p:nvSpPr>
        <p:spPr>
          <a:xfrm rot="10800000" flipH="1">
            <a:off x="0" y="-73377"/>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cxnSp>
        <p:nvCxnSpPr>
          <p:cNvPr id="673" name="Google Shape;673;p15"/>
          <p:cNvCxnSpPr/>
          <p:nvPr/>
        </p:nvCxnSpPr>
        <p:spPr>
          <a:xfrm>
            <a:off x="1698443" y="1414875"/>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674" name="Google Shape;674;p15"/>
          <p:cNvCxnSpPr/>
          <p:nvPr/>
        </p:nvCxnSpPr>
        <p:spPr>
          <a:xfrm>
            <a:off x="3216126" y="1395377"/>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675" name="Google Shape;675;p15"/>
          <p:cNvCxnSpPr/>
          <p:nvPr/>
        </p:nvCxnSpPr>
        <p:spPr>
          <a:xfrm>
            <a:off x="4020681" y="1395377"/>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676" name="Google Shape;676;p15"/>
          <p:cNvCxnSpPr/>
          <p:nvPr/>
        </p:nvCxnSpPr>
        <p:spPr>
          <a:xfrm>
            <a:off x="5428653" y="1414875"/>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677" name="Google Shape;677;p15"/>
          <p:cNvCxnSpPr/>
          <p:nvPr/>
        </p:nvCxnSpPr>
        <p:spPr>
          <a:xfrm>
            <a:off x="1003600" y="1395377"/>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678" name="Google Shape;678;p15"/>
          <p:cNvCxnSpPr/>
          <p:nvPr/>
        </p:nvCxnSpPr>
        <p:spPr>
          <a:xfrm>
            <a:off x="4678954" y="1395377"/>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679" name="Google Shape;679;p15"/>
          <p:cNvCxnSpPr/>
          <p:nvPr/>
        </p:nvCxnSpPr>
        <p:spPr>
          <a:xfrm>
            <a:off x="748234" y="2253283"/>
            <a:ext cx="4972984" cy="0"/>
          </a:xfrm>
          <a:prstGeom prst="straightConnector1">
            <a:avLst/>
          </a:prstGeom>
          <a:noFill/>
          <a:ln w="28575" cap="flat" cmpd="sng">
            <a:solidFill>
              <a:srgbClr val="FF0000"/>
            </a:solidFill>
            <a:prstDash val="solid"/>
            <a:miter lim="800000"/>
            <a:headEnd type="none" w="sm" len="sm"/>
            <a:tailEnd type="none" w="sm" len="sm"/>
          </a:ln>
        </p:spPr>
      </p:cxnSp>
      <p:cxnSp>
        <p:nvCxnSpPr>
          <p:cNvPr id="680" name="Google Shape;680;p15"/>
          <p:cNvCxnSpPr/>
          <p:nvPr/>
        </p:nvCxnSpPr>
        <p:spPr>
          <a:xfrm>
            <a:off x="729634" y="2974704"/>
            <a:ext cx="4972984" cy="0"/>
          </a:xfrm>
          <a:prstGeom prst="straightConnector1">
            <a:avLst/>
          </a:prstGeom>
          <a:noFill/>
          <a:ln w="28575" cap="flat" cmpd="sng">
            <a:solidFill>
              <a:srgbClr val="FF0000"/>
            </a:solidFill>
            <a:prstDash val="solid"/>
            <a:miter lim="800000"/>
            <a:headEnd type="none" w="sm" len="sm"/>
            <a:tailEnd type="none" w="sm" len="sm"/>
          </a:ln>
        </p:spPr>
      </p:cxnSp>
      <p:cxnSp>
        <p:nvCxnSpPr>
          <p:cNvPr id="681" name="Google Shape;681;p15"/>
          <p:cNvCxnSpPr/>
          <p:nvPr/>
        </p:nvCxnSpPr>
        <p:spPr>
          <a:xfrm>
            <a:off x="729634" y="3715622"/>
            <a:ext cx="4972984" cy="0"/>
          </a:xfrm>
          <a:prstGeom prst="straightConnector1">
            <a:avLst/>
          </a:prstGeom>
          <a:noFill/>
          <a:ln w="28575" cap="flat" cmpd="sng">
            <a:solidFill>
              <a:srgbClr val="FF0000"/>
            </a:solidFill>
            <a:prstDash val="solid"/>
            <a:miter lim="800000"/>
            <a:headEnd type="none" w="sm" len="sm"/>
            <a:tailEnd type="none" w="sm" len="sm"/>
          </a:ln>
        </p:spPr>
      </p:cxnSp>
      <p:cxnSp>
        <p:nvCxnSpPr>
          <p:cNvPr id="682" name="Google Shape;682;p15"/>
          <p:cNvCxnSpPr/>
          <p:nvPr/>
        </p:nvCxnSpPr>
        <p:spPr>
          <a:xfrm>
            <a:off x="729634" y="5236455"/>
            <a:ext cx="4972984" cy="0"/>
          </a:xfrm>
          <a:prstGeom prst="straightConnector1">
            <a:avLst/>
          </a:prstGeom>
          <a:noFill/>
          <a:ln w="28575" cap="flat" cmpd="sng">
            <a:solidFill>
              <a:srgbClr val="FF0000"/>
            </a:solidFill>
            <a:prstDash val="solid"/>
            <a:miter lim="800000"/>
            <a:headEnd type="none" w="sm" len="sm"/>
            <a:tailEnd type="none" w="sm" len="sm"/>
          </a:ln>
        </p:spPr>
      </p:cxnSp>
      <p:cxnSp>
        <p:nvCxnSpPr>
          <p:cNvPr id="683" name="Google Shape;683;p15"/>
          <p:cNvCxnSpPr/>
          <p:nvPr/>
        </p:nvCxnSpPr>
        <p:spPr>
          <a:xfrm>
            <a:off x="748234" y="5996872"/>
            <a:ext cx="4972984" cy="0"/>
          </a:xfrm>
          <a:prstGeom prst="straightConnector1">
            <a:avLst/>
          </a:prstGeom>
          <a:noFill/>
          <a:ln w="28575" cap="flat" cmpd="sng">
            <a:solidFill>
              <a:srgbClr val="FF0000"/>
            </a:solidFill>
            <a:prstDash val="solid"/>
            <a:miter lim="800000"/>
            <a:headEnd type="none" w="sm" len="sm"/>
            <a:tailEnd type="none" w="sm" len="sm"/>
          </a:ln>
        </p:spPr>
      </p:cxnSp>
      <p:cxnSp>
        <p:nvCxnSpPr>
          <p:cNvPr id="684" name="Google Shape;684;p15"/>
          <p:cNvCxnSpPr/>
          <p:nvPr/>
        </p:nvCxnSpPr>
        <p:spPr>
          <a:xfrm>
            <a:off x="2411157" y="1395377"/>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685" name="Google Shape;685;p15"/>
          <p:cNvCxnSpPr/>
          <p:nvPr/>
        </p:nvCxnSpPr>
        <p:spPr>
          <a:xfrm>
            <a:off x="729634" y="4515034"/>
            <a:ext cx="4972984" cy="0"/>
          </a:xfrm>
          <a:prstGeom prst="straightConnector1">
            <a:avLst/>
          </a:prstGeom>
          <a:noFill/>
          <a:ln w="28575" cap="flat" cmpd="sng">
            <a:solidFill>
              <a:srgbClr val="FF0000"/>
            </a:solidFill>
            <a:prstDash val="solid"/>
            <a:miter lim="800000"/>
            <a:headEnd type="none" w="sm" len="sm"/>
            <a:tailEnd type="none" w="sm" len="sm"/>
          </a:ln>
        </p:spPr>
      </p:cxnSp>
      <p:sp>
        <p:nvSpPr>
          <p:cNvPr id="686" name="Google Shape;686;p15"/>
          <p:cNvSpPr/>
          <p:nvPr/>
        </p:nvSpPr>
        <p:spPr>
          <a:xfrm>
            <a:off x="4292287" y="4049701"/>
            <a:ext cx="2272732"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i="0" u="none" strike="noStrike" cap="none">
                <a:solidFill>
                  <a:srgbClr val="0000FF"/>
                </a:solidFill>
                <a:latin typeface="Arial"/>
                <a:ea typeface="Arial"/>
                <a:cs typeface="Arial"/>
                <a:sym typeface="Arial"/>
              </a:rPr>
              <a:t>Xích đạo</a:t>
            </a:r>
            <a:endParaRPr sz="2800" b="1" i="0" u="none" strike="noStrike" cap="none">
              <a:solidFill>
                <a:srgbClr val="0000FF"/>
              </a:solidFill>
              <a:latin typeface="Arial"/>
              <a:ea typeface="Arial"/>
              <a:cs typeface="Arial"/>
              <a:sym typeface="Arial"/>
            </a:endParaRPr>
          </a:p>
        </p:txBody>
      </p:sp>
      <p:sp>
        <p:nvSpPr>
          <p:cNvPr id="687" name="Google Shape;687;p15"/>
          <p:cNvSpPr/>
          <p:nvPr/>
        </p:nvSpPr>
        <p:spPr>
          <a:xfrm>
            <a:off x="2629268" y="813193"/>
            <a:ext cx="1200479"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1400"/>
              <a:buFont typeface="Arial"/>
              <a:buNone/>
            </a:pPr>
            <a:r>
              <a:rPr lang="en-US" sz="1400" b="1" i="0" u="none" strike="noStrike" cap="none">
                <a:solidFill>
                  <a:srgbClr val="0000FF"/>
                </a:solidFill>
                <a:latin typeface="Arial"/>
                <a:ea typeface="Arial"/>
                <a:cs typeface="Arial"/>
                <a:sym typeface="Arial"/>
              </a:rPr>
              <a:t>Kinh tuyến gốc</a:t>
            </a:r>
            <a:endParaRPr sz="1400" b="1" i="0" u="none" strike="noStrike" cap="none">
              <a:solidFill>
                <a:srgbClr val="0000FF"/>
              </a:solidFill>
              <a:latin typeface="Arial"/>
              <a:ea typeface="Arial"/>
              <a:cs typeface="Arial"/>
              <a:sym typeface="Arial"/>
            </a:endParaRPr>
          </a:p>
        </p:txBody>
      </p:sp>
      <p:sp>
        <p:nvSpPr>
          <p:cNvPr id="688" name="Google Shape;688;p15"/>
          <p:cNvSpPr/>
          <p:nvPr/>
        </p:nvSpPr>
        <p:spPr>
          <a:xfrm>
            <a:off x="2828352" y="1107801"/>
            <a:ext cx="591038"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689" name="Google Shape;689;p15"/>
          <p:cNvSpPr/>
          <p:nvPr/>
        </p:nvSpPr>
        <p:spPr>
          <a:xfrm>
            <a:off x="278493" y="4065511"/>
            <a:ext cx="591038"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690" name="Google Shape;690;p15"/>
          <p:cNvSpPr/>
          <p:nvPr/>
        </p:nvSpPr>
        <p:spPr>
          <a:xfrm>
            <a:off x="3735182" y="1101979"/>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10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691" name="Google Shape;691;p15"/>
          <p:cNvSpPr/>
          <p:nvPr/>
        </p:nvSpPr>
        <p:spPr>
          <a:xfrm>
            <a:off x="4405378" y="1120867"/>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20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692" name="Google Shape;692;p15"/>
          <p:cNvSpPr/>
          <p:nvPr/>
        </p:nvSpPr>
        <p:spPr>
          <a:xfrm>
            <a:off x="5152819" y="1078148"/>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30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693" name="Google Shape;693;p15"/>
          <p:cNvSpPr/>
          <p:nvPr/>
        </p:nvSpPr>
        <p:spPr>
          <a:xfrm>
            <a:off x="2147204" y="1127061"/>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10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694" name="Google Shape;694;p15"/>
          <p:cNvSpPr/>
          <p:nvPr/>
        </p:nvSpPr>
        <p:spPr>
          <a:xfrm>
            <a:off x="1394349" y="1100012"/>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20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695" name="Google Shape;695;p15"/>
          <p:cNvSpPr/>
          <p:nvPr/>
        </p:nvSpPr>
        <p:spPr>
          <a:xfrm>
            <a:off x="704009" y="1096565"/>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30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696" name="Google Shape;696;p15"/>
          <p:cNvSpPr/>
          <p:nvPr/>
        </p:nvSpPr>
        <p:spPr>
          <a:xfrm>
            <a:off x="5611228" y="1915994"/>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30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697" name="Google Shape;697;p15"/>
          <p:cNvSpPr/>
          <p:nvPr/>
        </p:nvSpPr>
        <p:spPr>
          <a:xfrm>
            <a:off x="5579845" y="2648769"/>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20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698" name="Google Shape;698;p15"/>
          <p:cNvSpPr/>
          <p:nvPr/>
        </p:nvSpPr>
        <p:spPr>
          <a:xfrm>
            <a:off x="5592628" y="3378866"/>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10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699" name="Google Shape;699;p15"/>
          <p:cNvSpPr/>
          <p:nvPr/>
        </p:nvSpPr>
        <p:spPr>
          <a:xfrm>
            <a:off x="5672117" y="4877140"/>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10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00" name="Google Shape;700;p15"/>
          <p:cNvSpPr/>
          <p:nvPr/>
        </p:nvSpPr>
        <p:spPr>
          <a:xfrm>
            <a:off x="5595434" y="5682528"/>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20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01" name="Google Shape;701;p15"/>
          <p:cNvSpPr/>
          <p:nvPr/>
        </p:nvSpPr>
        <p:spPr>
          <a:xfrm>
            <a:off x="1566882" y="3546571"/>
            <a:ext cx="298863" cy="299107"/>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2" name="Google Shape;702;p15"/>
          <p:cNvSpPr/>
          <p:nvPr/>
        </p:nvSpPr>
        <p:spPr>
          <a:xfrm>
            <a:off x="1582267" y="3095096"/>
            <a:ext cx="762027"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3600"/>
              <a:buFont typeface="Arial"/>
              <a:buNone/>
            </a:pPr>
            <a:r>
              <a:rPr lang="en-US" sz="3600" b="1" i="0" u="none" strike="noStrike" cap="none">
                <a:solidFill>
                  <a:srgbClr val="0000FF"/>
                </a:solidFill>
                <a:latin typeface="Arial"/>
                <a:ea typeface="Arial"/>
                <a:cs typeface="Arial"/>
                <a:sym typeface="Arial"/>
              </a:rPr>
              <a:t>A</a:t>
            </a:r>
            <a:endParaRPr sz="3600" b="1" i="0" u="none" strike="noStrike" cap="none">
              <a:solidFill>
                <a:srgbClr val="0000FF"/>
              </a:solidFill>
              <a:latin typeface="Arial"/>
              <a:ea typeface="Arial"/>
              <a:cs typeface="Arial"/>
              <a:sym typeface="Arial"/>
            </a:endParaRPr>
          </a:p>
        </p:txBody>
      </p:sp>
      <p:cxnSp>
        <p:nvCxnSpPr>
          <p:cNvPr id="703" name="Google Shape;703;p15"/>
          <p:cNvCxnSpPr>
            <a:stCxn id="701" idx="6"/>
          </p:cNvCxnSpPr>
          <p:nvPr/>
        </p:nvCxnSpPr>
        <p:spPr>
          <a:xfrm rot="10800000" flipH="1">
            <a:off x="1865745" y="1647125"/>
            <a:ext cx="4444800" cy="2049000"/>
          </a:xfrm>
          <a:prstGeom prst="straightConnector1">
            <a:avLst/>
          </a:prstGeom>
          <a:noFill/>
          <a:ln w="38100" cap="flat" cmpd="sng">
            <a:solidFill>
              <a:srgbClr val="FF0000"/>
            </a:solidFill>
            <a:prstDash val="solid"/>
            <a:miter lim="800000"/>
            <a:headEnd type="none" w="sm" len="sm"/>
            <a:tailEnd type="triangle" w="med" len="med"/>
          </a:ln>
        </p:spPr>
      </p:cxnSp>
      <p:sp>
        <p:nvSpPr>
          <p:cNvPr id="704" name="Google Shape;704;p15"/>
          <p:cNvSpPr/>
          <p:nvPr/>
        </p:nvSpPr>
        <p:spPr>
          <a:xfrm>
            <a:off x="8051732" y="1488210"/>
            <a:ext cx="3550412"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a:solidFill>
                  <a:srgbClr val="0000FF"/>
                </a:solidFill>
                <a:latin typeface="Arial"/>
                <a:ea typeface="Arial"/>
                <a:cs typeface="Arial"/>
                <a:sym typeface="Arial"/>
              </a:rPr>
              <a:t>Tọa độ địa lí điểm A</a:t>
            </a:r>
            <a:endParaRPr sz="2800" b="1" i="0" u="none" strike="noStrike" cap="none">
              <a:solidFill>
                <a:srgbClr val="0000FF"/>
              </a:solidFill>
              <a:latin typeface="Arial"/>
              <a:ea typeface="Arial"/>
              <a:cs typeface="Arial"/>
              <a:sym typeface="Arial"/>
            </a:endParaRPr>
          </a:p>
        </p:txBody>
      </p:sp>
      <p:sp>
        <p:nvSpPr>
          <p:cNvPr id="705" name="Google Shape;705;p15"/>
          <p:cNvSpPr/>
          <p:nvPr/>
        </p:nvSpPr>
        <p:spPr>
          <a:xfrm>
            <a:off x="6053870" y="948469"/>
            <a:ext cx="2272732"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a:solidFill>
                  <a:srgbClr val="0000FF"/>
                </a:solidFill>
                <a:latin typeface="Arial"/>
                <a:ea typeface="Arial"/>
                <a:cs typeface="Arial"/>
                <a:sym typeface="Arial"/>
              </a:rPr>
              <a:t>Kinh độ:</a:t>
            </a:r>
            <a:endParaRPr sz="2800" b="1" i="0" u="none" strike="noStrike" cap="none">
              <a:solidFill>
                <a:srgbClr val="0000FF"/>
              </a:solidFill>
              <a:latin typeface="Arial"/>
              <a:ea typeface="Arial"/>
              <a:cs typeface="Arial"/>
              <a:sym typeface="Arial"/>
            </a:endParaRPr>
          </a:p>
        </p:txBody>
      </p:sp>
      <p:sp>
        <p:nvSpPr>
          <p:cNvPr id="706" name="Google Shape;706;p15"/>
          <p:cNvSpPr/>
          <p:nvPr/>
        </p:nvSpPr>
        <p:spPr>
          <a:xfrm>
            <a:off x="6088970" y="2062626"/>
            <a:ext cx="2272732"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a:solidFill>
                  <a:srgbClr val="0000FF"/>
                </a:solidFill>
                <a:latin typeface="Arial"/>
                <a:ea typeface="Arial"/>
                <a:cs typeface="Arial"/>
                <a:sym typeface="Arial"/>
              </a:rPr>
              <a:t>Vĩ độ:</a:t>
            </a:r>
            <a:endParaRPr sz="2800" b="1" i="0" u="none" strike="noStrike" cap="none">
              <a:solidFill>
                <a:srgbClr val="0000FF"/>
              </a:solidFill>
              <a:latin typeface="Arial"/>
              <a:ea typeface="Arial"/>
              <a:cs typeface="Arial"/>
              <a:sym typeface="Arial"/>
            </a:endParaRPr>
          </a:p>
        </p:txBody>
      </p:sp>
      <p:sp>
        <p:nvSpPr>
          <p:cNvPr id="707" name="Google Shape;707;p15"/>
          <p:cNvSpPr/>
          <p:nvPr/>
        </p:nvSpPr>
        <p:spPr>
          <a:xfrm>
            <a:off x="7832148" y="1156750"/>
            <a:ext cx="85572" cy="1309940"/>
          </a:xfrm>
          <a:prstGeom prst="rightBrace">
            <a:avLst>
              <a:gd name="adj1" fmla="val 8333"/>
              <a:gd name="adj2" fmla="val 50000"/>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08" name="Google Shape;708;p15"/>
          <p:cNvSpPr/>
          <p:nvPr/>
        </p:nvSpPr>
        <p:spPr>
          <a:xfrm>
            <a:off x="7877878" y="1078669"/>
            <a:ext cx="3957966" cy="95657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FF"/>
              </a:buClr>
              <a:buSzPts val="2800"/>
              <a:buFont typeface="Arial"/>
              <a:buNone/>
            </a:pPr>
            <a:r>
              <a:rPr lang="en-US" sz="2800">
                <a:solidFill>
                  <a:srgbClr val="0000FF"/>
                </a:solidFill>
                <a:latin typeface="Arial"/>
                <a:ea typeface="Arial"/>
                <a:cs typeface="Arial"/>
                <a:sym typeface="Arial"/>
              </a:rPr>
              <a:t>Là khoảng cách từ điểm đó đến đường kinh tuyến gốc</a:t>
            </a:r>
            <a:endParaRPr sz="2800" i="0" u="none" strike="noStrike" cap="none">
              <a:solidFill>
                <a:srgbClr val="0000FF"/>
              </a:solidFill>
              <a:latin typeface="Arial"/>
              <a:ea typeface="Arial"/>
              <a:cs typeface="Arial"/>
              <a:sym typeface="Arial"/>
            </a:endParaRPr>
          </a:p>
        </p:txBody>
      </p:sp>
      <p:sp>
        <p:nvSpPr>
          <p:cNvPr id="709" name="Google Shape;709;p15"/>
          <p:cNvSpPr/>
          <p:nvPr/>
        </p:nvSpPr>
        <p:spPr>
          <a:xfrm>
            <a:off x="7795026" y="2364638"/>
            <a:ext cx="4123670" cy="95657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FF"/>
              </a:buClr>
              <a:buSzPts val="2800"/>
              <a:buFont typeface="Arial"/>
              <a:buNone/>
            </a:pPr>
            <a:r>
              <a:rPr lang="en-US" sz="2800">
                <a:solidFill>
                  <a:srgbClr val="0000FF"/>
                </a:solidFill>
                <a:latin typeface="Arial"/>
                <a:ea typeface="Arial"/>
                <a:cs typeface="Arial"/>
                <a:sym typeface="Arial"/>
              </a:rPr>
              <a:t>Là khoảng cách từ điểm đó đến đường vĩ tuyến gốc</a:t>
            </a:r>
            <a:endParaRPr sz="2800" i="0" u="none" strike="noStrike" cap="none">
              <a:solidFill>
                <a:srgbClr val="0000FF"/>
              </a:solidFill>
              <a:latin typeface="Arial"/>
              <a:ea typeface="Arial"/>
              <a:cs typeface="Arial"/>
              <a:sym typeface="Arial"/>
            </a:endParaRPr>
          </a:p>
        </p:txBody>
      </p:sp>
      <p:sp>
        <p:nvSpPr>
          <p:cNvPr id="710" name="Google Shape;710;p15"/>
          <p:cNvSpPr/>
          <p:nvPr/>
        </p:nvSpPr>
        <p:spPr>
          <a:xfrm>
            <a:off x="6810152" y="3855704"/>
            <a:ext cx="3032899"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b="1">
                <a:solidFill>
                  <a:srgbClr val="0070C0"/>
                </a:solidFill>
                <a:latin typeface="Arial"/>
                <a:ea typeface="Arial"/>
                <a:cs typeface="Arial"/>
                <a:sym typeface="Arial"/>
              </a:rPr>
              <a:t>A = (vĩ độ, kinh độ)</a:t>
            </a:r>
            <a:endParaRPr sz="2800" b="1" i="0" u="none" strike="noStrike" cap="none">
              <a:solidFill>
                <a:srgbClr val="0070C0"/>
              </a:solidFill>
              <a:latin typeface="Arial"/>
              <a:ea typeface="Arial"/>
              <a:cs typeface="Arial"/>
              <a:sym typeface="Arial"/>
            </a:endParaRPr>
          </a:p>
        </p:txBody>
      </p:sp>
      <p:sp>
        <p:nvSpPr>
          <p:cNvPr id="711" name="Google Shape;711;p15"/>
          <p:cNvSpPr/>
          <p:nvPr/>
        </p:nvSpPr>
        <p:spPr>
          <a:xfrm rot="10800000">
            <a:off x="7501106" y="4591598"/>
            <a:ext cx="85572" cy="1309940"/>
          </a:xfrm>
          <a:prstGeom prst="rightBrace">
            <a:avLst>
              <a:gd name="adj1" fmla="val 8333"/>
              <a:gd name="adj2" fmla="val 50000"/>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Calibri"/>
              <a:ea typeface="Calibri"/>
              <a:cs typeface="Calibri"/>
              <a:sym typeface="Calibri"/>
            </a:endParaRPr>
          </a:p>
        </p:txBody>
      </p:sp>
      <p:sp>
        <p:nvSpPr>
          <p:cNvPr id="712" name="Google Shape;712;p15"/>
          <p:cNvSpPr/>
          <p:nvPr/>
        </p:nvSpPr>
        <p:spPr>
          <a:xfrm>
            <a:off x="6740551" y="4971220"/>
            <a:ext cx="567924"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b="1">
                <a:solidFill>
                  <a:srgbClr val="0070C0"/>
                </a:solidFill>
                <a:latin typeface="Arial"/>
                <a:ea typeface="Arial"/>
                <a:cs typeface="Arial"/>
                <a:sym typeface="Arial"/>
              </a:rPr>
              <a:t>A</a:t>
            </a:r>
            <a:endParaRPr sz="2800" b="1" i="0" u="none" strike="noStrike" cap="none">
              <a:solidFill>
                <a:srgbClr val="0070C0"/>
              </a:solidFill>
              <a:latin typeface="Arial"/>
              <a:ea typeface="Arial"/>
              <a:cs typeface="Arial"/>
              <a:sym typeface="Arial"/>
            </a:endParaRPr>
          </a:p>
        </p:txBody>
      </p:sp>
      <p:sp>
        <p:nvSpPr>
          <p:cNvPr id="713" name="Google Shape;713;p15"/>
          <p:cNvSpPr/>
          <p:nvPr/>
        </p:nvSpPr>
        <p:spPr>
          <a:xfrm>
            <a:off x="7501105" y="4390200"/>
            <a:ext cx="1383838"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b="1">
                <a:solidFill>
                  <a:srgbClr val="0070C0"/>
                </a:solidFill>
                <a:latin typeface="Arial"/>
                <a:ea typeface="Arial"/>
                <a:cs typeface="Arial"/>
                <a:sym typeface="Arial"/>
              </a:rPr>
              <a:t>Vĩ độ</a:t>
            </a:r>
            <a:endParaRPr sz="2800" b="1" i="0" u="none" strike="noStrike" cap="none">
              <a:solidFill>
                <a:srgbClr val="0070C0"/>
              </a:solidFill>
              <a:latin typeface="Arial"/>
              <a:ea typeface="Arial"/>
              <a:cs typeface="Arial"/>
              <a:sym typeface="Arial"/>
            </a:endParaRPr>
          </a:p>
        </p:txBody>
      </p:sp>
      <p:sp>
        <p:nvSpPr>
          <p:cNvPr id="714" name="Google Shape;714;p15"/>
          <p:cNvSpPr/>
          <p:nvPr/>
        </p:nvSpPr>
        <p:spPr>
          <a:xfrm>
            <a:off x="7547250" y="5572903"/>
            <a:ext cx="1886145"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b="1">
                <a:solidFill>
                  <a:srgbClr val="0070C0"/>
                </a:solidFill>
                <a:latin typeface="Arial"/>
                <a:ea typeface="Arial"/>
                <a:cs typeface="Arial"/>
                <a:sym typeface="Arial"/>
              </a:rPr>
              <a:t>Kinh  độ</a:t>
            </a:r>
            <a:endParaRPr sz="2800" b="1" i="0" u="none" strike="noStrike" cap="none">
              <a:solidFill>
                <a:srgbClr val="0070C0"/>
              </a:solidFill>
              <a:latin typeface="Arial"/>
              <a:ea typeface="Arial"/>
              <a:cs typeface="Arial"/>
              <a:sym typeface="Arial"/>
            </a:endParaRPr>
          </a:p>
        </p:txBody>
      </p:sp>
      <p:grpSp>
        <p:nvGrpSpPr>
          <p:cNvPr id="715" name="Google Shape;715;p15"/>
          <p:cNvGrpSpPr/>
          <p:nvPr/>
        </p:nvGrpSpPr>
        <p:grpSpPr>
          <a:xfrm>
            <a:off x="2746748" y="47963"/>
            <a:ext cx="6698505" cy="644597"/>
            <a:chOff x="10108872" y="-806092"/>
            <a:chExt cx="6269290" cy="806092"/>
          </a:xfrm>
        </p:grpSpPr>
        <p:sp>
          <p:nvSpPr>
            <p:cNvPr id="716" name="Google Shape;716;p15"/>
            <p:cNvSpPr/>
            <p:nvPr/>
          </p:nvSpPr>
          <p:spPr>
            <a:xfrm>
              <a:off x="10343613" y="-795962"/>
              <a:ext cx="6034548"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7" name="Google Shape;717;p15"/>
            <p:cNvSpPr txBox="1"/>
            <p:nvPr/>
          </p:nvSpPr>
          <p:spPr>
            <a:xfrm>
              <a:off x="10108872" y="-806092"/>
              <a:ext cx="6034549"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2. TỌA ĐỘ ĐỊA LÍ CỦA MỘT ĐIỂM</a:t>
              </a:r>
              <a:endParaRPr sz="3600" b="0" i="0" u="none" strike="noStrike" cap="none">
                <a:solidFill>
                  <a:srgbClr val="002060"/>
                </a:solidFill>
                <a:latin typeface="Oswald Regular"/>
                <a:ea typeface="Oswald Regular"/>
                <a:cs typeface="Oswald Regular"/>
                <a:sym typeface="Oswald Regul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84"/>
                                        </p:tgtEl>
                                        <p:attrNameLst>
                                          <p:attrName>style.visibility</p:attrName>
                                        </p:attrNameLst>
                                      </p:cBhvr>
                                      <p:to>
                                        <p:strVal val="visible"/>
                                      </p:to>
                                    </p:set>
                                    <p:anim calcmode="lin" valueType="num">
                                      <p:cBhvr additive="base">
                                        <p:cTn id="7" dur="500"/>
                                        <p:tgtEl>
                                          <p:spTgt spid="684"/>
                                        </p:tgtEl>
                                        <p:attrNameLst>
                                          <p:attrName>ppt_w</p:attrName>
                                        </p:attrNameLst>
                                      </p:cBhvr>
                                      <p:tavLst>
                                        <p:tav tm="0">
                                          <p:val>
                                            <p:strVal val="0"/>
                                          </p:val>
                                        </p:tav>
                                        <p:tav tm="100000">
                                          <p:val>
                                            <p:strVal val="#ppt_w"/>
                                          </p:val>
                                        </p:tav>
                                      </p:tavLst>
                                    </p:anim>
                                    <p:anim calcmode="lin" valueType="num">
                                      <p:cBhvr additive="base">
                                        <p:cTn id="8" dur="500"/>
                                        <p:tgtEl>
                                          <p:spTgt spid="684"/>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73"/>
                                        </p:tgtEl>
                                        <p:attrNameLst>
                                          <p:attrName>style.visibility</p:attrName>
                                        </p:attrNameLst>
                                      </p:cBhvr>
                                      <p:to>
                                        <p:strVal val="visible"/>
                                      </p:to>
                                    </p:set>
                                    <p:anim calcmode="lin" valueType="num">
                                      <p:cBhvr additive="base">
                                        <p:cTn id="11" dur="500"/>
                                        <p:tgtEl>
                                          <p:spTgt spid="673"/>
                                        </p:tgtEl>
                                        <p:attrNameLst>
                                          <p:attrName>ppt_w</p:attrName>
                                        </p:attrNameLst>
                                      </p:cBhvr>
                                      <p:tavLst>
                                        <p:tav tm="0">
                                          <p:val>
                                            <p:strVal val="0"/>
                                          </p:val>
                                        </p:tav>
                                        <p:tav tm="100000">
                                          <p:val>
                                            <p:strVal val="#ppt_w"/>
                                          </p:val>
                                        </p:tav>
                                      </p:tavLst>
                                    </p:anim>
                                    <p:anim calcmode="lin" valueType="num">
                                      <p:cBhvr additive="base">
                                        <p:cTn id="12" dur="500"/>
                                        <p:tgtEl>
                                          <p:spTgt spid="67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74"/>
                                        </p:tgtEl>
                                        <p:attrNameLst>
                                          <p:attrName>style.visibility</p:attrName>
                                        </p:attrNameLst>
                                      </p:cBhvr>
                                      <p:to>
                                        <p:strVal val="visible"/>
                                      </p:to>
                                    </p:set>
                                    <p:anim calcmode="lin" valueType="num">
                                      <p:cBhvr additive="base">
                                        <p:cTn id="15" dur="500"/>
                                        <p:tgtEl>
                                          <p:spTgt spid="674"/>
                                        </p:tgtEl>
                                        <p:attrNameLst>
                                          <p:attrName>ppt_w</p:attrName>
                                        </p:attrNameLst>
                                      </p:cBhvr>
                                      <p:tavLst>
                                        <p:tav tm="0">
                                          <p:val>
                                            <p:strVal val="0"/>
                                          </p:val>
                                        </p:tav>
                                        <p:tav tm="100000">
                                          <p:val>
                                            <p:strVal val="#ppt_w"/>
                                          </p:val>
                                        </p:tav>
                                      </p:tavLst>
                                    </p:anim>
                                    <p:anim calcmode="lin" valueType="num">
                                      <p:cBhvr additive="base">
                                        <p:cTn id="16" dur="500"/>
                                        <p:tgtEl>
                                          <p:spTgt spid="67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75"/>
                                        </p:tgtEl>
                                        <p:attrNameLst>
                                          <p:attrName>style.visibility</p:attrName>
                                        </p:attrNameLst>
                                      </p:cBhvr>
                                      <p:to>
                                        <p:strVal val="visible"/>
                                      </p:to>
                                    </p:set>
                                    <p:anim calcmode="lin" valueType="num">
                                      <p:cBhvr additive="base">
                                        <p:cTn id="19" dur="500"/>
                                        <p:tgtEl>
                                          <p:spTgt spid="675"/>
                                        </p:tgtEl>
                                        <p:attrNameLst>
                                          <p:attrName>ppt_w</p:attrName>
                                        </p:attrNameLst>
                                      </p:cBhvr>
                                      <p:tavLst>
                                        <p:tav tm="0">
                                          <p:val>
                                            <p:strVal val="0"/>
                                          </p:val>
                                        </p:tav>
                                        <p:tav tm="100000">
                                          <p:val>
                                            <p:strVal val="#ppt_w"/>
                                          </p:val>
                                        </p:tav>
                                      </p:tavLst>
                                    </p:anim>
                                    <p:anim calcmode="lin" valueType="num">
                                      <p:cBhvr additive="base">
                                        <p:cTn id="20" dur="500"/>
                                        <p:tgtEl>
                                          <p:spTgt spid="675"/>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76"/>
                                        </p:tgtEl>
                                        <p:attrNameLst>
                                          <p:attrName>style.visibility</p:attrName>
                                        </p:attrNameLst>
                                      </p:cBhvr>
                                      <p:to>
                                        <p:strVal val="visible"/>
                                      </p:to>
                                    </p:set>
                                    <p:anim calcmode="lin" valueType="num">
                                      <p:cBhvr additive="base">
                                        <p:cTn id="23" dur="500"/>
                                        <p:tgtEl>
                                          <p:spTgt spid="676"/>
                                        </p:tgtEl>
                                        <p:attrNameLst>
                                          <p:attrName>ppt_w</p:attrName>
                                        </p:attrNameLst>
                                      </p:cBhvr>
                                      <p:tavLst>
                                        <p:tav tm="0">
                                          <p:val>
                                            <p:strVal val="0"/>
                                          </p:val>
                                        </p:tav>
                                        <p:tav tm="100000">
                                          <p:val>
                                            <p:strVal val="#ppt_w"/>
                                          </p:val>
                                        </p:tav>
                                      </p:tavLst>
                                    </p:anim>
                                    <p:anim calcmode="lin" valueType="num">
                                      <p:cBhvr additive="base">
                                        <p:cTn id="24" dur="500"/>
                                        <p:tgtEl>
                                          <p:spTgt spid="67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77"/>
                                        </p:tgtEl>
                                        <p:attrNameLst>
                                          <p:attrName>style.visibility</p:attrName>
                                        </p:attrNameLst>
                                      </p:cBhvr>
                                      <p:to>
                                        <p:strVal val="visible"/>
                                      </p:to>
                                    </p:set>
                                    <p:anim calcmode="lin" valueType="num">
                                      <p:cBhvr additive="base">
                                        <p:cTn id="27" dur="500"/>
                                        <p:tgtEl>
                                          <p:spTgt spid="677"/>
                                        </p:tgtEl>
                                        <p:attrNameLst>
                                          <p:attrName>ppt_w</p:attrName>
                                        </p:attrNameLst>
                                      </p:cBhvr>
                                      <p:tavLst>
                                        <p:tav tm="0">
                                          <p:val>
                                            <p:strVal val="0"/>
                                          </p:val>
                                        </p:tav>
                                        <p:tav tm="100000">
                                          <p:val>
                                            <p:strVal val="#ppt_w"/>
                                          </p:val>
                                        </p:tav>
                                      </p:tavLst>
                                    </p:anim>
                                    <p:anim calcmode="lin" valueType="num">
                                      <p:cBhvr additive="base">
                                        <p:cTn id="28" dur="500"/>
                                        <p:tgtEl>
                                          <p:spTgt spid="6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78"/>
                                        </p:tgtEl>
                                        <p:attrNameLst>
                                          <p:attrName>style.visibility</p:attrName>
                                        </p:attrNameLst>
                                      </p:cBhvr>
                                      <p:to>
                                        <p:strVal val="visible"/>
                                      </p:to>
                                    </p:set>
                                    <p:anim calcmode="lin" valueType="num">
                                      <p:cBhvr additive="base">
                                        <p:cTn id="31" dur="500"/>
                                        <p:tgtEl>
                                          <p:spTgt spid="678"/>
                                        </p:tgtEl>
                                        <p:attrNameLst>
                                          <p:attrName>ppt_w</p:attrName>
                                        </p:attrNameLst>
                                      </p:cBhvr>
                                      <p:tavLst>
                                        <p:tav tm="0">
                                          <p:val>
                                            <p:strVal val="0"/>
                                          </p:val>
                                        </p:tav>
                                        <p:tav tm="100000">
                                          <p:val>
                                            <p:strVal val="#ppt_w"/>
                                          </p:val>
                                        </p:tav>
                                      </p:tavLst>
                                    </p:anim>
                                    <p:anim calcmode="lin" valueType="num">
                                      <p:cBhvr additive="base">
                                        <p:cTn id="32" dur="500"/>
                                        <p:tgtEl>
                                          <p:spTgt spid="67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79"/>
                                        </p:tgtEl>
                                        <p:attrNameLst>
                                          <p:attrName>style.visibility</p:attrName>
                                        </p:attrNameLst>
                                      </p:cBhvr>
                                      <p:to>
                                        <p:strVal val="visible"/>
                                      </p:to>
                                    </p:set>
                                    <p:anim calcmode="lin" valueType="num">
                                      <p:cBhvr additive="base">
                                        <p:cTn id="35" dur="500"/>
                                        <p:tgtEl>
                                          <p:spTgt spid="679"/>
                                        </p:tgtEl>
                                        <p:attrNameLst>
                                          <p:attrName>ppt_w</p:attrName>
                                        </p:attrNameLst>
                                      </p:cBhvr>
                                      <p:tavLst>
                                        <p:tav tm="0">
                                          <p:val>
                                            <p:strVal val="0"/>
                                          </p:val>
                                        </p:tav>
                                        <p:tav tm="100000">
                                          <p:val>
                                            <p:strVal val="#ppt_w"/>
                                          </p:val>
                                        </p:tav>
                                      </p:tavLst>
                                    </p:anim>
                                    <p:anim calcmode="lin" valueType="num">
                                      <p:cBhvr additive="base">
                                        <p:cTn id="36" dur="500"/>
                                        <p:tgtEl>
                                          <p:spTgt spid="6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80"/>
                                        </p:tgtEl>
                                        <p:attrNameLst>
                                          <p:attrName>style.visibility</p:attrName>
                                        </p:attrNameLst>
                                      </p:cBhvr>
                                      <p:to>
                                        <p:strVal val="visible"/>
                                      </p:to>
                                    </p:set>
                                    <p:anim calcmode="lin" valueType="num">
                                      <p:cBhvr additive="base">
                                        <p:cTn id="39" dur="500"/>
                                        <p:tgtEl>
                                          <p:spTgt spid="680"/>
                                        </p:tgtEl>
                                        <p:attrNameLst>
                                          <p:attrName>ppt_w</p:attrName>
                                        </p:attrNameLst>
                                      </p:cBhvr>
                                      <p:tavLst>
                                        <p:tav tm="0">
                                          <p:val>
                                            <p:strVal val="0"/>
                                          </p:val>
                                        </p:tav>
                                        <p:tav tm="100000">
                                          <p:val>
                                            <p:strVal val="#ppt_w"/>
                                          </p:val>
                                        </p:tav>
                                      </p:tavLst>
                                    </p:anim>
                                    <p:anim calcmode="lin" valueType="num">
                                      <p:cBhvr additive="base">
                                        <p:cTn id="40" dur="500"/>
                                        <p:tgtEl>
                                          <p:spTgt spid="6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81"/>
                                        </p:tgtEl>
                                        <p:attrNameLst>
                                          <p:attrName>style.visibility</p:attrName>
                                        </p:attrNameLst>
                                      </p:cBhvr>
                                      <p:to>
                                        <p:strVal val="visible"/>
                                      </p:to>
                                    </p:set>
                                    <p:anim calcmode="lin" valueType="num">
                                      <p:cBhvr additive="base">
                                        <p:cTn id="43" dur="500"/>
                                        <p:tgtEl>
                                          <p:spTgt spid="681"/>
                                        </p:tgtEl>
                                        <p:attrNameLst>
                                          <p:attrName>ppt_w</p:attrName>
                                        </p:attrNameLst>
                                      </p:cBhvr>
                                      <p:tavLst>
                                        <p:tav tm="0">
                                          <p:val>
                                            <p:strVal val="0"/>
                                          </p:val>
                                        </p:tav>
                                        <p:tav tm="100000">
                                          <p:val>
                                            <p:strVal val="#ppt_w"/>
                                          </p:val>
                                        </p:tav>
                                      </p:tavLst>
                                    </p:anim>
                                    <p:anim calcmode="lin" valueType="num">
                                      <p:cBhvr additive="base">
                                        <p:cTn id="44" dur="500"/>
                                        <p:tgtEl>
                                          <p:spTgt spid="681"/>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82"/>
                                        </p:tgtEl>
                                        <p:attrNameLst>
                                          <p:attrName>style.visibility</p:attrName>
                                        </p:attrNameLst>
                                      </p:cBhvr>
                                      <p:to>
                                        <p:strVal val="visible"/>
                                      </p:to>
                                    </p:set>
                                    <p:anim calcmode="lin" valueType="num">
                                      <p:cBhvr additive="base">
                                        <p:cTn id="47" dur="500"/>
                                        <p:tgtEl>
                                          <p:spTgt spid="682"/>
                                        </p:tgtEl>
                                        <p:attrNameLst>
                                          <p:attrName>ppt_w</p:attrName>
                                        </p:attrNameLst>
                                      </p:cBhvr>
                                      <p:tavLst>
                                        <p:tav tm="0">
                                          <p:val>
                                            <p:strVal val="0"/>
                                          </p:val>
                                        </p:tav>
                                        <p:tav tm="100000">
                                          <p:val>
                                            <p:strVal val="#ppt_w"/>
                                          </p:val>
                                        </p:tav>
                                      </p:tavLst>
                                    </p:anim>
                                    <p:anim calcmode="lin" valueType="num">
                                      <p:cBhvr additive="base">
                                        <p:cTn id="48" dur="500"/>
                                        <p:tgtEl>
                                          <p:spTgt spid="682"/>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683"/>
                                        </p:tgtEl>
                                        <p:attrNameLst>
                                          <p:attrName>style.visibility</p:attrName>
                                        </p:attrNameLst>
                                      </p:cBhvr>
                                      <p:to>
                                        <p:strVal val="visible"/>
                                      </p:to>
                                    </p:set>
                                    <p:anim calcmode="lin" valueType="num">
                                      <p:cBhvr additive="base">
                                        <p:cTn id="51" dur="500"/>
                                        <p:tgtEl>
                                          <p:spTgt spid="683"/>
                                        </p:tgtEl>
                                        <p:attrNameLst>
                                          <p:attrName>ppt_w</p:attrName>
                                        </p:attrNameLst>
                                      </p:cBhvr>
                                      <p:tavLst>
                                        <p:tav tm="0">
                                          <p:val>
                                            <p:strVal val="0"/>
                                          </p:val>
                                        </p:tav>
                                        <p:tav tm="100000">
                                          <p:val>
                                            <p:strVal val="#ppt_w"/>
                                          </p:val>
                                        </p:tav>
                                      </p:tavLst>
                                    </p:anim>
                                    <p:anim calcmode="lin" valueType="num">
                                      <p:cBhvr additive="base">
                                        <p:cTn id="52" dur="500"/>
                                        <p:tgtEl>
                                          <p:spTgt spid="683"/>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685"/>
                                        </p:tgtEl>
                                        <p:attrNameLst>
                                          <p:attrName>style.visibility</p:attrName>
                                        </p:attrNameLst>
                                      </p:cBhvr>
                                      <p:to>
                                        <p:strVal val="visible"/>
                                      </p:to>
                                    </p:set>
                                    <p:anim calcmode="lin" valueType="num">
                                      <p:cBhvr additive="base">
                                        <p:cTn id="55" dur="500"/>
                                        <p:tgtEl>
                                          <p:spTgt spid="685"/>
                                        </p:tgtEl>
                                        <p:attrNameLst>
                                          <p:attrName>ppt_w</p:attrName>
                                        </p:attrNameLst>
                                      </p:cBhvr>
                                      <p:tavLst>
                                        <p:tav tm="0">
                                          <p:val>
                                            <p:strVal val="0"/>
                                          </p:val>
                                        </p:tav>
                                        <p:tav tm="100000">
                                          <p:val>
                                            <p:strVal val="#ppt_w"/>
                                          </p:val>
                                        </p:tav>
                                      </p:tavLst>
                                    </p:anim>
                                    <p:anim calcmode="lin" valueType="num">
                                      <p:cBhvr additive="base">
                                        <p:cTn id="56" dur="500"/>
                                        <p:tgtEl>
                                          <p:spTgt spid="685"/>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686"/>
                                        </p:tgtEl>
                                        <p:attrNameLst>
                                          <p:attrName>style.visibility</p:attrName>
                                        </p:attrNameLst>
                                      </p:cBhvr>
                                      <p:to>
                                        <p:strVal val="visible"/>
                                      </p:to>
                                    </p:set>
                                    <p:anim calcmode="lin" valueType="num">
                                      <p:cBhvr additive="base">
                                        <p:cTn id="59" dur="500"/>
                                        <p:tgtEl>
                                          <p:spTgt spid="686"/>
                                        </p:tgtEl>
                                        <p:attrNameLst>
                                          <p:attrName>ppt_w</p:attrName>
                                        </p:attrNameLst>
                                      </p:cBhvr>
                                      <p:tavLst>
                                        <p:tav tm="0">
                                          <p:val>
                                            <p:strVal val="0"/>
                                          </p:val>
                                        </p:tav>
                                        <p:tav tm="100000">
                                          <p:val>
                                            <p:strVal val="#ppt_w"/>
                                          </p:val>
                                        </p:tav>
                                      </p:tavLst>
                                    </p:anim>
                                    <p:anim calcmode="lin" valueType="num">
                                      <p:cBhvr additive="base">
                                        <p:cTn id="60" dur="500"/>
                                        <p:tgtEl>
                                          <p:spTgt spid="686"/>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687"/>
                                        </p:tgtEl>
                                        <p:attrNameLst>
                                          <p:attrName>style.visibility</p:attrName>
                                        </p:attrNameLst>
                                      </p:cBhvr>
                                      <p:to>
                                        <p:strVal val="visible"/>
                                      </p:to>
                                    </p:set>
                                    <p:anim calcmode="lin" valueType="num">
                                      <p:cBhvr additive="base">
                                        <p:cTn id="63" dur="500"/>
                                        <p:tgtEl>
                                          <p:spTgt spid="687"/>
                                        </p:tgtEl>
                                        <p:attrNameLst>
                                          <p:attrName>ppt_w</p:attrName>
                                        </p:attrNameLst>
                                      </p:cBhvr>
                                      <p:tavLst>
                                        <p:tav tm="0">
                                          <p:val>
                                            <p:strVal val="0"/>
                                          </p:val>
                                        </p:tav>
                                        <p:tav tm="100000">
                                          <p:val>
                                            <p:strVal val="#ppt_w"/>
                                          </p:val>
                                        </p:tav>
                                      </p:tavLst>
                                    </p:anim>
                                    <p:anim calcmode="lin" valueType="num">
                                      <p:cBhvr additive="base">
                                        <p:cTn id="64" dur="500"/>
                                        <p:tgtEl>
                                          <p:spTgt spid="687"/>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688"/>
                                        </p:tgtEl>
                                        <p:attrNameLst>
                                          <p:attrName>style.visibility</p:attrName>
                                        </p:attrNameLst>
                                      </p:cBhvr>
                                      <p:to>
                                        <p:strVal val="visible"/>
                                      </p:to>
                                    </p:set>
                                    <p:anim calcmode="lin" valueType="num">
                                      <p:cBhvr additive="base">
                                        <p:cTn id="67" dur="500"/>
                                        <p:tgtEl>
                                          <p:spTgt spid="688"/>
                                        </p:tgtEl>
                                        <p:attrNameLst>
                                          <p:attrName>ppt_w</p:attrName>
                                        </p:attrNameLst>
                                      </p:cBhvr>
                                      <p:tavLst>
                                        <p:tav tm="0">
                                          <p:val>
                                            <p:strVal val="0"/>
                                          </p:val>
                                        </p:tav>
                                        <p:tav tm="100000">
                                          <p:val>
                                            <p:strVal val="#ppt_w"/>
                                          </p:val>
                                        </p:tav>
                                      </p:tavLst>
                                    </p:anim>
                                    <p:anim calcmode="lin" valueType="num">
                                      <p:cBhvr additive="base">
                                        <p:cTn id="68" dur="500"/>
                                        <p:tgtEl>
                                          <p:spTgt spid="688"/>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689"/>
                                        </p:tgtEl>
                                        <p:attrNameLst>
                                          <p:attrName>style.visibility</p:attrName>
                                        </p:attrNameLst>
                                      </p:cBhvr>
                                      <p:to>
                                        <p:strVal val="visible"/>
                                      </p:to>
                                    </p:set>
                                    <p:anim calcmode="lin" valueType="num">
                                      <p:cBhvr additive="base">
                                        <p:cTn id="71" dur="500"/>
                                        <p:tgtEl>
                                          <p:spTgt spid="689"/>
                                        </p:tgtEl>
                                        <p:attrNameLst>
                                          <p:attrName>ppt_w</p:attrName>
                                        </p:attrNameLst>
                                      </p:cBhvr>
                                      <p:tavLst>
                                        <p:tav tm="0">
                                          <p:val>
                                            <p:strVal val="0"/>
                                          </p:val>
                                        </p:tav>
                                        <p:tav tm="100000">
                                          <p:val>
                                            <p:strVal val="#ppt_w"/>
                                          </p:val>
                                        </p:tav>
                                      </p:tavLst>
                                    </p:anim>
                                    <p:anim calcmode="lin" valueType="num">
                                      <p:cBhvr additive="base">
                                        <p:cTn id="72" dur="500"/>
                                        <p:tgtEl>
                                          <p:spTgt spid="689"/>
                                        </p:tgtEl>
                                        <p:attrNameLst>
                                          <p:attrName>ppt_h</p:attrName>
                                        </p:attrNameLst>
                                      </p:cBhvr>
                                      <p:tavLst>
                                        <p:tav tm="0">
                                          <p:val>
                                            <p:str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690"/>
                                        </p:tgtEl>
                                        <p:attrNameLst>
                                          <p:attrName>style.visibility</p:attrName>
                                        </p:attrNameLst>
                                      </p:cBhvr>
                                      <p:to>
                                        <p:strVal val="visible"/>
                                      </p:to>
                                    </p:set>
                                    <p:anim calcmode="lin" valueType="num">
                                      <p:cBhvr additive="base">
                                        <p:cTn id="75" dur="500"/>
                                        <p:tgtEl>
                                          <p:spTgt spid="690"/>
                                        </p:tgtEl>
                                        <p:attrNameLst>
                                          <p:attrName>ppt_w</p:attrName>
                                        </p:attrNameLst>
                                      </p:cBhvr>
                                      <p:tavLst>
                                        <p:tav tm="0">
                                          <p:val>
                                            <p:strVal val="0"/>
                                          </p:val>
                                        </p:tav>
                                        <p:tav tm="100000">
                                          <p:val>
                                            <p:strVal val="#ppt_w"/>
                                          </p:val>
                                        </p:tav>
                                      </p:tavLst>
                                    </p:anim>
                                    <p:anim calcmode="lin" valueType="num">
                                      <p:cBhvr additive="base">
                                        <p:cTn id="76" dur="500"/>
                                        <p:tgtEl>
                                          <p:spTgt spid="690"/>
                                        </p:tgtEl>
                                        <p:attrNameLst>
                                          <p:attrName>ppt_h</p:attrName>
                                        </p:attrNameLst>
                                      </p:cBhvr>
                                      <p:tavLst>
                                        <p:tav tm="0">
                                          <p:val>
                                            <p:str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691"/>
                                        </p:tgtEl>
                                        <p:attrNameLst>
                                          <p:attrName>style.visibility</p:attrName>
                                        </p:attrNameLst>
                                      </p:cBhvr>
                                      <p:to>
                                        <p:strVal val="visible"/>
                                      </p:to>
                                    </p:set>
                                    <p:anim calcmode="lin" valueType="num">
                                      <p:cBhvr additive="base">
                                        <p:cTn id="79" dur="500"/>
                                        <p:tgtEl>
                                          <p:spTgt spid="691"/>
                                        </p:tgtEl>
                                        <p:attrNameLst>
                                          <p:attrName>ppt_w</p:attrName>
                                        </p:attrNameLst>
                                      </p:cBhvr>
                                      <p:tavLst>
                                        <p:tav tm="0">
                                          <p:val>
                                            <p:strVal val="0"/>
                                          </p:val>
                                        </p:tav>
                                        <p:tav tm="100000">
                                          <p:val>
                                            <p:strVal val="#ppt_w"/>
                                          </p:val>
                                        </p:tav>
                                      </p:tavLst>
                                    </p:anim>
                                    <p:anim calcmode="lin" valueType="num">
                                      <p:cBhvr additive="base">
                                        <p:cTn id="80" dur="500"/>
                                        <p:tgtEl>
                                          <p:spTgt spid="691"/>
                                        </p:tgtEl>
                                        <p:attrNameLst>
                                          <p:attrName>ppt_h</p:attrName>
                                        </p:attrNameLst>
                                      </p:cBhvr>
                                      <p:tavLst>
                                        <p:tav tm="0">
                                          <p:val>
                                            <p:strVal val="0"/>
                                          </p:val>
                                        </p:tav>
                                        <p:tav tm="100000">
                                          <p:val>
                                            <p:strVal val="#ppt_h"/>
                                          </p:val>
                                        </p:tav>
                                      </p:tavLst>
                                    </p:anim>
                                  </p:childTnLst>
                                </p:cTn>
                              </p:par>
                              <p:par>
                                <p:cTn id="81" presetID="23" presetClass="entr" presetSubtype="16" fill="hold" nodeType="withEffect">
                                  <p:stCondLst>
                                    <p:cond delay="0"/>
                                  </p:stCondLst>
                                  <p:childTnLst>
                                    <p:set>
                                      <p:cBhvr>
                                        <p:cTn id="82" dur="1" fill="hold">
                                          <p:stCondLst>
                                            <p:cond delay="0"/>
                                          </p:stCondLst>
                                        </p:cTn>
                                        <p:tgtEl>
                                          <p:spTgt spid="692"/>
                                        </p:tgtEl>
                                        <p:attrNameLst>
                                          <p:attrName>style.visibility</p:attrName>
                                        </p:attrNameLst>
                                      </p:cBhvr>
                                      <p:to>
                                        <p:strVal val="visible"/>
                                      </p:to>
                                    </p:set>
                                    <p:anim calcmode="lin" valueType="num">
                                      <p:cBhvr additive="base">
                                        <p:cTn id="83" dur="500"/>
                                        <p:tgtEl>
                                          <p:spTgt spid="692"/>
                                        </p:tgtEl>
                                        <p:attrNameLst>
                                          <p:attrName>ppt_w</p:attrName>
                                        </p:attrNameLst>
                                      </p:cBhvr>
                                      <p:tavLst>
                                        <p:tav tm="0">
                                          <p:val>
                                            <p:strVal val="0"/>
                                          </p:val>
                                        </p:tav>
                                        <p:tav tm="100000">
                                          <p:val>
                                            <p:strVal val="#ppt_w"/>
                                          </p:val>
                                        </p:tav>
                                      </p:tavLst>
                                    </p:anim>
                                    <p:anim calcmode="lin" valueType="num">
                                      <p:cBhvr additive="base">
                                        <p:cTn id="84" dur="500"/>
                                        <p:tgtEl>
                                          <p:spTgt spid="692"/>
                                        </p:tgtEl>
                                        <p:attrNameLst>
                                          <p:attrName>ppt_h</p:attrName>
                                        </p:attrNameLst>
                                      </p:cBhvr>
                                      <p:tavLst>
                                        <p:tav tm="0">
                                          <p:val>
                                            <p:strVal val="0"/>
                                          </p:val>
                                        </p:tav>
                                        <p:tav tm="100000">
                                          <p:val>
                                            <p:strVal val="#ppt_h"/>
                                          </p:val>
                                        </p:tav>
                                      </p:tavLst>
                                    </p:anim>
                                  </p:childTnLst>
                                </p:cTn>
                              </p:par>
                              <p:par>
                                <p:cTn id="85" presetID="23" presetClass="entr" presetSubtype="16" fill="hold" nodeType="withEffect">
                                  <p:stCondLst>
                                    <p:cond delay="0"/>
                                  </p:stCondLst>
                                  <p:childTnLst>
                                    <p:set>
                                      <p:cBhvr>
                                        <p:cTn id="86" dur="1" fill="hold">
                                          <p:stCondLst>
                                            <p:cond delay="0"/>
                                          </p:stCondLst>
                                        </p:cTn>
                                        <p:tgtEl>
                                          <p:spTgt spid="693"/>
                                        </p:tgtEl>
                                        <p:attrNameLst>
                                          <p:attrName>style.visibility</p:attrName>
                                        </p:attrNameLst>
                                      </p:cBhvr>
                                      <p:to>
                                        <p:strVal val="visible"/>
                                      </p:to>
                                    </p:set>
                                    <p:anim calcmode="lin" valueType="num">
                                      <p:cBhvr additive="base">
                                        <p:cTn id="87" dur="500"/>
                                        <p:tgtEl>
                                          <p:spTgt spid="693"/>
                                        </p:tgtEl>
                                        <p:attrNameLst>
                                          <p:attrName>ppt_w</p:attrName>
                                        </p:attrNameLst>
                                      </p:cBhvr>
                                      <p:tavLst>
                                        <p:tav tm="0">
                                          <p:val>
                                            <p:strVal val="0"/>
                                          </p:val>
                                        </p:tav>
                                        <p:tav tm="100000">
                                          <p:val>
                                            <p:strVal val="#ppt_w"/>
                                          </p:val>
                                        </p:tav>
                                      </p:tavLst>
                                    </p:anim>
                                    <p:anim calcmode="lin" valueType="num">
                                      <p:cBhvr additive="base">
                                        <p:cTn id="88" dur="500"/>
                                        <p:tgtEl>
                                          <p:spTgt spid="693"/>
                                        </p:tgtEl>
                                        <p:attrNameLst>
                                          <p:attrName>ppt_h</p:attrName>
                                        </p:attrNameLst>
                                      </p:cBhvr>
                                      <p:tavLst>
                                        <p:tav tm="0">
                                          <p:val>
                                            <p:strVal val="0"/>
                                          </p:val>
                                        </p:tav>
                                        <p:tav tm="100000">
                                          <p:val>
                                            <p:strVal val="#ppt_h"/>
                                          </p:val>
                                        </p:tav>
                                      </p:tavLst>
                                    </p:anim>
                                  </p:childTnLst>
                                </p:cTn>
                              </p:par>
                              <p:par>
                                <p:cTn id="89" presetID="23" presetClass="entr" presetSubtype="16" fill="hold" nodeType="withEffect">
                                  <p:stCondLst>
                                    <p:cond delay="0"/>
                                  </p:stCondLst>
                                  <p:childTnLst>
                                    <p:set>
                                      <p:cBhvr>
                                        <p:cTn id="90" dur="1" fill="hold">
                                          <p:stCondLst>
                                            <p:cond delay="0"/>
                                          </p:stCondLst>
                                        </p:cTn>
                                        <p:tgtEl>
                                          <p:spTgt spid="694"/>
                                        </p:tgtEl>
                                        <p:attrNameLst>
                                          <p:attrName>style.visibility</p:attrName>
                                        </p:attrNameLst>
                                      </p:cBhvr>
                                      <p:to>
                                        <p:strVal val="visible"/>
                                      </p:to>
                                    </p:set>
                                    <p:anim calcmode="lin" valueType="num">
                                      <p:cBhvr additive="base">
                                        <p:cTn id="91" dur="500"/>
                                        <p:tgtEl>
                                          <p:spTgt spid="694"/>
                                        </p:tgtEl>
                                        <p:attrNameLst>
                                          <p:attrName>ppt_w</p:attrName>
                                        </p:attrNameLst>
                                      </p:cBhvr>
                                      <p:tavLst>
                                        <p:tav tm="0">
                                          <p:val>
                                            <p:strVal val="0"/>
                                          </p:val>
                                        </p:tav>
                                        <p:tav tm="100000">
                                          <p:val>
                                            <p:strVal val="#ppt_w"/>
                                          </p:val>
                                        </p:tav>
                                      </p:tavLst>
                                    </p:anim>
                                    <p:anim calcmode="lin" valueType="num">
                                      <p:cBhvr additive="base">
                                        <p:cTn id="92" dur="500"/>
                                        <p:tgtEl>
                                          <p:spTgt spid="694"/>
                                        </p:tgtEl>
                                        <p:attrNameLst>
                                          <p:attrName>ppt_h</p:attrName>
                                        </p:attrNameLst>
                                      </p:cBhvr>
                                      <p:tavLst>
                                        <p:tav tm="0">
                                          <p:val>
                                            <p:strVal val="0"/>
                                          </p:val>
                                        </p:tav>
                                        <p:tav tm="100000">
                                          <p:val>
                                            <p:strVal val="#ppt_h"/>
                                          </p:val>
                                        </p:tav>
                                      </p:tavLst>
                                    </p:anim>
                                  </p:childTnLst>
                                </p:cTn>
                              </p:par>
                              <p:par>
                                <p:cTn id="93" presetID="23" presetClass="entr" presetSubtype="16" fill="hold" nodeType="withEffect">
                                  <p:stCondLst>
                                    <p:cond delay="0"/>
                                  </p:stCondLst>
                                  <p:childTnLst>
                                    <p:set>
                                      <p:cBhvr>
                                        <p:cTn id="94" dur="1" fill="hold">
                                          <p:stCondLst>
                                            <p:cond delay="0"/>
                                          </p:stCondLst>
                                        </p:cTn>
                                        <p:tgtEl>
                                          <p:spTgt spid="695"/>
                                        </p:tgtEl>
                                        <p:attrNameLst>
                                          <p:attrName>style.visibility</p:attrName>
                                        </p:attrNameLst>
                                      </p:cBhvr>
                                      <p:to>
                                        <p:strVal val="visible"/>
                                      </p:to>
                                    </p:set>
                                    <p:anim calcmode="lin" valueType="num">
                                      <p:cBhvr additive="base">
                                        <p:cTn id="95" dur="500"/>
                                        <p:tgtEl>
                                          <p:spTgt spid="695"/>
                                        </p:tgtEl>
                                        <p:attrNameLst>
                                          <p:attrName>ppt_w</p:attrName>
                                        </p:attrNameLst>
                                      </p:cBhvr>
                                      <p:tavLst>
                                        <p:tav tm="0">
                                          <p:val>
                                            <p:strVal val="0"/>
                                          </p:val>
                                        </p:tav>
                                        <p:tav tm="100000">
                                          <p:val>
                                            <p:strVal val="#ppt_w"/>
                                          </p:val>
                                        </p:tav>
                                      </p:tavLst>
                                    </p:anim>
                                    <p:anim calcmode="lin" valueType="num">
                                      <p:cBhvr additive="base">
                                        <p:cTn id="96" dur="500"/>
                                        <p:tgtEl>
                                          <p:spTgt spid="695"/>
                                        </p:tgtEl>
                                        <p:attrNameLst>
                                          <p:attrName>ppt_h</p:attrName>
                                        </p:attrNameLst>
                                      </p:cBhvr>
                                      <p:tavLst>
                                        <p:tav tm="0">
                                          <p:val>
                                            <p:strVal val="0"/>
                                          </p:val>
                                        </p:tav>
                                        <p:tav tm="100000">
                                          <p:val>
                                            <p:strVal val="#ppt_h"/>
                                          </p:val>
                                        </p:tav>
                                      </p:tavLst>
                                    </p:anim>
                                  </p:childTnLst>
                                </p:cTn>
                              </p:par>
                              <p:par>
                                <p:cTn id="97" presetID="23" presetClass="entr" presetSubtype="16" fill="hold" nodeType="withEffect">
                                  <p:stCondLst>
                                    <p:cond delay="0"/>
                                  </p:stCondLst>
                                  <p:childTnLst>
                                    <p:set>
                                      <p:cBhvr>
                                        <p:cTn id="98" dur="1" fill="hold">
                                          <p:stCondLst>
                                            <p:cond delay="0"/>
                                          </p:stCondLst>
                                        </p:cTn>
                                        <p:tgtEl>
                                          <p:spTgt spid="696"/>
                                        </p:tgtEl>
                                        <p:attrNameLst>
                                          <p:attrName>style.visibility</p:attrName>
                                        </p:attrNameLst>
                                      </p:cBhvr>
                                      <p:to>
                                        <p:strVal val="visible"/>
                                      </p:to>
                                    </p:set>
                                    <p:anim calcmode="lin" valueType="num">
                                      <p:cBhvr additive="base">
                                        <p:cTn id="99" dur="500"/>
                                        <p:tgtEl>
                                          <p:spTgt spid="696"/>
                                        </p:tgtEl>
                                        <p:attrNameLst>
                                          <p:attrName>ppt_w</p:attrName>
                                        </p:attrNameLst>
                                      </p:cBhvr>
                                      <p:tavLst>
                                        <p:tav tm="0">
                                          <p:val>
                                            <p:strVal val="0"/>
                                          </p:val>
                                        </p:tav>
                                        <p:tav tm="100000">
                                          <p:val>
                                            <p:strVal val="#ppt_w"/>
                                          </p:val>
                                        </p:tav>
                                      </p:tavLst>
                                    </p:anim>
                                    <p:anim calcmode="lin" valueType="num">
                                      <p:cBhvr additive="base">
                                        <p:cTn id="100" dur="500"/>
                                        <p:tgtEl>
                                          <p:spTgt spid="696"/>
                                        </p:tgtEl>
                                        <p:attrNameLst>
                                          <p:attrName>ppt_h</p:attrName>
                                        </p:attrNameLst>
                                      </p:cBhvr>
                                      <p:tavLst>
                                        <p:tav tm="0">
                                          <p:val>
                                            <p:str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697"/>
                                        </p:tgtEl>
                                        <p:attrNameLst>
                                          <p:attrName>style.visibility</p:attrName>
                                        </p:attrNameLst>
                                      </p:cBhvr>
                                      <p:to>
                                        <p:strVal val="visible"/>
                                      </p:to>
                                    </p:set>
                                    <p:anim calcmode="lin" valueType="num">
                                      <p:cBhvr additive="base">
                                        <p:cTn id="103" dur="500"/>
                                        <p:tgtEl>
                                          <p:spTgt spid="697"/>
                                        </p:tgtEl>
                                        <p:attrNameLst>
                                          <p:attrName>ppt_w</p:attrName>
                                        </p:attrNameLst>
                                      </p:cBhvr>
                                      <p:tavLst>
                                        <p:tav tm="0">
                                          <p:val>
                                            <p:strVal val="0"/>
                                          </p:val>
                                        </p:tav>
                                        <p:tav tm="100000">
                                          <p:val>
                                            <p:strVal val="#ppt_w"/>
                                          </p:val>
                                        </p:tav>
                                      </p:tavLst>
                                    </p:anim>
                                    <p:anim calcmode="lin" valueType="num">
                                      <p:cBhvr additive="base">
                                        <p:cTn id="104" dur="500"/>
                                        <p:tgtEl>
                                          <p:spTgt spid="697"/>
                                        </p:tgtEl>
                                        <p:attrNameLst>
                                          <p:attrName>ppt_h</p:attrName>
                                        </p:attrNameLst>
                                      </p:cBhvr>
                                      <p:tavLst>
                                        <p:tav tm="0">
                                          <p:val>
                                            <p:strVal val="0"/>
                                          </p:val>
                                        </p:tav>
                                        <p:tav tm="100000">
                                          <p:val>
                                            <p:strVal val="#ppt_h"/>
                                          </p:val>
                                        </p:tav>
                                      </p:tavLst>
                                    </p:anim>
                                  </p:childTnLst>
                                </p:cTn>
                              </p:par>
                              <p:par>
                                <p:cTn id="105" presetID="23" presetClass="entr" presetSubtype="16" fill="hold" nodeType="withEffect">
                                  <p:stCondLst>
                                    <p:cond delay="0"/>
                                  </p:stCondLst>
                                  <p:childTnLst>
                                    <p:set>
                                      <p:cBhvr>
                                        <p:cTn id="106" dur="1" fill="hold">
                                          <p:stCondLst>
                                            <p:cond delay="0"/>
                                          </p:stCondLst>
                                        </p:cTn>
                                        <p:tgtEl>
                                          <p:spTgt spid="698"/>
                                        </p:tgtEl>
                                        <p:attrNameLst>
                                          <p:attrName>style.visibility</p:attrName>
                                        </p:attrNameLst>
                                      </p:cBhvr>
                                      <p:to>
                                        <p:strVal val="visible"/>
                                      </p:to>
                                    </p:set>
                                    <p:anim calcmode="lin" valueType="num">
                                      <p:cBhvr additive="base">
                                        <p:cTn id="107" dur="500"/>
                                        <p:tgtEl>
                                          <p:spTgt spid="698"/>
                                        </p:tgtEl>
                                        <p:attrNameLst>
                                          <p:attrName>ppt_w</p:attrName>
                                        </p:attrNameLst>
                                      </p:cBhvr>
                                      <p:tavLst>
                                        <p:tav tm="0">
                                          <p:val>
                                            <p:strVal val="0"/>
                                          </p:val>
                                        </p:tav>
                                        <p:tav tm="100000">
                                          <p:val>
                                            <p:strVal val="#ppt_w"/>
                                          </p:val>
                                        </p:tav>
                                      </p:tavLst>
                                    </p:anim>
                                    <p:anim calcmode="lin" valueType="num">
                                      <p:cBhvr additive="base">
                                        <p:cTn id="108" dur="500"/>
                                        <p:tgtEl>
                                          <p:spTgt spid="698"/>
                                        </p:tgtEl>
                                        <p:attrNameLst>
                                          <p:attrName>ppt_h</p:attrName>
                                        </p:attrNameLst>
                                      </p:cBhvr>
                                      <p:tavLst>
                                        <p:tav tm="0">
                                          <p:val>
                                            <p:str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699"/>
                                        </p:tgtEl>
                                        <p:attrNameLst>
                                          <p:attrName>style.visibility</p:attrName>
                                        </p:attrNameLst>
                                      </p:cBhvr>
                                      <p:to>
                                        <p:strVal val="visible"/>
                                      </p:to>
                                    </p:set>
                                    <p:anim calcmode="lin" valueType="num">
                                      <p:cBhvr additive="base">
                                        <p:cTn id="111" dur="500"/>
                                        <p:tgtEl>
                                          <p:spTgt spid="699"/>
                                        </p:tgtEl>
                                        <p:attrNameLst>
                                          <p:attrName>ppt_w</p:attrName>
                                        </p:attrNameLst>
                                      </p:cBhvr>
                                      <p:tavLst>
                                        <p:tav tm="0">
                                          <p:val>
                                            <p:strVal val="0"/>
                                          </p:val>
                                        </p:tav>
                                        <p:tav tm="100000">
                                          <p:val>
                                            <p:strVal val="#ppt_w"/>
                                          </p:val>
                                        </p:tav>
                                      </p:tavLst>
                                    </p:anim>
                                    <p:anim calcmode="lin" valueType="num">
                                      <p:cBhvr additive="base">
                                        <p:cTn id="112" dur="500"/>
                                        <p:tgtEl>
                                          <p:spTgt spid="699"/>
                                        </p:tgtEl>
                                        <p:attrNameLst>
                                          <p:attrName>ppt_h</p:attrName>
                                        </p:attrNameLst>
                                      </p:cBhvr>
                                      <p:tavLst>
                                        <p:tav tm="0">
                                          <p:val>
                                            <p:strVal val="0"/>
                                          </p:val>
                                        </p:tav>
                                        <p:tav tm="100000">
                                          <p:val>
                                            <p:strVal val="#ppt_h"/>
                                          </p:val>
                                        </p:tav>
                                      </p:tavLst>
                                    </p:anim>
                                  </p:childTnLst>
                                </p:cTn>
                              </p:par>
                              <p:par>
                                <p:cTn id="113" presetID="23" presetClass="entr" presetSubtype="16" fill="hold" nodeType="withEffect">
                                  <p:stCondLst>
                                    <p:cond delay="0"/>
                                  </p:stCondLst>
                                  <p:childTnLst>
                                    <p:set>
                                      <p:cBhvr>
                                        <p:cTn id="114" dur="1" fill="hold">
                                          <p:stCondLst>
                                            <p:cond delay="0"/>
                                          </p:stCondLst>
                                        </p:cTn>
                                        <p:tgtEl>
                                          <p:spTgt spid="700"/>
                                        </p:tgtEl>
                                        <p:attrNameLst>
                                          <p:attrName>style.visibility</p:attrName>
                                        </p:attrNameLst>
                                      </p:cBhvr>
                                      <p:to>
                                        <p:strVal val="visible"/>
                                      </p:to>
                                    </p:set>
                                    <p:anim calcmode="lin" valueType="num">
                                      <p:cBhvr additive="base">
                                        <p:cTn id="115" dur="500"/>
                                        <p:tgtEl>
                                          <p:spTgt spid="700"/>
                                        </p:tgtEl>
                                        <p:attrNameLst>
                                          <p:attrName>ppt_w</p:attrName>
                                        </p:attrNameLst>
                                      </p:cBhvr>
                                      <p:tavLst>
                                        <p:tav tm="0">
                                          <p:val>
                                            <p:strVal val="0"/>
                                          </p:val>
                                        </p:tav>
                                        <p:tav tm="100000">
                                          <p:val>
                                            <p:strVal val="#ppt_w"/>
                                          </p:val>
                                        </p:tav>
                                      </p:tavLst>
                                    </p:anim>
                                    <p:anim calcmode="lin" valueType="num">
                                      <p:cBhvr additive="base">
                                        <p:cTn id="116" dur="500"/>
                                        <p:tgtEl>
                                          <p:spTgt spid="700"/>
                                        </p:tgtEl>
                                        <p:attrNameLst>
                                          <p:attrName>ppt_h</p:attrName>
                                        </p:attrNameLst>
                                      </p:cBhvr>
                                      <p:tavLst>
                                        <p:tav tm="0">
                                          <p:val>
                                            <p:strVal val="0"/>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701"/>
                                        </p:tgtEl>
                                        <p:attrNameLst>
                                          <p:attrName>style.visibility</p:attrName>
                                        </p:attrNameLst>
                                      </p:cBhvr>
                                      <p:to>
                                        <p:strVal val="visible"/>
                                      </p:to>
                                    </p:set>
                                    <p:anim calcmode="lin" valueType="num">
                                      <p:cBhvr additive="base">
                                        <p:cTn id="121" dur="500"/>
                                        <p:tgtEl>
                                          <p:spTgt spid="701"/>
                                        </p:tgtEl>
                                        <p:attrNameLst>
                                          <p:attrName>ppt_w</p:attrName>
                                        </p:attrNameLst>
                                      </p:cBhvr>
                                      <p:tavLst>
                                        <p:tav tm="0">
                                          <p:val>
                                            <p:strVal val="0"/>
                                          </p:val>
                                        </p:tav>
                                        <p:tav tm="100000">
                                          <p:val>
                                            <p:strVal val="#ppt_w"/>
                                          </p:val>
                                        </p:tav>
                                      </p:tavLst>
                                    </p:anim>
                                    <p:anim calcmode="lin" valueType="num">
                                      <p:cBhvr additive="base">
                                        <p:cTn id="122" dur="500"/>
                                        <p:tgtEl>
                                          <p:spTgt spid="701"/>
                                        </p:tgtEl>
                                        <p:attrNameLst>
                                          <p:attrName>ppt_h</p:attrName>
                                        </p:attrNameLst>
                                      </p:cBhvr>
                                      <p:tavLst>
                                        <p:tav tm="0">
                                          <p:val>
                                            <p:strVal val="0"/>
                                          </p:val>
                                        </p:tav>
                                        <p:tav tm="100000">
                                          <p:val>
                                            <p:strVal val="#ppt_h"/>
                                          </p:val>
                                        </p:tav>
                                      </p:tavLst>
                                    </p:anim>
                                  </p:childTnLst>
                                </p:cTn>
                              </p:par>
                              <p:par>
                                <p:cTn id="123" presetID="23" presetClass="entr" presetSubtype="16" fill="hold" nodeType="withEffect">
                                  <p:stCondLst>
                                    <p:cond delay="0"/>
                                  </p:stCondLst>
                                  <p:childTnLst>
                                    <p:set>
                                      <p:cBhvr>
                                        <p:cTn id="124" dur="1" fill="hold">
                                          <p:stCondLst>
                                            <p:cond delay="0"/>
                                          </p:stCondLst>
                                        </p:cTn>
                                        <p:tgtEl>
                                          <p:spTgt spid="702"/>
                                        </p:tgtEl>
                                        <p:attrNameLst>
                                          <p:attrName>style.visibility</p:attrName>
                                        </p:attrNameLst>
                                      </p:cBhvr>
                                      <p:to>
                                        <p:strVal val="visible"/>
                                      </p:to>
                                    </p:set>
                                    <p:anim calcmode="lin" valueType="num">
                                      <p:cBhvr additive="base">
                                        <p:cTn id="125" dur="500"/>
                                        <p:tgtEl>
                                          <p:spTgt spid="702"/>
                                        </p:tgtEl>
                                        <p:attrNameLst>
                                          <p:attrName>ppt_w</p:attrName>
                                        </p:attrNameLst>
                                      </p:cBhvr>
                                      <p:tavLst>
                                        <p:tav tm="0">
                                          <p:val>
                                            <p:strVal val="0"/>
                                          </p:val>
                                        </p:tav>
                                        <p:tav tm="100000">
                                          <p:val>
                                            <p:strVal val="#ppt_w"/>
                                          </p:val>
                                        </p:tav>
                                      </p:tavLst>
                                    </p:anim>
                                    <p:anim calcmode="lin" valueType="num">
                                      <p:cBhvr additive="base">
                                        <p:cTn id="126" dur="500"/>
                                        <p:tgtEl>
                                          <p:spTgt spid="702"/>
                                        </p:tgtEl>
                                        <p:attrNameLst>
                                          <p:attrName>ppt_h</p:attrName>
                                        </p:attrNameLst>
                                      </p:cBhvr>
                                      <p:tavLst>
                                        <p:tav tm="0">
                                          <p:val>
                                            <p:strVal val="0"/>
                                          </p:val>
                                        </p:tav>
                                        <p:tav tm="100000">
                                          <p:val>
                                            <p:strVal val="#ppt_h"/>
                                          </p:val>
                                        </p:tav>
                                      </p:tavLst>
                                    </p:anim>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684"/>
                                        </p:tgtEl>
                                        <p:attrNameLst>
                                          <p:attrName>style.visibility</p:attrName>
                                        </p:attrNameLst>
                                      </p:cBhvr>
                                      <p:to>
                                        <p:strVal val="visible"/>
                                      </p:to>
                                    </p:set>
                                    <p:animEffect transition="in" filter="fade">
                                      <p:cBhvr>
                                        <p:cTn id="131" dur="2000"/>
                                        <p:tgtEl>
                                          <p:spTgt spid="684"/>
                                        </p:tgtEl>
                                      </p:cBhvr>
                                    </p:animEffect>
                                  </p:childTnLst>
                                </p:cTn>
                              </p:par>
                              <p:par>
                                <p:cTn id="132" presetID="10" presetClass="entr" presetSubtype="0" fill="hold" nodeType="withEffect">
                                  <p:stCondLst>
                                    <p:cond delay="0"/>
                                  </p:stCondLst>
                                  <p:childTnLst>
                                    <p:set>
                                      <p:cBhvr>
                                        <p:cTn id="133" dur="1" fill="hold">
                                          <p:stCondLst>
                                            <p:cond delay="0"/>
                                          </p:stCondLst>
                                        </p:cTn>
                                        <p:tgtEl>
                                          <p:spTgt spid="681"/>
                                        </p:tgtEl>
                                        <p:attrNameLst>
                                          <p:attrName>style.visibility</p:attrName>
                                        </p:attrNameLst>
                                      </p:cBhvr>
                                      <p:to>
                                        <p:strVal val="visible"/>
                                      </p:to>
                                    </p:set>
                                    <p:animEffect transition="in" filter="fade">
                                      <p:cBhvr>
                                        <p:cTn id="134" dur="2000"/>
                                        <p:tgtEl>
                                          <p:spTgt spid="681"/>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703"/>
                                        </p:tgtEl>
                                        <p:attrNameLst>
                                          <p:attrName>style.visibility</p:attrName>
                                        </p:attrNameLst>
                                      </p:cBhvr>
                                      <p:to>
                                        <p:strVal val="visible"/>
                                      </p:to>
                                    </p:set>
                                    <p:animEffect transition="in" filter="fade">
                                      <p:cBhvr>
                                        <p:cTn id="139" dur="500"/>
                                        <p:tgtEl>
                                          <p:spTgt spid="703"/>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705"/>
                                        </p:tgtEl>
                                        <p:attrNameLst>
                                          <p:attrName>style.visibility</p:attrName>
                                        </p:attrNameLst>
                                      </p:cBhvr>
                                      <p:to>
                                        <p:strVal val="visible"/>
                                      </p:to>
                                    </p:set>
                                    <p:animEffect transition="in" filter="fade">
                                      <p:cBhvr>
                                        <p:cTn id="144" dur="500"/>
                                        <p:tgtEl>
                                          <p:spTgt spid="705"/>
                                        </p:tgtEl>
                                      </p:cBhvr>
                                    </p:animEffect>
                                  </p:childTnLst>
                                </p:cTn>
                              </p:par>
                              <p:par>
                                <p:cTn id="145" presetID="10" presetClass="entr" presetSubtype="0" fill="hold" nodeType="withEffect">
                                  <p:stCondLst>
                                    <p:cond delay="0"/>
                                  </p:stCondLst>
                                  <p:childTnLst>
                                    <p:set>
                                      <p:cBhvr>
                                        <p:cTn id="146" dur="1" fill="hold">
                                          <p:stCondLst>
                                            <p:cond delay="0"/>
                                          </p:stCondLst>
                                        </p:cTn>
                                        <p:tgtEl>
                                          <p:spTgt spid="706"/>
                                        </p:tgtEl>
                                        <p:attrNameLst>
                                          <p:attrName>style.visibility</p:attrName>
                                        </p:attrNameLst>
                                      </p:cBhvr>
                                      <p:to>
                                        <p:strVal val="visible"/>
                                      </p:to>
                                    </p:set>
                                    <p:animEffect transition="in" filter="fade">
                                      <p:cBhvr>
                                        <p:cTn id="147" dur="500"/>
                                        <p:tgtEl>
                                          <p:spTgt spid="706"/>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707"/>
                                        </p:tgtEl>
                                        <p:attrNameLst>
                                          <p:attrName>style.visibility</p:attrName>
                                        </p:attrNameLst>
                                      </p:cBhvr>
                                      <p:to>
                                        <p:strVal val="visible"/>
                                      </p:to>
                                    </p:set>
                                    <p:animEffect transition="in" filter="fade">
                                      <p:cBhvr>
                                        <p:cTn id="152" dur="500"/>
                                        <p:tgtEl>
                                          <p:spTgt spid="707"/>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704"/>
                                        </p:tgtEl>
                                        <p:attrNameLst>
                                          <p:attrName>style.visibility</p:attrName>
                                        </p:attrNameLst>
                                      </p:cBhvr>
                                      <p:to>
                                        <p:strVal val="visible"/>
                                      </p:to>
                                    </p:set>
                                    <p:animEffect transition="in" filter="fade">
                                      <p:cBhvr>
                                        <p:cTn id="157" dur="500"/>
                                        <p:tgtEl>
                                          <p:spTgt spid="704"/>
                                        </p:tgtEl>
                                      </p:cBhvr>
                                    </p:animEffect>
                                  </p:childTnLst>
                                </p:cTn>
                              </p:par>
                            </p:childTnLst>
                          </p:cTn>
                        </p:par>
                      </p:childTnLst>
                    </p:cTn>
                  </p:par>
                  <p:par>
                    <p:cTn id="158" fill="hold">
                      <p:stCondLst>
                        <p:cond delay="indefinite"/>
                      </p:stCondLst>
                      <p:childTnLst>
                        <p:par>
                          <p:cTn id="159" fill="hold">
                            <p:stCondLst>
                              <p:cond delay="0"/>
                            </p:stCondLst>
                            <p:childTnLst>
                              <p:par>
                                <p:cTn id="160" presetID="23" presetClass="exit" presetSubtype="32" fill="hold" nodeType="clickEffect">
                                  <p:stCondLst>
                                    <p:cond delay="0"/>
                                  </p:stCondLst>
                                  <p:childTnLst>
                                    <p:anim calcmode="lin" valueType="num">
                                      <p:cBhvr additive="base">
                                        <p:cTn id="161" dur="500"/>
                                        <p:tgtEl>
                                          <p:spTgt spid="706"/>
                                        </p:tgtEl>
                                        <p:attrNameLst>
                                          <p:attrName>ppt_w</p:attrName>
                                        </p:attrNameLst>
                                      </p:cBhvr>
                                      <p:tavLst>
                                        <p:tav tm="0">
                                          <p:val>
                                            <p:strVal val="#ppt_w"/>
                                          </p:val>
                                        </p:tav>
                                        <p:tav tm="100000">
                                          <p:val>
                                            <p:strVal val="0"/>
                                          </p:val>
                                        </p:tav>
                                      </p:tavLst>
                                    </p:anim>
                                    <p:anim calcmode="lin" valueType="num">
                                      <p:cBhvr additive="base">
                                        <p:cTn id="162" dur="500"/>
                                        <p:tgtEl>
                                          <p:spTgt spid="706"/>
                                        </p:tgtEl>
                                        <p:attrNameLst>
                                          <p:attrName>ppt_h</p:attrName>
                                        </p:attrNameLst>
                                      </p:cBhvr>
                                      <p:tavLst>
                                        <p:tav tm="0">
                                          <p:val>
                                            <p:strVal val="#ppt_h"/>
                                          </p:val>
                                        </p:tav>
                                        <p:tav tm="100000">
                                          <p:val>
                                            <p:strVal val="0"/>
                                          </p:val>
                                        </p:tav>
                                      </p:tavLst>
                                    </p:anim>
                                    <p:set>
                                      <p:cBhvr>
                                        <p:cTn id="163" dur="1" fill="hold">
                                          <p:stCondLst>
                                            <p:cond delay="500"/>
                                          </p:stCondLst>
                                        </p:cTn>
                                        <p:tgtEl>
                                          <p:spTgt spid="706"/>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additive="base">
                                        <p:cTn id="165" dur="500"/>
                                        <p:tgtEl>
                                          <p:spTgt spid="707"/>
                                        </p:tgtEl>
                                        <p:attrNameLst>
                                          <p:attrName>ppt_w</p:attrName>
                                        </p:attrNameLst>
                                      </p:cBhvr>
                                      <p:tavLst>
                                        <p:tav tm="0">
                                          <p:val>
                                            <p:strVal val="#ppt_w"/>
                                          </p:val>
                                        </p:tav>
                                        <p:tav tm="100000">
                                          <p:val>
                                            <p:strVal val="0"/>
                                          </p:val>
                                        </p:tav>
                                      </p:tavLst>
                                    </p:anim>
                                    <p:anim calcmode="lin" valueType="num">
                                      <p:cBhvr additive="base">
                                        <p:cTn id="166" dur="500"/>
                                        <p:tgtEl>
                                          <p:spTgt spid="707"/>
                                        </p:tgtEl>
                                        <p:attrNameLst>
                                          <p:attrName>ppt_h</p:attrName>
                                        </p:attrNameLst>
                                      </p:cBhvr>
                                      <p:tavLst>
                                        <p:tav tm="0">
                                          <p:val>
                                            <p:strVal val="#ppt_h"/>
                                          </p:val>
                                        </p:tav>
                                        <p:tav tm="100000">
                                          <p:val>
                                            <p:strVal val="0"/>
                                          </p:val>
                                        </p:tav>
                                      </p:tavLst>
                                    </p:anim>
                                    <p:set>
                                      <p:cBhvr>
                                        <p:cTn id="167" dur="1" fill="hold">
                                          <p:stCondLst>
                                            <p:cond delay="500"/>
                                          </p:stCondLst>
                                        </p:cTn>
                                        <p:tgtEl>
                                          <p:spTgt spid="707"/>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additive="base">
                                        <p:cTn id="169" dur="500"/>
                                        <p:tgtEl>
                                          <p:spTgt spid="704"/>
                                        </p:tgtEl>
                                        <p:attrNameLst>
                                          <p:attrName>ppt_w</p:attrName>
                                        </p:attrNameLst>
                                      </p:cBhvr>
                                      <p:tavLst>
                                        <p:tav tm="0">
                                          <p:val>
                                            <p:strVal val="#ppt_w"/>
                                          </p:val>
                                        </p:tav>
                                        <p:tav tm="100000">
                                          <p:val>
                                            <p:strVal val="0"/>
                                          </p:val>
                                        </p:tav>
                                      </p:tavLst>
                                    </p:anim>
                                    <p:anim calcmode="lin" valueType="num">
                                      <p:cBhvr additive="base">
                                        <p:cTn id="170" dur="500"/>
                                        <p:tgtEl>
                                          <p:spTgt spid="704"/>
                                        </p:tgtEl>
                                        <p:attrNameLst>
                                          <p:attrName>ppt_h</p:attrName>
                                        </p:attrNameLst>
                                      </p:cBhvr>
                                      <p:tavLst>
                                        <p:tav tm="0">
                                          <p:val>
                                            <p:strVal val="#ppt_h"/>
                                          </p:val>
                                        </p:tav>
                                        <p:tav tm="100000">
                                          <p:val>
                                            <p:strVal val="0"/>
                                          </p:val>
                                        </p:tav>
                                      </p:tavLst>
                                    </p:anim>
                                    <p:set>
                                      <p:cBhvr>
                                        <p:cTn id="171" dur="1" fill="hold">
                                          <p:stCondLst>
                                            <p:cond delay="500"/>
                                          </p:stCondLst>
                                        </p:cTn>
                                        <p:tgtEl>
                                          <p:spTgt spid="704"/>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nodeType="clickEffect">
                                  <p:stCondLst>
                                    <p:cond delay="0"/>
                                  </p:stCondLst>
                                  <p:childTnLst>
                                    <p:set>
                                      <p:cBhvr>
                                        <p:cTn id="175" dur="1" fill="hold">
                                          <p:stCondLst>
                                            <p:cond delay="0"/>
                                          </p:stCondLst>
                                        </p:cTn>
                                        <p:tgtEl>
                                          <p:spTgt spid="708"/>
                                        </p:tgtEl>
                                        <p:attrNameLst>
                                          <p:attrName>style.visibility</p:attrName>
                                        </p:attrNameLst>
                                      </p:cBhvr>
                                      <p:to>
                                        <p:strVal val="visible"/>
                                      </p:to>
                                    </p:set>
                                    <p:animEffect transition="in" filter="fade">
                                      <p:cBhvr>
                                        <p:cTn id="176" dur="1000"/>
                                        <p:tgtEl>
                                          <p:spTgt spid="708"/>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706"/>
                                        </p:tgtEl>
                                        <p:attrNameLst>
                                          <p:attrName>style.visibility</p:attrName>
                                        </p:attrNameLst>
                                      </p:cBhvr>
                                      <p:to>
                                        <p:strVal val="visible"/>
                                      </p:to>
                                    </p:set>
                                    <p:animEffect transition="in" filter="fade">
                                      <p:cBhvr>
                                        <p:cTn id="181" dur="2000"/>
                                        <p:tgtEl>
                                          <p:spTgt spid="706"/>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709"/>
                                        </p:tgtEl>
                                        <p:attrNameLst>
                                          <p:attrName>style.visibility</p:attrName>
                                        </p:attrNameLst>
                                      </p:cBhvr>
                                      <p:to>
                                        <p:strVal val="visible"/>
                                      </p:to>
                                    </p:set>
                                    <p:animEffect transition="in" filter="fade">
                                      <p:cBhvr>
                                        <p:cTn id="186" dur="1000"/>
                                        <p:tgtEl>
                                          <p:spTgt spid="709"/>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nodeType="clickEffect">
                                  <p:stCondLst>
                                    <p:cond delay="0"/>
                                  </p:stCondLst>
                                  <p:childTnLst>
                                    <p:set>
                                      <p:cBhvr>
                                        <p:cTn id="190" dur="1" fill="hold">
                                          <p:stCondLst>
                                            <p:cond delay="0"/>
                                          </p:stCondLst>
                                        </p:cTn>
                                        <p:tgtEl>
                                          <p:spTgt spid="710"/>
                                        </p:tgtEl>
                                        <p:attrNameLst>
                                          <p:attrName>style.visibility</p:attrName>
                                        </p:attrNameLst>
                                      </p:cBhvr>
                                      <p:to>
                                        <p:strVal val="visible"/>
                                      </p:to>
                                    </p:set>
                                    <p:animEffect transition="in" filter="fade">
                                      <p:cBhvr>
                                        <p:cTn id="191" dur="500"/>
                                        <p:tgtEl>
                                          <p:spTgt spid="710"/>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712"/>
                                        </p:tgtEl>
                                        <p:attrNameLst>
                                          <p:attrName>style.visibility</p:attrName>
                                        </p:attrNameLst>
                                      </p:cBhvr>
                                      <p:to>
                                        <p:strVal val="visible"/>
                                      </p:to>
                                    </p:set>
                                    <p:animEffect transition="in" filter="fade">
                                      <p:cBhvr>
                                        <p:cTn id="196" dur="500"/>
                                        <p:tgtEl>
                                          <p:spTgt spid="712"/>
                                        </p:tgtEl>
                                      </p:cBhvr>
                                    </p:animEffect>
                                  </p:childTnLst>
                                </p:cTn>
                              </p:par>
                              <p:par>
                                <p:cTn id="197" presetID="10" presetClass="entr" presetSubtype="0" fill="hold" nodeType="withEffect">
                                  <p:stCondLst>
                                    <p:cond delay="0"/>
                                  </p:stCondLst>
                                  <p:childTnLst>
                                    <p:set>
                                      <p:cBhvr>
                                        <p:cTn id="198" dur="1" fill="hold">
                                          <p:stCondLst>
                                            <p:cond delay="0"/>
                                          </p:stCondLst>
                                        </p:cTn>
                                        <p:tgtEl>
                                          <p:spTgt spid="713"/>
                                        </p:tgtEl>
                                        <p:attrNameLst>
                                          <p:attrName>style.visibility</p:attrName>
                                        </p:attrNameLst>
                                      </p:cBhvr>
                                      <p:to>
                                        <p:strVal val="visible"/>
                                      </p:to>
                                    </p:set>
                                    <p:animEffect transition="in" filter="fade">
                                      <p:cBhvr>
                                        <p:cTn id="199" dur="500"/>
                                        <p:tgtEl>
                                          <p:spTgt spid="713"/>
                                        </p:tgtEl>
                                      </p:cBhvr>
                                    </p:animEffect>
                                  </p:childTnLst>
                                </p:cTn>
                              </p:par>
                              <p:par>
                                <p:cTn id="200" presetID="10" presetClass="entr" presetSubtype="0" fill="hold" nodeType="withEffect">
                                  <p:stCondLst>
                                    <p:cond delay="0"/>
                                  </p:stCondLst>
                                  <p:childTnLst>
                                    <p:set>
                                      <p:cBhvr>
                                        <p:cTn id="201" dur="1" fill="hold">
                                          <p:stCondLst>
                                            <p:cond delay="0"/>
                                          </p:stCondLst>
                                        </p:cTn>
                                        <p:tgtEl>
                                          <p:spTgt spid="711"/>
                                        </p:tgtEl>
                                        <p:attrNameLst>
                                          <p:attrName>style.visibility</p:attrName>
                                        </p:attrNameLst>
                                      </p:cBhvr>
                                      <p:to>
                                        <p:strVal val="visible"/>
                                      </p:to>
                                    </p:set>
                                    <p:animEffect transition="in" filter="fade">
                                      <p:cBhvr>
                                        <p:cTn id="202" dur="500"/>
                                        <p:tgtEl>
                                          <p:spTgt spid="711"/>
                                        </p:tgtEl>
                                      </p:cBhvr>
                                    </p:animEffect>
                                  </p:childTnLst>
                                </p:cTn>
                              </p:par>
                              <p:par>
                                <p:cTn id="203" presetID="10" presetClass="entr" presetSubtype="0" fill="hold" nodeType="withEffect">
                                  <p:stCondLst>
                                    <p:cond delay="0"/>
                                  </p:stCondLst>
                                  <p:childTnLst>
                                    <p:set>
                                      <p:cBhvr>
                                        <p:cTn id="204" dur="1" fill="hold">
                                          <p:stCondLst>
                                            <p:cond delay="0"/>
                                          </p:stCondLst>
                                        </p:cTn>
                                        <p:tgtEl>
                                          <p:spTgt spid="714"/>
                                        </p:tgtEl>
                                        <p:attrNameLst>
                                          <p:attrName>style.visibility</p:attrName>
                                        </p:attrNameLst>
                                      </p:cBhvr>
                                      <p:to>
                                        <p:strVal val="visible"/>
                                      </p:to>
                                    </p:set>
                                    <p:animEffect transition="in" filter="fade">
                                      <p:cBhvr>
                                        <p:cTn id="205" dur="500"/>
                                        <p:tgtEl>
                                          <p:spTgt spid="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6"/>
          <p:cNvSpPr/>
          <p:nvPr/>
        </p:nvSpPr>
        <p:spPr>
          <a:xfrm rot="10800000" flipH="1">
            <a:off x="0" y="-73377"/>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cxnSp>
        <p:nvCxnSpPr>
          <p:cNvPr id="724" name="Google Shape;724;p16"/>
          <p:cNvCxnSpPr/>
          <p:nvPr/>
        </p:nvCxnSpPr>
        <p:spPr>
          <a:xfrm>
            <a:off x="1698443" y="1414875"/>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725" name="Google Shape;725;p16"/>
          <p:cNvCxnSpPr/>
          <p:nvPr/>
        </p:nvCxnSpPr>
        <p:spPr>
          <a:xfrm>
            <a:off x="3216126" y="1395377"/>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726" name="Google Shape;726;p16"/>
          <p:cNvCxnSpPr/>
          <p:nvPr/>
        </p:nvCxnSpPr>
        <p:spPr>
          <a:xfrm>
            <a:off x="4020681" y="1395377"/>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727" name="Google Shape;727;p16"/>
          <p:cNvCxnSpPr/>
          <p:nvPr/>
        </p:nvCxnSpPr>
        <p:spPr>
          <a:xfrm>
            <a:off x="5428653" y="1414875"/>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728" name="Google Shape;728;p16"/>
          <p:cNvCxnSpPr/>
          <p:nvPr/>
        </p:nvCxnSpPr>
        <p:spPr>
          <a:xfrm>
            <a:off x="1003600" y="1395377"/>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729" name="Google Shape;729;p16"/>
          <p:cNvCxnSpPr/>
          <p:nvPr/>
        </p:nvCxnSpPr>
        <p:spPr>
          <a:xfrm>
            <a:off x="4678954" y="1395377"/>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730" name="Google Shape;730;p16"/>
          <p:cNvCxnSpPr/>
          <p:nvPr/>
        </p:nvCxnSpPr>
        <p:spPr>
          <a:xfrm>
            <a:off x="748234" y="2253283"/>
            <a:ext cx="4972984" cy="0"/>
          </a:xfrm>
          <a:prstGeom prst="straightConnector1">
            <a:avLst/>
          </a:prstGeom>
          <a:noFill/>
          <a:ln w="28575" cap="flat" cmpd="sng">
            <a:solidFill>
              <a:srgbClr val="FF0000"/>
            </a:solidFill>
            <a:prstDash val="solid"/>
            <a:miter lim="800000"/>
            <a:headEnd type="none" w="sm" len="sm"/>
            <a:tailEnd type="none" w="sm" len="sm"/>
          </a:ln>
        </p:spPr>
      </p:cxnSp>
      <p:cxnSp>
        <p:nvCxnSpPr>
          <p:cNvPr id="731" name="Google Shape;731;p16"/>
          <p:cNvCxnSpPr/>
          <p:nvPr/>
        </p:nvCxnSpPr>
        <p:spPr>
          <a:xfrm>
            <a:off x="729634" y="2974704"/>
            <a:ext cx="4972984" cy="0"/>
          </a:xfrm>
          <a:prstGeom prst="straightConnector1">
            <a:avLst/>
          </a:prstGeom>
          <a:noFill/>
          <a:ln w="28575" cap="flat" cmpd="sng">
            <a:solidFill>
              <a:srgbClr val="FF0000"/>
            </a:solidFill>
            <a:prstDash val="solid"/>
            <a:miter lim="800000"/>
            <a:headEnd type="none" w="sm" len="sm"/>
            <a:tailEnd type="none" w="sm" len="sm"/>
          </a:ln>
        </p:spPr>
      </p:cxnSp>
      <p:cxnSp>
        <p:nvCxnSpPr>
          <p:cNvPr id="732" name="Google Shape;732;p16"/>
          <p:cNvCxnSpPr/>
          <p:nvPr/>
        </p:nvCxnSpPr>
        <p:spPr>
          <a:xfrm>
            <a:off x="729634" y="3715622"/>
            <a:ext cx="4972984" cy="0"/>
          </a:xfrm>
          <a:prstGeom prst="straightConnector1">
            <a:avLst/>
          </a:prstGeom>
          <a:noFill/>
          <a:ln w="28575" cap="flat" cmpd="sng">
            <a:solidFill>
              <a:srgbClr val="FF0000"/>
            </a:solidFill>
            <a:prstDash val="solid"/>
            <a:miter lim="800000"/>
            <a:headEnd type="none" w="sm" len="sm"/>
            <a:tailEnd type="none" w="sm" len="sm"/>
          </a:ln>
        </p:spPr>
      </p:cxnSp>
      <p:cxnSp>
        <p:nvCxnSpPr>
          <p:cNvPr id="733" name="Google Shape;733;p16"/>
          <p:cNvCxnSpPr/>
          <p:nvPr/>
        </p:nvCxnSpPr>
        <p:spPr>
          <a:xfrm>
            <a:off x="729634" y="5236455"/>
            <a:ext cx="4972984" cy="0"/>
          </a:xfrm>
          <a:prstGeom prst="straightConnector1">
            <a:avLst/>
          </a:prstGeom>
          <a:noFill/>
          <a:ln w="28575" cap="flat" cmpd="sng">
            <a:solidFill>
              <a:srgbClr val="FF0000"/>
            </a:solidFill>
            <a:prstDash val="solid"/>
            <a:miter lim="800000"/>
            <a:headEnd type="none" w="sm" len="sm"/>
            <a:tailEnd type="none" w="sm" len="sm"/>
          </a:ln>
        </p:spPr>
      </p:cxnSp>
      <p:cxnSp>
        <p:nvCxnSpPr>
          <p:cNvPr id="734" name="Google Shape;734;p16"/>
          <p:cNvCxnSpPr/>
          <p:nvPr/>
        </p:nvCxnSpPr>
        <p:spPr>
          <a:xfrm>
            <a:off x="748234" y="5996872"/>
            <a:ext cx="4972984" cy="0"/>
          </a:xfrm>
          <a:prstGeom prst="straightConnector1">
            <a:avLst/>
          </a:prstGeom>
          <a:noFill/>
          <a:ln w="28575" cap="flat" cmpd="sng">
            <a:solidFill>
              <a:srgbClr val="FF0000"/>
            </a:solidFill>
            <a:prstDash val="solid"/>
            <a:miter lim="800000"/>
            <a:headEnd type="none" w="sm" len="sm"/>
            <a:tailEnd type="none" w="sm" len="sm"/>
          </a:ln>
        </p:spPr>
      </p:cxnSp>
      <p:cxnSp>
        <p:nvCxnSpPr>
          <p:cNvPr id="735" name="Google Shape;735;p16"/>
          <p:cNvCxnSpPr/>
          <p:nvPr/>
        </p:nvCxnSpPr>
        <p:spPr>
          <a:xfrm>
            <a:off x="2411157" y="1395377"/>
            <a:ext cx="0" cy="5088941"/>
          </a:xfrm>
          <a:prstGeom prst="straightConnector1">
            <a:avLst/>
          </a:prstGeom>
          <a:noFill/>
          <a:ln w="28575" cap="flat" cmpd="sng">
            <a:solidFill>
              <a:schemeClr val="dk1"/>
            </a:solidFill>
            <a:prstDash val="solid"/>
            <a:miter lim="800000"/>
            <a:headEnd type="none" w="sm" len="sm"/>
            <a:tailEnd type="none" w="sm" len="sm"/>
          </a:ln>
        </p:spPr>
      </p:cxnSp>
      <p:cxnSp>
        <p:nvCxnSpPr>
          <p:cNvPr id="736" name="Google Shape;736;p16"/>
          <p:cNvCxnSpPr/>
          <p:nvPr/>
        </p:nvCxnSpPr>
        <p:spPr>
          <a:xfrm>
            <a:off x="729634" y="4515034"/>
            <a:ext cx="4972984" cy="0"/>
          </a:xfrm>
          <a:prstGeom prst="straightConnector1">
            <a:avLst/>
          </a:prstGeom>
          <a:noFill/>
          <a:ln w="28575" cap="flat" cmpd="sng">
            <a:solidFill>
              <a:srgbClr val="FF0000"/>
            </a:solidFill>
            <a:prstDash val="solid"/>
            <a:miter lim="800000"/>
            <a:headEnd type="none" w="sm" len="sm"/>
            <a:tailEnd type="none" w="sm" len="sm"/>
          </a:ln>
        </p:spPr>
      </p:cxnSp>
      <p:sp>
        <p:nvSpPr>
          <p:cNvPr id="737" name="Google Shape;737;p16"/>
          <p:cNvSpPr/>
          <p:nvPr/>
        </p:nvSpPr>
        <p:spPr>
          <a:xfrm>
            <a:off x="4292287" y="4049701"/>
            <a:ext cx="2272732"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400"/>
              <a:buFont typeface="Arial"/>
              <a:buNone/>
            </a:pPr>
            <a:r>
              <a:rPr lang="en-US" sz="2400" b="1" i="0" u="none" strike="noStrike" cap="none">
                <a:solidFill>
                  <a:srgbClr val="0000FF"/>
                </a:solidFill>
                <a:latin typeface="Arial"/>
                <a:ea typeface="Arial"/>
                <a:cs typeface="Arial"/>
                <a:sym typeface="Arial"/>
              </a:rPr>
              <a:t>Xích đạo</a:t>
            </a:r>
            <a:endParaRPr sz="2400" b="1" i="0" u="none" strike="noStrike" cap="none">
              <a:solidFill>
                <a:srgbClr val="0000FF"/>
              </a:solidFill>
              <a:latin typeface="Arial"/>
              <a:ea typeface="Arial"/>
              <a:cs typeface="Arial"/>
              <a:sym typeface="Arial"/>
            </a:endParaRPr>
          </a:p>
        </p:txBody>
      </p:sp>
      <p:sp>
        <p:nvSpPr>
          <p:cNvPr id="738" name="Google Shape;738;p16"/>
          <p:cNvSpPr/>
          <p:nvPr/>
        </p:nvSpPr>
        <p:spPr>
          <a:xfrm>
            <a:off x="2630218" y="743509"/>
            <a:ext cx="1200479"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1600"/>
              <a:buFont typeface="Arial"/>
              <a:buNone/>
            </a:pPr>
            <a:r>
              <a:rPr lang="en-US" sz="1600" b="1" i="0" u="none" strike="noStrike" cap="none">
                <a:solidFill>
                  <a:srgbClr val="0000FF"/>
                </a:solidFill>
                <a:latin typeface="Arial"/>
                <a:ea typeface="Arial"/>
                <a:cs typeface="Arial"/>
                <a:sym typeface="Arial"/>
              </a:rPr>
              <a:t>Kinh tuyến gốc</a:t>
            </a:r>
            <a:endParaRPr sz="1600" b="1" i="0" u="none" strike="noStrike" cap="none">
              <a:solidFill>
                <a:srgbClr val="0000FF"/>
              </a:solidFill>
              <a:latin typeface="Arial"/>
              <a:ea typeface="Arial"/>
              <a:cs typeface="Arial"/>
              <a:sym typeface="Arial"/>
            </a:endParaRPr>
          </a:p>
        </p:txBody>
      </p:sp>
      <p:sp>
        <p:nvSpPr>
          <p:cNvPr id="739" name="Google Shape;739;p16"/>
          <p:cNvSpPr/>
          <p:nvPr/>
        </p:nvSpPr>
        <p:spPr>
          <a:xfrm>
            <a:off x="2828352" y="1107801"/>
            <a:ext cx="591038"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40" name="Google Shape;740;p16"/>
          <p:cNvSpPr/>
          <p:nvPr/>
        </p:nvSpPr>
        <p:spPr>
          <a:xfrm>
            <a:off x="278493" y="4065511"/>
            <a:ext cx="591038"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41" name="Google Shape;741;p16"/>
          <p:cNvSpPr/>
          <p:nvPr/>
        </p:nvSpPr>
        <p:spPr>
          <a:xfrm>
            <a:off x="3735182" y="1101979"/>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10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42" name="Google Shape;742;p16"/>
          <p:cNvSpPr/>
          <p:nvPr/>
        </p:nvSpPr>
        <p:spPr>
          <a:xfrm>
            <a:off x="4405378" y="1120867"/>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20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43" name="Google Shape;743;p16"/>
          <p:cNvSpPr/>
          <p:nvPr/>
        </p:nvSpPr>
        <p:spPr>
          <a:xfrm>
            <a:off x="5152819" y="1078148"/>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30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44" name="Google Shape;744;p16"/>
          <p:cNvSpPr/>
          <p:nvPr/>
        </p:nvSpPr>
        <p:spPr>
          <a:xfrm>
            <a:off x="2147204" y="1127061"/>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10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45" name="Google Shape;745;p16"/>
          <p:cNvSpPr/>
          <p:nvPr/>
        </p:nvSpPr>
        <p:spPr>
          <a:xfrm>
            <a:off x="1394349" y="1100012"/>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20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46" name="Google Shape;746;p16"/>
          <p:cNvSpPr/>
          <p:nvPr/>
        </p:nvSpPr>
        <p:spPr>
          <a:xfrm>
            <a:off x="704009" y="1096565"/>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30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47" name="Google Shape;747;p16"/>
          <p:cNvSpPr/>
          <p:nvPr/>
        </p:nvSpPr>
        <p:spPr>
          <a:xfrm>
            <a:off x="5611228" y="1915994"/>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30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48" name="Google Shape;748;p16"/>
          <p:cNvSpPr/>
          <p:nvPr/>
        </p:nvSpPr>
        <p:spPr>
          <a:xfrm>
            <a:off x="5579845" y="2648769"/>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20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49" name="Google Shape;749;p16"/>
          <p:cNvSpPr/>
          <p:nvPr/>
        </p:nvSpPr>
        <p:spPr>
          <a:xfrm>
            <a:off x="5592628" y="3378866"/>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10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50" name="Google Shape;750;p16"/>
          <p:cNvSpPr/>
          <p:nvPr/>
        </p:nvSpPr>
        <p:spPr>
          <a:xfrm>
            <a:off x="5672117" y="4877140"/>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10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51" name="Google Shape;751;p16"/>
          <p:cNvSpPr/>
          <p:nvPr/>
        </p:nvSpPr>
        <p:spPr>
          <a:xfrm>
            <a:off x="5595434" y="5682528"/>
            <a:ext cx="730711"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2060"/>
                </a:solidFill>
                <a:latin typeface="Times New Roman"/>
                <a:ea typeface="Times New Roman"/>
                <a:cs typeface="Times New Roman"/>
                <a:sym typeface="Times New Roman"/>
              </a:rPr>
              <a:t>20</a:t>
            </a:r>
            <a:r>
              <a:rPr lang="en-US" sz="2800" b="1" baseline="30000">
                <a:solidFill>
                  <a:srgbClr val="002060"/>
                </a:solidFill>
                <a:latin typeface="Times New Roman"/>
                <a:ea typeface="Times New Roman"/>
                <a:cs typeface="Times New Roman"/>
                <a:sym typeface="Times New Roman"/>
              </a:rPr>
              <a:t>o</a:t>
            </a:r>
            <a:endParaRPr sz="2800" b="1" i="0" u="none" strike="noStrike" cap="none">
              <a:solidFill>
                <a:srgbClr val="0000FF"/>
              </a:solidFill>
              <a:latin typeface="Arial"/>
              <a:ea typeface="Arial"/>
              <a:cs typeface="Arial"/>
              <a:sym typeface="Arial"/>
            </a:endParaRPr>
          </a:p>
        </p:txBody>
      </p:sp>
      <p:sp>
        <p:nvSpPr>
          <p:cNvPr id="752" name="Google Shape;752;p16"/>
          <p:cNvSpPr/>
          <p:nvPr/>
        </p:nvSpPr>
        <p:spPr>
          <a:xfrm>
            <a:off x="1543159" y="3508952"/>
            <a:ext cx="298863" cy="299107"/>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16"/>
          <p:cNvSpPr/>
          <p:nvPr/>
        </p:nvSpPr>
        <p:spPr>
          <a:xfrm>
            <a:off x="1661873" y="3142378"/>
            <a:ext cx="762027"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3600"/>
              <a:buFont typeface="Arial"/>
              <a:buNone/>
            </a:pPr>
            <a:r>
              <a:rPr lang="en-US" sz="3600" b="1" i="0" u="none" strike="noStrike" cap="none">
                <a:solidFill>
                  <a:srgbClr val="0000FF"/>
                </a:solidFill>
                <a:latin typeface="Arial"/>
                <a:ea typeface="Arial"/>
                <a:cs typeface="Arial"/>
                <a:sym typeface="Arial"/>
              </a:rPr>
              <a:t>A</a:t>
            </a:r>
            <a:endParaRPr sz="3600" b="1" i="0" u="none" strike="noStrike" cap="none">
              <a:solidFill>
                <a:srgbClr val="0000FF"/>
              </a:solidFill>
              <a:latin typeface="Arial"/>
              <a:ea typeface="Arial"/>
              <a:cs typeface="Arial"/>
              <a:sym typeface="Arial"/>
            </a:endParaRPr>
          </a:p>
        </p:txBody>
      </p:sp>
      <p:sp>
        <p:nvSpPr>
          <p:cNvPr id="754" name="Google Shape;754;p16"/>
          <p:cNvSpPr/>
          <p:nvPr/>
        </p:nvSpPr>
        <p:spPr>
          <a:xfrm>
            <a:off x="14182481" y="1372194"/>
            <a:ext cx="3550412"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a:solidFill>
                  <a:srgbClr val="0000FF"/>
                </a:solidFill>
                <a:latin typeface="Arial"/>
                <a:ea typeface="Arial"/>
                <a:cs typeface="Arial"/>
                <a:sym typeface="Arial"/>
              </a:rPr>
              <a:t>Tọa độ địa lí điểm A</a:t>
            </a:r>
            <a:endParaRPr sz="2800" b="1" i="0" u="none" strike="noStrike" cap="none">
              <a:solidFill>
                <a:srgbClr val="0000FF"/>
              </a:solidFill>
              <a:latin typeface="Arial"/>
              <a:ea typeface="Arial"/>
              <a:cs typeface="Arial"/>
              <a:sym typeface="Arial"/>
            </a:endParaRPr>
          </a:p>
        </p:txBody>
      </p:sp>
      <p:sp>
        <p:nvSpPr>
          <p:cNvPr id="755" name="Google Shape;755;p16"/>
          <p:cNvSpPr/>
          <p:nvPr/>
        </p:nvSpPr>
        <p:spPr>
          <a:xfrm>
            <a:off x="12184619" y="832453"/>
            <a:ext cx="2272732"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a:solidFill>
                  <a:srgbClr val="0000FF"/>
                </a:solidFill>
                <a:latin typeface="Arial"/>
                <a:ea typeface="Arial"/>
                <a:cs typeface="Arial"/>
                <a:sym typeface="Arial"/>
              </a:rPr>
              <a:t>Kinh độ:</a:t>
            </a:r>
            <a:endParaRPr sz="2800" b="1" i="0" u="none" strike="noStrike" cap="none">
              <a:solidFill>
                <a:srgbClr val="0000FF"/>
              </a:solidFill>
              <a:latin typeface="Arial"/>
              <a:ea typeface="Arial"/>
              <a:cs typeface="Arial"/>
              <a:sym typeface="Arial"/>
            </a:endParaRPr>
          </a:p>
        </p:txBody>
      </p:sp>
      <p:sp>
        <p:nvSpPr>
          <p:cNvPr id="756" name="Google Shape;756;p16"/>
          <p:cNvSpPr/>
          <p:nvPr/>
        </p:nvSpPr>
        <p:spPr>
          <a:xfrm>
            <a:off x="12219719" y="1946610"/>
            <a:ext cx="2272732"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a:solidFill>
                  <a:srgbClr val="0000FF"/>
                </a:solidFill>
                <a:latin typeface="Arial"/>
                <a:ea typeface="Arial"/>
                <a:cs typeface="Arial"/>
                <a:sym typeface="Arial"/>
              </a:rPr>
              <a:t>Vĩ độ:</a:t>
            </a:r>
            <a:endParaRPr sz="2800" b="1" i="0" u="none" strike="noStrike" cap="none">
              <a:solidFill>
                <a:srgbClr val="0000FF"/>
              </a:solidFill>
              <a:latin typeface="Arial"/>
              <a:ea typeface="Arial"/>
              <a:cs typeface="Arial"/>
              <a:sym typeface="Arial"/>
            </a:endParaRPr>
          </a:p>
        </p:txBody>
      </p:sp>
      <p:sp>
        <p:nvSpPr>
          <p:cNvPr id="757" name="Google Shape;757;p16"/>
          <p:cNvSpPr/>
          <p:nvPr/>
        </p:nvSpPr>
        <p:spPr>
          <a:xfrm>
            <a:off x="13962897" y="1040734"/>
            <a:ext cx="85572" cy="1309940"/>
          </a:xfrm>
          <a:prstGeom prst="rightBrace">
            <a:avLst>
              <a:gd name="adj1" fmla="val 8333"/>
              <a:gd name="adj2" fmla="val 50000"/>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8" name="Google Shape;758;p16"/>
          <p:cNvSpPr/>
          <p:nvPr/>
        </p:nvSpPr>
        <p:spPr>
          <a:xfrm>
            <a:off x="14008627" y="962653"/>
            <a:ext cx="3957966" cy="95657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FF"/>
              </a:buClr>
              <a:buSzPts val="2800"/>
              <a:buFont typeface="Arial"/>
              <a:buNone/>
            </a:pPr>
            <a:r>
              <a:rPr lang="en-US" sz="2800">
                <a:solidFill>
                  <a:srgbClr val="0000FF"/>
                </a:solidFill>
                <a:latin typeface="Arial"/>
                <a:ea typeface="Arial"/>
                <a:cs typeface="Arial"/>
                <a:sym typeface="Arial"/>
              </a:rPr>
              <a:t>Là khoảng cách từ điểm đó đến đường kinh tuyến gốc</a:t>
            </a:r>
            <a:endParaRPr sz="2800" i="0" u="none" strike="noStrike" cap="none">
              <a:solidFill>
                <a:srgbClr val="0000FF"/>
              </a:solidFill>
              <a:latin typeface="Arial"/>
              <a:ea typeface="Arial"/>
              <a:cs typeface="Arial"/>
              <a:sym typeface="Arial"/>
            </a:endParaRPr>
          </a:p>
        </p:txBody>
      </p:sp>
      <p:sp>
        <p:nvSpPr>
          <p:cNvPr id="759" name="Google Shape;759;p16"/>
          <p:cNvSpPr/>
          <p:nvPr/>
        </p:nvSpPr>
        <p:spPr>
          <a:xfrm>
            <a:off x="13925775" y="2248622"/>
            <a:ext cx="4123670" cy="95657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FF"/>
              </a:buClr>
              <a:buSzPts val="2800"/>
              <a:buFont typeface="Arial"/>
              <a:buNone/>
            </a:pPr>
            <a:r>
              <a:rPr lang="en-US" sz="2800">
                <a:solidFill>
                  <a:srgbClr val="0000FF"/>
                </a:solidFill>
                <a:latin typeface="Arial"/>
                <a:ea typeface="Arial"/>
                <a:cs typeface="Arial"/>
                <a:sym typeface="Arial"/>
              </a:rPr>
              <a:t>Là khoảng cách từ điểm đó đến đường vĩ tuyến gốc</a:t>
            </a:r>
            <a:endParaRPr sz="2800" i="0" u="none" strike="noStrike" cap="none">
              <a:solidFill>
                <a:srgbClr val="0000FF"/>
              </a:solidFill>
              <a:latin typeface="Arial"/>
              <a:ea typeface="Arial"/>
              <a:cs typeface="Arial"/>
              <a:sym typeface="Arial"/>
            </a:endParaRPr>
          </a:p>
        </p:txBody>
      </p:sp>
      <p:sp>
        <p:nvSpPr>
          <p:cNvPr id="760" name="Google Shape;760;p16"/>
          <p:cNvSpPr/>
          <p:nvPr/>
        </p:nvSpPr>
        <p:spPr>
          <a:xfrm>
            <a:off x="6341939" y="7124409"/>
            <a:ext cx="3032899"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b="1">
                <a:solidFill>
                  <a:srgbClr val="0070C0"/>
                </a:solidFill>
                <a:latin typeface="Arial"/>
                <a:ea typeface="Arial"/>
                <a:cs typeface="Arial"/>
                <a:sym typeface="Arial"/>
              </a:rPr>
              <a:t>A = (vĩ độ, kinh độ)</a:t>
            </a:r>
            <a:endParaRPr sz="2800" b="1" i="0" u="none" strike="noStrike" cap="none">
              <a:solidFill>
                <a:srgbClr val="0070C0"/>
              </a:solidFill>
              <a:latin typeface="Arial"/>
              <a:ea typeface="Arial"/>
              <a:cs typeface="Arial"/>
              <a:sym typeface="Arial"/>
            </a:endParaRPr>
          </a:p>
        </p:txBody>
      </p:sp>
      <p:sp>
        <p:nvSpPr>
          <p:cNvPr id="761" name="Google Shape;761;p16"/>
          <p:cNvSpPr/>
          <p:nvPr/>
        </p:nvSpPr>
        <p:spPr>
          <a:xfrm rot="10800000">
            <a:off x="7032893" y="7860303"/>
            <a:ext cx="85572" cy="1309940"/>
          </a:xfrm>
          <a:prstGeom prst="rightBrace">
            <a:avLst>
              <a:gd name="adj1" fmla="val 8333"/>
              <a:gd name="adj2" fmla="val 50000"/>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Calibri"/>
              <a:ea typeface="Calibri"/>
              <a:cs typeface="Calibri"/>
              <a:sym typeface="Calibri"/>
            </a:endParaRPr>
          </a:p>
        </p:txBody>
      </p:sp>
      <p:sp>
        <p:nvSpPr>
          <p:cNvPr id="762" name="Google Shape;762;p16"/>
          <p:cNvSpPr/>
          <p:nvPr/>
        </p:nvSpPr>
        <p:spPr>
          <a:xfrm>
            <a:off x="6272338" y="8239925"/>
            <a:ext cx="567924"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b="1">
                <a:solidFill>
                  <a:srgbClr val="0070C0"/>
                </a:solidFill>
                <a:latin typeface="Arial"/>
                <a:ea typeface="Arial"/>
                <a:cs typeface="Arial"/>
                <a:sym typeface="Arial"/>
              </a:rPr>
              <a:t>A</a:t>
            </a:r>
            <a:endParaRPr sz="2800" b="1" i="0" u="none" strike="noStrike" cap="none">
              <a:solidFill>
                <a:srgbClr val="0070C0"/>
              </a:solidFill>
              <a:latin typeface="Arial"/>
              <a:ea typeface="Arial"/>
              <a:cs typeface="Arial"/>
              <a:sym typeface="Arial"/>
            </a:endParaRPr>
          </a:p>
        </p:txBody>
      </p:sp>
      <p:sp>
        <p:nvSpPr>
          <p:cNvPr id="763" name="Google Shape;763;p16"/>
          <p:cNvSpPr/>
          <p:nvPr/>
        </p:nvSpPr>
        <p:spPr>
          <a:xfrm>
            <a:off x="7032892" y="7658905"/>
            <a:ext cx="1383838"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b="1">
                <a:solidFill>
                  <a:srgbClr val="0070C0"/>
                </a:solidFill>
                <a:latin typeface="Arial"/>
                <a:ea typeface="Arial"/>
                <a:cs typeface="Arial"/>
                <a:sym typeface="Arial"/>
              </a:rPr>
              <a:t>Vĩ độ</a:t>
            </a:r>
            <a:endParaRPr sz="2800" b="1" i="0" u="none" strike="noStrike" cap="none">
              <a:solidFill>
                <a:srgbClr val="0070C0"/>
              </a:solidFill>
              <a:latin typeface="Arial"/>
              <a:ea typeface="Arial"/>
              <a:cs typeface="Arial"/>
              <a:sym typeface="Arial"/>
            </a:endParaRPr>
          </a:p>
        </p:txBody>
      </p:sp>
      <p:sp>
        <p:nvSpPr>
          <p:cNvPr id="764" name="Google Shape;764;p16"/>
          <p:cNvSpPr/>
          <p:nvPr/>
        </p:nvSpPr>
        <p:spPr>
          <a:xfrm>
            <a:off x="7079037" y="8841608"/>
            <a:ext cx="1886145"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b="1">
                <a:solidFill>
                  <a:srgbClr val="0070C0"/>
                </a:solidFill>
                <a:latin typeface="Arial"/>
                <a:ea typeface="Arial"/>
                <a:cs typeface="Arial"/>
                <a:sym typeface="Arial"/>
              </a:rPr>
              <a:t>Kinh  độ</a:t>
            </a:r>
            <a:endParaRPr sz="2800" b="1" i="0" u="none" strike="noStrike" cap="none">
              <a:solidFill>
                <a:srgbClr val="0070C0"/>
              </a:solidFill>
              <a:latin typeface="Arial"/>
              <a:ea typeface="Arial"/>
              <a:cs typeface="Arial"/>
              <a:sym typeface="Arial"/>
            </a:endParaRPr>
          </a:p>
        </p:txBody>
      </p:sp>
      <p:sp>
        <p:nvSpPr>
          <p:cNvPr id="765" name="Google Shape;765;p16"/>
          <p:cNvSpPr/>
          <p:nvPr/>
        </p:nvSpPr>
        <p:spPr>
          <a:xfrm>
            <a:off x="6507249" y="2303348"/>
            <a:ext cx="3647954"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70C0"/>
                </a:solidFill>
                <a:latin typeface="Arial"/>
                <a:ea typeface="Arial"/>
                <a:cs typeface="Arial"/>
                <a:sym typeface="Arial"/>
              </a:rPr>
              <a:t>A = (</a:t>
            </a:r>
            <a:r>
              <a:rPr lang="en-US" sz="2800" b="1">
                <a:solidFill>
                  <a:srgbClr val="0070C0"/>
                </a:solidFill>
                <a:latin typeface="Times New Roman"/>
                <a:ea typeface="Times New Roman"/>
                <a:cs typeface="Times New Roman"/>
                <a:sym typeface="Times New Roman"/>
              </a:rPr>
              <a:t>10</a:t>
            </a:r>
            <a:r>
              <a:rPr lang="en-US" sz="2800" b="1" baseline="30000">
                <a:solidFill>
                  <a:srgbClr val="0070C0"/>
                </a:solidFill>
                <a:latin typeface="Times New Roman"/>
                <a:ea typeface="Times New Roman"/>
                <a:cs typeface="Times New Roman"/>
                <a:sym typeface="Times New Roman"/>
              </a:rPr>
              <a:t>o</a:t>
            </a:r>
            <a:r>
              <a:rPr lang="en-US" sz="2800" b="1">
                <a:solidFill>
                  <a:srgbClr val="0070C0"/>
                </a:solidFill>
                <a:latin typeface="Arial"/>
                <a:ea typeface="Arial"/>
                <a:cs typeface="Arial"/>
                <a:sym typeface="Arial"/>
              </a:rPr>
              <a:t>B, </a:t>
            </a:r>
            <a:r>
              <a:rPr lang="en-US" sz="2800" b="1">
                <a:solidFill>
                  <a:srgbClr val="0070C0"/>
                </a:solidFill>
                <a:latin typeface="Times New Roman"/>
                <a:ea typeface="Times New Roman"/>
                <a:cs typeface="Times New Roman"/>
                <a:sym typeface="Times New Roman"/>
              </a:rPr>
              <a:t>20</a:t>
            </a:r>
            <a:r>
              <a:rPr lang="en-US" sz="2800" b="1" baseline="30000">
                <a:solidFill>
                  <a:srgbClr val="0070C0"/>
                </a:solidFill>
                <a:latin typeface="Times New Roman"/>
                <a:ea typeface="Times New Roman"/>
                <a:cs typeface="Times New Roman"/>
                <a:sym typeface="Times New Roman"/>
              </a:rPr>
              <a:t>o</a:t>
            </a:r>
            <a:r>
              <a:rPr lang="en-US" sz="2800" b="1">
                <a:solidFill>
                  <a:srgbClr val="0070C0"/>
                </a:solidFill>
                <a:latin typeface="Arial"/>
                <a:ea typeface="Arial"/>
                <a:cs typeface="Arial"/>
                <a:sym typeface="Arial"/>
              </a:rPr>
              <a:t>T) hay</a:t>
            </a:r>
            <a:endParaRPr sz="2800" b="1" i="0" u="none" strike="noStrike" cap="none">
              <a:solidFill>
                <a:srgbClr val="0070C0"/>
              </a:solidFill>
              <a:latin typeface="Arial"/>
              <a:ea typeface="Arial"/>
              <a:cs typeface="Arial"/>
              <a:sym typeface="Arial"/>
            </a:endParaRPr>
          </a:p>
        </p:txBody>
      </p:sp>
      <p:sp>
        <p:nvSpPr>
          <p:cNvPr id="766" name="Google Shape;766;p16"/>
          <p:cNvSpPr/>
          <p:nvPr/>
        </p:nvSpPr>
        <p:spPr>
          <a:xfrm>
            <a:off x="6827533" y="1243374"/>
            <a:ext cx="4146984"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a:solidFill>
                  <a:srgbClr val="0000FF"/>
                </a:solidFill>
                <a:highlight>
                  <a:srgbClr val="FFFF00"/>
                </a:highlight>
                <a:latin typeface="Arial"/>
                <a:ea typeface="Arial"/>
                <a:cs typeface="Arial"/>
                <a:sym typeface="Arial"/>
              </a:rPr>
              <a:t>Tọa độ địa lí của điểm A</a:t>
            </a:r>
            <a:endParaRPr sz="2800" b="1" i="0" u="none" strike="noStrike" cap="none">
              <a:solidFill>
                <a:srgbClr val="0000FF"/>
              </a:solidFill>
              <a:highlight>
                <a:srgbClr val="FFFF00"/>
              </a:highlight>
              <a:latin typeface="Arial"/>
              <a:ea typeface="Arial"/>
              <a:cs typeface="Arial"/>
              <a:sym typeface="Arial"/>
            </a:endParaRPr>
          </a:p>
        </p:txBody>
      </p:sp>
      <p:grpSp>
        <p:nvGrpSpPr>
          <p:cNvPr id="767" name="Google Shape;767;p16"/>
          <p:cNvGrpSpPr/>
          <p:nvPr/>
        </p:nvGrpSpPr>
        <p:grpSpPr>
          <a:xfrm>
            <a:off x="9929157" y="1777870"/>
            <a:ext cx="1967458" cy="1784010"/>
            <a:chOff x="7237207" y="2556849"/>
            <a:chExt cx="1967458" cy="1784010"/>
          </a:xfrm>
        </p:grpSpPr>
        <p:sp>
          <p:nvSpPr>
            <p:cNvPr id="768" name="Google Shape;768;p16"/>
            <p:cNvSpPr/>
            <p:nvPr/>
          </p:nvSpPr>
          <p:spPr>
            <a:xfrm>
              <a:off x="7237207" y="3085376"/>
              <a:ext cx="567924"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b="1">
                  <a:solidFill>
                    <a:srgbClr val="0070C0"/>
                  </a:solidFill>
                  <a:latin typeface="Arial"/>
                  <a:ea typeface="Arial"/>
                  <a:cs typeface="Arial"/>
                  <a:sym typeface="Arial"/>
                </a:rPr>
                <a:t>A</a:t>
              </a:r>
              <a:endParaRPr sz="2800" b="1" i="0" u="none" strike="noStrike" cap="none">
                <a:solidFill>
                  <a:srgbClr val="0070C0"/>
                </a:solidFill>
                <a:latin typeface="Arial"/>
                <a:ea typeface="Arial"/>
                <a:cs typeface="Arial"/>
                <a:sym typeface="Arial"/>
              </a:endParaRPr>
            </a:p>
          </p:txBody>
        </p:sp>
        <p:sp>
          <p:nvSpPr>
            <p:cNvPr id="769" name="Google Shape;769;p16"/>
            <p:cNvSpPr/>
            <p:nvPr/>
          </p:nvSpPr>
          <p:spPr>
            <a:xfrm rot="10800000">
              <a:off x="7935686" y="2723896"/>
              <a:ext cx="85572" cy="1309940"/>
            </a:xfrm>
            <a:prstGeom prst="rightBrace">
              <a:avLst>
                <a:gd name="adj1" fmla="val 8333"/>
                <a:gd name="adj2" fmla="val 50000"/>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Calibri"/>
                <a:ea typeface="Calibri"/>
                <a:cs typeface="Calibri"/>
                <a:sym typeface="Calibri"/>
              </a:endParaRPr>
            </a:p>
          </p:txBody>
        </p:sp>
        <p:sp>
          <p:nvSpPr>
            <p:cNvPr id="770" name="Google Shape;770;p16"/>
            <p:cNvSpPr txBox="1"/>
            <p:nvPr/>
          </p:nvSpPr>
          <p:spPr>
            <a:xfrm>
              <a:off x="8033536" y="2556849"/>
              <a:ext cx="11711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rgbClr val="0070C0"/>
                  </a:solidFill>
                  <a:latin typeface="Times New Roman"/>
                  <a:ea typeface="Times New Roman"/>
                  <a:cs typeface="Times New Roman"/>
                  <a:sym typeface="Times New Roman"/>
                </a:rPr>
                <a:t>10</a:t>
              </a:r>
              <a:r>
                <a:rPr lang="en-US" sz="2800" b="1" i="0" u="none" strike="noStrike" cap="none" baseline="30000">
                  <a:solidFill>
                    <a:srgbClr val="0070C0"/>
                  </a:solidFill>
                  <a:latin typeface="Times New Roman"/>
                  <a:ea typeface="Times New Roman"/>
                  <a:cs typeface="Times New Roman"/>
                  <a:sym typeface="Times New Roman"/>
                </a:rPr>
                <a:t>o</a:t>
              </a:r>
              <a:r>
                <a:rPr lang="en-US" sz="2800" b="1" i="0" u="none" strike="noStrike" cap="none">
                  <a:solidFill>
                    <a:srgbClr val="0070C0"/>
                  </a:solidFill>
                  <a:latin typeface="Arial"/>
                  <a:ea typeface="Arial"/>
                  <a:cs typeface="Arial"/>
                  <a:sym typeface="Arial"/>
                </a:rPr>
                <a:t>B</a:t>
              </a:r>
              <a:endParaRPr sz="1800">
                <a:solidFill>
                  <a:schemeClr val="dk1"/>
                </a:solidFill>
                <a:latin typeface="Calibri"/>
                <a:ea typeface="Calibri"/>
                <a:cs typeface="Calibri"/>
                <a:sym typeface="Calibri"/>
              </a:endParaRPr>
            </a:p>
          </p:txBody>
        </p:sp>
        <p:sp>
          <p:nvSpPr>
            <p:cNvPr id="771" name="Google Shape;771;p16"/>
            <p:cNvSpPr txBox="1"/>
            <p:nvPr/>
          </p:nvSpPr>
          <p:spPr>
            <a:xfrm>
              <a:off x="8065492" y="3817639"/>
              <a:ext cx="10065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rgbClr val="0070C0"/>
                  </a:solidFill>
                  <a:latin typeface="Times New Roman"/>
                  <a:ea typeface="Times New Roman"/>
                  <a:cs typeface="Times New Roman"/>
                  <a:sym typeface="Times New Roman"/>
                </a:rPr>
                <a:t>20</a:t>
              </a:r>
              <a:r>
                <a:rPr lang="en-US" sz="2800" b="1" i="0" u="none" strike="noStrike" cap="none" baseline="30000">
                  <a:solidFill>
                    <a:srgbClr val="0070C0"/>
                  </a:solidFill>
                  <a:latin typeface="Times New Roman"/>
                  <a:ea typeface="Times New Roman"/>
                  <a:cs typeface="Times New Roman"/>
                  <a:sym typeface="Times New Roman"/>
                </a:rPr>
                <a:t>o</a:t>
              </a:r>
              <a:r>
                <a:rPr lang="en-US" sz="2800" b="1" i="0" u="none" strike="noStrike" cap="none">
                  <a:solidFill>
                    <a:srgbClr val="0070C0"/>
                  </a:solidFill>
                  <a:latin typeface="Arial"/>
                  <a:ea typeface="Arial"/>
                  <a:cs typeface="Arial"/>
                  <a:sym typeface="Arial"/>
                </a:rPr>
                <a:t>T</a:t>
              </a:r>
              <a:endParaRPr sz="1800">
                <a:solidFill>
                  <a:schemeClr val="dk1"/>
                </a:solidFill>
                <a:latin typeface="Calibri"/>
                <a:ea typeface="Calibri"/>
                <a:cs typeface="Calibri"/>
                <a:sym typeface="Calibri"/>
              </a:endParaRPr>
            </a:p>
          </p:txBody>
        </p:sp>
      </p:grpSp>
      <p:sp>
        <p:nvSpPr>
          <p:cNvPr id="772" name="Google Shape;772;p16"/>
          <p:cNvSpPr/>
          <p:nvPr/>
        </p:nvSpPr>
        <p:spPr>
          <a:xfrm>
            <a:off x="3877547" y="5031027"/>
            <a:ext cx="298863" cy="299107"/>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3" name="Google Shape;773;p16"/>
          <p:cNvSpPr/>
          <p:nvPr/>
        </p:nvSpPr>
        <p:spPr>
          <a:xfrm>
            <a:off x="3996261" y="4664453"/>
            <a:ext cx="762027"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3600"/>
              <a:buFont typeface="Arial"/>
              <a:buNone/>
            </a:pPr>
            <a:r>
              <a:rPr lang="en-US" sz="3600" b="1" i="0" u="none" strike="noStrike" cap="none">
                <a:solidFill>
                  <a:srgbClr val="0000FF"/>
                </a:solidFill>
                <a:latin typeface="Arial"/>
                <a:ea typeface="Arial"/>
                <a:cs typeface="Arial"/>
                <a:sym typeface="Arial"/>
              </a:rPr>
              <a:t>B</a:t>
            </a:r>
            <a:endParaRPr sz="3600" b="1" i="0" u="none" strike="noStrike" cap="none">
              <a:solidFill>
                <a:srgbClr val="0000FF"/>
              </a:solidFill>
              <a:latin typeface="Arial"/>
              <a:ea typeface="Arial"/>
              <a:cs typeface="Arial"/>
              <a:sym typeface="Arial"/>
            </a:endParaRPr>
          </a:p>
        </p:txBody>
      </p:sp>
      <p:sp>
        <p:nvSpPr>
          <p:cNvPr id="774" name="Google Shape;774;p16"/>
          <p:cNvSpPr/>
          <p:nvPr/>
        </p:nvSpPr>
        <p:spPr>
          <a:xfrm>
            <a:off x="6506611" y="4428805"/>
            <a:ext cx="3647954"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70C0"/>
                </a:solidFill>
                <a:latin typeface="Arial"/>
                <a:ea typeface="Arial"/>
                <a:cs typeface="Arial"/>
                <a:sym typeface="Arial"/>
              </a:rPr>
              <a:t>B = (</a:t>
            </a:r>
            <a:r>
              <a:rPr lang="en-US" sz="2800" b="1">
                <a:solidFill>
                  <a:srgbClr val="0070C0"/>
                </a:solidFill>
                <a:latin typeface="Times New Roman"/>
                <a:ea typeface="Times New Roman"/>
                <a:cs typeface="Times New Roman"/>
                <a:sym typeface="Times New Roman"/>
              </a:rPr>
              <a:t>10</a:t>
            </a:r>
            <a:r>
              <a:rPr lang="en-US" sz="2800" b="1" baseline="30000">
                <a:solidFill>
                  <a:srgbClr val="0070C0"/>
                </a:solidFill>
                <a:latin typeface="Times New Roman"/>
                <a:ea typeface="Times New Roman"/>
                <a:cs typeface="Times New Roman"/>
                <a:sym typeface="Times New Roman"/>
              </a:rPr>
              <a:t>o</a:t>
            </a:r>
            <a:r>
              <a:rPr lang="en-US" sz="2800" b="1">
                <a:solidFill>
                  <a:srgbClr val="0070C0"/>
                </a:solidFill>
                <a:latin typeface="Arial"/>
                <a:ea typeface="Arial"/>
                <a:cs typeface="Arial"/>
                <a:sym typeface="Arial"/>
              </a:rPr>
              <a:t>N, </a:t>
            </a:r>
            <a:r>
              <a:rPr lang="en-US" sz="2800" b="1">
                <a:solidFill>
                  <a:srgbClr val="0070C0"/>
                </a:solidFill>
                <a:latin typeface="Times New Roman"/>
                <a:ea typeface="Times New Roman"/>
                <a:cs typeface="Times New Roman"/>
                <a:sym typeface="Times New Roman"/>
              </a:rPr>
              <a:t>10</a:t>
            </a:r>
            <a:r>
              <a:rPr lang="en-US" sz="2800" b="1" baseline="30000">
                <a:solidFill>
                  <a:srgbClr val="0070C0"/>
                </a:solidFill>
                <a:latin typeface="Times New Roman"/>
                <a:ea typeface="Times New Roman"/>
                <a:cs typeface="Times New Roman"/>
                <a:sym typeface="Times New Roman"/>
              </a:rPr>
              <a:t>o</a:t>
            </a:r>
            <a:r>
              <a:rPr lang="en-US" sz="2800" b="1">
                <a:solidFill>
                  <a:srgbClr val="0070C0"/>
                </a:solidFill>
                <a:latin typeface="Arial"/>
                <a:ea typeface="Arial"/>
                <a:cs typeface="Arial"/>
                <a:sym typeface="Arial"/>
              </a:rPr>
              <a:t>Đ) hay</a:t>
            </a:r>
            <a:endParaRPr sz="2800" b="1" i="0" u="none" strike="noStrike" cap="none">
              <a:solidFill>
                <a:srgbClr val="0070C0"/>
              </a:solidFill>
              <a:latin typeface="Arial"/>
              <a:ea typeface="Arial"/>
              <a:cs typeface="Arial"/>
              <a:sym typeface="Arial"/>
            </a:endParaRPr>
          </a:p>
        </p:txBody>
      </p:sp>
      <p:grpSp>
        <p:nvGrpSpPr>
          <p:cNvPr id="775" name="Google Shape;775;p16"/>
          <p:cNvGrpSpPr/>
          <p:nvPr/>
        </p:nvGrpSpPr>
        <p:grpSpPr>
          <a:xfrm>
            <a:off x="9928519" y="3903327"/>
            <a:ext cx="1967458" cy="1784010"/>
            <a:chOff x="7237207" y="2556849"/>
            <a:chExt cx="1967458" cy="1784010"/>
          </a:xfrm>
        </p:grpSpPr>
        <p:sp>
          <p:nvSpPr>
            <p:cNvPr id="776" name="Google Shape;776;p16"/>
            <p:cNvSpPr/>
            <p:nvPr/>
          </p:nvSpPr>
          <p:spPr>
            <a:xfrm>
              <a:off x="7237207" y="3085376"/>
              <a:ext cx="567924"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b="1" i="0" u="none" strike="noStrike" cap="none">
                  <a:solidFill>
                    <a:srgbClr val="0070C0"/>
                  </a:solidFill>
                  <a:latin typeface="Arial"/>
                  <a:ea typeface="Arial"/>
                  <a:cs typeface="Arial"/>
                  <a:sym typeface="Arial"/>
                </a:rPr>
                <a:t>B</a:t>
              </a:r>
              <a:endParaRPr sz="2800" b="1" i="0" u="none" strike="noStrike" cap="none">
                <a:solidFill>
                  <a:srgbClr val="0070C0"/>
                </a:solidFill>
                <a:latin typeface="Arial"/>
                <a:ea typeface="Arial"/>
                <a:cs typeface="Arial"/>
                <a:sym typeface="Arial"/>
              </a:endParaRPr>
            </a:p>
          </p:txBody>
        </p:sp>
        <p:sp>
          <p:nvSpPr>
            <p:cNvPr id="777" name="Google Shape;777;p16"/>
            <p:cNvSpPr/>
            <p:nvPr/>
          </p:nvSpPr>
          <p:spPr>
            <a:xfrm rot="10800000">
              <a:off x="7935686" y="2723896"/>
              <a:ext cx="85572" cy="1309940"/>
            </a:xfrm>
            <a:prstGeom prst="rightBrace">
              <a:avLst>
                <a:gd name="adj1" fmla="val 8333"/>
                <a:gd name="adj2" fmla="val 50000"/>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Calibri"/>
                <a:ea typeface="Calibri"/>
                <a:cs typeface="Calibri"/>
                <a:sym typeface="Calibri"/>
              </a:endParaRPr>
            </a:p>
          </p:txBody>
        </p:sp>
        <p:sp>
          <p:nvSpPr>
            <p:cNvPr id="778" name="Google Shape;778;p16"/>
            <p:cNvSpPr txBox="1"/>
            <p:nvPr/>
          </p:nvSpPr>
          <p:spPr>
            <a:xfrm>
              <a:off x="8033536" y="2556849"/>
              <a:ext cx="11711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rgbClr val="0070C0"/>
                  </a:solidFill>
                  <a:latin typeface="Times New Roman"/>
                  <a:ea typeface="Times New Roman"/>
                  <a:cs typeface="Times New Roman"/>
                  <a:sym typeface="Times New Roman"/>
                </a:rPr>
                <a:t>10</a:t>
              </a:r>
              <a:r>
                <a:rPr lang="en-US" sz="2800" b="1" i="0" u="none" strike="noStrike" cap="none" baseline="30000">
                  <a:solidFill>
                    <a:srgbClr val="0070C0"/>
                  </a:solidFill>
                  <a:latin typeface="Times New Roman"/>
                  <a:ea typeface="Times New Roman"/>
                  <a:cs typeface="Times New Roman"/>
                  <a:sym typeface="Times New Roman"/>
                </a:rPr>
                <a:t>o</a:t>
              </a:r>
              <a:r>
                <a:rPr lang="en-US" sz="2800" b="1">
                  <a:solidFill>
                    <a:srgbClr val="0070C0"/>
                  </a:solidFill>
                  <a:latin typeface="Arial"/>
                  <a:ea typeface="Arial"/>
                  <a:cs typeface="Arial"/>
                  <a:sym typeface="Arial"/>
                </a:rPr>
                <a:t>N</a:t>
              </a:r>
              <a:endParaRPr sz="1800">
                <a:solidFill>
                  <a:schemeClr val="dk1"/>
                </a:solidFill>
                <a:latin typeface="Calibri"/>
                <a:ea typeface="Calibri"/>
                <a:cs typeface="Calibri"/>
                <a:sym typeface="Calibri"/>
              </a:endParaRPr>
            </a:p>
          </p:txBody>
        </p:sp>
        <p:sp>
          <p:nvSpPr>
            <p:cNvPr id="779" name="Google Shape;779;p16"/>
            <p:cNvSpPr txBox="1"/>
            <p:nvPr/>
          </p:nvSpPr>
          <p:spPr>
            <a:xfrm>
              <a:off x="8065492" y="3817639"/>
              <a:ext cx="10065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1</a:t>
              </a:r>
              <a:r>
                <a:rPr lang="en-US" sz="2800" b="1" i="0" u="none" strike="noStrike" cap="none">
                  <a:solidFill>
                    <a:srgbClr val="0070C0"/>
                  </a:solidFill>
                  <a:latin typeface="Times New Roman"/>
                  <a:ea typeface="Times New Roman"/>
                  <a:cs typeface="Times New Roman"/>
                  <a:sym typeface="Times New Roman"/>
                </a:rPr>
                <a:t>0</a:t>
              </a:r>
              <a:r>
                <a:rPr lang="en-US" sz="2800" b="1" i="0" u="none" strike="noStrike" cap="none" baseline="30000">
                  <a:solidFill>
                    <a:srgbClr val="0070C0"/>
                  </a:solidFill>
                  <a:latin typeface="Times New Roman"/>
                  <a:ea typeface="Times New Roman"/>
                  <a:cs typeface="Times New Roman"/>
                  <a:sym typeface="Times New Roman"/>
                </a:rPr>
                <a:t>o</a:t>
              </a:r>
              <a:r>
                <a:rPr lang="en-US" sz="2800" b="1">
                  <a:solidFill>
                    <a:srgbClr val="0070C0"/>
                  </a:solidFill>
                  <a:latin typeface="Arial"/>
                  <a:ea typeface="Arial"/>
                  <a:cs typeface="Arial"/>
                  <a:sym typeface="Arial"/>
                </a:rPr>
                <a:t>Đ</a:t>
              </a:r>
              <a:endParaRPr sz="1800">
                <a:solidFill>
                  <a:schemeClr val="dk1"/>
                </a:solidFill>
                <a:latin typeface="Calibri"/>
                <a:ea typeface="Calibri"/>
                <a:cs typeface="Calibri"/>
                <a:sym typeface="Calibri"/>
              </a:endParaRPr>
            </a:p>
          </p:txBody>
        </p:sp>
      </p:grpSp>
      <p:grpSp>
        <p:nvGrpSpPr>
          <p:cNvPr id="780" name="Google Shape;780;p16"/>
          <p:cNvGrpSpPr/>
          <p:nvPr/>
        </p:nvGrpSpPr>
        <p:grpSpPr>
          <a:xfrm>
            <a:off x="3207048" y="-113846"/>
            <a:ext cx="6698505" cy="806092"/>
            <a:chOff x="10108872" y="-806092"/>
            <a:chExt cx="6269290" cy="806092"/>
          </a:xfrm>
        </p:grpSpPr>
        <p:sp>
          <p:nvSpPr>
            <p:cNvPr id="781" name="Google Shape;781;p16"/>
            <p:cNvSpPr/>
            <p:nvPr/>
          </p:nvSpPr>
          <p:spPr>
            <a:xfrm>
              <a:off x="10343613" y="-795962"/>
              <a:ext cx="6034548"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2" name="Google Shape;782;p16"/>
            <p:cNvSpPr txBox="1"/>
            <p:nvPr/>
          </p:nvSpPr>
          <p:spPr>
            <a:xfrm>
              <a:off x="10108872" y="-806092"/>
              <a:ext cx="6034549"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2. TỌA ĐỘ ĐỊA LÍ CỦA MỘT ĐIỂM</a:t>
              </a:r>
              <a:endParaRPr sz="3600" b="0" i="0" u="none" strike="noStrike" cap="none">
                <a:solidFill>
                  <a:srgbClr val="002060"/>
                </a:solidFill>
                <a:latin typeface="Oswald Regular"/>
                <a:ea typeface="Oswald Regular"/>
                <a:cs typeface="Oswald Regular"/>
                <a:sym typeface="Oswald Regul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6"/>
                                        </p:tgtEl>
                                        <p:attrNameLst>
                                          <p:attrName>style.visibility</p:attrName>
                                        </p:attrNameLst>
                                      </p:cBhvr>
                                      <p:to>
                                        <p:strVal val="visible"/>
                                      </p:to>
                                    </p:set>
                                    <p:animEffect transition="in" filter="fade">
                                      <p:cBhvr>
                                        <p:cTn id="7" dur="500"/>
                                        <p:tgtEl>
                                          <p:spTgt spid="7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5"/>
                                        </p:tgtEl>
                                        <p:attrNameLst>
                                          <p:attrName>style.visibility</p:attrName>
                                        </p:attrNameLst>
                                      </p:cBhvr>
                                      <p:to>
                                        <p:strVal val="visible"/>
                                      </p:to>
                                    </p:set>
                                    <p:animEffect transition="in" filter="fade">
                                      <p:cBhvr>
                                        <p:cTn id="12" dur="500"/>
                                        <p:tgtEl>
                                          <p:spTgt spid="7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7"/>
                                        </p:tgtEl>
                                        <p:attrNameLst>
                                          <p:attrName>style.visibility</p:attrName>
                                        </p:attrNameLst>
                                      </p:cBhvr>
                                      <p:to>
                                        <p:strVal val="visible"/>
                                      </p:to>
                                    </p:set>
                                    <p:animEffect transition="in" filter="fade">
                                      <p:cBhvr>
                                        <p:cTn id="17" dur="500"/>
                                        <p:tgtEl>
                                          <p:spTgt spid="7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2"/>
                                        </p:tgtEl>
                                        <p:attrNameLst>
                                          <p:attrName>style.visibility</p:attrName>
                                        </p:attrNameLst>
                                      </p:cBhvr>
                                      <p:to>
                                        <p:strVal val="visible"/>
                                      </p:to>
                                    </p:set>
                                    <p:animEffect transition="in" filter="fade">
                                      <p:cBhvr>
                                        <p:cTn id="22" dur="500"/>
                                        <p:tgtEl>
                                          <p:spTgt spid="772"/>
                                        </p:tgtEl>
                                      </p:cBhvr>
                                    </p:animEffect>
                                  </p:childTnLst>
                                </p:cTn>
                              </p:par>
                              <p:par>
                                <p:cTn id="23" presetID="10" presetClass="entr" presetSubtype="0" fill="hold" nodeType="withEffect">
                                  <p:stCondLst>
                                    <p:cond delay="0"/>
                                  </p:stCondLst>
                                  <p:childTnLst>
                                    <p:set>
                                      <p:cBhvr>
                                        <p:cTn id="24" dur="1" fill="hold">
                                          <p:stCondLst>
                                            <p:cond delay="0"/>
                                          </p:stCondLst>
                                        </p:cTn>
                                        <p:tgtEl>
                                          <p:spTgt spid="773"/>
                                        </p:tgtEl>
                                        <p:attrNameLst>
                                          <p:attrName>style.visibility</p:attrName>
                                        </p:attrNameLst>
                                      </p:cBhvr>
                                      <p:to>
                                        <p:strVal val="visible"/>
                                      </p:to>
                                    </p:set>
                                    <p:animEffect transition="in" filter="fade">
                                      <p:cBhvr>
                                        <p:cTn id="25" dur="500"/>
                                        <p:tgtEl>
                                          <p:spTgt spid="77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74"/>
                                        </p:tgtEl>
                                        <p:attrNameLst>
                                          <p:attrName>style.visibility</p:attrName>
                                        </p:attrNameLst>
                                      </p:cBhvr>
                                      <p:to>
                                        <p:strVal val="visible"/>
                                      </p:to>
                                    </p:set>
                                    <p:animEffect transition="in" filter="fade">
                                      <p:cBhvr>
                                        <p:cTn id="30" dur="1000"/>
                                        <p:tgtEl>
                                          <p:spTgt spid="774"/>
                                        </p:tgtEl>
                                      </p:cBhvr>
                                    </p:animEffect>
                                  </p:childTnLst>
                                </p:cTn>
                              </p:par>
                              <p:par>
                                <p:cTn id="31" presetID="10" presetClass="entr" presetSubtype="0" fill="hold" nodeType="withEffect">
                                  <p:stCondLst>
                                    <p:cond delay="0"/>
                                  </p:stCondLst>
                                  <p:childTnLst>
                                    <p:set>
                                      <p:cBhvr>
                                        <p:cTn id="32" dur="1" fill="hold">
                                          <p:stCondLst>
                                            <p:cond delay="0"/>
                                          </p:stCondLst>
                                        </p:cTn>
                                        <p:tgtEl>
                                          <p:spTgt spid="775"/>
                                        </p:tgtEl>
                                        <p:attrNameLst>
                                          <p:attrName>style.visibility</p:attrName>
                                        </p:attrNameLst>
                                      </p:cBhvr>
                                      <p:to>
                                        <p:strVal val="visible"/>
                                      </p:to>
                                    </p:set>
                                    <p:animEffect transition="in" filter="fade">
                                      <p:cBhvr>
                                        <p:cTn id="33" dur="1000"/>
                                        <p:tgtEl>
                                          <p:spTgt spid="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7"/>
          <p:cNvSpPr/>
          <p:nvPr/>
        </p:nvSpPr>
        <p:spPr>
          <a:xfrm rot="10800000" flipH="1">
            <a:off x="0" y="-73377"/>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789" name="Google Shape;789;p17"/>
          <p:cNvSpPr txBox="1"/>
          <p:nvPr/>
        </p:nvSpPr>
        <p:spPr>
          <a:xfrm>
            <a:off x="3345079" y="0"/>
            <a:ext cx="6305239"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BÀI TẬP VẬN DỤNG </a:t>
            </a:r>
            <a:endParaRPr sz="3600" b="0" i="0" u="none" strike="noStrike" cap="none">
              <a:solidFill>
                <a:srgbClr val="002060"/>
              </a:solidFill>
              <a:latin typeface="Oswald Regular"/>
              <a:ea typeface="Oswald Regular"/>
              <a:cs typeface="Oswald Regular"/>
              <a:sym typeface="Oswald Regular"/>
            </a:endParaRPr>
          </a:p>
        </p:txBody>
      </p:sp>
      <p:sp>
        <p:nvSpPr>
          <p:cNvPr id="790" name="Google Shape;790;p17"/>
          <p:cNvSpPr/>
          <p:nvPr/>
        </p:nvSpPr>
        <p:spPr>
          <a:xfrm>
            <a:off x="763117" y="819646"/>
            <a:ext cx="11035107" cy="826556"/>
          </a:xfrm>
          <a:prstGeom prst="roundRect">
            <a:avLst>
              <a:gd name="adj" fmla="val 23187"/>
            </a:avLst>
          </a:prstGeom>
          <a:solidFill>
            <a:srgbClr val="FFFFFF"/>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FF"/>
                </a:solidFill>
                <a:latin typeface="Calibri"/>
                <a:ea typeface="Calibri"/>
                <a:cs typeface="Calibri"/>
                <a:sym typeface="Calibri"/>
              </a:rPr>
              <a:t>     Vận dụng kiến thức vừa học, em hãy </a:t>
            </a:r>
            <a:r>
              <a:rPr lang="en-US" sz="2400" b="1">
                <a:solidFill>
                  <a:srgbClr val="FF0000"/>
                </a:solidFill>
                <a:latin typeface="Calibri"/>
                <a:ea typeface="Calibri"/>
                <a:cs typeface="Calibri"/>
                <a:sym typeface="Calibri"/>
              </a:rPr>
              <a:t>tìm tọa độ địa lí của điểm B,C </a:t>
            </a:r>
            <a:r>
              <a:rPr lang="en-US" sz="2400" b="1">
                <a:solidFill>
                  <a:srgbClr val="0000FF"/>
                </a:solidFill>
                <a:latin typeface="Calibri"/>
                <a:ea typeface="Calibri"/>
                <a:cs typeface="Calibri"/>
                <a:sym typeface="Calibri"/>
              </a:rPr>
              <a:t>trong hình 1.3 và </a:t>
            </a:r>
            <a:r>
              <a:rPr lang="en-US" sz="2400" b="1">
                <a:solidFill>
                  <a:srgbClr val="FF0000"/>
                </a:solidFill>
                <a:latin typeface="Calibri"/>
                <a:ea typeface="Calibri"/>
                <a:cs typeface="Calibri"/>
                <a:sym typeface="Calibri"/>
              </a:rPr>
              <a:t>điểm H,K</a:t>
            </a:r>
            <a:r>
              <a:rPr lang="en-US" sz="2400" b="1">
                <a:solidFill>
                  <a:srgbClr val="0000FF"/>
                </a:solidFill>
                <a:latin typeface="Calibri"/>
                <a:ea typeface="Calibri"/>
                <a:cs typeface="Calibri"/>
                <a:sym typeface="Calibri"/>
              </a:rPr>
              <a:t> trong hình 1.4</a:t>
            </a:r>
            <a:endParaRPr/>
          </a:p>
        </p:txBody>
      </p:sp>
      <p:pic>
        <p:nvPicPr>
          <p:cNvPr id="791" name="Google Shape;791;p17" descr="Yếu Tố Biểu Tượng Tra Cứu Câu Hỏi Hình ảnh | Định dạng hình ảnh AI  401033918| vn.lovepik.com"/>
          <p:cNvPicPr preferRelativeResize="0"/>
          <p:nvPr/>
        </p:nvPicPr>
        <p:blipFill rotWithShape="1">
          <a:blip r:embed="rId3">
            <a:alphaModFix/>
          </a:blip>
          <a:srcRect/>
          <a:stretch/>
        </p:blipFill>
        <p:spPr>
          <a:xfrm>
            <a:off x="-117988" y="447504"/>
            <a:ext cx="1677426" cy="1677426"/>
          </a:xfrm>
          <a:prstGeom prst="rect">
            <a:avLst/>
          </a:prstGeom>
          <a:noFill/>
          <a:ln>
            <a:noFill/>
          </a:ln>
        </p:spPr>
      </p:pic>
      <p:pic>
        <p:nvPicPr>
          <p:cNvPr id="792" name="Google Shape;792;p17"/>
          <p:cNvPicPr preferRelativeResize="0"/>
          <p:nvPr/>
        </p:nvPicPr>
        <p:blipFill rotWithShape="1">
          <a:blip r:embed="rId4">
            <a:alphaModFix/>
          </a:blip>
          <a:srcRect/>
          <a:stretch/>
        </p:blipFill>
        <p:spPr>
          <a:xfrm>
            <a:off x="558060" y="1844922"/>
            <a:ext cx="4080514" cy="3836976"/>
          </a:xfrm>
          <a:prstGeom prst="rect">
            <a:avLst/>
          </a:prstGeom>
          <a:noFill/>
          <a:ln>
            <a:noFill/>
          </a:ln>
        </p:spPr>
      </p:pic>
      <p:sp>
        <p:nvSpPr>
          <p:cNvPr id="793" name="Google Shape;793;p17"/>
          <p:cNvSpPr/>
          <p:nvPr/>
        </p:nvSpPr>
        <p:spPr>
          <a:xfrm>
            <a:off x="6497697" y="5327595"/>
            <a:ext cx="4142593"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0070C0"/>
                </a:solidFill>
                <a:latin typeface="Arial"/>
                <a:ea typeface="Arial"/>
                <a:cs typeface="Arial"/>
                <a:sym typeface="Arial"/>
              </a:rPr>
              <a:t>H = (</a:t>
            </a:r>
            <a:r>
              <a:rPr lang="en-US" sz="2800" b="1" dirty="0">
                <a:solidFill>
                  <a:srgbClr val="0070C0"/>
                </a:solidFill>
                <a:latin typeface="Times New Roman"/>
                <a:ea typeface="Times New Roman"/>
                <a:cs typeface="Times New Roman"/>
                <a:sym typeface="Times New Roman"/>
              </a:rPr>
              <a:t>60</a:t>
            </a:r>
            <a:r>
              <a:rPr lang="en-US" sz="2800" b="1" baseline="30000" dirty="0">
                <a:solidFill>
                  <a:srgbClr val="0070C0"/>
                </a:solidFill>
                <a:latin typeface="Times New Roman"/>
                <a:ea typeface="Times New Roman"/>
                <a:cs typeface="Times New Roman"/>
                <a:sym typeface="Times New Roman"/>
              </a:rPr>
              <a:t>o</a:t>
            </a:r>
            <a:r>
              <a:rPr lang="en-US" sz="2800" b="1" dirty="0">
                <a:solidFill>
                  <a:srgbClr val="0070C0"/>
                </a:solidFill>
                <a:latin typeface="Arial"/>
                <a:ea typeface="Arial"/>
                <a:cs typeface="Arial"/>
                <a:sym typeface="Arial"/>
              </a:rPr>
              <a:t>B, </a:t>
            </a:r>
            <a:r>
              <a:rPr lang="en-US" sz="2800" b="1" dirty="0">
                <a:solidFill>
                  <a:srgbClr val="0070C0"/>
                </a:solidFill>
                <a:latin typeface="Times New Roman"/>
                <a:ea typeface="Times New Roman"/>
                <a:cs typeface="Times New Roman"/>
                <a:sym typeface="Times New Roman"/>
              </a:rPr>
              <a:t>40</a:t>
            </a:r>
            <a:r>
              <a:rPr lang="en-US" sz="2800" b="1" baseline="30000" dirty="0">
                <a:solidFill>
                  <a:srgbClr val="0070C0"/>
                </a:solidFill>
                <a:latin typeface="Times New Roman"/>
                <a:ea typeface="Times New Roman"/>
                <a:cs typeface="Times New Roman"/>
                <a:sym typeface="Times New Roman"/>
              </a:rPr>
              <a:t>o</a:t>
            </a:r>
            <a:r>
              <a:rPr lang="en-US" sz="2800" b="1" dirty="0">
                <a:solidFill>
                  <a:srgbClr val="0070C0"/>
                </a:solidFill>
                <a:latin typeface="Arial"/>
                <a:ea typeface="Arial"/>
                <a:cs typeface="Arial"/>
                <a:sym typeface="Arial"/>
              </a:rPr>
              <a:t>Đ)</a:t>
            </a:r>
            <a:endParaRPr sz="2800" b="1" i="0" u="none" strike="noStrike" cap="none" dirty="0">
              <a:solidFill>
                <a:srgbClr val="0070C0"/>
              </a:solidFill>
              <a:latin typeface="Arial"/>
              <a:ea typeface="Arial"/>
              <a:cs typeface="Arial"/>
              <a:sym typeface="Arial"/>
            </a:endParaRPr>
          </a:p>
        </p:txBody>
      </p:sp>
      <p:grpSp>
        <p:nvGrpSpPr>
          <p:cNvPr id="794" name="Google Shape;794;p17"/>
          <p:cNvGrpSpPr/>
          <p:nvPr/>
        </p:nvGrpSpPr>
        <p:grpSpPr>
          <a:xfrm>
            <a:off x="4352422" y="1802248"/>
            <a:ext cx="1999413" cy="1784010"/>
            <a:chOff x="7237207" y="2556849"/>
            <a:chExt cx="1999413" cy="1784010"/>
          </a:xfrm>
        </p:grpSpPr>
        <p:sp>
          <p:nvSpPr>
            <p:cNvPr id="795" name="Google Shape;795;p17"/>
            <p:cNvSpPr/>
            <p:nvPr/>
          </p:nvSpPr>
          <p:spPr>
            <a:xfrm>
              <a:off x="7237207" y="3085376"/>
              <a:ext cx="567924"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Arial"/>
                <a:buNone/>
              </a:pPr>
              <a:r>
                <a:rPr lang="en-US" sz="2800" b="1" i="0" u="none" strike="noStrike" cap="none">
                  <a:solidFill>
                    <a:srgbClr val="002060"/>
                  </a:solidFill>
                  <a:latin typeface="Arial"/>
                  <a:ea typeface="Arial"/>
                  <a:cs typeface="Arial"/>
                  <a:sym typeface="Arial"/>
                </a:rPr>
                <a:t>B</a:t>
              </a:r>
              <a:endParaRPr sz="2800" b="1" i="0" u="none" strike="noStrike" cap="none">
                <a:solidFill>
                  <a:srgbClr val="002060"/>
                </a:solidFill>
                <a:latin typeface="Arial"/>
                <a:ea typeface="Arial"/>
                <a:cs typeface="Arial"/>
                <a:sym typeface="Arial"/>
              </a:endParaRPr>
            </a:p>
          </p:txBody>
        </p:sp>
        <p:sp>
          <p:nvSpPr>
            <p:cNvPr id="796" name="Google Shape;796;p17"/>
            <p:cNvSpPr/>
            <p:nvPr/>
          </p:nvSpPr>
          <p:spPr>
            <a:xfrm rot="10800000">
              <a:off x="7935686" y="2723896"/>
              <a:ext cx="85572" cy="1309940"/>
            </a:xfrm>
            <a:prstGeom prst="rightBrace">
              <a:avLst>
                <a:gd name="adj1" fmla="val 8333"/>
                <a:gd name="adj2" fmla="val 50000"/>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2060"/>
                </a:solidFill>
                <a:latin typeface="Calibri"/>
                <a:ea typeface="Calibri"/>
                <a:cs typeface="Calibri"/>
                <a:sym typeface="Calibri"/>
              </a:endParaRPr>
            </a:p>
          </p:txBody>
        </p:sp>
        <p:sp>
          <p:nvSpPr>
            <p:cNvPr id="797" name="Google Shape;797;p17"/>
            <p:cNvSpPr txBox="1"/>
            <p:nvPr/>
          </p:nvSpPr>
          <p:spPr>
            <a:xfrm>
              <a:off x="8033536" y="2556849"/>
              <a:ext cx="11711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2060"/>
                  </a:solidFill>
                  <a:latin typeface="Times New Roman"/>
                  <a:ea typeface="Times New Roman"/>
                  <a:cs typeface="Times New Roman"/>
                  <a:sym typeface="Times New Roman"/>
                </a:rPr>
                <a:t>2</a:t>
              </a:r>
              <a:r>
                <a:rPr lang="en-US" sz="2800" b="1" i="0" u="none" strike="noStrike" cap="none">
                  <a:solidFill>
                    <a:srgbClr val="002060"/>
                  </a:solidFill>
                  <a:latin typeface="Times New Roman"/>
                  <a:ea typeface="Times New Roman"/>
                  <a:cs typeface="Times New Roman"/>
                  <a:sym typeface="Times New Roman"/>
                </a:rPr>
                <a:t>0</a:t>
              </a:r>
              <a:r>
                <a:rPr lang="en-US" sz="2800" b="1" i="0" u="none" strike="noStrike" cap="none" baseline="30000">
                  <a:solidFill>
                    <a:srgbClr val="002060"/>
                  </a:solidFill>
                  <a:latin typeface="Times New Roman"/>
                  <a:ea typeface="Times New Roman"/>
                  <a:cs typeface="Times New Roman"/>
                  <a:sym typeface="Times New Roman"/>
                </a:rPr>
                <a:t>o</a:t>
              </a:r>
              <a:r>
                <a:rPr lang="en-US" sz="2800" b="1" i="0" u="none" strike="noStrike" cap="none">
                  <a:solidFill>
                    <a:srgbClr val="002060"/>
                  </a:solidFill>
                  <a:latin typeface="Arial"/>
                  <a:ea typeface="Arial"/>
                  <a:cs typeface="Arial"/>
                  <a:sym typeface="Arial"/>
                </a:rPr>
                <a:t>B</a:t>
              </a:r>
              <a:endParaRPr sz="1800">
                <a:solidFill>
                  <a:srgbClr val="002060"/>
                </a:solidFill>
                <a:latin typeface="Calibri"/>
                <a:ea typeface="Calibri"/>
                <a:cs typeface="Calibri"/>
                <a:sym typeface="Calibri"/>
              </a:endParaRPr>
            </a:p>
          </p:txBody>
        </p:sp>
        <p:sp>
          <p:nvSpPr>
            <p:cNvPr id="798" name="Google Shape;798;p17"/>
            <p:cNvSpPr txBox="1"/>
            <p:nvPr/>
          </p:nvSpPr>
          <p:spPr>
            <a:xfrm>
              <a:off x="8065492" y="3817639"/>
              <a:ext cx="117112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2060"/>
                  </a:solidFill>
                  <a:latin typeface="Times New Roman"/>
                  <a:ea typeface="Times New Roman"/>
                  <a:cs typeface="Times New Roman"/>
                  <a:sym typeface="Times New Roman"/>
                </a:rPr>
                <a:t>10</a:t>
              </a:r>
              <a:r>
                <a:rPr lang="en-US" sz="2800" b="1" i="0" u="none" strike="noStrike" cap="none">
                  <a:solidFill>
                    <a:srgbClr val="002060"/>
                  </a:solidFill>
                  <a:latin typeface="Times New Roman"/>
                  <a:ea typeface="Times New Roman"/>
                  <a:cs typeface="Times New Roman"/>
                  <a:sym typeface="Times New Roman"/>
                </a:rPr>
                <a:t>0</a:t>
              </a:r>
              <a:r>
                <a:rPr lang="en-US" sz="2800" b="1" i="0" u="none" strike="noStrike" cap="none" baseline="30000">
                  <a:solidFill>
                    <a:srgbClr val="002060"/>
                  </a:solidFill>
                  <a:latin typeface="Times New Roman"/>
                  <a:ea typeface="Times New Roman"/>
                  <a:cs typeface="Times New Roman"/>
                  <a:sym typeface="Times New Roman"/>
                </a:rPr>
                <a:t>o</a:t>
              </a:r>
              <a:r>
                <a:rPr lang="en-US" sz="2800" b="1" i="0" u="none" strike="noStrike" cap="none">
                  <a:solidFill>
                    <a:srgbClr val="002060"/>
                  </a:solidFill>
                  <a:latin typeface="Arial"/>
                  <a:ea typeface="Arial"/>
                  <a:cs typeface="Arial"/>
                  <a:sym typeface="Arial"/>
                </a:rPr>
                <a:t>Đ</a:t>
              </a:r>
              <a:endParaRPr sz="1800">
                <a:solidFill>
                  <a:srgbClr val="002060"/>
                </a:solidFill>
                <a:latin typeface="Calibri"/>
                <a:ea typeface="Calibri"/>
                <a:cs typeface="Calibri"/>
                <a:sym typeface="Calibri"/>
              </a:endParaRPr>
            </a:p>
          </p:txBody>
        </p:sp>
      </p:grpSp>
      <p:grpSp>
        <p:nvGrpSpPr>
          <p:cNvPr id="799" name="Google Shape;799;p17"/>
          <p:cNvGrpSpPr/>
          <p:nvPr/>
        </p:nvGrpSpPr>
        <p:grpSpPr>
          <a:xfrm>
            <a:off x="4352422" y="3742304"/>
            <a:ext cx="1999413" cy="1784010"/>
            <a:chOff x="4352422" y="3742304"/>
            <a:chExt cx="1999413" cy="1784010"/>
          </a:xfrm>
        </p:grpSpPr>
        <p:sp>
          <p:nvSpPr>
            <p:cNvPr id="800" name="Google Shape;800;p17"/>
            <p:cNvSpPr/>
            <p:nvPr/>
          </p:nvSpPr>
          <p:spPr>
            <a:xfrm>
              <a:off x="4352422" y="4270831"/>
              <a:ext cx="567924"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Arial"/>
                <a:buNone/>
              </a:pPr>
              <a:r>
                <a:rPr lang="en-US" sz="2800" b="1">
                  <a:solidFill>
                    <a:srgbClr val="002060"/>
                  </a:solidFill>
                  <a:latin typeface="Arial"/>
                  <a:ea typeface="Arial"/>
                  <a:cs typeface="Arial"/>
                  <a:sym typeface="Arial"/>
                </a:rPr>
                <a:t>C</a:t>
              </a:r>
              <a:endParaRPr sz="2800" b="1" i="0" u="none" strike="noStrike" cap="none">
                <a:solidFill>
                  <a:srgbClr val="002060"/>
                </a:solidFill>
                <a:latin typeface="Arial"/>
                <a:ea typeface="Arial"/>
                <a:cs typeface="Arial"/>
                <a:sym typeface="Arial"/>
              </a:endParaRPr>
            </a:p>
          </p:txBody>
        </p:sp>
        <p:sp>
          <p:nvSpPr>
            <p:cNvPr id="801" name="Google Shape;801;p17"/>
            <p:cNvSpPr/>
            <p:nvPr/>
          </p:nvSpPr>
          <p:spPr>
            <a:xfrm rot="10800000">
              <a:off x="5050901" y="3909351"/>
              <a:ext cx="85572" cy="1309940"/>
            </a:xfrm>
            <a:prstGeom prst="rightBrace">
              <a:avLst>
                <a:gd name="adj1" fmla="val 8333"/>
                <a:gd name="adj2" fmla="val 50000"/>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2060"/>
                </a:solidFill>
                <a:latin typeface="Calibri"/>
                <a:ea typeface="Calibri"/>
                <a:cs typeface="Calibri"/>
                <a:sym typeface="Calibri"/>
              </a:endParaRPr>
            </a:p>
          </p:txBody>
        </p:sp>
        <p:sp>
          <p:nvSpPr>
            <p:cNvPr id="802" name="Google Shape;802;p17"/>
            <p:cNvSpPr txBox="1"/>
            <p:nvPr/>
          </p:nvSpPr>
          <p:spPr>
            <a:xfrm>
              <a:off x="5148751" y="3742304"/>
              <a:ext cx="11711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2060"/>
                  </a:solidFill>
                  <a:latin typeface="Times New Roman"/>
                  <a:ea typeface="Times New Roman"/>
                  <a:cs typeface="Times New Roman"/>
                  <a:sym typeface="Times New Roman"/>
                </a:rPr>
                <a:t>2</a:t>
              </a:r>
              <a:r>
                <a:rPr lang="en-US" sz="2800" b="1" i="0" u="none" strike="noStrike" cap="none">
                  <a:solidFill>
                    <a:srgbClr val="002060"/>
                  </a:solidFill>
                  <a:latin typeface="Times New Roman"/>
                  <a:ea typeface="Times New Roman"/>
                  <a:cs typeface="Times New Roman"/>
                  <a:sym typeface="Times New Roman"/>
                </a:rPr>
                <a:t>0</a:t>
              </a:r>
              <a:r>
                <a:rPr lang="en-US" sz="2800" b="1" i="0" u="none" strike="noStrike" cap="none" baseline="30000">
                  <a:solidFill>
                    <a:srgbClr val="002060"/>
                  </a:solidFill>
                  <a:latin typeface="Times New Roman"/>
                  <a:ea typeface="Times New Roman"/>
                  <a:cs typeface="Times New Roman"/>
                  <a:sym typeface="Times New Roman"/>
                </a:rPr>
                <a:t>o</a:t>
              </a:r>
              <a:r>
                <a:rPr lang="en-US" sz="2800" b="1" i="0" u="none" strike="noStrike" cap="none">
                  <a:solidFill>
                    <a:srgbClr val="002060"/>
                  </a:solidFill>
                  <a:latin typeface="Arial"/>
                  <a:ea typeface="Arial"/>
                  <a:cs typeface="Arial"/>
                  <a:sym typeface="Arial"/>
                </a:rPr>
                <a:t>N</a:t>
              </a:r>
              <a:endParaRPr sz="1800">
                <a:solidFill>
                  <a:srgbClr val="002060"/>
                </a:solidFill>
                <a:latin typeface="Calibri"/>
                <a:ea typeface="Calibri"/>
                <a:cs typeface="Calibri"/>
                <a:sym typeface="Calibri"/>
              </a:endParaRPr>
            </a:p>
          </p:txBody>
        </p:sp>
        <p:sp>
          <p:nvSpPr>
            <p:cNvPr id="803" name="Google Shape;803;p17"/>
            <p:cNvSpPr txBox="1"/>
            <p:nvPr/>
          </p:nvSpPr>
          <p:spPr>
            <a:xfrm>
              <a:off x="5180707" y="5003094"/>
              <a:ext cx="117112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rgbClr val="002060"/>
                  </a:solidFill>
                  <a:latin typeface="Times New Roman"/>
                  <a:ea typeface="Times New Roman"/>
                  <a:cs typeface="Times New Roman"/>
                  <a:sym typeface="Times New Roman"/>
                </a:rPr>
                <a:t>20</a:t>
              </a:r>
              <a:r>
                <a:rPr lang="en-US" sz="2800" b="1" i="0" u="none" strike="noStrike" cap="none" baseline="30000">
                  <a:solidFill>
                    <a:srgbClr val="002060"/>
                  </a:solidFill>
                  <a:latin typeface="Times New Roman"/>
                  <a:ea typeface="Times New Roman"/>
                  <a:cs typeface="Times New Roman"/>
                  <a:sym typeface="Times New Roman"/>
                </a:rPr>
                <a:t>o</a:t>
              </a:r>
              <a:r>
                <a:rPr lang="en-US" sz="2800" b="1" i="0" u="none" strike="noStrike" cap="none">
                  <a:solidFill>
                    <a:srgbClr val="002060"/>
                  </a:solidFill>
                  <a:latin typeface="Arial"/>
                  <a:ea typeface="Arial"/>
                  <a:cs typeface="Arial"/>
                  <a:sym typeface="Arial"/>
                </a:rPr>
                <a:t>Đ</a:t>
              </a:r>
              <a:endParaRPr sz="1800">
                <a:solidFill>
                  <a:srgbClr val="002060"/>
                </a:solidFill>
                <a:latin typeface="Calibri"/>
                <a:ea typeface="Calibri"/>
                <a:cs typeface="Calibri"/>
                <a:sym typeface="Calibri"/>
              </a:endParaRPr>
            </a:p>
          </p:txBody>
        </p:sp>
      </p:grpSp>
      <p:sp>
        <p:nvSpPr>
          <p:cNvPr id="804" name="Google Shape;804;p17"/>
          <p:cNvSpPr/>
          <p:nvPr/>
        </p:nvSpPr>
        <p:spPr>
          <a:xfrm>
            <a:off x="6616497" y="5902317"/>
            <a:ext cx="4023793" cy="55069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0070C0"/>
                </a:solidFill>
                <a:latin typeface="Arial"/>
                <a:ea typeface="Arial"/>
                <a:cs typeface="Arial"/>
                <a:sym typeface="Arial"/>
              </a:rPr>
              <a:t>K = (</a:t>
            </a:r>
            <a:r>
              <a:rPr lang="en-US" sz="2800" b="1" dirty="0">
                <a:solidFill>
                  <a:srgbClr val="0070C0"/>
                </a:solidFill>
                <a:latin typeface="Times New Roman"/>
                <a:ea typeface="Times New Roman"/>
                <a:cs typeface="Times New Roman"/>
                <a:sym typeface="Times New Roman"/>
              </a:rPr>
              <a:t>40</a:t>
            </a:r>
            <a:r>
              <a:rPr lang="en-US" sz="2800" b="1" baseline="30000" dirty="0">
                <a:solidFill>
                  <a:srgbClr val="0070C0"/>
                </a:solidFill>
                <a:latin typeface="Times New Roman"/>
                <a:ea typeface="Times New Roman"/>
                <a:cs typeface="Times New Roman"/>
                <a:sym typeface="Times New Roman"/>
              </a:rPr>
              <a:t>o</a:t>
            </a:r>
            <a:r>
              <a:rPr lang="en-US" sz="2800" b="1" dirty="0">
                <a:solidFill>
                  <a:srgbClr val="0070C0"/>
                </a:solidFill>
                <a:latin typeface="Arial"/>
                <a:ea typeface="Arial"/>
                <a:cs typeface="Arial"/>
                <a:sym typeface="Arial"/>
              </a:rPr>
              <a:t>B, </a:t>
            </a:r>
            <a:r>
              <a:rPr lang="en-US" sz="2800" b="1" dirty="0">
                <a:solidFill>
                  <a:srgbClr val="0070C0"/>
                </a:solidFill>
                <a:latin typeface="Times New Roman"/>
                <a:ea typeface="Times New Roman"/>
                <a:cs typeface="Times New Roman"/>
                <a:sym typeface="Times New Roman"/>
              </a:rPr>
              <a:t>20</a:t>
            </a:r>
            <a:r>
              <a:rPr lang="en-US" sz="2800" b="1" baseline="30000" dirty="0">
                <a:solidFill>
                  <a:srgbClr val="0070C0"/>
                </a:solidFill>
                <a:latin typeface="Times New Roman"/>
                <a:ea typeface="Times New Roman"/>
                <a:cs typeface="Times New Roman"/>
                <a:sym typeface="Times New Roman"/>
              </a:rPr>
              <a:t>o</a:t>
            </a:r>
            <a:r>
              <a:rPr lang="en-US" sz="2800" b="1" dirty="0">
                <a:solidFill>
                  <a:srgbClr val="0070C0"/>
                </a:solidFill>
                <a:latin typeface="Arial"/>
                <a:ea typeface="Arial"/>
                <a:cs typeface="Arial"/>
                <a:sym typeface="Arial"/>
              </a:rPr>
              <a:t>Đ)</a:t>
            </a:r>
            <a:endParaRPr sz="2800" b="1" i="0" u="none" strike="noStrike" cap="none" dirty="0">
              <a:solidFill>
                <a:srgbClr val="0070C0"/>
              </a:solidFill>
              <a:latin typeface="Arial"/>
              <a:ea typeface="Arial"/>
              <a:cs typeface="Arial"/>
              <a:sym typeface="Arial"/>
            </a:endParaRPr>
          </a:p>
        </p:txBody>
      </p:sp>
      <p:pic>
        <p:nvPicPr>
          <p:cNvPr id="805" name="Google Shape;805;p17"/>
          <p:cNvPicPr preferRelativeResize="0"/>
          <p:nvPr/>
        </p:nvPicPr>
        <p:blipFill rotWithShape="1">
          <a:blip r:embed="rId5">
            <a:alphaModFix/>
          </a:blip>
          <a:srcRect/>
          <a:stretch/>
        </p:blipFill>
        <p:spPr>
          <a:xfrm>
            <a:off x="6616497" y="1783586"/>
            <a:ext cx="5017443" cy="3481118"/>
          </a:xfrm>
          <a:prstGeom prst="rect">
            <a:avLst/>
          </a:prstGeom>
          <a:noFill/>
          <a:ln>
            <a:noFill/>
          </a:ln>
        </p:spPr>
      </p:pic>
      <p:pic>
        <p:nvPicPr>
          <p:cNvPr id="806" name="Google Shape;806;p17"/>
          <p:cNvPicPr preferRelativeResize="0"/>
          <p:nvPr/>
        </p:nvPicPr>
        <p:blipFill rotWithShape="1">
          <a:blip r:embed="rId6">
            <a:alphaModFix/>
          </a:blip>
          <a:srcRect/>
          <a:stretch/>
        </p:blipFill>
        <p:spPr>
          <a:xfrm>
            <a:off x="41363" y="5833761"/>
            <a:ext cx="1023094" cy="9565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Effect transition="in" filter="fade">
                                      <p:cBhvr>
                                        <p:cTn id="7" dur="1000"/>
                                        <p:tgtEl>
                                          <p:spTgt spid="791"/>
                                        </p:tgtEl>
                                      </p:cBhvr>
                                    </p:animEffect>
                                  </p:childTnLst>
                                </p:cTn>
                              </p:par>
                              <p:par>
                                <p:cTn id="8" presetID="10" presetClass="entr" presetSubtype="0" fill="hold" nodeType="withEffect">
                                  <p:stCondLst>
                                    <p:cond delay="0"/>
                                  </p:stCondLst>
                                  <p:childTnLst>
                                    <p:set>
                                      <p:cBhvr>
                                        <p:cTn id="9" dur="1" fill="hold">
                                          <p:stCondLst>
                                            <p:cond delay="0"/>
                                          </p:stCondLst>
                                        </p:cTn>
                                        <p:tgtEl>
                                          <p:spTgt spid="790"/>
                                        </p:tgtEl>
                                        <p:attrNameLst>
                                          <p:attrName>style.visibility</p:attrName>
                                        </p:attrNameLst>
                                      </p:cBhvr>
                                      <p:to>
                                        <p:strVal val="visible"/>
                                      </p:to>
                                    </p:set>
                                    <p:animEffect transition="in" filter="fade">
                                      <p:cBhvr>
                                        <p:cTn id="10" dur="1000"/>
                                        <p:tgtEl>
                                          <p:spTgt spid="79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2"/>
                                        </p:tgtEl>
                                        <p:attrNameLst>
                                          <p:attrName>style.visibility</p:attrName>
                                        </p:attrNameLst>
                                      </p:cBhvr>
                                      <p:to>
                                        <p:strVal val="visible"/>
                                      </p:to>
                                    </p:set>
                                    <p:animEffect transition="in" filter="fade">
                                      <p:cBhvr>
                                        <p:cTn id="15" dur="1000"/>
                                        <p:tgtEl>
                                          <p:spTgt spid="792"/>
                                        </p:tgtEl>
                                      </p:cBhvr>
                                    </p:animEffect>
                                  </p:childTnLst>
                                </p:cTn>
                              </p:par>
                              <p:par>
                                <p:cTn id="16" presetID="10" presetClass="entr" presetSubtype="0" fill="hold" nodeType="withEffect">
                                  <p:stCondLst>
                                    <p:cond delay="0"/>
                                  </p:stCondLst>
                                  <p:childTnLst>
                                    <p:set>
                                      <p:cBhvr>
                                        <p:cTn id="17" dur="1" fill="hold">
                                          <p:stCondLst>
                                            <p:cond delay="0"/>
                                          </p:stCondLst>
                                        </p:cTn>
                                        <p:tgtEl>
                                          <p:spTgt spid="805"/>
                                        </p:tgtEl>
                                        <p:attrNameLst>
                                          <p:attrName>style.visibility</p:attrName>
                                        </p:attrNameLst>
                                      </p:cBhvr>
                                      <p:to>
                                        <p:strVal val="visible"/>
                                      </p:to>
                                    </p:set>
                                    <p:animEffect transition="in" filter="fade">
                                      <p:cBhvr>
                                        <p:cTn id="18" dur="500"/>
                                        <p:tgtEl>
                                          <p:spTgt spid="80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94"/>
                                        </p:tgtEl>
                                        <p:attrNameLst>
                                          <p:attrName>style.visibility</p:attrName>
                                        </p:attrNameLst>
                                      </p:cBhvr>
                                      <p:to>
                                        <p:strVal val="visible"/>
                                      </p:to>
                                    </p:set>
                                    <p:animEffect transition="in" filter="fade">
                                      <p:cBhvr>
                                        <p:cTn id="23" dur="500"/>
                                        <p:tgtEl>
                                          <p:spTgt spid="79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99"/>
                                        </p:tgtEl>
                                        <p:attrNameLst>
                                          <p:attrName>style.visibility</p:attrName>
                                        </p:attrNameLst>
                                      </p:cBhvr>
                                      <p:to>
                                        <p:strVal val="visible"/>
                                      </p:to>
                                    </p:set>
                                    <p:animEffect transition="in" filter="fade">
                                      <p:cBhvr>
                                        <p:cTn id="28" dur="500"/>
                                        <p:tgtEl>
                                          <p:spTgt spid="79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93"/>
                                        </p:tgtEl>
                                        <p:attrNameLst>
                                          <p:attrName>style.visibility</p:attrName>
                                        </p:attrNameLst>
                                      </p:cBhvr>
                                      <p:to>
                                        <p:strVal val="visible"/>
                                      </p:to>
                                    </p:set>
                                    <p:animEffect transition="in" filter="fade">
                                      <p:cBhvr>
                                        <p:cTn id="33" dur="500"/>
                                        <p:tgtEl>
                                          <p:spTgt spid="79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04"/>
                                        </p:tgtEl>
                                        <p:attrNameLst>
                                          <p:attrName>style.visibility</p:attrName>
                                        </p:attrNameLst>
                                      </p:cBhvr>
                                      <p:to>
                                        <p:strVal val="visible"/>
                                      </p:to>
                                    </p:set>
                                    <p:animEffect transition="in" filter="fade">
                                      <p:cBhvr>
                                        <p:cTn id="38" dur="1000"/>
                                        <p:tgtEl>
                                          <p:spTgt spid="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8"/>
          <p:cNvSpPr/>
          <p:nvPr/>
        </p:nvSpPr>
        <p:spPr>
          <a:xfrm rot="10800000" flipH="1">
            <a:off x="0" y="-73377"/>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813" name="Google Shape;813;p18"/>
          <p:cNvSpPr txBox="1"/>
          <p:nvPr/>
        </p:nvSpPr>
        <p:spPr>
          <a:xfrm>
            <a:off x="3345079" y="0"/>
            <a:ext cx="6305239"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BÀI TẬP VẬN DỤNG </a:t>
            </a:r>
            <a:endParaRPr sz="3600" b="0" i="0" u="none" strike="noStrike" cap="none">
              <a:solidFill>
                <a:srgbClr val="002060"/>
              </a:solidFill>
              <a:latin typeface="Oswald Regular"/>
              <a:ea typeface="Oswald Regular"/>
              <a:cs typeface="Oswald Regular"/>
              <a:sym typeface="Oswald Regular"/>
            </a:endParaRPr>
          </a:p>
        </p:txBody>
      </p:sp>
      <p:sp>
        <p:nvSpPr>
          <p:cNvPr id="814" name="Google Shape;814;p18"/>
          <p:cNvSpPr/>
          <p:nvPr/>
        </p:nvSpPr>
        <p:spPr>
          <a:xfrm>
            <a:off x="1109958" y="828584"/>
            <a:ext cx="10346317" cy="826556"/>
          </a:xfrm>
          <a:prstGeom prst="roundRect">
            <a:avLst>
              <a:gd name="adj" fmla="val 23187"/>
            </a:avLst>
          </a:prstGeom>
          <a:solidFill>
            <a:srgbClr val="FFFFFF"/>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FF"/>
                </a:solidFill>
                <a:latin typeface="Calibri"/>
                <a:ea typeface="Calibri"/>
                <a:cs typeface="Calibri"/>
                <a:sym typeface="Calibri"/>
              </a:rPr>
              <a:t>     Vận dụng kiến thức vừa học, em hãy </a:t>
            </a:r>
            <a:r>
              <a:rPr lang="en-US" sz="2400" b="1">
                <a:solidFill>
                  <a:srgbClr val="FF0000"/>
                </a:solidFill>
                <a:latin typeface="Calibri"/>
                <a:ea typeface="Calibri"/>
                <a:cs typeface="Calibri"/>
                <a:sym typeface="Calibri"/>
              </a:rPr>
              <a:t>tìm và đánh dấu các điểm có </a:t>
            </a:r>
            <a:endParaRPr/>
          </a:p>
          <a:p>
            <a:pPr marL="0" marR="0" lvl="0" indent="0" algn="ctr" rtl="0">
              <a:spcBef>
                <a:spcPts val="0"/>
              </a:spcBef>
              <a:spcAft>
                <a:spcPts val="0"/>
              </a:spcAft>
              <a:buNone/>
            </a:pPr>
            <a:r>
              <a:rPr lang="en-US" sz="2400" b="1">
                <a:solidFill>
                  <a:srgbClr val="FF0000"/>
                </a:solidFill>
                <a:latin typeface="Calibri"/>
                <a:ea typeface="Calibri"/>
                <a:cs typeface="Calibri"/>
                <a:sym typeface="Calibri"/>
              </a:rPr>
              <a:t>tọa độ sau lên lược đồ</a:t>
            </a:r>
            <a:endParaRPr sz="2400" b="1">
              <a:solidFill>
                <a:srgbClr val="0000FF"/>
              </a:solidFill>
              <a:latin typeface="Calibri"/>
              <a:ea typeface="Calibri"/>
              <a:cs typeface="Calibri"/>
              <a:sym typeface="Calibri"/>
            </a:endParaRPr>
          </a:p>
        </p:txBody>
      </p:sp>
      <p:pic>
        <p:nvPicPr>
          <p:cNvPr id="815" name="Google Shape;815;p18" descr="Yếu Tố Biểu Tượng Tra Cứu Câu Hỏi Hình ảnh | Định dạng hình ảnh AI  401033918| vn.lovepik.com"/>
          <p:cNvPicPr preferRelativeResize="0"/>
          <p:nvPr/>
        </p:nvPicPr>
        <p:blipFill rotWithShape="1">
          <a:blip r:embed="rId3">
            <a:alphaModFix/>
          </a:blip>
          <a:srcRect/>
          <a:stretch/>
        </p:blipFill>
        <p:spPr>
          <a:xfrm>
            <a:off x="511547" y="496883"/>
            <a:ext cx="1677426" cy="1677426"/>
          </a:xfrm>
          <a:prstGeom prst="rect">
            <a:avLst/>
          </a:prstGeom>
          <a:noFill/>
          <a:ln>
            <a:noFill/>
          </a:ln>
        </p:spPr>
      </p:pic>
      <p:pic>
        <p:nvPicPr>
          <p:cNvPr id="816" name="Google Shape;816;p18"/>
          <p:cNvPicPr preferRelativeResize="0"/>
          <p:nvPr/>
        </p:nvPicPr>
        <p:blipFill rotWithShape="1">
          <a:blip r:embed="rId4">
            <a:alphaModFix/>
          </a:blip>
          <a:srcRect/>
          <a:stretch/>
        </p:blipFill>
        <p:spPr>
          <a:xfrm>
            <a:off x="41363" y="5833761"/>
            <a:ext cx="1023094" cy="956570"/>
          </a:xfrm>
          <a:prstGeom prst="rect">
            <a:avLst/>
          </a:prstGeom>
          <a:noFill/>
          <a:ln>
            <a:noFill/>
          </a:ln>
        </p:spPr>
      </p:pic>
      <p:sp>
        <p:nvSpPr>
          <p:cNvPr id="817" name="Google Shape;817;p18"/>
          <p:cNvSpPr/>
          <p:nvPr/>
        </p:nvSpPr>
        <p:spPr>
          <a:xfrm>
            <a:off x="1570935" y="2122740"/>
            <a:ext cx="2951302" cy="2805063"/>
          </a:xfrm>
          <a:prstGeom prst="rect">
            <a:avLst/>
          </a:prstGeom>
          <a:noFill/>
          <a:ln>
            <a:noFill/>
          </a:ln>
        </p:spPr>
        <p:txBody>
          <a:bodyPr spcFirstLastPara="1" wrap="square" lIns="91425" tIns="45700" rIns="91425" bIns="45700" anchor="t" anchorCtr="0">
            <a:spAutoFit/>
          </a:bodyPr>
          <a:lstStyle/>
          <a:p>
            <a:pPr marL="0" marR="0" lvl="0" indent="180975" algn="just" rtl="0">
              <a:lnSpc>
                <a:spcPct val="150000"/>
              </a:lnSpc>
              <a:spcBef>
                <a:spcPts val="0"/>
              </a:spcBef>
              <a:spcAft>
                <a:spcPts val="0"/>
              </a:spcAft>
              <a:buNone/>
            </a:pPr>
            <a:r>
              <a:rPr lang="en-US" sz="2400" b="1">
                <a:solidFill>
                  <a:srgbClr val="002060"/>
                </a:solidFill>
                <a:latin typeface="Calibri"/>
                <a:ea typeface="Calibri"/>
                <a:cs typeface="Calibri"/>
                <a:sym typeface="Calibri"/>
              </a:rPr>
              <a:t>1.</a:t>
            </a:r>
            <a:r>
              <a:rPr lang="en-US" sz="2400" b="1" i="0" u="none" strike="noStrike" cap="none">
                <a:solidFill>
                  <a:srgbClr val="002060"/>
                </a:solidFill>
                <a:latin typeface="Calibri"/>
                <a:ea typeface="Calibri"/>
                <a:cs typeface="Calibri"/>
                <a:sym typeface="Calibri"/>
              </a:rPr>
              <a:t>  M (20</a:t>
            </a:r>
            <a:r>
              <a:rPr lang="en-US" sz="2400" b="1" i="0" u="none" strike="noStrike" cap="none" baseline="30000">
                <a:solidFill>
                  <a:srgbClr val="002060"/>
                </a:solidFill>
                <a:latin typeface="Calibri"/>
                <a:ea typeface="Calibri"/>
                <a:cs typeface="Calibri"/>
                <a:sym typeface="Calibri"/>
              </a:rPr>
              <a:t>0</a:t>
            </a:r>
            <a:r>
              <a:rPr lang="en-US" sz="2400" b="1">
                <a:solidFill>
                  <a:srgbClr val="002060"/>
                </a:solidFill>
                <a:latin typeface="Calibri"/>
                <a:ea typeface="Calibri"/>
                <a:cs typeface="Calibri"/>
                <a:sym typeface="Calibri"/>
              </a:rPr>
              <a:t> B; 110</a:t>
            </a:r>
            <a:r>
              <a:rPr lang="en-US" sz="2400" b="1" baseline="30000">
                <a:solidFill>
                  <a:srgbClr val="002060"/>
                </a:solidFill>
                <a:latin typeface="Calibri"/>
                <a:ea typeface="Calibri"/>
                <a:cs typeface="Calibri"/>
                <a:sym typeface="Calibri"/>
              </a:rPr>
              <a:t>0 </a:t>
            </a:r>
            <a:r>
              <a:rPr lang="en-US" sz="2400" b="1">
                <a:solidFill>
                  <a:srgbClr val="002060"/>
                </a:solidFill>
                <a:latin typeface="Calibri"/>
                <a:ea typeface="Calibri"/>
                <a:cs typeface="Calibri"/>
                <a:sym typeface="Calibri"/>
              </a:rPr>
              <a:t>Đ)</a:t>
            </a:r>
            <a:endParaRPr sz="2400" b="1" i="0" u="none" strike="noStrike" cap="none">
              <a:solidFill>
                <a:srgbClr val="002060"/>
              </a:solidFill>
              <a:latin typeface="Calibri"/>
              <a:ea typeface="Calibri"/>
              <a:cs typeface="Calibri"/>
              <a:sym typeface="Calibri"/>
            </a:endParaRPr>
          </a:p>
          <a:p>
            <a:pPr marL="0" marR="0" lvl="0" indent="180975" algn="just" rtl="0">
              <a:lnSpc>
                <a:spcPct val="150000"/>
              </a:lnSpc>
              <a:spcBef>
                <a:spcPts val="0"/>
              </a:spcBef>
              <a:spcAft>
                <a:spcPts val="0"/>
              </a:spcAft>
              <a:buNone/>
            </a:pPr>
            <a:r>
              <a:rPr lang="en-US" sz="2400" b="1">
                <a:solidFill>
                  <a:srgbClr val="002060"/>
                </a:solidFill>
                <a:latin typeface="Calibri"/>
                <a:ea typeface="Calibri"/>
                <a:cs typeface="Calibri"/>
                <a:sym typeface="Calibri"/>
              </a:rPr>
              <a:t>2.</a:t>
            </a:r>
            <a:r>
              <a:rPr lang="en-US" sz="2400" b="1" i="0" u="none" strike="noStrike" cap="none">
                <a:solidFill>
                  <a:srgbClr val="002060"/>
                </a:solidFill>
                <a:latin typeface="Calibri"/>
                <a:ea typeface="Calibri"/>
                <a:cs typeface="Calibri"/>
                <a:sym typeface="Calibri"/>
              </a:rPr>
              <a:t>  N (10</a:t>
            </a:r>
            <a:r>
              <a:rPr lang="en-US" sz="2400" b="1" i="0" u="none" strike="noStrike" cap="none" baseline="30000">
                <a:solidFill>
                  <a:srgbClr val="002060"/>
                </a:solidFill>
                <a:latin typeface="Calibri"/>
                <a:ea typeface="Calibri"/>
                <a:cs typeface="Calibri"/>
                <a:sym typeface="Calibri"/>
              </a:rPr>
              <a:t>0</a:t>
            </a:r>
            <a:r>
              <a:rPr lang="en-US" sz="2400" b="1" i="0" u="none" strike="noStrike" cap="none">
                <a:solidFill>
                  <a:srgbClr val="002060"/>
                </a:solidFill>
                <a:latin typeface="Calibri"/>
                <a:ea typeface="Calibri"/>
                <a:cs typeface="Calibri"/>
                <a:sym typeface="Calibri"/>
              </a:rPr>
              <a:t>N, </a:t>
            </a:r>
            <a:r>
              <a:rPr lang="en-US" sz="2400" b="1">
                <a:solidFill>
                  <a:srgbClr val="002060"/>
                </a:solidFill>
                <a:latin typeface="Calibri"/>
                <a:ea typeface="Calibri"/>
                <a:cs typeface="Calibri"/>
                <a:sym typeface="Calibri"/>
              </a:rPr>
              <a:t>110</a:t>
            </a:r>
            <a:r>
              <a:rPr lang="en-US" sz="2400" b="1" baseline="30000">
                <a:solidFill>
                  <a:srgbClr val="002060"/>
                </a:solidFill>
                <a:latin typeface="Calibri"/>
                <a:ea typeface="Calibri"/>
                <a:cs typeface="Calibri"/>
                <a:sym typeface="Calibri"/>
              </a:rPr>
              <a:t>0 </a:t>
            </a:r>
            <a:r>
              <a:rPr lang="en-US" sz="2400" b="1">
                <a:solidFill>
                  <a:srgbClr val="002060"/>
                </a:solidFill>
                <a:latin typeface="Calibri"/>
                <a:ea typeface="Calibri"/>
                <a:cs typeface="Calibri"/>
                <a:sym typeface="Calibri"/>
              </a:rPr>
              <a:t>Đ)</a:t>
            </a:r>
            <a:endParaRPr sz="2400" b="1" i="0" u="none" strike="noStrike" cap="none">
              <a:solidFill>
                <a:srgbClr val="002060"/>
              </a:solidFill>
              <a:latin typeface="Calibri"/>
              <a:ea typeface="Calibri"/>
              <a:cs typeface="Calibri"/>
              <a:sym typeface="Calibri"/>
            </a:endParaRPr>
          </a:p>
          <a:p>
            <a:pPr marL="0" marR="0" lvl="0" indent="180975" algn="just" rtl="0">
              <a:lnSpc>
                <a:spcPct val="150000"/>
              </a:lnSpc>
              <a:spcBef>
                <a:spcPts val="0"/>
              </a:spcBef>
              <a:spcAft>
                <a:spcPts val="0"/>
              </a:spcAft>
              <a:buNone/>
            </a:pPr>
            <a:r>
              <a:rPr lang="en-US" sz="2400" b="1">
                <a:solidFill>
                  <a:srgbClr val="002060"/>
                </a:solidFill>
                <a:latin typeface="Calibri"/>
                <a:ea typeface="Calibri"/>
                <a:cs typeface="Calibri"/>
                <a:sym typeface="Calibri"/>
              </a:rPr>
              <a:t>3.</a:t>
            </a:r>
            <a:r>
              <a:rPr lang="en-US" sz="2400" b="1" i="0" u="none" strike="noStrike" cap="none">
                <a:solidFill>
                  <a:srgbClr val="002060"/>
                </a:solidFill>
                <a:latin typeface="Calibri"/>
                <a:ea typeface="Calibri"/>
                <a:cs typeface="Calibri"/>
                <a:sym typeface="Calibri"/>
              </a:rPr>
              <a:t>  Q (10</a:t>
            </a:r>
            <a:r>
              <a:rPr lang="en-US" sz="2400" b="1" i="0" u="none" strike="noStrike" cap="none" baseline="30000">
                <a:solidFill>
                  <a:srgbClr val="002060"/>
                </a:solidFill>
                <a:latin typeface="Calibri"/>
                <a:ea typeface="Calibri"/>
                <a:cs typeface="Calibri"/>
                <a:sym typeface="Calibri"/>
              </a:rPr>
              <a:t>0</a:t>
            </a:r>
            <a:r>
              <a:rPr lang="en-US" sz="2400" b="1" i="0" u="none" strike="noStrike" cap="none">
                <a:solidFill>
                  <a:srgbClr val="002060"/>
                </a:solidFill>
                <a:latin typeface="Calibri"/>
                <a:ea typeface="Calibri"/>
                <a:cs typeface="Calibri"/>
                <a:sym typeface="Calibri"/>
              </a:rPr>
              <a:t>N, </a:t>
            </a:r>
            <a:r>
              <a:rPr lang="en-US" sz="2400" b="1">
                <a:solidFill>
                  <a:srgbClr val="002060"/>
                </a:solidFill>
                <a:latin typeface="Calibri"/>
                <a:ea typeface="Calibri"/>
                <a:cs typeface="Calibri"/>
                <a:sym typeface="Calibri"/>
              </a:rPr>
              <a:t>130</a:t>
            </a:r>
            <a:r>
              <a:rPr lang="en-US" sz="2400" b="1" baseline="30000">
                <a:solidFill>
                  <a:srgbClr val="002060"/>
                </a:solidFill>
                <a:latin typeface="Calibri"/>
                <a:ea typeface="Calibri"/>
                <a:cs typeface="Calibri"/>
                <a:sym typeface="Calibri"/>
              </a:rPr>
              <a:t>0 </a:t>
            </a:r>
            <a:r>
              <a:rPr lang="en-US" sz="2400" b="1">
                <a:solidFill>
                  <a:srgbClr val="002060"/>
                </a:solidFill>
                <a:latin typeface="Calibri"/>
                <a:ea typeface="Calibri"/>
                <a:cs typeface="Calibri"/>
                <a:sym typeface="Calibri"/>
              </a:rPr>
              <a:t>Đ)</a:t>
            </a:r>
            <a:endParaRPr sz="2400" b="1" i="0" u="none" strike="noStrike" cap="none">
              <a:solidFill>
                <a:srgbClr val="002060"/>
              </a:solidFill>
              <a:latin typeface="Calibri"/>
              <a:ea typeface="Calibri"/>
              <a:cs typeface="Calibri"/>
              <a:sym typeface="Calibri"/>
            </a:endParaRPr>
          </a:p>
          <a:p>
            <a:pPr marL="0" marR="0" lvl="0" indent="180975" algn="just" rtl="0">
              <a:lnSpc>
                <a:spcPct val="150000"/>
              </a:lnSpc>
              <a:spcBef>
                <a:spcPts val="0"/>
              </a:spcBef>
              <a:spcAft>
                <a:spcPts val="0"/>
              </a:spcAft>
              <a:buNone/>
            </a:pPr>
            <a:r>
              <a:rPr lang="en-US" sz="2400" b="1">
                <a:solidFill>
                  <a:srgbClr val="002060"/>
                </a:solidFill>
                <a:latin typeface="Calibri"/>
                <a:ea typeface="Calibri"/>
                <a:cs typeface="Calibri"/>
                <a:sym typeface="Calibri"/>
              </a:rPr>
              <a:t>4.</a:t>
            </a:r>
            <a:r>
              <a:rPr lang="en-US" sz="2400" b="1" i="0" u="none" strike="noStrike" cap="none">
                <a:solidFill>
                  <a:srgbClr val="002060"/>
                </a:solidFill>
                <a:latin typeface="Calibri"/>
                <a:ea typeface="Calibri"/>
                <a:cs typeface="Calibri"/>
                <a:sym typeface="Calibri"/>
              </a:rPr>
              <a:t>  I (15</a:t>
            </a:r>
            <a:r>
              <a:rPr lang="en-US" sz="2400" b="1" i="0" u="none" strike="noStrike" cap="none" baseline="30000">
                <a:solidFill>
                  <a:srgbClr val="002060"/>
                </a:solidFill>
                <a:latin typeface="Calibri"/>
                <a:ea typeface="Calibri"/>
                <a:cs typeface="Calibri"/>
                <a:sym typeface="Calibri"/>
              </a:rPr>
              <a:t>0</a:t>
            </a:r>
            <a:r>
              <a:rPr lang="en-US" sz="2400" b="1">
                <a:solidFill>
                  <a:srgbClr val="002060"/>
                </a:solidFill>
                <a:latin typeface="Calibri"/>
                <a:ea typeface="Calibri"/>
                <a:cs typeface="Calibri"/>
                <a:sym typeface="Calibri"/>
              </a:rPr>
              <a:t>B, 100</a:t>
            </a:r>
            <a:r>
              <a:rPr lang="en-US" sz="2400" b="1" baseline="30000">
                <a:solidFill>
                  <a:srgbClr val="002060"/>
                </a:solidFill>
                <a:latin typeface="Calibri"/>
                <a:ea typeface="Calibri"/>
                <a:cs typeface="Calibri"/>
                <a:sym typeface="Calibri"/>
              </a:rPr>
              <a:t>0 </a:t>
            </a:r>
            <a:r>
              <a:rPr lang="en-US" sz="2400" b="1">
                <a:solidFill>
                  <a:srgbClr val="002060"/>
                </a:solidFill>
                <a:latin typeface="Calibri"/>
                <a:ea typeface="Calibri"/>
                <a:cs typeface="Calibri"/>
                <a:sym typeface="Calibri"/>
              </a:rPr>
              <a:t>Đ)</a:t>
            </a:r>
            <a:endParaRPr sz="2400" b="1" i="0" u="none" strike="noStrike" cap="none">
              <a:solidFill>
                <a:srgbClr val="002060"/>
              </a:solidFill>
              <a:latin typeface="Calibri"/>
              <a:ea typeface="Calibri"/>
              <a:cs typeface="Calibri"/>
              <a:sym typeface="Calibri"/>
            </a:endParaRPr>
          </a:p>
          <a:p>
            <a:pPr marL="0" marR="0" lvl="0" indent="180975" algn="just" rtl="0">
              <a:lnSpc>
                <a:spcPct val="150000"/>
              </a:lnSpc>
              <a:spcBef>
                <a:spcPts val="0"/>
              </a:spcBef>
              <a:spcAft>
                <a:spcPts val="0"/>
              </a:spcAft>
              <a:buNone/>
            </a:pPr>
            <a:r>
              <a:rPr lang="en-US" sz="2400" b="1">
                <a:solidFill>
                  <a:srgbClr val="002060"/>
                </a:solidFill>
                <a:latin typeface="Calibri"/>
                <a:ea typeface="Calibri"/>
                <a:cs typeface="Calibri"/>
                <a:sym typeface="Calibri"/>
              </a:rPr>
              <a:t>5.</a:t>
            </a:r>
            <a:r>
              <a:rPr lang="en-US" sz="2400" b="1" i="0" u="none" strike="noStrike" cap="none">
                <a:solidFill>
                  <a:srgbClr val="002060"/>
                </a:solidFill>
                <a:latin typeface="Calibri"/>
                <a:ea typeface="Calibri"/>
                <a:cs typeface="Calibri"/>
                <a:sym typeface="Calibri"/>
              </a:rPr>
              <a:t>  Y (0</a:t>
            </a:r>
            <a:r>
              <a:rPr lang="en-US" sz="2400" b="1" i="0" u="none" strike="noStrike" cap="none" baseline="30000">
                <a:solidFill>
                  <a:srgbClr val="002060"/>
                </a:solidFill>
                <a:latin typeface="Calibri"/>
                <a:ea typeface="Calibri"/>
                <a:cs typeface="Calibri"/>
                <a:sym typeface="Calibri"/>
              </a:rPr>
              <a:t>0</a:t>
            </a:r>
            <a:r>
              <a:rPr lang="en-US" sz="2400" b="1" i="0" u="none" strike="noStrike" cap="none">
                <a:solidFill>
                  <a:srgbClr val="002060"/>
                </a:solidFill>
                <a:latin typeface="Calibri"/>
                <a:ea typeface="Calibri"/>
                <a:cs typeface="Calibri"/>
                <a:sym typeface="Calibri"/>
              </a:rPr>
              <a:t>, </a:t>
            </a:r>
            <a:r>
              <a:rPr lang="en-US" sz="2400" b="1">
                <a:solidFill>
                  <a:srgbClr val="002060"/>
                </a:solidFill>
                <a:latin typeface="Calibri"/>
                <a:ea typeface="Calibri"/>
                <a:cs typeface="Calibri"/>
                <a:sym typeface="Calibri"/>
              </a:rPr>
              <a:t>105</a:t>
            </a:r>
            <a:r>
              <a:rPr lang="en-US" sz="2400" b="1" baseline="30000">
                <a:solidFill>
                  <a:srgbClr val="002060"/>
                </a:solidFill>
                <a:latin typeface="Calibri"/>
                <a:ea typeface="Calibri"/>
                <a:cs typeface="Calibri"/>
                <a:sym typeface="Calibri"/>
              </a:rPr>
              <a:t>0 </a:t>
            </a:r>
            <a:r>
              <a:rPr lang="en-US" sz="2400" b="1">
                <a:solidFill>
                  <a:srgbClr val="002060"/>
                </a:solidFill>
                <a:latin typeface="Calibri"/>
                <a:ea typeface="Calibri"/>
                <a:cs typeface="Calibri"/>
                <a:sym typeface="Calibri"/>
              </a:rPr>
              <a:t>Đ)</a:t>
            </a:r>
            <a:endParaRPr sz="2400" b="1" i="0" u="none" strike="noStrike" cap="none">
              <a:solidFill>
                <a:srgbClr val="002060"/>
              </a:solidFill>
              <a:latin typeface="Calibri"/>
              <a:ea typeface="Calibri"/>
              <a:cs typeface="Calibri"/>
              <a:sym typeface="Calibri"/>
            </a:endParaRPr>
          </a:p>
        </p:txBody>
      </p:sp>
      <p:pic>
        <p:nvPicPr>
          <p:cNvPr id="818" name="Google Shape;818;p18" descr="Giải bài tập Địa Lí 6, Bài 4: Phương hướng trên bản đồ: kinh độ ..."/>
          <p:cNvPicPr preferRelativeResize="0"/>
          <p:nvPr/>
        </p:nvPicPr>
        <p:blipFill rotWithShape="1">
          <a:blip r:embed="rId5">
            <a:alphaModFix/>
          </a:blip>
          <a:srcRect/>
          <a:stretch/>
        </p:blipFill>
        <p:spPr>
          <a:xfrm>
            <a:off x="5581625" y="1728517"/>
            <a:ext cx="6085058" cy="4697621"/>
          </a:xfrm>
          <a:prstGeom prst="rect">
            <a:avLst/>
          </a:prstGeom>
          <a:noFill/>
          <a:ln>
            <a:noFill/>
          </a:ln>
        </p:spPr>
      </p:pic>
      <p:sp>
        <p:nvSpPr>
          <p:cNvPr id="819" name="Google Shape;819;p18"/>
          <p:cNvSpPr/>
          <p:nvPr/>
        </p:nvSpPr>
        <p:spPr>
          <a:xfrm>
            <a:off x="8046242" y="2691606"/>
            <a:ext cx="120851" cy="123886"/>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Lobster"/>
              <a:ea typeface="Lobster"/>
              <a:cs typeface="Lobster"/>
              <a:sym typeface="Lobster"/>
            </a:endParaRPr>
          </a:p>
        </p:txBody>
      </p:sp>
      <p:sp>
        <p:nvSpPr>
          <p:cNvPr id="820" name="Google Shape;820;p18"/>
          <p:cNvSpPr txBox="1"/>
          <p:nvPr/>
        </p:nvSpPr>
        <p:spPr>
          <a:xfrm>
            <a:off x="8108021" y="2353439"/>
            <a:ext cx="39386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FF0000"/>
                </a:solidFill>
                <a:latin typeface="Arial"/>
                <a:ea typeface="Arial"/>
                <a:cs typeface="Arial"/>
                <a:sym typeface="Arial"/>
              </a:rPr>
              <a:t>M</a:t>
            </a:r>
            <a:endParaRPr/>
          </a:p>
        </p:txBody>
      </p:sp>
      <p:sp>
        <p:nvSpPr>
          <p:cNvPr id="821" name="Google Shape;821;p18"/>
          <p:cNvSpPr/>
          <p:nvPr/>
        </p:nvSpPr>
        <p:spPr>
          <a:xfrm>
            <a:off x="8084874" y="5842929"/>
            <a:ext cx="120851" cy="123886"/>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Lobster"/>
              <a:ea typeface="Lobster"/>
              <a:cs typeface="Lobster"/>
              <a:sym typeface="Lobster"/>
            </a:endParaRPr>
          </a:p>
        </p:txBody>
      </p:sp>
      <p:sp>
        <p:nvSpPr>
          <p:cNvPr id="822" name="Google Shape;822;p18"/>
          <p:cNvSpPr txBox="1"/>
          <p:nvPr/>
        </p:nvSpPr>
        <p:spPr>
          <a:xfrm>
            <a:off x="8146653" y="5504762"/>
            <a:ext cx="39386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FF0000"/>
                </a:solidFill>
                <a:latin typeface="Arial"/>
                <a:ea typeface="Arial"/>
                <a:cs typeface="Arial"/>
                <a:sym typeface="Arial"/>
              </a:rPr>
              <a:t>N</a:t>
            </a:r>
            <a:endParaRPr/>
          </a:p>
        </p:txBody>
      </p:sp>
      <p:sp>
        <p:nvSpPr>
          <p:cNvPr id="823" name="Google Shape;823;p18"/>
          <p:cNvSpPr/>
          <p:nvPr/>
        </p:nvSpPr>
        <p:spPr>
          <a:xfrm>
            <a:off x="10217461" y="5842929"/>
            <a:ext cx="120851" cy="123886"/>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Lobster"/>
              <a:ea typeface="Lobster"/>
              <a:cs typeface="Lobster"/>
              <a:sym typeface="Lobster"/>
            </a:endParaRPr>
          </a:p>
        </p:txBody>
      </p:sp>
      <p:sp>
        <p:nvSpPr>
          <p:cNvPr id="824" name="Google Shape;824;p18"/>
          <p:cNvSpPr txBox="1"/>
          <p:nvPr/>
        </p:nvSpPr>
        <p:spPr>
          <a:xfrm>
            <a:off x="10279240" y="5504762"/>
            <a:ext cx="39386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FF0000"/>
                </a:solidFill>
                <a:latin typeface="Arial"/>
                <a:ea typeface="Arial"/>
                <a:cs typeface="Arial"/>
                <a:sym typeface="Arial"/>
              </a:rPr>
              <a:t>Q</a:t>
            </a:r>
            <a:endParaRPr/>
          </a:p>
        </p:txBody>
      </p:sp>
      <p:sp>
        <p:nvSpPr>
          <p:cNvPr id="825" name="Google Shape;825;p18"/>
          <p:cNvSpPr/>
          <p:nvPr/>
        </p:nvSpPr>
        <p:spPr>
          <a:xfrm>
            <a:off x="7009565" y="3183639"/>
            <a:ext cx="120851" cy="123886"/>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Lobster"/>
              <a:ea typeface="Lobster"/>
              <a:cs typeface="Lobster"/>
              <a:sym typeface="Lobster"/>
            </a:endParaRPr>
          </a:p>
        </p:txBody>
      </p:sp>
      <p:sp>
        <p:nvSpPr>
          <p:cNvPr id="826" name="Google Shape;826;p18"/>
          <p:cNvSpPr txBox="1"/>
          <p:nvPr/>
        </p:nvSpPr>
        <p:spPr>
          <a:xfrm>
            <a:off x="7071344" y="2845472"/>
            <a:ext cx="39386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FF0000"/>
                </a:solidFill>
                <a:latin typeface="Arial"/>
                <a:ea typeface="Arial"/>
                <a:cs typeface="Arial"/>
                <a:sym typeface="Arial"/>
              </a:rPr>
              <a:t>I</a:t>
            </a:r>
            <a:endParaRPr/>
          </a:p>
        </p:txBody>
      </p:sp>
      <p:sp>
        <p:nvSpPr>
          <p:cNvPr id="827" name="Google Shape;827;p18"/>
          <p:cNvSpPr/>
          <p:nvPr/>
        </p:nvSpPr>
        <p:spPr>
          <a:xfrm>
            <a:off x="7584262" y="4785935"/>
            <a:ext cx="120851" cy="123886"/>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Lobster"/>
              <a:ea typeface="Lobster"/>
              <a:cs typeface="Lobster"/>
              <a:sym typeface="Lobster"/>
            </a:endParaRPr>
          </a:p>
        </p:txBody>
      </p:sp>
      <p:sp>
        <p:nvSpPr>
          <p:cNvPr id="828" name="Google Shape;828;p18"/>
          <p:cNvSpPr txBox="1"/>
          <p:nvPr/>
        </p:nvSpPr>
        <p:spPr>
          <a:xfrm>
            <a:off x="7584262" y="4585880"/>
            <a:ext cx="39386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FF0000"/>
                </a:solidFill>
                <a:latin typeface="Arial"/>
                <a:ea typeface="Arial"/>
                <a:cs typeface="Arial"/>
                <a:sym typeface="Arial"/>
              </a:rPr>
              <a: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5"/>
                                        </p:tgtEl>
                                        <p:attrNameLst>
                                          <p:attrName>style.visibility</p:attrName>
                                        </p:attrNameLst>
                                      </p:cBhvr>
                                      <p:to>
                                        <p:strVal val="visible"/>
                                      </p:to>
                                    </p:set>
                                    <p:animEffect transition="in" filter="fade">
                                      <p:cBhvr>
                                        <p:cTn id="7" dur="1000"/>
                                        <p:tgtEl>
                                          <p:spTgt spid="815"/>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par>
                                <p:cTn id="11" presetID="10" presetClass="entr" presetSubtype="0" fill="hold" nodeType="withEffect">
                                  <p:stCondLst>
                                    <p:cond delay="0"/>
                                  </p:stCondLst>
                                  <p:childTnLst>
                                    <p:set>
                                      <p:cBhvr>
                                        <p:cTn id="12" dur="1" fill="hold">
                                          <p:stCondLst>
                                            <p:cond delay="0"/>
                                          </p:stCondLst>
                                        </p:cTn>
                                        <p:tgtEl>
                                          <p:spTgt spid="818"/>
                                        </p:tgtEl>
                                        <p:attrNameLst>
                                          <p:attrName>style.visibility</p:attrName>
                                        </p:attrNameLst>
                                      </p:cBhvr>
                                      <p:to>
                                        <p:strVal val="visible"/>
                                      </p:to>
                                    </p:set>
                                    <p:animEffect transition="in" filter="fade">
                                      <p:cBhvr>
                                        <p:cTn id="13" dur="1000"/>
                                        <p:tgtEl>
                                          <p:spTgt spid="818"/>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17"/>
                                        </p:tgtEl>
                                        <p:attrNameLst>
                                          <p:attrName>style.visibility</p:attrName>
                                        </p:attrNameLst>
                                      </p:cBhvr>
                                      <p:to>
                                        <p:strVal val="visible"/>
                                      </p:to>
                                    </p:set>
                                    <p:anim calcmode="lin" valueType="num">
                                      <p:cBhvr additive="base">
                                        <p:cTn id="18" dur="500"/>
                                        <p:tgtEl>
                                          <p:spTgt spid="817"/>
                                        </p:tgtEl>
                                        <p:attrNameLst>
                                          <p:attrName>ppt_w</p:attrName>
                                        </p:attrNameLst>
                                      </p:cBhvr>
                                      <p:tavLst>
                                        <p:tav tm="0">
                                          <p:val>
                                            <p:strVal val="0"/>
                                          </p:val>
                                        </p:tav>
                                        <p:tav tm="100000">
                                          <p:val>
                                            <p:strVal val="#ppt_w"/>
                                          </p:val>
                                        </p:tav>
                                      </p:tavLst>
                                    </p:anim>
                                    <p:anim calcmode="lin" valueType="num">
                                      <p:cBhvr additive="base">
                                        <p:cTn id="19" dur="500"/>
                                        <p:tgtEl>
                                          <p:spTgt spid="817"/>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19"/>
                                        </p:tgtEl>
                                        <p:attrNameLst>
                                          <p:attrName>style.visibility</p:attrName>
                                        </p:attrNameLst>
                                      </p:cBhvr>
                                      <p:to>
                                        <p:strVal val="visible"/>
                                      </p:to>
                                    </p:set>
                                    <p:animEffect transition="in" filter="fade">
                                      <p:cBhvr>
                                        <p:cTn id="24" dur="1500"/>
                                        <p:tgtEl>
                                          <p:spTgt spid="819"/>
                                        </p:tgtEl>
                                      </p:cBhvr>
                                    </p:animEffect>
                                  </p:childTnLst>
                                </p:cTn>
                              </p:par>
                              <p:par>
                                <p:cTn id="25" presetID="8" presetClass="emph" presetSubtype="0" fill="hold" nodeType="withEffect">
                                  <p:stCondLst>
                                    <p:cond delay="0"/>
                                  </p:stCondLst>
                                  <p:childTnLst>
                                    <p:animRot by="-21600000">
                                      <p:cBhvr>
                                        <p:cTn id="26" dur="500" fill="hold"/>
                                        <p:tgtEl>
                                          <p:spTgt spid="819"/>
                                        </p:tgtEl>
                                        <p:attrNameLst>
                                          <p:attrName>r</p:attrName>
                                        </p:attrNameLst>
                                      </p:cBhvr>
                                    </p:animRot>
                                  </p:childTnLst>
                                </p:cTn>
                              </p:par>
                              <p:par>
                                <p:cTn id="27" presetID="10" presetClass="entr" presetSubtype="0" fill="hold" nodeType="withEffect">
                                  <p:stCondLst>
                                    <p:cond delay="0"/>
                                  </p:stCondLst>
                                  <p:childTnLst>
                                    <p:set>
                                      <p:cBhvr>
                                        <p:cTn id="28" dur="1" fill="hold">
                                          <p:stCondLst>
                                            <p:cond delay="0"/>
                                          </p:stCondLst>
                                        </p:cTn>
                                        <p:tgtEl>
                                          <p:spTgt spid="820"/>
                                        </p:tgtEl>
                                        <p:attrNameLst>
                                          <p:attrName>style.visibility</p:attrName>
                                        </p:attrNameLst>
                                      </p:cBhvr>
                                      <p:to>
                                        <p:strVal val="visible"/>
                                      </p:to>
                                    </p:set>
                                    <p:animEffect transition="in" filter="fade">
                                      <p:cBhvr>
                                        <p:cTn id="29" dur="1000"/>
                                        <p:tgtEl>
                                          <p:spTgt spid="8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21"/>
                                        </p:tgtEl>
                                        <p:attrNameLst>
                                          <p:attrName>style.visibility</p:attrName>
                                        </p:attrNameLst>
                                      </p:cBhvr>
                                      <p:to>
                                        <p:strVal val="visible"/>
                                      </p:to>
                                    </p:set>
                                    <p:animEffect transition="in" filter="fade">
                                      <p:cBhvr>
                                        <p:cTn id="34" dur="1500"/>
                                        <p:tgtEl>
                                          <p:spTgt spid="821"/>
                                        </p:tgtEl>
                                      </p:cBhvr>
                                    </p:animEffect>
                                  </p:childTnLst>
                                </p:cTn>
                              </p:par>
                              <p:par>
                                <p:cTn id="35" presetID="8" presetClass="emph" presetSubtype="0" fill="hold" nodeType="withEffect">
                                  <p:stCondLst>
                                    <p:cond delay="0"/>
                                  </p:stCondLst>
                                  <p:childTnLst>
                                    <p:animRot by="-21600000">
                                      <p:cBhvr>
                                        <p:cTn id="36" dur="500" fill="hold"/>
                                        <p:tgtEl>
                                          <p:spTgt spid="821"/>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822"/>
                                        </p:tgtEl>
                                        <p:attrNameLst>
                                          <p:attrName>style.visibility</p:attrName>
                                        </p:attrNameLst>
                                      </p:cBhvr>
                                      <p:to>
                                        <p:strVal val="visible"/>
                                      </p:to>
                                    </p:set>
                                    <p:animEffect transition="in" filter="fade">
                                      <p:cBhvr>
                                        <p:cTn id="39" dur="1000"/>
                                        <p:tgtEl>
                                          <p:spTgt spid="8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23"/>
                                        </p:tgtEl>
                                        <p:attrNameLst>
                                          <p:attrName>style.visibility</p:attrName>
                                        </p:attrNameLst>
                                      </p:cBhvr>
                                      <p:to>
                                        <p:strVal val="visible"/>
                                      </p:to>
                                    </p:set>
                                    <p:animEffect transition="in" filter="fade">
                                      <p:cBhvr>
                                        <p:cTn id="44" dur="1500"/>
                                        <p:tgtEl>
                                          <p:spTgt spid="823"/>
                                        </p:tgtEl>
                                      </p:cBhvr>
                                    </p:animEffect>
                                  </p:childTnLst>
                                </p:cTn>
                              </p:par>
                              <p:par>
                                <p:cTn id="45" presetID="8" presetClass="emph" presetSubtype="0" fill="hold" nodeType="withEffect">
                                  <p:stCondLst>
                                    <p:cond delay="0"/>
                                  </p:stCondLst>
                                  <p:childTnLst>
                                    <p:animRot by="-21600000">
                                      <p:cBhvr>
                                        <p:cTn id="46" dur="500" fill="hold"/>
                                        <p:tgtEl>
                                          <p:spTgt spid="823"/>
                                        </p:tgtEl>
                                        <p:attrNameLst>
                                          <p:attrName>r</p:attrName>
                                        </p:attrNameLst>
                                      </p:cBhvr>
                                    </p:animRot>
                                  </p:childTnLst>
                                </p:cTn>
                              </p:par>
                              <p:par>
                                <p:cTn id="47" presetID="10" presetClass="entr" presetSubtype="0" fill="hold" nodeType="withEffect">
                                  <p:stCondLst>
                                    <p:cond delay="0"/>
                                  </p:stCondLst>
                                  <p:childTnLst>
                                    <p:set>
                                      <p:cBhvr>
                                        <p:cTn id="48" dur="1" fill="hold">
                                          <p:stCondLst>
                                            <p:cond delay="0"/>
                                          </p:stCondLst>
                                        </p:cTn>
                                        <p:tgtEl>
                                          <p:spTgt spid="824"/>
                                        </p:tgtEl>
                                        <p:attrNameLst>
                                          <p:attrName>style.visibility</p:attrName>
                                        </p:attrNameLst>
                                      </p:cBhvr>
                                      <p:to>
                                        <p:strVal val="visible"/>
                                      </p:to>
                                    </p:set>
                                    <p:animEffect transition="in" filter="fade">
                                      <p:cBhvr>
                                        <p:cTn id="49" dur="1000"/>
                                        <p:tgtEl>
                                          <p:spTgt spid="8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25"/>
                                        </p:tgtEl>
                                        <p:attrNameLst>
                                          <p:attrName>style.visibility</p:attrName>
                                        </p:attrNameLst>
                                      </p:cBhvr>
                                      <p:to>
                                        <p:strVal val="visible"/>
                                      </p:to>
                                    </p:set>
                                    <p:animEffect transition="in" filter="fade">
                                      <p:cBhvr>
                                        <p:cTn id="54" dur="1500"/>
                                        <p:tgtEl>
                                          <p:spTgt spid="825"/>
                                        </p:tgtEl>
                                      </p:cBhvr>
                                    </p:animEffect>
                                  </p:childTnLst>
                                </p:cTn>
                              </p:par>
                              <p:par>
                                <p:cTn id="55" presetID="8" presetClass="emph" presetSubtype="0" fill="hold" nodeType="withEffect">
                                  <p:stCondLst>
                                    <p:cond delay="0"/>
                                  </p:stCondLst>
                                  <p:childTnLst>
                                    <p:animRot by="-21600000">
                                      <p:cBhvr>
                                        <p:cTn id="56" dur="500" fill="hold"/>
                                        <p:tgtEl>
                                          <p:spTgt spid="825"/>
                                        </p:tgtEl>
                                        <p:attrNameLst>
                                          <p:attrName>r</p:attrName>
                                        </p:attrNameLst>
                                      </p:cBhvr>
                                    </p:animRot>
                                  </p:childTnLst>
                                </p:cTn>
                              </p:par>
                              <p:par>
                                <p:cTn id="57" presetID="10" presetClass="entr" presetSubtype="0" fill="hold" nodeType="withEffect">
                                  <p:stCondLst>
                                    <p:cond delay="0"/>
                                  </p:stCondLst>
                                  <p:childTnLst>
                                    <p:set>
                                      <p:cBhvr>
                                        <p:cTn id="58" dur="1" fill="hold">
                                          <p:stCondLst>
                                            <p:cond delay="0"/>
                                          </p:stCondLst>
                                        </p:cTn>
                                        <p:tgtEl>
                                          <p:spTgt spid="826"/>
                                        </p:tgtEl>
                                        <p:attrNameLst>
                                          <p:attrName>style.visibility</p:attrName>
                                        </p:attrNameLst>
                                      </p:cBhvr>
                                      <p:to>
                                        <p:strVal val="visible"/>
                                      </p:to>
                                    </p:set>
                                    <p:animEffect transition="in" filter="fade">
                                      <p:cBhvr>
                                        <p:cTn id="59" dur="1000"/>
                                        <p:tgtEl>
                                          <p:spTgt spid="8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827"/>
                                        </p:tgtEl>
                                        <p:attrNameLst>
                                          <p:attrName>style.visibility</p:attrName>
                                        </p:attrNameLst>
                                      </p:cBhvr>
                                      <p:to>
                                        <p:strVal val="visible"/>
                                      </p:to>
                                    </p:set>
                                    <p:animEffect transition="in" filter="fade">
                                      <p:cBhvr>
                                        <p:cTn id="64" dur="1500"/>
                                        <p:tgtEl>
                                          <p:spTgt spid="827"/>
                                        </p:tgtEl>
                                      </p:cBhvr>
                                    </p:animEffect>
                                  </p:childTnLst>
                                </p:cTn>
                              </p:par>
                              <p:par>
                                <p:cTn id="65" presetID="8" presetClass="emph" presetSubtype="0" fill="hold" nodeType="withEffect">
                                  <p:stCondLst>
                                    <p:cond delay="0"/>
                                  </p:stCondLst>
                                  <p:childTnLst>
                                    <p:animRot by="-21600000">
                                      <p:cBhvr>
                                        <p:cTn id="66" dur="500" fill="hold"/>
                                        <p:tgtEl>
                                          <p:spTgt spid="827"/>
                                        </p:tgtEl>
                                        <p:attrNameLst>
                                          <p:attrName>r</p:attrName>
                                        </p:attrNameLst>
                                      </p:cBhvr>
                                    </p:animRot>
                                  </p:childTnLst>
                                </p:cTn>
                              </p:par>
                              <p:par>
                                <p:cTn id="67" presetID="10" presetClass="entr" presetSubtype="0" fill="hold" nodeType="withEffect">
                                  <p:stCondLst>
                                    <p:cond delay="0"/>
                                  </p:stCondLst>
                                  <p:childTnLst>
                                    <p:set>
                                      <p:cBhvr>
                                        <p:cTn id="68" dur="1" fill="hold">
                                          <p:stCondLst>
                                            <p:cond delay="0"/>
                                          </p:stCondLst>
                                        </p:cTn>
                                        <p:tgtEl>
                                          <p:spTgt spid="828"/>
                                        </p:tgtEl>
                                        <p:attrNameLst>
                                          <p:attrName>style.visibility</p:attrName>
                                        </p:attrNameLst>
                                      </p:cBhvr>
                                      <p:to>
                                        <p:strVal val="visible"/>
                                      </p:to>
                                    </p:set>
                                    <p:animEffect transition="in" filter="fade">
                                      <p:cBhvr>
                                        <p:cTn id="69" dur="10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9"/>
          <p:cNvSpPr/>
          <p:nvPr/>
        </p:nvSpPr>
        <p:spPr>
          <a:xfrm rot="10800000" flipH="1">
            <a:off x="0" y="-73377"/>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pic>
        <p:nvPicPr>
          <p:cNvPr id="835" name="Google Shape;835;p19"/>
          <p:cNvPicPr preferRelativeResize="0"/>
          <p:nvPr/>
        </p:nvPicPr>
        <p:blipFill rotWithShape="1">
          <a:blip r:embed="rId3">
            <a:alphaModFix/>
          </a:blip>
          <a:srcRect b="7728"/>
          <a:stretch/>
        </p:blipFill>
        <p:spPr>
          <a:xfrm>
            <a:off x="137339" y="8282374"/>
            <a:ext cx="4810234" cy="4483474"/>
          </a:xfrm>
          <a:prstGeom prst="rect">
            <a:avLst/>
          </a:prstGeom>
          <a:noFill/>
          <a:ln>
            <a:noFill/>
          </a:ln>
        </p:spPr>
      </p:pic>
      <p:sp>
        <p:nvSpPr>
          <p:cNvPr id="836" name="Google Shape;836;p19"/>
          <p:cNvSpPr txBox="1"/>
          <p:nvPr/>
        </p:nvSpPr>
        <p:spPr>
          <a:xfrm>
            <a:off x="5249811" y="9647767"/>
            <a:ext cx="1503680" cy="369332"/>
          </a:xfrm>
          <a:prstGeom prst="rect">
            <a:avLst/>
          </a:prstGeom>
          <a:solidFill>
            <a:schemeClr val="accent4"/>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Chí tuyến Bắc</a:t>
            </a:r>
            <a:endParaRPr/>
          </a:p>
        </p:txBody>
      </p:sp>
      <p:sp>
        <p:nvSpPr>
          <p:cNvPr id="837" name="Google Shape;837;p19"/>
          <p:cNvSpPr txBox="1"/>
          <p:nvPr/>
        </p:nvSpPr>
        <p:spPr>
          <a:xfrm>
            <a:off x="5257694" y="10909694"/>
            <a:ext cx="1580406" cy="369332"/>
          </a:xfrm>
          <a:prstGeom prst="rect">
            <a:avLst/>
          </a:prstGeom>
          <a:solidFill>
            <a:schemeClr val="accent4"/>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Chí tuyến Nam</a:t>
            </a:r>
            <a:endParaRPr/>
          </a:p>
        </p:txBody>
      </p:sp>
      <p:cxnSp>
        <p:nvCxnSpPr>
          <p:cNvPr id="838" name="Google Shape;838;p19"/>
          <p:cNvCxnSpPr/>
          <p:nvPr/>
        </p:nvCxnSpPr>
        <p:spPr>
          <a:xfrm>
            <a:off x="3368219" y="12085995"/>
            <a:ext cx="1330960" cy="0"/>
          </a:xfrm>
          <a:prstGeom prst="straightConnector1">
            <a:avLst/>
          </a:prstGeom>
          <a:noFill/>
          <a:ln w="28575" cap="flat" cmpd="sng">
            <a:solidFill>
              <a:srgbClr val="0000FF"/>
            </a:solidFill>
            <a:prstDash val="solid"/>
            <a:miter lim="800000"/>
            <a:headEnd type="none" w="sm" len="sm"/>
            <a:tailEnd type="triangle" w="med" len="med"/>
          </a:ln>
        </p:spPr>
      </p:cxnSp>
      <p:sp>
        <p:nvSpPr>
          <p:cNvPr id="839" name="Google Shape;839;p19"/>
          <p:cNvSpPr txBox="1"/>
          <p:nvPr/>
        </p:nvSpPr>
        <p:spPr>
          <a:xfrm>
            <a:off x="4699179" y="11894008"/>
            <a:ext cx="1580406" cy="369332"/>
          </a:xfrm>
          <a:prstGeom prst="rect">
            <a:avLst/>
          </a:prstGeom>
          <a:solidFill>
            <a:srgbClr val="BBD6EE"/>
          </a:solid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Vòng cực Nam</a:t>
            </a:r>
            <a:endParaRPr/>
          </a:p>
        </p:txBody>
      </p:sp>
      <p:sp>
        <p:nvSpPr>
          <p:cNvPr id="840" name="Google Shape;840;p19"/>
          <p:cNvSpPr txBox="1"/>
          <p:nvPr/>
        </p:nvSpPr>
        <p:spPr>
          <a:xfrm>
            <a:off x="4735734" y="8644879"/>
            <a:ext cx="1580406" cy="369332"/>
          </a:xfrm>
          <a:prstGeom prst="rect">
            <a:avLst/>
          </a:prstGeom>
          <a:solidFill>
            <a:srgbClr val="BBD6EE"/>
          </a:solid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Vòng cực Bắc</a:t>
            </a:r>
            <a:endParaRPr/>
          </a:p>
        </p:txBody>
      </p:sp>
      <p:cxnSp>
        <p:nvCxnSpPr>
          <p:cNvPr id="841" name="Google Shape;841;p19"/>
          <p:cNvCxnSpPr/>
          <p:nvPr/>
        </p:nvCxnSpPr>
        <p:spPr>
          <a:xfrm>
            <a:off x="3368219" y="8895756"/>
            <a:ext cx="1330960" cy="13593"/>
          </a:xfrm>
          <a:prstGeom prst="straightConnector1">
            <a:avLst/>
          </a:prstGeom>
          <a:noFill/>
          <a:ln w="28575" cap="flat" cmpd="sng">
            <a:solidFill>
              <a:srgbClr val="0000FF"/>
            </a:solidFill>
            <a:prstDash val="solid"/>
            <a:miter lim="800000"/>
            <a:headEnd type="none" w="sm" len="sm"/>
            <a:tailEnd type="triangle" w="med" len="med"/>
          </a:ln>
        </p:spPr>
      </p:cxnSp>
      <p:cxnSp>
        <p:nvCxnSpPr>
          <p:cNvPr id="842" name="Google Shape;842;p19"/>
          <p:cNvCxnSpPr/>
          <p:nvPr/>
        </p:nvCxnSpPr>
        <p:spPr>
          <a:xfrm rot="10800000" flipH="1">
            <a:off x="4078848" y="9870968"/>
            <a:ext cx="1170963" cy="3497"/>
          </a:xfrm>
          <a:prstGeom prst="straightConnector1">
            <a:avLst/>
          </a:prstGeom>
          <a:noFill/>
          <a:ln w="28575" cap="flat" cmpd="sng">
            <a:solidFill>
              <a:srgbClr val="0000FF"/>
            </a:solidFill>
            <a:prstDash val="solid"/>
            <a:miter lim="800000"/>
            <a:headEnd type="none" w="sm" len="sm"/>
            <a:tailEnd type="triangle" w="med" len="med"/>
          </a:ln>
        </p:spPr>
      </p:cxnSp>
      <p:cxnSp>
        <p:nvCxnSpPr>
          <p:cNvPr id="843" name="Google Shape;843;p19"/>
          <p:cNvCxnSpPr/>
          <p:nvPr/>
        </p:nvCxnSpPr>
        <p:spPr>
          <a:xfrm rot="10800000" flipH="1">
            <a:off x="4078848" y="11152093"/>
            <a:ext cx="1170963" cy="3497"/>
          </a:xfrm>
          <a:prstGeom prst="straightConnector1">
            <a:avLst/>
          </a:prstGeom>
          <a:noFill/>
          <a:ln w="28575" cap="flat" cmpd="sng">
            <a:solidFill>
              <a:srgbClr val="0000FF"/>
            </a:solidFill>
            <a:prstDash val="solid"/>
            <a:miter lim="800000"/>
            <a:headEnd type="none" w="sm" len="sm"/>
            <a:tailEnd type="triangle" w="med" len="med"/>
          </a:ln>
        </p:spPr>
      </p:cxnSp>
      <p:sp>
        <p:nvSpPr>
          <p:cNvPr id="844" name="Google Shape;844;p19"/>
          <p:cNvSpPr txBox="1"/>
          <p:nvPr/>
        </p:nvSpPr>
        <p:spPr>
          <a:xfrm>
            <a:off x="4438534" y="10312134"/>
            <a:ext cx="1779806" cy="369332"/>
          </a:xfrm>
          <a:prstGeom prst="rect">
            <a:avLst/>
          </a:pr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Đường Xích đạo</a:t>
            </a:r>
            <a:endParaRPr/>
          </a:p>
        </p:txBody>
      </p:sp>
      <p:sp>
        <p:nvSpPr>
          <p:cNvPr id="845" name="Google Shape;845;p19"/>
          <p:cNvSpPr/>
          <p:nvPr/>
        </p:nvSpPr>
        <p:spPr>
          <a:xfrm>
            <a:off x="6838100" y="8171773"/>
            <a:ext cx="4848459" cy="4969065"/>
          </a:xfrm>
          <a:prstGeom prst="rect">
            <a:avLst/>
          </a:prstGeom>
          <a:no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6" name="Google Shape;846;p19"/>
          <p:cNvSpPr/>
          <p:nvPr/>
        </p:nvSpPr>
        <p:spPr>
          <a:xfrm>
            <a:off x="7330711" y="7920570"/>
            <a:ext cx="3364298" cy="550696"/>
          </a:xfrm>
          <a:prstGeom prst="roundRect">
            <a:avLst>
              <a:gd name="adj" fmla="val 16667"/>
            </a:avLst>
          </a:prstGeom>
          <a:solidFill>
            <a:srgbClr val="FEE599"/>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i="0" u="none" strike="noStrike" cap="none">
                <a:solidFill>
                  <a:srgbClr val="0000FF"/>
                </a:solidFill>
                <a:latin typeface="Arial"/>
                <a:ea typeface="Arial"/>
                <a:cs typeface="Arial"/>
                <a:sym typeface="Arial"/>
              </a:rPr>
              <a:t>5 vĩ tuyến đặc biệt</a:t>
            </a:r>
            <a:endParaRPr sz="2800" b="1" i="0" u="none" strike="noStrike" cap="none">
              <a:solidFill>
                <a:srgbClr val="0000FF"/>
              </a:solidFill>
              <a:latin typeface="Arial"/>
              <a:ea typeface="Arial"/>
              <a:cs typeface="Arial"/>
              <a:sym typeface="Arial"/>
            </a:endParaRPr>
          </a:p>
        </p:txBody>
      </p:sp>
      <p:sp>
        <p:nvSpPr>
          <p:cNvPr id="847" name="Google Shape;847;p19"/>
          <p:cNvSpPr txBox="1"/>
          <p:nvPr/>
        </p:nvSpPr>
        <p:spPr>
          <a:xfrm>
            <a:off x="9591138" y="8721823"/>
            <a:ext cx="99027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alibri"/>
              <a:buNone/>
            </a:pPr>
            <a:r>
              <a:rPr lang="en-US" sz="3600" b="1" i="0" u="none" strike="noStrike" cap="none">
                <a:solidFill>
                  <a:srgbClr val="FF0000"/>
                </a:solidFill>
                <a:latin typeface="Calibri"/>
                <a:ea typeface="Calibri"/>
                <a:cs typeface="Calibri"/>
                <a:sym typeface="Calibri"/>
              </a:rPr>
              <a:t>0</a:t>
            </a:r>
            <a:r>
              <a:rPr lang="en-US" sz="3600" b="1" i="0" u="none" strike="noStrike" cap="none" baseline="30000">
                <a:solidFill>
                  <a:srgbClr val="FF0000"/>
                </a:solidFill>
                <a:latin typeface="Calibri"/>
                <a:ea typeface="Calibri"/>
                <a:cs typeface="Calibri"/>
                <a:sym typeface="Calibri"/>
              </a:rPr>
              <a:t>0</a:t>
            </a:r>
            <a:r>
              <a:rPr lang="en-US" sz="3600" b="1" i="0" u="none" strike="noStrike" cap="none">
                <a:solidFill>
                  <a:srgbClr val="000000"/>
                </a:solidFill>
                <a:latin typeface="Calibri"/>
                <a:ea typeface="Calibri"/>
                <a:cs typeface="Calibri"/>
                <a:sym typeface="Calibri"/>
              </a:rPr>
              <a:t> </a:t>
            </a:r>
            <a:endParaRPr/>
          </a:p>
        </p:txBody>
      </p:sp>
      <p:sp>
        <p:nvSpPr>
          <p:cNvPr id="848" name="Google Shape;848;p19"/>
          <p:cNvSpPr txBox="1"/>
          <p:nvPr/>
        </p:nvSpPr>
        <p:spPr>
          <a:xfrm>
            <a:off x="9591138" y="9578580"/>
            <a:ext cx="165773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23</a:t>
            </a:r>
            <a:r>
              <a:rPr lang="en-US" sz="3200" b="1" i="0" u="none" strike="noStrike" cap="none" baseline="30000">
                <a:solidFill>
                  <a:srgbClr val="FF0000"/>
                </a:solidFill>
                <a:latin typeface="Calibri"/>
                <a:ea typeface="Calibri"/>
                <a:cs typeface="Calibri"/>
                <a:sym typeface="Calibri"/>
              </a:rPr>
              <a:t>0</a:t>
            </a:r>
            <a:r>
              <a:rPr lang="en-US" sz="3200" b="1" i="0" u="none" strike="noStrike" cap="none">
                <a:solidFill>
                  <a:srgbClr val="FF0000"/>
                </a:solidFill>
                <a:latin typeface="Calibri"/>
                <a:ea typeface="Calibri"/>
                <a:cs typeface="Calibri"/>
                <a:sym typeface="Calibri"/>
              </a:rPr>
              <a:t>27</a:t>
            </a:r>
            <a:r>
              <a:rPr lang="en-US" sz="3200" b="1" i="0" u="none" strike="noStrike" cap="none" baseline="30000">
                <a:solidFill>
                  <a:srgbClr val="FF0000"/>
                </a:solidFill>
                <a:latin typeface="Calibri"/>
                <a:ea typeface="Calibri"/>
                <a:cs typeface="Calibri"/>
                <a:sym typeface="Calibri"/>
              </a:rPr>
              <a:t>’</a:t>
            </a:r>
            <a:r>
              <a:rPr lang="en-US" sz="3200" b="1" i="0" u="none" strike="noStrike" cap="none">
                <a:solidFill>
                  <a:srgbClr val="FF0000"/>
                </a:solidFill>
                <a:latin typeface="Calibri"/>
                <a:ea typeface="Calibri"/>
                <a:cs typeface="Calibri"/>
                <a:sym typeface="Calibri"/>
              </a:rPr>
              <a:t>B</a:t>
            </a:r>
            <a:endParaRPr sz="3200" b="1" i="0" u="none" strike="noStrike" cap="none">
              <a:solidFill>
                <a:srgbClr val="000000"/>
              </a:solidFill>
              <a:latin typeface="Calibri"/>
              <a:ea typeface="Calibri"/>
              <a:cs typeface="Calibri"/>
              <a:sym typeface="Calibri"/>
            </a:endParaRPr>
          </a:p>
        </p:txBody>
      </p:sp>
      <p:sp>
        <p:nvSpPr>
          <p:cNvPr id="849" name="Google Shape;849;p19"/>
          <p:cNvSpPr txBox="1"/>
          <p:nvPr/>
        </p:nvSpPr>
        <p:spPr>
          <a:xfrm>
            <a:off x="9591138" y="10493710"/>
            <a:ext cx="165773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23</a:t>
            </a:r>
            <a:r>
              <a:rPr lang="en-US" sz="3200" b="1" i="0" u="none" strike="noStrike" cap="none" baseline="30000">
                <a:solidFill>
                  <a:srgbClr val="FF0000"/>
                </a:solidFill>
                <a:latin typeface="Calibri"/>
                <a:ea typeface="Calibri"/>
                <a:cs typeface="Calibri"/>
                <a:sym typeface="Calibri"/>
              </a:rPr>
              <a:t>0</a:t>
            </a:r>
            <a:r>
              <a:rPr lang="en-US" sz="3200" b="1" i="0" u="none" strike="noStrike" cap="none">
                <a:solidFill>
                  <a:srgbClr val="FF0000"/>
                </a:solidFill>
                <a:latin typeface="Calibri"/>
                <a:ea typeface="Calibri"/>
                <a:cs typeface="Calibri"/>
                <a:sym typeface="Calibri"/>
              </a:rPr>
              <a:t>27</a:t>
            </a:r>
            <a:r>
              <a:rPr lang="en-US" sz="3200" b="1" i="0" u="none" strike="noStrike" cap="none" baseline="30000">
                <a:solidFill>
                  <a:srgbClr val="FF0000"/>
                </a:solidFill>
                <a:latin typeface="Calibri"/>
                <a:ea typeface="Calibri"/>
                <a:cs typeface="Calibri"/>
                <a:sym typeface="Calibri"/>
              </a:rPr>
              <a:t>’</a:t>
            </a:r>
            <a:r>
              <a:rPr lang="en-US" sz="3200" b="1" i="0" u="none" strike="noStrike" cap="none">
                <a:solidFill>
                  <a:srgbClr val="FF0000"/>
                </a:solidFill>
                <a:latin typeface="Calibri"/>
                <a:ea typeface="Calibri"/>
                <a:cs typeface="Calibri"/>
                <a:sym typeface="Calibri"/>
              </a:rPr>
              <a:t>N</a:t>
            </a:r>
            <a:endParaRPr sz="3200" b="1" i="0" u="none" strike="noStrike" cap="none">
              <a:solidFill>
                <a:srgbClr val="000000"/>
              </a:solidFill>
              <a:latin typeface="Calibri"/>
              <a:ea typeface="Calibri"/>
              <a:cs typeface="Calibri"/>
              <a:sym typeface="Calibri"/>
            </a:endParaRPr>
          </a:p>
        </p:txBody>
      </p:sp>
      <p:sp>
        <p:nvSpPr>
          <p:cNvPr id="850" name="Google Shape;850;p19"/>
          <p:cNvSpPr txBox="1"/>
          <p:nvPr/>
        </p:nvSpPr>
        <p:spPr>
          <a:xfrm>
            <a:off x="9553698" y="11408840"/>
            <a:ext cx="165773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66</a:t>
            </a:r>
            <a:r>
              <a:rPr lang="en-US" sz="3200" b="1" i="0" u="none" strike="noStrike" cap="none" baseline="30000">
                <a:solidFill>
                  <a:srgbClr val="FF0000"/>
                </a:solidFill>
                <a:latin typeface="Calibri"/>
                <a:ea typeface="Calibri"/>
                <a:cs typeface="Calibri"/>
                <a:sym typeface="Calibri"/>
              </a:rPr>
              <a:t>0</a:t>
            </a:r>
            <a:r>
              <a:rPr lang="en-US" sz="3200" b="1" i="0" u="none" strike="noStrike" cap="none">
                <a:solidFill>
                  <a:srgbClr val="FF0000"/>
                </a:solidFill>
                <a:latin typeface="Calibri"/>
                <a:ea typeface="Calibri"/>
                <a:cs typeface="Calibri"/>
                <a:sym typeface="Calibri"/>
              </a:rPr>
              <a:t>33</a:t>
            </a:r>
            <a:r>
              <a:rPr lang="en-US" sz="3200" b="1" i="0" u="none" strike="noStrike" cap="none" baseline="30000">
                <a:solidFill>
                  <a:srgbClr val="FF0000"/>
                </a:solidFill>
                <a:latin typeface="Calibri"/>
                <a:ea typeface="Calibri"/>
                <a:cs typeface="Calibri"/>
                <a:sym typeface="Calibri"/>
              </a:rPr>
              <a:t>’</a:t>
            </a:r>
            <a:r>
              <a:rPr lang="en-US" sz="3200" b="1" i="0" u="none" strike="noStrike" cap="none">
                <a:solidFill>
                  <a:srgbClr val="FF0000"/>
                </a:solidFill>
                <a:latin typeface="Calibri"/>
                <a:ea typeface="Calibri"/>
                <a:cs typeface="Calibri"/>
                <a:sym typeface="Calibri"/>
              </a:rPr>
              <a:t>B</a:t>
            </a:r>
            <a:endParaRPr sz="3200" b="1" i="0" u="none" strike="noStrike" cap="none">
              <a:solidFill>
                <a:srgbClr val="000000"/>
              </a:solidFill>
              <a:latin typeface="Calibri"/>
              <a:ea typeface="Calibri"/>
              <a:cs typeface="Calibri"/>
              <a:sym typeface="Calibri"/>
            </a:endParaRPr>
          </a:p>
        </p:txBody>
      </p:sp>
      <p:sp>
        <p:nvSpPr>
          <p:cNvPr id="851" name="Google Shape;851;p19"/>
          <p:cNvSpPr txBox="1"/>
          <p:nvPr/>
        </p:nvSpPr>
        <p:spPr>
          <a:xfrm>
            <a:off x="9553698" y="12244818"/>
            <a:ext cx="165773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66</a:t>
            </a:r>
            <a:r>
              <a:rPr lang="en-US" sz="3200" b="1" i="0" u="none" strike="noStrike" cap="none" baseline="30000">
                <a:solidFill>
                  <a:srgbClr val="FF0000"/>
                </a:solidFill>
                <a:latin typeface="Calibri"/>
                <a:ea typeface="Calibri"/>
                <a:cs typeface="Calibri"/>
                <a:sym typeface="Calibri"/>
              </a:rPr>
              <a:t>0</a:t>
            </a:r>
            <a:r>
              <a:rPr lang="en-US" sz="3200" b="1" i="0" u="none" strike="noStrike" cap="none">
                <a:solidFill>
                  <a:srgbClr val="FF0000"/>
                </a:solidFill>
                <a:latin typeface="Calibri"/>
                <a:ea typeface="Calibri"/>
                <a:cs typeface="Calibri"/>
                <a:sym typeface="Calibri"/>
              </a:rPr>
              <a:t>33</a:t>
            </a:r>
            <a:r>
              <a:rPr lang="en-US" sz="3200" b="1" i="0" u="none" strike="noStrike" cap="none" baseline="30000">
                <a:solidFill>
                  <a:srgbClr val="FF0000"/>
                </a:solidFill>
                <a:latin typeface="Calibri"/>
                <a:ea typeface="Calibri"/>
                <a:cs typeface="Calibri"/>
                <a:sym typeface="Calibri"/>
              </a:rPr>
              <a:t>’N</a:t>
            </a:r>
            <a:endParaRPr sz="3200" b="1" i="0" u="none" strike="noStrike" cap="none">
              <a:solidFill>
                <a:srgbClr val="000000"/>
              </a:solidFill>
              <a:latin typeface="Calibri"/>
              <a:ea typeface="Calibri"/>
              <a:cs typeface="Calibri"/>
              <a:sym typeface="Calibri"/>
            </a:endParaRPr>
          </a:p>
        </p:txBody>
      </p:sp>
      <p:sp>
        <p:nvSpPr>
          <p:cNvPr id="852" name="Google Shape;852;p19"/>
          <p:cNvSpPr txBox="1"/>
          <p:nvPr/>
        </p:nvSpPr>
        <p:spPr>
          <a:xfrm>
            <a:off x="3364428" y="24329"/>
            <a:ext cx="5216981"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TỔNG KẾT NỘI DUNG 2</a:t>
            </a:r>
            <a:endParaRPr sz="3600" b="0" i="0" u="none" strike="noStrike" cap="none">
              <a:solidFill>
                <a:srgbClr val="002060"/>
              </a:solidFill>
              <a:latin typeface="Oswald Regular"/>
              <a:ea typeface="Oswald Regular"/>
              <a:cs typeface="Oswald Regular"/>
              <a:sym typeface="Oswald Regular"/>
            </a:endParaRPr>
          </a:p>
        </p:txBody>
      </p:sp>
      <p:sp>
        <p:nvSpPr>
          <p:cNvPr id="853" name="Google Shape;853;p19"/>
          <p:cNvSpPr txBox="1"/>
          <p:nvPr/>
        </p:nvSpPr>
        <p:spPr>
          <a:xfrm>
            <a:off x="585408" y="1601292"/>
            <a:ext cx="10775019" cy="454983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1">
                <a:solidFill>
                  <a:srgbClr val="002060"/>
                </a:solidFill>
                <a:latin typeface="Calibri"/>
                <a:ea typeface="Calibri"/>
                <a:cs typeface="Calibri"/>
                <a:sym typeface="Calibri"/>
              </a:rPr>
              <a:t>     + Vị trí của một điểm trên bản đồ được xác định là nơi cắt nhau của kinh tuyến và vĩ tuyến đi qua điểm đó.</a:t>
            </a:r>
            <a:endParaRPr/>
          </a:p>
          <a:p>
            <a:pPr marL="0" marR="0" lvl="0" indent="0" algn="just" rtl="0">
              <a:lnSpc>
                <a:spcPct val="150000"/>
              </a:lnSpc>
              <a:spcBef>
                <a:spcPts val="0"/>
              </a:spcBef>
              <a:spcAft>
                <a:spcPts val="0"/>
              </a:spcAft>
              <a:buNone/>
            </a:pPr>
            <a:r>
              <a:rPr lang="en-US" sz="2800" b="1">
                <a:solidFill>
                  <a:srgbClr val="002060"/>
                </a:solidFill>
                <a:latin typeface="Calibri"/>
                <a:ea typeface="Calibri"/>
                <a:cs typeface="Calibri"/>
                <a:sym typeface="Calibri"/>
              </a:rPr>
              <a:t>     + Tọa độ địa lí của một điểm là kinh độ và vĩ độ của điểm đó, được viết dưới dạng A = (vĩ độ; kinh độ).</a:t>
            </a:r>
            <a:endParaRPr/>
          </a:p>
          <a:p>
            <a:pPr marL="0" marR="0" lvl="0" indent="0" algn="just" rtl="0">
              <a:lnSpc>
                <a:spcPct val="150000"/>
              </a:lnSpc>
              <a:spcBef>
                <a:spcPts val="0"/>
              </a:spcBef>
              <a:spcAft>
                <a:spcPts val="0"/>
              </a:spcAft>
              <a:buNone/>
            </a:pPr>
            <a:r>
              <a:rPr lang="en-US" sz="2800" b="1">
                <a:solidFill>
                  <a:srgbClr val="002060"/>
                </a:solidFill>
                <a:latin typeface="Calibri"/>
                <a:ea typeface="Calibri"/>
                <a:cs typeface="Calibri"/>
                <a:sym typeface="Calibri"/>
              </a:rPr>
              <a:t>     + Kinh độ là khoảng cách tính từ điểm đó đến đường kinh tuyến gốc.</a:t>
            </a:r>
            <a:endParaRPr/>
          </a:p>
          <a:p>
            <a:pPr marL="0" marR="0" lvl="0" indent="0" algn="just" rtl="0">
              <a:lnSpc>
                <a:spcPct val="150000"/>
              </a:lnSpc>
              <a:spcBef>
                <a:spcPts val="0"/>
              </a:spcBef>
              <a:spcAft>
                <a:spcPts val="0"/>
              </a:spcAft>
              <a:buNone/>
            </a:pPr>
            <a:r>
              <a:rPr lang="en-US" sz="2800" b="1">
                <a:solidFill>
                  <a:srgbClr val="002060"/>
                </a:solidFill>
                <a:latin typeface="Calibri"/>
                <a:ea typeface="Calibri"/>
                <a:cs typeface="Calibri"/>
                <a:sym typeface="Calibri"/>
              </a:rPr>
              <a:t>     + Vĩ độ là khoảng cách tính từ điểm đó đến đường vĩ tuyến gốc (xích đạo).</a:t>
            </a:r>
            <a:endParaRPr/>
          </a:p>
        </p:txBody>
      </p:sp>
      <p:sp>
        <p:nvSpPr>
          <p:cNvPr id="854" name="Google Shape;854;p19"/>
          <p:cNvSpPr/>
          <p:nvPr/>
        </p:nvSpPr>
        <p:spPr>
          <a:xfrm>
            <a:off x="505442" y="1225834"/>
            <a:ext cx="11262168" cy="5356692"/>
          </a:xfrm>
          <a:prstGeom prst="roundRect">
            <a:avLst>
              <a:gd name="adj" fmla="val 18055"/>
            </a:avLst>
          </a:prstGeom>
          <a:noFill/>
          <a:ln w="381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55" name="Google Shape;855;p19"/>
          <p:cNvPicPr preferRelativeResize="0"/>
          <p:nvPr/>
        </p:nvPicPr>
        <p:blipFill rotWithShape="1">
          <a:blip r:embed="rId4">
            <a:alphaModFix/>
          </a:blip>
          <a:srcRect/>
          <a:stretch/>
        </p:blipFill>
        <p:spPr>
          <a:xfrm>
            <a:off x="11168906" y="5841656"/>
            <a:ext cx="1023094" cy="956570"/>
          </a:xfrm>
          <a:prstGeom prst="rect">
            <a:avLst/>
          </a:prstGeom>
          <a:noFill/>
          <a:ln>
            <a:noFill/>
          </a:ln>
        </p:spPr>
      </p:pic>
      <p:sp>
        <p:nvSpPr>
          <p:cNvPr id="856" name="Google Shape;856;p19"/>
          <p:cNvSpPr/>
          <p:nvPr/>
        </p:nvSpPr>
        <p:spPr>
          <a:xfrm>
            <a:off x="1794338" y="941626"/>
            <a:ext cx="7072571" cy="550696"/>
          </a:xfrm>
          <a:prstGeom prst="roundRect">
            <a:avLst>
              <a:gd name="adj" fmla="val 16667"/>
            </a:avLst>
          </a:prstGeom>
          <a:solidFill>
            <a:srgbClr val="FEE599"/>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i="0" u="none" strike="noStrike" cap="none">
                <a:solidFill>
                  <a:srgbClr val="0000FF"/>
                </a:solidFill>
                <a:latin typeface="Arial"/>
                <a:ea typeface="Arial"/>
                <a:cs typeface="Arial"/>
                <a:sym typeface="Arial"/>
              </a:rPr>
              <a:t>2. Tọa độ địa lí của một điểm</a:t>
            </a:r>
            <a:endParaRPr sz="2800" b="1" i="0" u="none" strike="noStrike" cap="none">
              <a:solidFill>
                <a:srgbClr val="0000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2"/>
                                        </p:tgtEl>
                                        <p:attrNameLst>
                                          <p:attrName>style.visibility</p:attrName>
                                        </p:attrNameLst>
                                      </p:cBhvr>
                                      <p:to>
                                        <p:strVal val="visible"/>
                                      </p:to>
                                    </p:set>
                                    <p:animEffect transition="in" filter="fade">
                                      <p:cBhvr>
                                        <p:cTn id="7" dur="1000"/>
                                        <p:tgtEl>
                                          <p:spTgt spid="85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56"/>
                                        </p:tgtEl>
                                        <p:attrNameLst>
                                          <p:attrName>style.visibility</p:attrName>
                                        </p:attrNameLst>
                                      </p:cBhvr>
                                      <p:to>
                                        <p:strVal val="visible"/>
                                      </p:to>
                                    </p:set>
                                    <p:anim calcmode="lin" valueType="num">
                                      <p:cBhvr additive="base">
                                        <p:cTn id="12" dur="500"/>
                                        <p:tgtEl>
                                          <p:spTgt spid="856"/>
                                        </p:tgtEl>
                                        <p:attrNameLst>
                                          <p:attrName>ppt_w</p:attrName>
                                        </p:attrNameLst>
                                      </p:cBhvr>
                                      <p:tavLst>
                                        <p:tav tm="0">
                                          <p:val>
                                            <p:strVal val="0"/>
                                          </p:val>
                                        </p:tav>
                                        <p:tav tm="100000">
                                          <p:val>
                                            <p:strVal val="#ppt_w"/>
                                          </p:val>
                                        </p:tav>
                                      </p:tavLst>
                                    </p:anim>
                                    <p:anim calcmode="lin" valueType="num">
                                      <p:cBhvr additive="base">
                                        <p:cTn id="13" dur="500"/>
                                        <p:tgtEl>
                                          <p:spTgt spid="856"/>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854"/>
                                        </p:tgtEl>
                                        <p:attrNameLst>
                                          <p:attrName>style.visibility</p:attrName>
                                        </p:attrNameLst>
                                      </p:cBhvr>
                                      <p:to>
                                        <p:strVal val="visible"/>
                                      </p:to>
                                    </p:set>
                                    <p:anim calcmode="lin" valueType="num">
                                      <p:cBhvr additive="base">
                                        <p:cTn id="16" dur="500"/>
                                        <p:tgtEl>
                                          <p:spTgt spid="854"/>
                                        </p:tgtEl>
                                        <p:attrNameLst>
                                          <p:attrName>ppt_w</p:attrName>
                                        </p:attrNameLst>
                                      </p:cBhvr>
                                      <p:tavLst>
                                        <p:tav tm="0">
                                          <p:val>
                                            <p:strVal val="0"/>
                                          </p:val>
                                        </p:tav>
                                        <p:tav tm="100000">
                                          <p:val>
                                            <p:strVal val="#ppt_w"/>
                                          </p:val>
                                        </p:tav>
                                      </p:tavLst>
                                    </p:anim>
                                    <p:anim calcmode="lin" valueType="num">
                                      <p:cBhvr additive="base">
                                        <p:cTn id="17" dur="500"/>
                                        <p:tgtEl>
                                          <p:spTgt spid="854"/>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3"/>
                                        </p:tgtEl>
                                        <p:attrNameLst>
                                          <p:attrName>style.visibility</p:attrName>
                                        </p:attrNameLst>
                                      </p:cBhvr>
                                      <p:to>
                                        <p:strVal val="visible"/>
                                      </p:to>
                                    </p:set>
                                    <p:animEffect transition="in" filter="fade">
                                      <p:cBhvr>
                                        <p:cTn id="22" dur="1000"/>
                                        <p:tgtEl>
                                          <p:spTgt spid="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20"/>
          <p:cNvSpPr/>
          <p:nvPr/>
        </p:nvSpPr>
        <p:spPr>
          <a:xfrm rot="10800000" flipH="1">
            <a:off x="0" y="-73377"/>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863" name="Google Shape;863;p20"/>
          <p:cNvSpPr txBox="1"/>
          <p:nvPr/>
        </p:nvSpPr>
        <p:spPr>
          <a:xfrm>
            <a:off x="2795478" y="40413"/>
            <a:ext cx="7112714"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BÀI TẬP VỀ NHÀ (HS TỰ LÀM VÀO VỞ)</a:t>
            </a:r>
            <a:endParaRPr sz="3600" b="0" i="0" u="none" strike="noStrike" cap="none">
              <a:solidFill>
                <a:srgbClr val="002060"/>
              </a:solidFill>
              <a:latin typeface="Oswald Regular"/>
              <a:ea typeface="Oswald Regular"/>
              <a:cs typeface="Oswald Regular"/>
              <a:sym typeface="Oswald Regular"/>
            </a:endParaRPr>
          </a:p>
        </p:txBody>
      </p:sp>
      <p:sp>
        <p:nvSpPr>
          <p:cNvPr id="864" name="Google Shape;864;p20"/>
          <p:cNvSpPr/>
          <p:nvPr/>
        </p:nvSpPr>
        <p:spPr>
          <a:xfrm>
            <a:off x="889075" y="997332"/>
            <a:ext cx="10565704" cy="826556"/>
          </a:xfrm>
          <a:prstGeom prst="roundRect">
            <a:avLst>
              <a:gd name="adj" fmla="val 23187"/>
            </a:avLst>
          </a:prstGeom>
          <a:solidFill>
            <a:srgbClr val="FFFFFF"/>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0000FF"/>
                </a:solidFill>
                <a:latin typeface="Calibri"/>
                <a:ea typeface="Calibri"/>
                <a:cs typeface="Calibri"/>
                <a:sym typeface="Calibri"/>
              </a:rPr>
              <a:t>     Vận dụng kiến thức vừa học, em hãy </a:t>
            </a:r>
            <a:r>
              <a:rPr lang="en-US" sz="2400" b="1">
                <a:solidFill>
                  <a:srgbClr val="FF0000"/>
                </a:solidFill>
                <a:latin typeface="Calibri"/>
                <a:ea typeface="Calibri"/>
                <a:cs typeface="Calibri"/>
                <a:sym typeface="Calibri"/>
              </a:rPr>
              <a:t>hoàn thành các bài tập sau:</a:t>
            </a:r>
            <a:endParaRPr sz="2400" b="1" i="0" u="none" strike="noStrike" cap="none">
              <a:solidFill>
                <a:srgbClr val="0000FF"/>
              </a:solidFill>
              <a:latin typeface="Calibri"/>
              <a:ea typeface="Calibri"/>
              <a:cs typeface="Calibri"/>
              <a:sym typeface="Calibri"/>
            </a:endParaRPr>
          </a:p>
        </p:txBody>
      </p:sp>
      <p:pic>
        <p:nvPicPr>
          <p:cNvPr id="865" name="Google Shape;865;p20" descr="Yếu Tố Biểu Tượng Tra Cứu Câu Hỏi Hình ảnh | Định dạng hình ảnh AI  401033918| vn.lovepik.com"/>
          <p:cNvPicPr preferRelativeResize="0"/>
          <p:nvPr/>
        </p:nvPicPr>
        <p:blipFill rotWithShape="1">
          <a:blip r:embed="rId3">
            <a:alphaModFix/>
          </a:blip>
          <a:srcRect/>
          <a:stretch/>
        </p:blipFill>
        <p:spPr>
          <a:xfrm>
            <a:off x="7969" y="625190"/>
            <a:ext cx="1606073" cy="1677426"/>
          </a:xfrm>
          <a:prstGeom prst="rect">
            <a:avLst/>
          </a:prstGeom>
          <a:noFill/>
          <a:ln>
            <a:noFill/>
          </a:ln>
        </p:spPr>
      </p:pic>
      <p:sp>
        <p:nvSpPr>
          <p:cNvPr id="866" name="Google Shape;866;p20"/>
          <p:cNvSpPr txBox="1"/>
          <p:nvPr/>
        </p:nvSpPr>
        <p:spPr>
          <a:xfrm>
            <a:off x="1056574" y="2022381"/>
            <a:ext cx="10510998" cy="376943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b="1">
                <a:solidFill>
                  <a:srgbClr val="FF0000"/>
                </a:solidFill>
                <a:latin typeface="Calibri"/>
                <a:ea typeface="Calibri"/>
                <a:cs typeface="Calibri"/>
                <a:sym typeface="Calibri"/>
              </a:rPr>
              <a:t>Bài tập 1: </a:t>
            </a:r>
            <a:r>
              <a:rPr lang="en-US" sz="2400" b="1">
                <a:solidFill>
                  <a:srgbClr val="002060"/>
                </a:solidFill>
                <a:latin typeface="Calibri"/>
                <a:ea typeface="Calibri"/>
                <a:cs typeface="Calibri"/>
                <a:sym typeface="Calibri"/>
              </a:rPr>
              <a:t>Em hãy cho biết: </a:t>
            </a:r>
            <a:endParaRPr/>
          </a:p>
          <a:p>
            <a:pPr marL="0" marR="0" lvl="0" indent="457200" algn="just" rtl="0">
              <a:lnSpc>
                <a:spcPct val="150000"/>
              </a:lnSpc>
              <a:spcBef>
                <a:spcPts val="800"/>
              </a:spcBef>
              <a:spcAft>
                <a:spcPts val="0"/>
              </a:spcAft>
              <a:buNone/>
            </a:pPr>
            <a:r>
              <a:rPr lang="en-US" sz="2400" b="1">
                <a:solidFill>
                  <a:srgbClr val="002060"/>
                </a:solidFill>
                <a:latin typeface="Calibri"/>
                <a:ea typeface="Calibri"/>
                <a:cs typeface="Calibri"/>
                <a:sym typeface="Calibri"/>
              </a:rPr>
              <a:t>+ Vĩ tuyến nào dài nhất? Vĩ tuyến nào ngắn nhất?</a:t>
            </a:r>
            <a:endParaRPr/>
          </a:p>
          <a:p>
            <a:pPr marL="0" marR="0" lvl="0" indent="457200" algn="just" rtl="0">
              <a:lnSpc>
                <a:spcPct val="150000"/>
              </a:lnSpc>
              <a:spcBef>
                <a:spcPts val="800"/>
              </a:spcBef>
              <a:spcAft>
                <a:spcPts val="0"/>
              </a:spcAft>
              <a:buNone/>
            </a:pPr>
            <a:r>
              <a:rPr lang="en-US" sz="2400" b="1">
                <a:solidFill>
                  <a:srgbClr val="002060"/>
                </a:solidFill>
                <a:latin typeface="Calibri"/>
                <a:ea typeface="Calibri"/>
                <a:cs typeface="Calibri"/>
                <a:sym typeface="Calibri"/>
              </a:rPr>
              <a:t>+ Độ dài của kinh tuyến gốc so với các kinh tuyến khác như thế nào?</a:t>
            </a:r>
            <a:endParaRPr/>
          </a:p>
          <a:p>
            <a:pPr marL="0" marR="0" lvl="0" indent="0" algn="just" rtl="0">
              <a:lnSpc>
                <a:spcPct val="150000"/>
              </a:lnSpc>
              <a:spcBef>
                <a:spcPts val="800"/>
              </a:spcBef>
              <a:spcAft>
                <a:spcPts val="0"/>
              </a:spcAft>
              <a:buNone/>
            </a:pPr>
            <a:r>
              <a:rPr lang="en-US" sz="2400" b="1">
                <a:solidFill>
                  <a:srgbClr val="FF0000"/>
                </a:solidFill>
                <a:latin typeface="Calibri"/>
                <a:ea typeface="Calibri"/>
                <a:cs typeface="Calibri"/>
                <a:sym typeface="Calibri"/>
              </a:rPr>
              <a:t>Bài tập 2: </a:t>
            </a:r>
            <a:r>
              <a:rPr lang="en-US" sz="2400" b="1">
                <a:solidFill>
                  <a:srgbClr val="002060"/>
                </a:solidFill>
                <a:latin typeface="Calibri"/>
                <a:ea typeface="Calibri"/>
                <a:cs typeface="Calibri"/>
                <a:sym typeface="Calibri"/>
              </a:rPr>
              <a:t>Quan sát hình 1.3 sgk ghi lại tọa độ địa lí hai điểm D, E</a:t>
            </a:r>
            <a:endParaRPr/>
          </a:p>
          <a:p>
            <a:pPr marL="0" marR="0" lvl="0" indent="0" algn="just" rtl="0">
              <a:lnSpc>
                <a:spcPct val="150000"/>
              </a:lnSpc>
              <a:spcBef>
                <a:spcPts val="800"/>
              </a:spcBef>
              <a:spcAft>
                <a:spcPts val="0"/>
              </a:spcAft>
              <a:buNone/>
            </a:pPr>
            <a:r>
              <a:rPr lang="en-US" sz="2400" b="1">
                <a:solidFill>
                  <a:srgbClr val="FF0000"/>
                </a:solidFill>
                <a:latin typeface="Calibri"/>
                <a:ea typeface="Calibri"/>
                <a:cs typeface="Calibri"/>
                <a:sym typeface="Calibri"/>
              </a:rPr>
              <a:t>Bài tập 3: </a:t>
            </a:r>
            <a:r>
              <a:rPr lang="en-US" sz="2400" b="1">
                <a:solidFill>
                  <a:srgbClr val="002060"/>
                </a:solidFill>
                <a:latin typeface="Calibri"/>
                <a:ea typeface="Calibri"/>
                <a:cs typeface="Calibri"/>
                <a:sym typeface="Calibri"/>
              </a:rPr>
              <a:t>Tìm trên bản đồ hành chính Việt Nam. Em hãy xác định và ghi ra tọa độ địa lí  trên đất liền của 4 điểm cực: bắc, nam, đông, tây của nước ta.</a:t>
            </a:r>
            <a:endParaRPr/>
          </a:p>
        </p:txBody>
      </p:sp>
      <p:sp>
        <p:nvSpPr>
          <p:cNvPr id="867" name="Google Shape;867;p20"/>
          <p:cNvSpPr/>
          <p:nvPr/>
        </p:nvSpPr>
        <p:spPr>
          <a:xfrm>
            <a:off x="511546" y="1888643"/>
            <a:ext cx="11286677" cy="4315712"/>
          </a:xfrm>
          <a:prstGeom prst="roundRect">
            <a:avLst>
              <a:gd name="adj" fmla="val 16667"/>
            </a:avLst>
          </a:prstGeom>
          <a:no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68" name="Google Shape;868;p20"/>
          <p:cNvPicPr preferRelativeResize="0"/>
          <p:nvPr/>
        </p:nvPicPr>
        <p:blipFill rotWithShape="1">
          <a:blip r:embed="rId4">
            <a:alphaModFix/>
          </a:blip>
          <a:srcRect/>
          <a:stretch/>
        </p:blipFill>
        <p:spPr>
          <a:xfrm>
            <a:off x="0" y="5682341"/>
            <a:ext cx="1023094" cy="9565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5"/>
                                        </p:tgtEl>
                                        <p:attrNameLst>
                                          <p:attrName>style.visibility</p:attrName>
                                        </p:attrNameLst>
                                      </p:cBhvr>
                                      <p:to>
                                        <p:strVal val="visible"/>
                                      </p:to>
                                    </p:set>
                                    <p:animEffect transition="in" filter="fade">
                                      <p:cBhvr>
                                        <p:cTn id="7" dur="1000"/>
                                        <p:tgtEl>
                                          <p:spTgt spid="865"/>
                                        </p:tgtEl>
                                      </p:cBhvr>
                                    </p:animEffect>
                                  </p:childTnLst>
                                </p:cTn>
                              </p:par>
                              <p:par>
                                <p:cTn id="8" presetID="10" presetClass="entr" presetSubtype="0" fill="hold" nodeType="withEffect">
                                  <p:stCondLst>
                                    <p:cond delay="0"/>
                                  </p:stCondLst>
                                  <p:childTnLst>
                                    <p:set>
                                      <p:cBhvr>
                                        <p:cTn id="9" dur="1" fill="hold">
                                          <p:stCondLst>
                                            <p:cond delay="0"/>
                                          </p:stCondLst>
                                        </p:cTn>
                                        <p:tgtEl>
                                          <p:spTgt spid="864"/>
                                        </p:tgtEl>
                                        <p:attrNameLst>
                                          <p:attrName>style.visibility</p:attrName>
                                        </p:attrNameLst>
                                      </p:cBhvr>
                                      <p:to>
                                        <p:strVal val="visible"/>
                                      </p:to>
                                    </p:set>
                                    <p:animEffect transition="in" filter="fade">
                                      <p:cBhvr>
                                        <p:cTn id="10" dur="10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
          <p:cNvPicPr preferRelativeResize="0"/>
          <p:nvPr/>
        </p:nvPicPr>
        <p:blipFill rotWithShape="1">
          <a:blip r:embed="rId3">
            <a:alphaModFix/>
          </a:blip>
          <a:srcRect b="461"/>
          <a:stretch/>
        </p:blipFill>
        <p:spPr>
          <a:xfrm>
            <a:off x="20" y="1282"/>
            <a:ext cx="12191980" cy="6856718"/>
          </a:xfrm>
          <a:prstGeom prst="rect">
            <a:avLst/>
          </a:prstGeom>
          <a:noFill/>
          <a:ln>
            <a:noFill/>
          </a:ln>
        </p:spPr>
      </p:pic>
      <p:sp>
        <p:nvSpPr>
          <p:cNvPr id="279" name="Google Shape;279;p4"/>
          <p:cNvSpPr txBox="1"/>
          <p:nvPr/>
        </p:nvSpPr>
        <p:spPr>
          <a:xfrm>
            <a:off x="4239903" y="1026733"/>
            <a:ext cx="371219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EFEFE"/>
              </a:buClr>
              <a:buSzPts val="4000"/>
              <a:buFont typeface="Arial"/>
              <a:buNone/>
            </a:pPr>
            <a:r>
              <a:rPr lang="en-US" sz="4000" b="1" i="0" u="none" strike="noStrike" cap="none" dirty="0" err="1">
                <a:solidFill>
                  <a:srgbClr val="FEFEFE"/>
                </a:solidFill>
                <a:latin typeface="Arial"/>
                <a:ea typeface="Arial"/>
                <a:cs typeface="Arial"/>
                <a:sym typeface="Arial"/>
              </a:rPr>
              <a:t>Bài</a:t>
            </a:r>
            <a:r>
              <a:rPr lang="en-US" sz="4000" b="1" i="0" u="none" strike="noStrike" cap="none" dirty="0">
                <a:solidFill>
                  <a:srgbClr val="FEFEFE"/>
                </a:solidFill>
                <a:latin typeface="Arial"/>
                <a:ea typeface="Arial"/>
                <a:cs typeface="Arial"/>
                <a:sym typeface="Arial"/>
              </a:rPr>
              <a:t> 1</a:t>
            </a:r>
            <a:endParaRPr sz="4000" b="1" i="0" u="none" strike="noStrike" cap="none" dirty="0">
              <a:solidFill>
                <a:srgbClr val="FEFEFE"/>
              </a:solidFill>
              <a:latin typeface="Arial"/>
              <a:ea typeface="Arial"/>
              <a:cs typeface="Arial"/>
              <a:sym typeface="Arial"/>
            </a:endParaRPr>
          </a:p>
        </p:txBody>
      </p:sp>
      <p:sp>
        <p:nvSpPr>
          <p:cNvPr id="280" name="Google Shape;280;p4"/>
          <p:cNvSpPr txBox="1"/>
          <p:nvPr/>
        </p:nvSpPr>
        <p:spPr>
          <a:xfrm>
            <a:off x="554372" y="1796979"/>
            <a:ext cx="11083251"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4800"/>
              <a:buFont typeface="Roboto Condensed"/>
              <a:buNone/>
            </a:pPr>
            <a:r>
              <a:rPr lang="en-US" sz="3600" b="1" i="0" u="none" strike="noStrike" cap="none" dirty="0">
                <a:solidFill>
                  <a:srgbClr val="FFFF00"/>
                </a:solidFill>
                <a:latin typeface="Roboto Condensed"/>
                <a:ea typeface="Roboto Condensed"/>
                <a:cs typeface="Roboto Condensed"/>
                <a:sym typeface="Roboto Condensed"/>
              </a:rPr>
              <a:t>HỆ THỐNG KINH </a:t>
            </a:r>
            <a:r>
              <a:rPr lang="en-US" sz="3600" b="1" i="0" u="none" strike="noStrike" cap="none" dirty="0" smtClean="0">
                <a:solidFill>
                  <a:srgbClr val="FFFF00"/>
                </a:solidFill>
                <a:latin typeface="Roboto Condensed"/>
                <a:ea typeface="Roboto Condensed"/>
                <a:cs typeface="Roboto Condensed"/>
                <a:sym typeface="Roboto Condensed"/>
              </a:rPr>
              <a:t>VĨ </a:t>
            </a:r>
            <a:r>
              <a:rPr lang="en-US" sz="3600" b="1" i="0" u="none" strike="noStrike" cap="none" dirty="0">
                <a:solidFill>
                  <a:srgbClr val="FFFF00"/>
                </a:solidFill>
                <a:latin typeface="Roboto Condensed"/>
                <a:ea typeface="Roboto Condensed"/>
                <a:cs typeface="Roboto Condensed"/>
                <a:sym typeface="Roboto Condensed"/>
              </a:rPr>
              <a:t>TUYẾN. </a:t>
            </a:r>
            <a:endParaRPr sz="3600" dirty="0"/>
          </a:p>
          <a:p>
            <a:pPr marL="0" marR="0" lvl="0" indent="0" algn="ctr" rtl="0">
              <a:lnSpc>
                <a:spcPct val="100000"/>
              </a:lnSpc>
              <a:spcBef>
                <a:spcPts val="0"/>
              </a:spcBef>
              <a:spcAft>
                <a:spcPts val="0"/>
              </a:spcAft>
              <a:buClr>
                <a:srgbClr val="FFFF00"/>
              </a:buClr>
              <a:buSzPts val="4800"/>
              <a:buFont typeface="Roboto Condensed"/>
              <a:buNone/>
            </a:pPr>
            <a:r>
              <a:rPr lang="en-US" sz="3600" b="1" i="0" u="none" strike="noStrike" cap="none" dirty="0">
                <a:solidFill>
                  <a:srgbClr val="FFFF00"/>
                </a:solidFill>
                <a:latin typeface="Roboto Condensed"/>
                <a:ea typeface="Roboto Condensed"/>
                <a:cs typeface="Roboto Condensed"/>
                <a:sym typeface="Roboto Condensed"/>
              </a:rPr>
              <a:t>TỌA ĐỘ ĐỊA </a:t>
            </a:r>
            <a:r>
              <a:rPr lang="en-US" sz="3600" b="1" i="0" u="none" strike="noStrike" cap="none" dirty="0" smtClean="0">
                <a:solidFill>
                  <a:srgbClr val="FFFF00"/>
                </a:solidFill>
                <a:latin typeface="Roboto Condensed"/>
                <a:ea typeface="Roboto Condensed"/>
                <a:cs typeface="Roboto Condensed"/>
                <a:sym typeface="Roboto Condensed"/>
              </a:rPr>
              <a:t>LÍ</a:t>
            </a:r>
            <a:r>
              <a:rPr lang="vi-VN" sz="3600" b="1" i="0" u="none" strike="noStrike" cap="none" dirty="0" smtClean="0">
                <a:solidFill>
                  <a:srgbClr val="FFFF00"/>
                </a:solidFill>
                <a:latin typeface="Roboto Condensed"/>
                <a:ea typeface="Roboto Condensed"/>
                <a:cs typeface="Roboto Condensed"/>
                <a:sym typeface="Roboto Condensed"/>
              </a:rPr>
              <a:t> CỦA MỘT ĐIỂM TRÊN BẢN ĐỒ</a:t>
            </a:r>
            <a:endParaRPr sz="3600" b="1" i="0" u="none" strike="noStrike" cap="none" dirty="0">
              <a:solidFill>
                <a:srgbClr val="FFFF00"/>
              </a:solidFill>
              <a:latin typeface="Roboto Condensed"/>
              <a:ea typeface="Roboto Condensed"/>
              <a:cs typeface="Roboto Condensed"/>
              <a:sym typeface="Roboto Condensed"/>
            </a:endParaRPr>
          </a:p>
        </p:txBody>
      </p:sp>
      <p:pic>
        <p:nvPicPr>
          <p:cNvPr id="281" name="Google Shape;281;p4" descr="The Earth"/>
          <p:cNvPicPr preferRelativeResize="0"/>
          <p:nvPr/>
        </p:nvPicPr>
        <p:blipFill rotWithShape="1">
          <a:blip r:embed="rId4">
            <a:alphaModFix/>
          </a:blip>
          <a:srcRect/>
          <a:stretch/>
        </p:blipFill>
        <p:spPr>
          <a:xfrm>
            <a:off x="194553" y="4597881"/>
            <a:ext cx="2071755" cy="2071756"/>
          </a:xfrm>
          <a:prstGeom prst="rect">
            <a:avLst/>
          </a:prstGeom>
          <a:noFill/>
          <a:ln>
            <a:noFill/>
          </a:ln>
        </p:spPr>
      </p:pic>
      <p:sp>
        <p:nvSpPr>
          <p:cNvPr id="2" name="TextBox 1"/>
          <p:cNvSpPr txBox="1"/>
          <p:nvPr/>
        </p:nvSpPr>
        <p:spPr>
          <a:xfrm>
            <a:off x="665018" y="178667"/>
            <a:ext cx="10972605" cy="584775"/>
          </a:xfrm>
          <a:prstGeom prst="rect">
            <a:avLst/>
          </a:prstGeom>
          <a:noFill/>
        </p:spPr>
        <p:txBody>
          <a:bodyPr wrap="square" rtlCol="0">
            <a:spAutoFit/>
          </a:bodyPr>
          <a:lstStyle/>
          <a:p>
            <a:r>
              <a:rPr lang="vi-VN" sz="3200" dirty="0" smtClean="0"/>
              <a:t>Chương 1. Bản đồ - Phương tiện thể hiện bề mặt Trái Đất</a:t>
            </a:r>
            <a:endParaRPr lang="en-US" sz="3200" dirty="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250"/>
                                        <p:tgtEl>
                                          <p:spTgt spid="279"/>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280"/>
                                        </p:tgtEl>
                                        <p:attrNameLst>
                                          <p:attrName>style.visibility</p:attrName>
                                        </p:attrNameLst>
                                      </p:cBhvr>
                                      <p:to>
                                        <p:strVal val="visible"/>
                                      </p:to>
                                    </p:set>
                                    <p:animEffect transition="in" filter="fade">
                                      <p:cBhvr>
                                        <p:cTn id="11" dur="125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21"/>
          <p:cNvSpPr/>
          <p:nvPr/>
        </p:nvSpPr>
        <p:spPr>
          <a:xfrm>
            <a:off x="375781" y="1653436"/>
            <a:ext cx="1340285" cy="1891430"/>
          </a:xfrm>
          <a:prstGeom prst="rect">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5" name="Google Shape;875;p21"/>
          <p:cNvSpPr/>
          <p:nvPr/>
        </p:nvSpPr>
        <p:spPr>
          <a:xfrm>
            <a:off x="1726504" y="1805836"/>
            <a:ext cx="1480159" cy="1891430"/>
          </a:xfrm>
          <a:prstGeom prst="rect">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6" name="Google Shape;876;p21"/>
          <p:cNvSpPr/>
          <p:nvPr/>
        </p:nvSpPr>
        <p:spPr>
          <a:xfrm>
            <a:off x="3206663" y="1890387"/>
            <a:ext cx="1227551" cy="1891430"/>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7" name="Google Shape;877;p21"/>
          <p:cNvSpPr/>
          <p:nvPr/>
        </p:nvSpPr>
        <p:spPr>
          <a:xfrm>
            <a:off x="4434214" y="1890387"/>
            <a:ext cx="1480159" cy="189143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8" name="Google Shape;878;p21"/>
          <p:cNvSpPr/>
          <p:nvPr/>
        </p:nvSpPr>
        <p:spPr>
          <a:xfrm>
            <a:off x="5858005" y="1805836"/>
            <a:ext cx="1480159" cy="189143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9" name="Google Shape;879;p21"/>
          <p:cNvSpPr/>
          <p:nvPr/>
        </p:nvSpPr>
        <p:spPr>
          <a:xfrm>
            <a:off x="7338164" y="1848112"/>
            <a:ext cx="1480159" cy="1891430"/>
          </a:xfrm>
          <a:prstGeom prst="rect">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0" name="Google Shape;880;p21"/>
          <p:cNvSpPr/>
          <p:nvPr/>
        </p:nvSpPr>
        <p:spPr>
          <a:xfrm>
            <a:off x="8768219" y="1805836"/>
            <a:ext cx="1473895" cy="189143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1" name="Google Shape;881;p21"/>
          <p:cNvSpPr/>
          <p:nvPr/>
        </p:nvSpPr>
        <p:spPr>
          <a:xfrm>
            <a:off x="10242114" y="1729636"/>
            <a:ext cx="1511473" cy="1891430"/>
          </a:xfrm>
          <a:prstGeom prst="rect">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2" name="Google Shape;882;p21"/>
          <p:cNvSpPr/>
          <p:nvPr/>
        </p:nvSpPr>
        <p:spPr>
          <a:xfrm>
            <a:off x="0" y="-1"/>
            <a:ext cx="12192000" cy="6858000"/>
          </a:xfrm>
          <a:custGeom>
            <a:avLst/>
            <a:gdLst/>
            <a:ahLst/>
            <a:cxnLst/>
            <a:rect l="l" t="t" r="r" b="b"/>
            <a:pathLst>
              <a:path w="12192000" h="6858000" extrusionOk="0">
                <a:moveTo>
                  <a:pt x="3761431" y="2427955"/>
                </a:moveTo>
                <a:lnTo>
                  <a:pt x="3950648" y="2938337"/>
                </a:lnTo>
                <a:lnTo>
                  <a:pt x="3552478" y="2938337"/>
                </a:lnTo>
                <a:close/>
                <a:moveTo>
                  <a:pt x="9486999" y="2156170"/>
                </a:moveTo>
                <a:cubicBezTo>
                  <a:pt x="9637613" y="2156170"/>
                  <a:pt x="9750003" y="2223490"/>
                  <a:pt x="9824169" y="2358130"/>
                </a:cubicBezTo>
                <a:cubicBezTo>
                  <a:pt x="9883501" y="2465956"/>
                  <a:pt x="9913168" y="2601452"/>
                  <a:pt x="9913168" y="2764617"/>
                </a:cubicBezTo>
                <a:cubicBezTo>
                  <a:pt x="9913168" y="2927782"/>
                  <a:pt x="9881505" y="3063848"/>
                  <a:pt x="9818179" y="3172815"/>
                </a:cubicBezTo>
                <a:cubicBezTo>
                  <a:pt x="9740019" y="3306314"/>
                  <a:pt x="9625062" y="3373064"/>
                  <a:pt x="9473307" y="3373064"/>
                </a:cubicBezTo>
                <a:cubicBezTo>
                  <a:pt x="9322693" y="3373064"/>
                  <a:pt x="9210303" y="3305744"/>
                  <a:pt x="9136137" y="3171104"/>
                </a:cubicBezTo>
                <a:cubicBezTo>
                  <a:pt x="9076804" y="3063278"/>
                  <a:pt x="9047138" y="2927782"/>
                  <a:pt x="9047138" y="2764617"/>
                </a:cubicBezTo>
                <a:cubicBezTo>
                  <a:pt x="9047138" y="2602593"/>
                  <a:pt x="9079086" y="2466527"/>
                  <a:pt x="9142983" y="2356419"/>
                </a:cubicBezTo>
                <a:cubicBezTo>
                  <a:pt x="9221142" y="2222920"/>
                  <a:pt x="9335814" y="2156170"/>
                  <a:pt x="9486999" y="2156170"/>
                </a:cubicBezTo>
                <a:close/>
                <a:moveTo>
                  <a:pt x="10303654" y="2135632"/>
                </a:moveTo>
                <a:cubicBezTo>
                  <a:pt x="10284854" y="2135632"/>
                  <a:pt x="10275453" y="2142478"/>
                  <a:pt x="10275453" y="2156170"/>
                </a:cubicBezTo>
                <a:cubicBezTo>
                  <a:pt x="10275453" y="2173856"/>
                  <a:pt x="10333360" y="2189831"/>
                  <a:pt x="10449173" y="2204093"/>
                </a:cubicBezTo>
                <a:cubicBezTo>
                  <a:pt x="10457159" y="2302220"/>
                  <a:pt x="10461153" y="2520155"/>
                  <a:pt x="10461153" y="2857895"/>
                </a:cubicBezTo>
                <a:cubicBezTo>
                  <a:pt x="10461153" y="2973138"/>
                  <a:pt x="10467144" y="3056717"/>
                  <a:pt x="10479124" y="3108633"/>
                </a:cubicBezTo>
                <a:cubicBezTo>
                  <a:pt x="10503086" y="3216459"/>
                  <a:pt x="10563560" y="3296616"/>
                  <a:pt x="10660546" y="3349102"/>
                </a:cubicBezTo>
                <a:cubicBezTo>
                  <a:pt x="10741558" y="3393031"/>
                  <a:pt x="10842252" y="3414996"/>
                  <a:pt x="10962630" y="3414996"/>
                </a:cubicBezTo>
                <a:cubicBezTo>
                  <a:pt x="11120661" y="3414996"/>
                  <a:pt x="11237329" y="3368785"/>
                  <a:pt x="11312636" y="3276363"/>
                </a:cubicBezTo>
                <a:cubicBezTo>
                  <a:pt x="11379957" y="3194209"/>
                  <a:pt x="11417610" y="3070980"/>
                  <a:pt x="11425597" y="2906673"/>
                </a:cubicBezTo>
                <a:lnTo>
                  <a:pt x="11437577" y="2657647"/>
                </a:lnTo>
                <a:cubicBezTo>
                  <a:pt x="11447891" y="2449982"/>
                  <a:pt x="11461927" y="2298227"/>
                  <a:pt x="11479684" y="2202382"/>
                </a:cubicBezTo>
                <a:cubicBezTo>
                  <a:pt x="11592528" y="2190401"/>
                  <a:pt x="11648951" y="2174997"/>
                  <a:pt x="11648951" y="2156170"/>
                </a:cubicBezTo>
                <a:cubicBezTo>
                  <a:pt x="11648951" y="2142478"/>
                  <a:pt x="11639520" y="2135632"/>
                  <a:pt x="11620657" y="2135632"/>
                </a:cubicBezTo>
                <a:cubicBezTo>
                  <a:pt x="11618375" y="2135632"/>
                  <a:pt x="11593516" y="2137914"/>
                  <a:pt x="11546079" y="2142478"/>
                </a:cubicBezTo>
                <a:cubicBezTo>
                  <a:pt x="11498641" y="2147042"/>
                  <a:pt x="11452634" y="2149324"/>
                  <a:pt x="11408054" y="2149324"/>
                </a:cubicBezTo>
                <a:cubicBezTo>
                  <a:pt x="11364045" y="2149324"/>
                  <a:pt x="11318036" y="2147042"/>
                  <a:pt x="11270028" y="2142478"/>
                </a:cubicBezTo>
                <a:cubicBezTo>
                  <a:pt x="11222022" y="2137914"/>
                  <a:pt x="11196591" y="2135632"/>
                  <a:pt x="11193739" y="2135632"/>
                </a:cubicBezTo>
                <a:cubicBezTo>
                  <a:pt x="11175447" y="2135632"/>
                  <a:pt x="11166301" y="2142478"/>
                  <a:pt x="11166301" y="2156170"/>
                </a:cubicBezTo>
                <a:cubicBezTo>
                  <a:pt x="11166301" y="2174997"/>
                  <a:pt x="11222210" y="2190401"/>
                  <a:pt x="11334030" y="2202382"/>
                </a:cubicBezTo>
                <a:cubicBezTo>
                  <a:pt x="11361986" y="2372393"/>
                  <a:pt x="11375963" y="2513308"/>
                  <a:pt x="11375963" y="2625128"/>
                </a:cubicBezTo>
                <a:lnTo>
                  <a:pt x="11375963" y="2809973"/>
                </a:lnTo>
                <a:cubicBezTo>
                  <a:pt x="11375963" y="2982266"/>
                  <a:pt x="11353686" y="3110345"/>
                  <a:pt x="11309133" y="3194209"/>
                </a:cubicBezTo>
                <a:cubicBezTo>
                  <a:pt x="11249159" y="3308882"/>
                  <a:pt x="11141773" y="3366218"/>
                  <a:pt x="10986979" y="3366218"/>
                </a:cubicBezTo>
                <a:cubicBezTo>
                  <a:pt x="10850467" y="3366218"/>
                  <a:pt x="10758789" y="3318580"/>
                  <a:pt x="10711945" y="3223305"/>
                </a:cubicBezTo>
                <a:cubicBezTo>
                  <a:pt x="10679961" y="3158838"/>
                  <a:pt x="10663969" y="3050727"/>
                  <a:pt x="10663969" y="2898972"/>
                </a:cubicBezTo>
                <a:lnTo>
                  <a:pt x="10663969" y="2526715"/>
                </a:lnTo>
                <a:cubicBezTo>
                  <a:pt x="10663969" y="2409191"/>
                  <a:pt x="10667963" y="2301650"/>
                  <a:pt x="10675950" y="2204093"/>
                </a:cubicBezTo>
                <a:cubicBezTo>
                  <a:pt x="10786058" y="2189831"/>
                  <a:pt x="10841112" y="2173856"/>
                  <a:pt x="10841112" y="2156170"/>
                </a:cubicBezTo>
                <a:cubicBezTo>
                  <a:pt x="10841112" y="2142478"/>
                  <a:pt x="10831712" y="2135632"/>
                  <a:pt x="10812912" y="2135632"/>
                </a:cubicBezTo>
                <a:cubicBezTo>
                  <a:pt x="10811201" y="2135632"/>
                  <a:pt x="10801800" y="2136488"/>
                  <a:pt x="10784711" y="2138199"/>
                </a:cubicBezTo>
                <a:cubicBezTo>
                  <a:pt x="10710661" y="2145616"/>
                  <a:pt x="10635471" y="2149324"/>
                  <a:pt x="10559138" y="2149324"/>
                </a:cubicBezTo>
                <a:cubicBezTo>
                  <a:pt x="10483376" y="2149324"/>
                  <a:pt x="10407900" y="2145616"/>
                  <a:pt x="10332709" y="2138199"/>
                </a:cubicBezTo>
                <a:cubicBezTo>
                  <a:pt x="10315611" y="2136488"/>
                  <a:pt x="10305927" y="2135632"/>
                  <a:pt x="10303654" y="2135632"/>
                </a:cubicBezTo>
                <a:close/>
                <a:moveTo>
                  <a:pt x="7582707" y="2135632"/>
                </a:moveTo>
                <a:cubicBezTo>
                  <a:pt x="7563880" y="2135632"/>
                  <a:pt x="7554466" y="2142478"/>
                  <a:pt x="7554466" y="2156170"/>
                </a:cubicBezTo>
                <a:cubicBezTo>
                  <a:pt x="7554466" y="2175559"/>
                  <a:pt x="7610667" y="2191529"/>
                  <a:pt x="7723065" y="2204080"/>
                </a:cubicBezTo>
                <a:lnTo>
                  <a:pt x="8074770" y="2806549"/>
                </a:lnTo>
                <a:lnTo>
                  <a:pt x="8074770" y="3013644"/>
                </a:lnTo>
                <a:cubicBezTo>
                  <a:pt x="8074770" y="3124893"/>
                  <a:pt x="8070491" y="3229296"/>
                  <a:pt x="8061933" y="3326853"/>
                </a:cubicBezTo>
                <a:lnTo>
                  <a:pt x="8049150" y="3327708"/>
                </a:lnTo>
                <a:cubicBezTo>
                  <a:pt x="7932160" y="3337407"/>
                  <a:pt x="7873666" y="3352525"/>
                  <a:pt x="7873666" y="3373064"/>
                </a:cubicBezTo>
                <a:cubicBezTo>
                  <a:pt x="7873666" y="3386756"/>
                  <a:pt x="7884207" y="3393602"/>
                  <a:pt x="7905289" y="3393602"/>
                </a:cubicBezTo>
                <a:cubicBezTo>
                  <a:pt x="7910415" y="3393602"/>
                  <a:pt x="7922663" y="3392746"/>
                  <a:pt x="7942034" y="3391035"/>
                </a:cubicBezTo>
                <a:cubicBezTo>
                  <a:pt x="8026343" y="3383618"/>
                  <a:pt x="8104392" y="3379910"/>
                  <a:pt x="8176177" y="3379910"/>
                </a:cubicBezTo>
                <a:cubicBezTo>
                  <a:pt x="8247963" y="3379910"/>
                  <a:pt x="8326011" y="3383618"/>
                  <a:pt x="8410322" y="3391035"/>
                </a:cubicBezTo>
                <a:cubicBezTo>
                  <a:pt x="8429692" y="3392746"/>
                  <a:pt x="8442226" y="3393602"/>
                  <a:pt x="8447922" y="3393602"/>
                </a:cubicBezTo>
                <a:cubicBezTo>
                  <a:pt x="8468434" y="3393602"/>
                  <a:pt x="8478689" y="3386756"/>
                  <a:pt x="8478689" y="3373064"/>
                </a:cubicBezTo>
                <a:cubicBezTo>
                  <a:pt x="8478689" y="3355378"/>
                  <a:pt x="8415648" y="3339974"/>
                  <a:pt x="8289566" y="3326853"/>
                </a:cubicBezTo>
                <a:cubicBezTo>
                  <a:pt x="8281578" y="3229866"/>
                  <a:pt x="8277585" y="3120043"/>
                  <a:pt x="8277585" y="2997384"/>
                </a:cubicBezTo>
                <a:lnTo>
                  <a:pt x="8277585" y="2773175"/>
                </a:lnTo>
                <a:cubicBezTo>
                  <a:pt x="8459282" y="2494767"/>
                  <a:pt x="8600131" y="2305073"/>
                  <a:pt x="8700131" y="2204093"/>
                </a:cubicBezTo>
                <a:cubicBezTo>
                  <a:pt x="8788122" y="2183555"/>
                  <a:pt x="8832118" y="2167581"/>
                  <a:pt x="8832118" y="2156170"/>
                </a:cubicBezTo>
                <a:cubicBezTo>
                  <a:pt x="8832118" y="2142478"/>
                  <a:pt x="8822705" y="2135632"/>
                  <a:pt x="8803878" y="2135632"/>
                </a:cubicBezTo>
                <a:cubicBezTo>
                  <a:pt x="8797603" y="2135632"/>
                  <a:pt x="8771645" y="2138199"/>
                  <a:pt x="8726004" y="2143334"/>
                </a:cubicBezTo>
                <a:cubicBezTo>
                  <a:pt x="8680363" y="2148469"/>
                  <a:pt x="8638716" y="2151036"/>
                  <a:pt x="8601063" y="2151036"/>
                </a:cubicBezTo>
                <a:cubicBezTo>
                  <a:pt x="8558275" y="2151036"/>
                  <a:pt x="8512634" y="2148469"/>
                  <a:pt x="8464141" y="2143334"/>
                </a:cubicBezTo>
                <a:cubicBezTo>
                  <a:pt x="8415648" y="2138199"/>
                  <a:pt x="8389404" y="2135632"/>
                  <a:pt x="8385411" y="2135632"/>
                </a:cubicBezTo>
                <a:cubicBezTo>
                  <a:pt x="8366584" y="2135632"/>
                  <a:pt x="8357171" y="2142478"/>
                  <a:pt x="8357171" y="2156170"/>
                </a:cubicBezTo>
                <a:cubicBezTo>
                  <a:pt x="8357171" y="2175577"/>
                  <a:pt x="8413936" y="2191555"/>
                  <a:pt x="8527467" y="2204106"/>
                </a:cubicBezTo>
                <a:cubicBezTo>
                  <a:pt x="8504629" y="2321667"/>
                  <a:pt x="8414404" y="2494575"/>
                  <a:pt x="8256793" y="2722832"/>
                </a:cubicBezTo>
                <a:lnTo>
                  <a:pt x="7950898" y="2203960"/>
                </a:lnTo>
                <a:cubicBezTo>
                  <a:pt x="8064287" y="2191435"/>
                  <a:pt x="8120981" y="2175492"/>
                  <a:pt x="8120981" y="2156130"/>
                </a:cubicBezTo>
                <a:cubicBezTo>
                  <a:pt x="8120981" y="2142465"/>
                  <a:pt x="8111567" y="2135632"/>
                  <a:pt x="8092741" y="2135632"/>
                </a:cubicBezTo>
                <a:cubicBezTo>
                  <a:pt x="8087036" y="2135632"/>
                  <a:pt x="8075625" y="2136488"/>
                  <a:pt x="8058510" y="2138199"/>
                </a:cubicBezTo>
                <a:cubicBezTo>
                  <a:pt x="7974075" y="2146757"/>
                  <a:pt x="7900194" y="2151036"/>
                  <a:pt x="7836868" y="2151036"/>
                </a:cubicBezTo>
                <a:cubicBezTo>
                  <a:pt x="7772400" y="2151036"/>
                  <a:pt x="7698805" y="2146757"/>
                  <a:pt x="7616081" y="2138199"/>
                </a:cubicBezTo>
                <a:cubicBezTo>
                  <a:pt x="7599536" y="2136488"/>
                  <a:pt x="7588411" y="2135632"/>
                  <a:pt x="7582707" y="2135632"/>
                </a:cubicBezTo>
                <a:close/>
                <a:moveTo>
                  <a:pt x="5921115" y="2135632"/>
                </a:moveTo>
                <a:cubicBezTo>
                  <a:pt x="5901147" y="2135632"/>
                  <a:pt x="5891163" y="2142478"/>
                  <a:pt x="5891163" y="2156170"/>
                </a:cubicBezTo>
                <a:cubicBezTo>
                  <a:pt x="5891163" y="2175568"/>
                  <a:pt x="5947644" y="2191542"/>
                  <a:pt x="6060605" y="2204093"/>
                </a:cubicBezTo>
                <a:cubicBezTo>
                  <a:pt x="6069162" y="2297086"/>
                  <a:pt x="6073441" y="2403200"/>
                  <a:pt x="6073441" y="2522436"/>
                </a:cubicBezTo>
                <a:lnTo>
                  <a:pt x="6073441" y="3006798"/>
                </a:lnTo>
                <a:cubicBezTo>
                  <a:pt x="6073441" y="3127175"/>
                  <a:pt x="6069162" y="3234145"/>
                  <a:pt x="6060605" y="3327708"/>
                </a:cubicBezTo>
                <a:lnTo>
                  <a:pt x="6049479" y="3328564"/>
                </a:lnTo>
                <a:cubicBezTo>
                  <a:pt x="5943935" y="3338263"/>
                  <a:pt x="5891163" y="3353096"/>
                  <a:pt x="5891163" y="3373064"/>
                </a:cubicBezTo>
                <a:cubicBezTo>
                  <a:pt x="5891163" y="3386756"/>
                  <a:pt x="5901147" y="3393602"/>
                  <a:pt x="5921115" y="3393602"/>
                </a:cubicBezTo>
                <a:cubicBezTo>
                  <a:pt x="5925108" y="3393602"/>
                  <a:pt x="5936233" y="3392746"/>
                  <a:pt x="5954490" y="3391035"/>
                </a:cubicBezTo>
                <a:cubicBezTo>
                  <a:pt x="6032649" y="3383618"/>
                  <a:pt x="6106244" y="3379910"/>
                  <a:pt x="6175276" y="3379910"/>
                </a:cubicBezTo>
                <a:cubicBezTo>
                  <a:pt x="6242026" y="3379910"/>
                  <a:pt x="6315050" y="3383618"/>
                  <a:pt x="6394351" y="3391035"/>
                </a:cubicBezTo>
                <a:cubicBezTo>
                  <a:pt x="6412607" y="3392746"/>
                  <a:pt x="6424303" y="3393602"/>
                  <a:pt x="6429437" y="3393602"/>
                </a:cubicBezTo>
                <a:cubicBezTo>
                  <a:pt x="6448835" y="3393602"/>
                  <a:pt x="6458533" y="3386774"/>
                  <a:pt x="6458533" y="3373117"/>
                </a:cubicBezTo>
                <a:cubicBezTo>
                  <a:pt x="6458533" y="3356626"/>
                  <a:pt x="6402053" y="3341267"/>
                  <a:pt x="6289093" y="3327040"/>
                </a:cubicBezTo>
                <a:cubicBezTo>
                  <a:pt x="6280535" y="3236587"/>
                  <a:pt x="6276256" y="3127647"/>
                  <a:pt x="6276256" y="3000219"/>
                </a:cubicBezTo>
                <a:lnTo>
                  <a:pt x="6276256" y="2797978"/>
                </a:lnTo>
                <a:cubicBezTo>
                  <a:pt x="6300217" y="2795705"/>
                  <a:pt x="6318478" y="2794569"/>
                  <a:pt x="6331038" y="2794569"/>
                </a:cubicBezTo>
                <a:cubicBezTo>
                  <a:pt x="6380102" y="2794569"/>
                  <a:pt x="6421468" y="2806113"/>
                  <a:pt x="6455137" y="2829200"/>
                </a:cubicBezTo>
                <a:cubicBezTo>
                  <a:pt x="6482530" y="2848339"/>
                  <a:pt x="6510775" y="2880715"/>
                  <a:pt x="6539871" y="2926329"/>
                </a:cubicBezTo>
                <a:lnTo>
                  <a:pt x="6754614" y="3266107"/>
                </a:lnTo>
                <a:cubicBezTo>
                  <a:pt x="6784850" y="3313459"/>
                  <a:pt x="6808811" y="3346544"/>
                  <a:pt x="6826498" y="3365362"/>
                </a:cubicBezTo>
                <a:cubicBezTo>
                  <a:pt x="6859587" y="3398451"/>
                  <a:pt x="6895243" y="3414996"/>
                  <a:pt x="6933468" y="3414996"/>
                </a:cubicBezTo>
                <a:cubicBezTo>
                  <a:pt x="6975694" y="3414996"/>
                  <a:pt x="7020198" y="3399164"/>
                  <a:pt x="7066980" y="3367501"/>
                </a:cubicBezTo>
                <a:cubicBezTo>
                  <a:pt x="7113761" y="3335838"/>
                  <a:pt x="7137152" y="3312019"/>
                  <a:pt x="7137152" y="3296045"/>
                </a:cubicBezTo>
                <a:cubicBezTo>
                  <a:pt x="7137152" y="3282923"/>
                  <a:pt x="7130591" y="3276363"/>
                  <a:pt x="7117470" y="3276363"/>
                </a:cubicBezTo>
                <a:cubicBezTo>
                  <a:pt x="7112906" y="3276363"/>
                  <a:pt x="7102351" y="3281069"/>
                  <a:pt x="7085807" y="3290483"/>
                </a:cubicBezTo>
                <a:cubicBezTo>
                  <a:pt x="7069262" y="3299896"/>
                  <a:pt x="7055855" y="3304603"/>
                  <a:pt x="7045586" y="3304603"/>
                </a:cubicBezTo>
                <a:cubicBezTo>
                  <a:pt x="7018202" y="3304603"/>
                  <a:pt x="6975698" y="3258392"/>
                  <a:pt x="6918077" y="3165969"/>
                </a:cubicBezTo>
                <a:lnTo>
                  <a:pt x="6786290" y="2956321"/>
                </a:lnTo>
                <a:cubicBezTo>
                  <a:pt x="6741220" y="2884731"/>
                  <a:pt x="6697005" y="2834161"/>
                  <a:pt x="6653647" y="2804611"/>
                </a:cubicBezTo>
                <a:cubicBezTo>
                  <a:pt x="6601730" y="2768820"/>
                  <a:pt x="6537263" y="2750925"/>
                  <a:pt x="6460245" y="2750925"/>
                </a:cubicBezTo>
                <a:cubicBezTo>
                  <a:pt x="6419739" y="2750925"/>
                  <a:pt x="6369249" y="2755489"/>
                  <a:pt x="6308775" y="2764617"/>
                </a:cubicBezTo>
                <a:lnTo>
                  <a:pt x="6348996" y="2728675"/>
                </a:lnTo>
                <a:cubicBezTo>
                  <a:pt x="6492764" y="2600311"/>
                  <a:pt x="6618561" y="2491059"/>
                  <a:pt x="6726387" y="2400918"/>
                </a:cubicBezTo>
                <a:cubicBezTo>
                  <a:pt x="6845052" y="2301650"/>
                  <a:pt x="6929487" y="2236042"/>
                  <a:pt x="6979692" y="2204093"/>
                </a:cubicBezTo>
                <a:cubicBezTo>
                  <a:pt x="7092653" y="2191542"/>
                  <a:pt x="7149133" y="2175568"/>
                  <a:pt x="7149133" y="2156170"/>
                </a:cubicBezTo>
                <a:cubicBezTo>
                  <a:pt x="7149133" y="2140767"/>
                  <a:pt x="7139720" y="2133921"/>
                  <a:pt x="7120893" y="2135632"/>
                </a:cubicBezTo>
                <a:cubicBezTo>
                  <a:pt x="7013637" y="2145901"/>
                  <a:pt x="6934337" y="2151036"/>
                  <a:pt x="6882991" y="2151036"/>
                </a:cubicBezTo>
                <a:cubicBezTo>
                  <a:pt x="6822517" y="2151036"/>
                  <a:pt x="6755483" y="2147042"/>
                  <a:pt x="6681887" y="2139055"/>
                </a:cubicBezTo>
                <a:cubicBezTo>
                  <a:pt x="6660778" y="2136773"/>
                  <a:pt x="6647657" y="2135632"/>
                  <a:pt x="6642522" y="2135632"/>
                </a:cubicBezTo>
                <a:cubicBezTo>
                  <a:pt x="6624266" y="2135632"/>
                  <a:pt x="6615138" y="2142478"/>
                  <a:pt x="6615138" y="2156170"/>
                </a:cubicBezTo>
                <a:cubicBezTo>
                  <a:pt x="6615138" y="2172145"/>
                  <a:pt x="6661063" y="2188119"/>
                  <a:pt x="6752915" y="2204093"/>
                </a:cubicBezTo>
                <a:cubicBezTo>
                  <a:pt x="6720967" y="2256009"/>
                  <a:pt x="6673614" y="2318480"/>
                  <a:pt x="6610859" y="2391505"/>
                </a:cubicBezTo>
                <a:cubicBezTo>
                  <a:pt x="6463668" y="2552388"/>
                  <a:pt x="6352133" y="2672195"/>
                  <a:pt x="6276256" y="2750925"/>
                </a:cubicBezTo>
                <a:lnTo>
                  <a:pt x="6276256" y="2522436"/>
                </a:lnTo>
                <a:cubicBezTo>
                  <a:pt x="6276256" y="2401489"/>
                  <a:pt x="6280535" y="2295374"/>
                  <a:pt x="6289093" y="2204093"/>
                </a:cubicBezTo>
                <a:cubicBezTo>
                  <a:pt x="6402053" y="2191542"/>
                  <a:pt x="6458533" y="2175568"/>
                  <a:pt x="6458533" y="2156170"/>
                </a:cubicBezTo>
                <a:cubicBezTo>
                  <a:pt x="6458533" y="2142478"/>
                  <a:pt x="6448835" y="2135632"/>
                  <a:pt x="6429437" y="2135632"/>
                </a:cubicBezTo>
                <a:cubicBezTo>
                  <a:pt x="6423162" y="2135632"/>
                  <a:pt x="6411751" y="2136488"/>
                  <a:pt x="6395207" y="2138199"/>
                </a:cubicBezTo>
                <a:cubicBezTo>
                  <a:pt x="6312483" y="2146757"/>
                  <a:pt x="6239173" y="2151036"/>
                  <a:pt x="6175276" y="2151036"/>
                </a:cubicBezTo>
                <a:cubicBezTo>
                  <a:pt x="6109097" y="2151036"/>
                  <a:pt x="6035216" y="2146757"/>
                  <a:pt x="5953634" y="2138199"/>
                </a:cubicBezTo>
                <a:cubicBezTo>
                  <a:pt x="5937089" y="2136488"/>
                  <a:pt x="5926250" y="2135632"/>
                  <a:pt x="5921115" y="2135632"/>
                </a:cubicBezTo>
                <a:close/>
                <a:moveTo>
                  <a:pt x="9503259" y="2114238"/>
                </a:moveTo>
                <a:cubicBezTo>
                  <a:pt x="9301299" y="2114238"/>
                  <a:pt x="9136993" y="2176138"/>
                  <a:pt x="9010340" y="2299938"/>
                </a:cubicBezTo>
                <a:cubicBezTo>
                  <a:pt x="8881976" y="2424880"/>
                  <a:pt x="8817794" y="2588045"/>
                  <a:pt x="8817794" y="2789434"/>
                </a:cubicBezTo>
                <a:cubicBezTo>
                  <a:pt x="8817794" y="2977702"/>
                  <a:pt x="8877697" y="3129457"/>
                  <a:pt x="8997504" y="3244699"/>
                </a:cubicBezTo>
                <a:cubicBezTo>
                  <a:pt x="9115599" y="3358230"/>
                  <a:pt x="9269065" y="3414996"/>
                  <a:pt x="9457904" y="3414996"/>
                </a:cubicBezTo>
                <a:cubicBezTo>
                  <a:pt x="9663286" y="3414996"/>
                  <a:pt x="9829019" y="3353666"/>
                  <a:pt x="9955100" y="3231007"/>
                </a:cubicBezTo>
                <a:cubicBezTo>
                  <a:pt x="10081182" y="3108348"/>
                  <a:pt x="10144224" y="2944612"/>
                  <a:pt x="10144224" y="2739800"/>
                </a:cubicBezTo>
                <a:cubicBezTo>
                  <a:pt x="10144224" y="2552103"/>
                  <a:pt x="10084605" y="2400918"/>
                  <a:pt x="9965370" y="2286246"/>
                </a:cubicBezTo>
                <a:cubicBezTo>
                  <a:pt x="9846134" y="2171574"/>
                  <a:pt x="9692097" y="2114238"/>
                  <a:pt x="9503259" y="2114238"/>
                </a:cubicBezTo>
                <a:close/>
                <a:moveTo>
                  <a:pt x="3854562" y="2084286"/>
                </a:moveTo>
                <a:cubicBezTo>
                  <a:pt x="3842582" y="2084286"/>
                  <a:pt x="3832312" y="2101687"/>
                  <a:pt x="3823755" y="2136488"/>
                </a:cubicBezTo>
                <a:cubicBezTo>
                  <a:pt x="3811203" y="2188975"/>
                  <a:pt x="3785531" y="2263711"/>
                  <a:pt x="3746736" y="2360697"/>
                </a:cubicBezTo>
                <a:cubicBezTo>
                  <a:pt x="3644615" y="2594035"/>
                  <a:pt x="3566456" y="2768325"/>
                  <a:pt x="3512258" y="2883568"/>
                </a:cubicBezTo>
                <a:cubicBezTo>
                  <a:pt x="3433527" y="3055861"/>
                  <a:pt x="3357649" y="3203908"/>
                  <a:pt x="3284625" y="3327708"/>
                </a:cubicBezTo>
                <a:lnTo>
                  <a:pt x="3271788" y="3328564"/>
                </a:lnTo>
                <a:cubicBezTo>
                  <a:pt x="3218731" y="3333413"/>
                  <a:pt x="3178938" y="3339546"/>
                  <a:pt x="3152410" y="3346963"/>
                </a:cubicBezTo>
                <a:lnTo>
                  <a:pt x="3124029" y="3358457"/>
                </a:lnTo>
                <a:lnTo>
                  <a:pt x="3099259" y="3349316"/>
                </a:lnTo>
                <a:cubicBezTo>
                  <a:pt x="3071304" y="3341757"/>
                  <a:pt x="3029372" y="3334554"/>
                  <a:pt x="2973462" y="3327708"/>
                </a:cubicBezTo>
                <a:cubicBezTo>
                  <a:pt x="2963764" y="3210754"/>
                  <a:pt x="2958915" y="3102358"/>
                  <a:pt x="2958915" y="3002519"/>
                </a:cubicBezTo>
                <a:lnTo>
                  <a:pt x="2958915" y="2526715"/>
                </a:lnTo>
                <a:cubicBezTo>
                  <a:pt x="2958915" y="2428588"/>
                  <a:pt x="2963764" y="2321047"/>
                  <a:pt x="2973462" y="2204093"/>
                </a:cubicBezTo>
                <a:cubicBezTo>
                  <a:pt x="3085282" y="2191542"/>
                  <a:pt x="3141192" y="2175568"/>
                  <a:pt x="3141192" y="2156170"/>
                </a:cubicBezTo>
                <a:cubicBezTo>
                  <a:pt x="3141192" y="2142478"/>
                  <a:pt x="3132064" y="2135632"/>
                  <a:pt x="3113807" y="2135632"/>
                </a:cubicBezTo>
                <a:cubicBezTo>
                  <a:pt x="3107532" y="2135632"/>
                  <a:pt x="3096122" y="2136488"/>
                  <a:pt x="3079577" y="2138199"/>
                </a:cubicBezTo>
                <a:cubicBezTo>
                  <a:pt x="2996853" y="2146757"/>
                  <a:pt x="2923543" y="2151036"/>
                  <a:pt x="2859646" y="2151036"/>
                </a:cubicBezTo>
                <a:cubicBezTo>
                  <a:pt x="2793467" y="2151036"/>
                  <a:pt x="2719301" y="2146757"/>
                  <a:pt x="2637148" y="2138199"/>
                </a:cubicBezTo>
                <a:cubicBezTo>
                  <a:pt x="2620603" y="2136488"/>
                  <a:pt x="2609478" y="2135632"/>
                  <a:pt x="2603773" y="2135632"/>
                </a:cubicBezTo>
                <a:cubicBezTo>
                  <a:pt x="2584947" y="2135632"/>
                  <a:pt x="2575533" y="2142478"/>
                  <a:pt x="2575533" y="2156170"/>
                </a:cubicBezTo>
                <a:cubicBezTo>
                  <a:pt x="2575533" y="2175568"/>
                  <a:pt x="2632014" y="2191542"/>
                  <a:pt x="2744974" y="2204093"/>
                </a:cubicBezTo>
                <a:cubicBezTo>
                  <a:pt x="2753532" y="2297086"/>
                  <a:pt x="2757811" y="2406623"/>
                  <a:pt x="2757811" y="2532706"/>
                </a:cubicBezTo>
                <a:lnTo>
                  <a:pt x="2757811" y="2745790"/>
                </a:lnTo>
                <a:lnTo>
                  <a:pt x="2152787" y="2745790"/>
                </a:lnTo>
                <a:lnTo>
                  <a:pt x="2152787" y="2512167"/>
                </a:lnTo>
                <a:cubicBezTo>
                  <a:pt x="2152787" y="2398066"/>
                  <a:pt x="2157066" y="2295374"/>
                  <a:pt x="2165624" y="2204093"/>
                </a:cubicBezTo>
                <a:cubicBezTo>
                  <a:pt x="2278584" y="2191542"/>
                  <a:pt x="2335064" y="2175568"/>
                  <a:pt x="2335064" y="2156170"/>
                </a:cubicBezTo>
                <a:cubicBezTo>
                  <a:pt x="2335064" y="2142478"/>
                  <a:pt x="2325366" y="2135632"/>
                  <a:pt x="2305968" y="2135632"/>
                </a:cubicBezTo>
                <a:cubicBezTo>
                  <a:pt x="2299693" y="2135632"/>
                  <a:pt x="2288283" y="2136488"/>
                  <a:pt x="2271738" y="2138199"/>
                </a:cubicBezTo>
                <a:cubicBezTo>
                  <a:pt x="2190155" y="2146757"/>
                  <a:pt x="2116845" y="2151036"/>
                  <a:pt x="2051807" y="2151036"/>
                </a:cubicBezTo>
                <a:cubicBezTo>
                  <a:pt x="1984487" y="2151036"/>
                  <a:pt x="1910606" y="2146757"/>
                  <a:pt x="1830165" y="2138199"/>
                </a:cubicBezTo>
                <a:cubicBezTo>
                  <a:pt x="1814190" y="2136488"/>
                  <a:pt x="1803351" y="2135632"/>
                  <a:pt x="1797646" y="2135632"/>
                </a:cubicBezTo>
                <a:cubicBezTo>
                  <a:pt x="1777678" y="2135632"/>
                  <a:pt x="1767694" y="2142478"/>
                  <a:pt x="1767694" y="2156170"/>
                </a:cubicBezTo>
                <a:cubicBezTo>
                  <a:pt x="1767694" y="2175568"/>
                  <a:pt x="1824174" y="2191542"/>
                  <a:pt x="1937135" y="2204093"/>
                </a:cubicBezTo>
                <a:cubicBezTo>
                  <a:pt x="1945693" y="2296515"/>
                  <a:pt x="1949971" y="2398922"/>
                  <a:pt x="1949971" y="2511312"/>
                </a:cubicBezTo>
                <a:lnTo>
                  <a:pt x="1949971" y="3017067"/>
                </a:lnTo>
                <a:cubicBezTo>
                  <a:pt x="1949971" y="3130598"/>
                  <a:pt x="1945693" y="3234145"/>
                  <a:pt x="1937135" y="3327708"/>
                </a:cubicBezTo>
                <a:lnTo>
                  <a:pt x="1926010" y="3328564"/>
                </a:lnTo>
                <a:cubicBezTo>
                  <a:pt x="1820466" y="3338263"/>
                  <a:pt x="1767694" y="3353096"/>
                  <a:pt x="1767694" y="3373064"/>
                </a:cubicBezTo>
                <a:cubicBezTo>
                  <a:pt x="1767694" y="3386756"/>
                  <a:pt x="1777678" y="3393602"/>
                  <a:pt x="1797646" y="3393602"/>
                </a:cubicBezTo>
                <a:cubicBezTo>
                  <a:pt x="1802210" y="3393602"/>
                  <a:pt x="1813335" y="3392746"/>
                  <a:pt x="1831021" y="3391035"/>
                </a:cubicBezTo>
                <a:cubicBezTo>
                  <a:pt x="1908610" y="3383618"/>
                  <a:pt x="1982205" y="3379910"/>
                  <a:pt x="2051807" y="3379910"/>
                </a:cubicBezTo>
                <a:cubicBezTo>
                  <a:pt x="2119127" y="3379910"/>
                  <a:pt x="2192152" y="3383618"/>
                  <a:pt x="2270882" y="3391035"/>
                </a:cubicBezTo>
                <a:cubicBezTo>
                  <a:pt x="2289138" y="3392746"/>
                  <a:pt x="2300834" y="3393602"/>
                  <a:pt x="2305968" y="3393602"/>
                </a:cubicBezTo>
                <a:cubicBezTo>
                  <a:pt x="2325366" y="3393602"/>
                  <a:pt x="2335064" y="3386756"/>
                  <a:pt x="2335064" y="3373064"/>
                </a:cubicBezTo>
                <a:cubicBezTo>
                  <a:pt x="2335064" y="3356519"/>
                  <a:pt x="2278584" y="3341115"/>
                  <a:pt x="2165624" y="3326853"/>
                </a:cubicBezTo>
                <a:cubicBezTo>
                  <a:pt x="2157066" y="3236142"/>
                  <a:pt x="2152787" y="3128316"/>
                  <a:pt x="2152787" y="3003375"/>
                </a:cubicBezTo>
                <a:lnTo>
                  <a:pt x="2152787" y="2789434"/>
                </a:lnTo>
                <a:lnTo>
                  <a:pt x="2757811" y="2789434"/>
                </a:lnTo>
                <a:lnTo>
                  <a:pt x="2757811" y="3017067"/>
                </a:lnTo>
                <a:cubicBezTo>
                  <a:pt x="2757811" y="3125463"/>
                  <a:pt x="2753817" y="3228725"/>
                  <a:pt x="2745830" y="3326853"/>
                </a:cubicBezTo>
                <a:cubicBezTo>
                  <a:pt x="2632299" y="3339974"/>
                  <a:pt x="2575533" y="3355378"/>
                  <a:pt x="2575533" y="3373064"/>
                </a:cubicBezTo>
                <a:cubicBezTo>
                  <a:pt x="2575533" y="3386756"/>
                  <a:pt x="2584947" y="3393602"/>
                  <a:pt x="2603773" y="3393602"/>
                </a:cubicBezTo>
                <a:cubicBezTo>
                  <a:pt x="2608337" y="3393602"/>
                  <a:pt x="2619747" y="3392746"/>
                  <a:pt x="2638004" y="3391035"/>
                </a:cubicBezTo>
                <a:cubicBezTo>
                  <a:pt x="2717304" y="3383618"/>
                  <a:pt x="2791185" y="3379910"/>
                  <a:pt x="2859646" y="3379910"/>
                </a:cubicBezTo>
                <a:cubicBezTo>
                  <a:pt x="2926396" y="3379910"/>
                  <a:pt x="2999421" y="3383618"/>
                  <a:pt x="3078721" y="3391035"/>
                </a:cubicBezTo>
                <a:cubicBezTo>
                  <a:pt x="3096977" y="3392746"/>
                  <a:pt x="3108672" y="3393602"/>
                  <a:pt x="3113807" y="3393602"/>
                </a:cubicBezTo>
                <a:cubicBezTo>
                  <a:pt x="3118371" y="3393602"/>
                  <a:pt x="3122365" y="3393174"/>
                  <a:pt x="3125788" y="3392318"/>
                </a:cubicBezTo>
                <a:lnTo>
                  <a:pt x="3127124" y="3391717"/>
                </a:lnTo>
                <a:lnTo>
                  <a:pt x="3128502" y="3392318"/>
                </a:lnTo>
                <a:cubicBezTo>
                  <a:pt x="3132032" y="3393174"/>
                  <a:pt x="3136150" y="3393602"/>
                  <a:pt x="3140857" y="3393602"/>
                </a:cubicBezTo>
                <a:cubicBezTo>
                  <a:pt x="3145991" y="3393602"/>
                  <a:pt x="3173661" y="3391035"/>
                  <a:pt x="3223866" y="3385900"/>
                </a:cubicBezTo>
                <a:cubicBezTo>
                  <a:pt x="3274070" y="3380766"/>
                  <a:pt x="3321137" y="3378198"/>
                  <a:pt x="3365066" y="3378198"/>
                </a:cubicBezTo>
                <a:cubicBezTo>
                  <a:pt x="3407284" y="3378198"/>
                  <a:pt x="3453352" y="3380766"/>
                  <a:pt x="3503272" y="3385900"/>
                </a:cubicBezTo>
                <a:cubicBezTo>
                  <a:pt x="3553191" y="3391035"/>
                  <a:pt x="3581289" y="3393602"/>
                  <a:pt x="3587565" y="3393602"/>
                </a:cubicBezTo>
                <a:cubicBezTo>
                  <a:pt x="3605250" y="3393602"/>
                  <a:pt x="3614093" y="3386756"/>
                  <a:pt x="3614093" y="3373064"/>
                </a:cubicBezTo>
                <a:cubicBezTo>
                  <a:pt x="3614093" y="3354807"/>
                  <a:pt x="3557327" y="3339689"/>
                  <a:pt x="3443796" y="3327708"/>
                </a:cubicBezTo>
                <a:cubicBezTo>
                  <a:pt x="3450072" y="3278074"/>
                  <a:pt x="3462623" y="3219882"/>
                  <a:pt x="3481450" y="3153133"/>
                </a:cubicBezTo>
                <a:cubicBezTo>
                  <a:pt x="3484873" y="3142293"/>
                  <a:pt x="3502844" y="3085242"/>
                  <a:pt x="3535363" y="2981980"/>
                </a:cubicBezTo>
                <a:lnTo>
                  <a:pt x="3968378" y="2981980"/>
                </a:lnTo>
                <a:cubicBezTo>
                  <a:pt x="4027141" y="3130883"/>
                  <a:pt x="4065080" y="3246126"/>
                  <a:pt x="4082195" y="3327708"/>
                </a:cubicBezTo>
                <a:cubicBezTo>
                  <a:pt x="3968664" y="3339689"/>
                  <a:pt x="3911898" y="3354807"/>
                  <a:pt x="3911898" y="3373064"/>
                </a:cubicBezTo>
                <a:cubicBezTo>
                  <a:pt x="3911898" y="3386756"/>
                  <a:pt x="3921311" y="3393602"/>
                  <a:pt x="3940138" y="3393602"/>
                </a:cubicBezTo>
                <a:cubicBezTo>
                  <a:pt x="3944702" y="3393602"/>
                  <a:pt x="3958680" y="3392461"/>
                  <a:pt x="3982070" y="3390179"/>
                </a:cubicBezTo>
                <a:cubicBezTo>
                  <a:pt x="4064794" y="3382192"/>
                  <a:pt x="4142098" y="3378198"/>
                  <a:pt x="4213982" y="3378198"/>
                </a:cubicBezTo>
                <a:cubicBezTo>
                  <a:pt x="4268180" y="3378198"/>
                  <a:pt x="4323519" y="3380766"/>
                  <a:pt x="4380000" y="3385900"/>
                </a:cubicBezTo>
                <a:cubicBezTo>
                  <a:pt x="4436480" y="3391035"/>
                  <a:pt x="4465861" y="3393602"/>
                  <a:pt x="4468143" y="3393602"/>
                </a:cubicBezTo>
                <a:lnTo>
                  <a:pt x="4470177" y="3393384"/>
                </a:lnTo>
                <a:lnTo>
                  <a:pt x="4472273" y="3393602"/>
                </a:lnTo>
                <a:cubicBezTo>
                  <a:pt x="4472844" y="3393602"/>
                  <a:pt x="4499372" y="3391320"/>
                  <a:pt x="4551859" y="3386756"/>
                </a:cubicBezTo>
                <a:cubicBezTo>
                  <a:pt x="4604345" y="3382192"/>
                  <a:pt x="4655406" y="3379910"/>
                  <a:pt x="4705040" y="3379910"/>
                </a:cubicBezTo>
                <a:cubicBezTo>
                  <a:pt x="4755816" y="3379910"/>
                  <a:pt x="4807018" y="3382192"/>
                  <a:pt x="4858650" y="3386756"/>
                </a:cubicBezTo>
                <a:cubicBezTo>
                  <a:pt x="4910281" y="3391320"/>
                  <a:pt x="4936381" y="3393602"/>
                  <a:pt x="4936952" y="3393602"/>
                </a:cubicBezTo>
                <a:cubicBezTo>
                  <a:pt x="4955208" y="3393602"/>
                  <a:pt x="4964337" y="3386756"/>
                  <a:pt x="4964337" y="3373064"/>
                </a:cubicBezTo>
                <a:cubicBezTo>
                  <a:pt x="4964337" y="3353105"/>
                  <a:pt x="4901233" y="3337991"/>
                  <a:pt x="4775026" y="3327722"/>
                </a:cubicBezTo>
                <a:cubicBezTo>
                  <a:pt x="4764177" y="3275244"/>
                  <a:pt x="4754755" y="3198954"/>
                  <a:pt x="4746759" y="3098852"/>
                </a:cubicBezTo>
                <a:cubicBezTo>
                  <a:pt x="4738764" y="2998750"/>
                  <a:pt x="4733335" y="2879967"/>
                  <a:pt x="4730473" y="2742501"/>
                </a:cubicBezTo>
                <a:cubicBezTo>
                  <a:pt x="4728190" y="2623853"/>
                  <a:pt x="4726195" y="2505210"/>
                  <a:pt x="4724483" y="2386571"/>
                </a:cubicBezTo>
                <a:lnTo>
                  <a:pt x="5582718" y="3407575"/>
                </a:lnTo>
                <a:cubicBezTo>
                  <a:pt x="5589056" y="3414804"/>
                  <a:pt x="5593954" y="3418419"/>
                  <a:pt x="5597413" y="3418419"/>
                </a:cubicBezTo>
                <a:cubicBezTo>
                  <a:pt x="5608947" y="3418419"/>
                  <a:pt x="5614715" y="3409006"/>
                  <a:pt x="5614715" y="3390179"/>
                </a:cubicBezTo>
                <a:cubicBezTo>
                  <a:pt x="5614715" y="3377057"/>
                  <a:pt x="5613859" y="3357232"/>
                  <a:pt x="5612148" y="3330704"/>
                </a:cubicBezTo>
                <a:cubicBezTo>
                  <a:pt x="5610437" y="3304175"/>
                  <a:pt x="5609581" y="3284350"/>
                  <a:pt x="5609581" y="3271228"/>
                </a:cubicBezTo>
                <a:lnTo>
                  <a:pt x="5609581" y="2780876"/>
                </a:lnTo>
                <a:cubicBezTo>
                  <a:pt x="5609581" y="2609154"/>
                  <a:pt x="5625269" y="2416893"/>
                  <a:pt x="5656647" y="2204093"/>
                </a:cubicBezTo>
                <a:cubicBezTo>
                  <a:pt x="5781018" y="2193253"/>
                  <a:pt x="5843203" y="2177279"/>
                  <a:pt x="5843203" y="2156170"/>
                </a:cubicBezTo>
                <a:cubicBezTo>
                  <a:pt x="5843203" y="2142478"/>
                  <a:pt x="5833790" y="2135632"/>
                  <a:pt x="5814963" y="2135632"/>
                </a:cubicBezTo>
                <a:cubicBezTo>
                  <a:pt x="5814392" y="2135632"/>
                  <a:pt x="5787721" y="2138199"/>
                  <a:pt x="5734950" y="2143334"/>
                </a:cubicBezTo>
                <a:cubicBezTo>
                  <a:pt x="5682177" y="2148469"/>
                  <a:pt x="5630975" y="2151036"/>
                  <a:pt x="5581340" y="2151036"/>
                </a:cubicBezTo>
                <a:cubicBezTo>
                  <a:pt x="5531135" y="2151036"/>
                  <a:pt x="5480217" y="2148469"/>
                  <a:pt x="5428587" y="2143334"/>
                </a:cubicBezTo>
                <a:cubicBezTo>
                  <a:pt x="5376956" y="2138199"/>
                  <a:pt x="5350856" y="2135632"/>
                  <a:pt x="5350285" y="2135632"/>
                </a:cubicBezTo>
                <a:cubicBezTo>
                  <a:pt x="5331459" y="2135632"/>
                  <a:pt x="5322045" y="2142478"/>
                  <a:pt x="5322045" y="2156170"/>
                </a:cubicBezTo>
                <a:cubicBezTo>
                  <a:pt x="5322045" y="2177279"/>
                  <a:pt x="5385087" y="2193253"/>
                  <a:pt x="5511168" y="2204093"/>
                </a:cubicBezTo>
                <a:cubicBezTo>
                  <a:pt x="5522578" y="2256009"/>
                  <a:pt x="5532277" y="2332743"/>
                  <a:pt x="5540264" y="2434293"/>
                </a:cubicBezTo>
                <a:cubicBezTo>
                  <a:pt x="5553394" y="2725243"/>
                  <a:pt x="5560815" y="2943458"/>
                  <a:pt x="5562527" y="3088937"/>
                </a:cubicBezTo>
                <a:lnTo>
                  <a:pt x="4775214" y="2142478"/>
                </a:lnTo>
                <a:cubicBezTo>
                  <a:pt x="4734137" y="2145901"/>
                  <a:pt x="4696198" y="2147613"/>
                  <a:pt x="4661397" y="2147613"/>
                </a:cubicBezTo>
                <a:cubicBezTo>
                  <a:pt x="4623743" y="2147613"/>
                  <a:pt x="4584807" y="2145616"/>
                  <a:pt x="4544585" y="2141622"/>
                </a:cubicBezTo>
                <a:cubicBezTo>
                  <a:pt x="4504364" y="2137629"/>
                  <a:pt x="4483683" y="2135632"/>
                  <a:pt x="4482543" y="2135632"/>
                </a:cubicBezTo>
                <a:cubicBezTo>
                  <a:pt x="4464286" y="2135632"/>
                  <a:pt x="4455158" y="2142478"/>
                  <a:pt x="4455158" y="2156170"/>
                </a:cubicBezTo>
                <a:cubicBezTo>
                  <a:pt x="4455158" y="2165298"/>
                  <a:pt x="4474270" y="2175853"/>
                  <a:pt x="4512494" y="2187834"/>
                </a:cubicBezTo>
                <a:cubicBezTo>
                  <a:pt x="4563269" y="2203237"/>
                  <a:pt x="4618323" y="2249734"/>
                  <a:pt x="4677656" y="2327323"/>
                </a:cubicBezTo>
                <a:lnTo>
                  <a:pt x="4677656" y="2748358"/>
                </a:lnTo>
                <a:cubicBezTo>
                  <a:pt x="4677656" y="2922362"/>
                  <a:pt x="4661681" y="3115479"/>
                  <a:pt x="4629734" y="3327708"/>
                </a:cubicBezTo>
                <a:cubicBezTo>
                  <a:pt x="4567833" y="3333699"/>
                  <a:pt x="4521408" y="3340473"/>
                  <a:pt x="4490458" y="3348033"/>
                </a:cubicBezTo>
                <a:lnTo>
                  <a:pt x="4469536" y="3355199"/>
                </a:lnTo>
                <a:lnTo>
                  <a:pt x="4453595" y="3349316"/>
                </a:lnTo>
                <a:cubicBezTo>
                  <a:pt x="4425640" y="3341757"/>
                  <a:pt x="4383708" y="3334554"/>
                  <a:pt x="4327798" y="3327708"/>
                </a:cubicBezTo>
                <a:cubicBezTo>
                  <a:pt x="4258776" y="3170819"/>
                  <a:pt x="4219415" y="3080108"/>
                  <a:pt x="4209717" y="3055576"/>
                </a:cubicBezTo>
                <a:lnTo>
                  <a:pt x="4018882" y="2572071"/>
                </a:lnTo>
                <a:cubicBezTo>
                  <a:pt x="3985213" y="2487065"/>
                  <a:pt x="3954401" y="2401489"/>
                  <a:pt x="3926446" y="2315342"/>
                </a:cubicBezTo>
                <a:cubicBezTo>
                  <a:pt x="3901344" y="2239465"/>
                  <a:pt x="3884799" y="2178991"/>
                  <a:pt x="3876812" y="2133921"/>
                </a:cubicBezTo>
                <a:cubicBezTo>
                  <a:pt x="3870536" y="2100831"/>
                  <a:pt x="3863120" y="2084286"/>
                  <a:pt x="3854562" y="2084286"/>
                </a:cubicBezTo>
                <a:close/>
                <a:moveTo>
                  <a:pt x="553219" y="2033796"/>
                </a:moveTo>
                <a:cubicBezTo>
                  <a:pt x="543521" y="2033796"/>
                  <a:pt x="538671" y="2041498"/>
                  <a:pt x="538671" y="2056902"/>
                </a:cubicBezTo>
                <a:cubicBezTo>
                  <a:pt x="538671" y="2078011"/>
                  <a:pt x="540240" y="2109817"/>
                  <a:pt x="543378" y="2152319"/>
                </a:cubicBezTo>
                <a:cubicBezTo>
                  <a:pt x="546516" y="2194822"/>
                  <a:pt x="548085" y="2226628"/>
                  <a:pt x="548085" y="2247737"/>
                </a:cubicBezTo>
                <a:cubicBezTo>
                  <a:pt x="548085" y="2263141"/>
                  <a:pt x="546944" y="2285961"/>
                  <a:pt x="544662" y="2316198"/>
                </a:cubicBezTo>
                <a:cubicBezTo>
                  <a:pt x="542380" y="2346435"/>
                  <a:pt x="541239" y="2369255"/>
                  <a:pt x="541239" y="2384659"/>
                </a:cubicBezTo>
                <a:cubicBezTo>
                  <a:pt x="541239" y="2406909"/>
                  <a:pt x="545232" y="2418033"/>
                  <a:pt x="553219" y="2418033"/>
                </a:cubicBezTo>
                <a:cubicBezTo>
                  <a:pt x="563489" y="2418033"/>
                  <a:pt x="570335" y="2405768"/>
                  <a:pt x="573758" y="2381236"/>
                </a:cubicBezTo>
                <a:lnTo>
                  <a:pt x="586594" y="2281112"/>
                </a:lnTo>
                <a:cubicBezTo>
                  <a:pt x="715529" y="2224061"/>
                  <a:pt x="853306" y="2195536"/>
                  <a:pt x="999927" y="2195536"/>
                </a:cubicBezTo>
                <a:cubicBezTo>
                  <a:pt x="1007914" y="2298797"/>
                  <a:pt x="1011908" y="2404912"/>
                  <a:pt x="1011908" y="2513879"/>
                </a:cubicBezTo>
                <a:lnTo>
                  <a:pt x="1011908" y="3007653"/>
                </a:lnTo>
                <a:cubicBezTo>
                  <a:pt x="1011908" y="3108063"/>
                  <a:pt x="1007344" y="3213892"/>
                  <a:pt x="998215" y="3325141"/>
                </a:cubicBezTo>
                <a:cubicBezTo>
                  <a:pt x="885825" y="3337692"/>
                  <a:pt x="829630" y="3353666"/>
                  <a:pt x="829630" y="3373064"/>
                </a:cubicBezTo>
                <a:cubicBezTo>
                  <a:pt x="829630" y="3386756"/>
                  <a:pt x="839057" y="3393602"/>
                  <a:pt x="857911" y="3393602"/>
                </a:cubicBezTo>
                <a:cubicBezTo>
                  <a:pt x="861913" y="3393602"/>
                  <a:pt x="875057" y="3392461"/>
                  <a:pt x="897342" y="3390179"/>
                </a:cubicBezTo>
                <a:cubicBezTo>
                  <a:pt x="975618" y="3382192"/>
                  <a:pt x="1049610" y="3378198"/>
                  <a:pt x="1119319" y="3378198"/>
                </a:cubicBezTo>
                <a:cubicBezTo>
                  <a:pt x="1173598" y="3378198"/>
                  <a:pt x="1228591" y="3380766"/>
                  <a:pt x="1284301" y="3385900"/>
                </a:cubicBezTo>
                <a:cubicBezTo>
                  <a:pt x="1340010" y="3391035"/>
                  <a:pt x="1368150" y="3393602"/>
                  <a:pt x="1368720" y="3393602"/>
                </a:cubicBezTo>
                <a:cubicBezTo>
                  <a:pt x="1387574" y="3393602"/>
                  <a:pt x="1397001" y="3386756"/>
                  <a:pt x="1397001" y="3373064"/>
                </a:cubicBezTo>
                <a:cubicBezTo>
                  <a:pt x="1397001" y="3355378"/>
                  <a:pt x="1340806" y="3339404"/>
                  <a:pt x="1228415" y="3325141"/>
                </a:cubicBezTo>
                <a:cubicBezTo>
                  <a:pt x="1219287" y="3216174"/>
                  <a:pt x="1214723" y="3110630"/>
                  <a:pt x="1214723" y="3008509"/>
                </a:cubicBezTo>
                <a:lnTo>
                  <a:pt x="1214723" y="2521581"/>
                </a:lnTo>
                <a:cubicBezTo>
                  <a:pt x="1214723" y="2418889"/>
                  <a:pt x="1219002" y="2310208"/>
                  <a:pt x="1227560" y="2195536"/>
                </a:cubicBezTo>
                <a:cubicBezTo>
                  <a:pt x="1374751" y="2195536"/>
                  <a:pt x="1512814" y="2224061"/>
                  <a:pt x="1641748" y="2281112"/>
                </a:cubicBezTo>
                <a:lnTo>
                  <a:pt x="1653729" y="2381236"/>
                </a:lnTo>
                <a:cubicBezTo>
                  <a:pt x="1656581" y="2405768"/>
                  <a:pt x="1663142" y="2418033"/>
                  <a:pt x="1673411" y="2418033"/>
                </a:cubicBezTo>
                <a:cubicBezTo>
                  <a:pt x="1681399" y="2418033"/>
                  <a:pt x="1685392" y="2406909"/>
                  <a:pt x="1685392" y="2384659"/>
                </a:cubicBezTo>
                <a:cubicBezTo>
                  <a:pt x="1685392" y="2369255"/>
                  <a:pt x="1684536" y="2346435"/>
                  <a:pt x="1682825" y="2316198"/>
                </a:cubicBezTo>
                <a:cubicBezTo>
                  <a:pt x="1681113" y="2285961"/>
                  <a:pt x="1680257" y="2263141"/>
                  <a:pt x="1680257" y="2247737"/>
                </a:cubicBezTo>
                <a:cubicBezTo>
                  <a:pt x="1680257" y="2226628"/>
                  <a:pt x="1681399" y="2194822"/>
                  <a:pt x="1683681" y="2152319"/>
                </a:cubicBezTo>
                <a:cubicBezTo>
                  <a:pt x="1685963" y="2109817"/>
                  <a:pt x="1687104" y="2078011"/>
                  <a:pt x="1687104" y="2056902"/>
                </a:cubicBezTo>
                <a:cubicBezTo>
                  <a:pt x="1687104" y="2041498"/>
                  <a:pt x="1682539" y="2033796"/>
                  <a:pt x="1673411" y="2033796"/>
                </a:cubicBezTo>
                <a:cubicBezTo>
                  <a:pt x="1665995" y="2033796"/>
                  <a:pt x="1657152" y="2060610"/>
                  <a:pt x="1646883" y="2114238"/>
                </a:cubicBezTo>
                <a:cubicBezTo>
                  <a:pt x="1572146" y="2136488"/>
                  <a:pt x="1425526" y="2147613"/>
                  <a:pt x="1207021" y="2147613"/>
                </a:cubicBezTo>
                <a:lnTo>
                  <a:pt x="1020465" y="2147613"/>
                </a:lnTo>
                <a:cubicBezTo>
                  <a:pt x="801390" y="2147613"/>
                  <a:pt x="654484" y="2136488"/>
                  <a:pt x="579748" y="2114238"/>
                </a:cubicBezTo>
                <a:cubicBezTo>
                  <a:pt x="570620" y="2060610"/>
                  <a:pt x="561777" y="2033796"/>
                  <a:pt x="553219" y="2033796"/>
                </a:cubicBezTo>
                <a:close/>
                <a:moveTo>
                  <a:pt x="0" y="0"/>
                </a:moveTo>
                <a:lnTo>
                  <a:pt x="12192000" y="0"/>
                </a:lnTo>
                <a:lnTo>
                  <a:pt x="12192000" y="6858000"/>
                </a:lnTo>
                <a:lnTo>
                  <a:pt x="0" y="6858000"/>
                </a:lnTo>
                <a:close/>
              </a:path>
            </a:pathLst>
          </a:custGeom>
          <a:solidFill>
            <a:srgbClr val="00206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3800"/>
              <a:buFont typeface="Calibri"/>
              <a:buNone/>
            </a:pPr>
            <a:endParaRPr sz="13800" b="0" i="0" u="none" strike="noStrike" cap="none">
              <a:solidFill>
                <a:srgbClr val="000000"/>
              </a:solidFill>
              <a:latin typeface="Arial"/>
              <a:ea typeface="Arial"/>
              <a:cs typeface="Arial"/>
              <a:sym typeface="Arial"/>
            </a:endParaRPr>
          </a:p>
        </p:txBody>
      </p:sp>
      <p:sp>
        <p:nvSpPr>
          <p:cNvPr id="883" name="Google Shape;883;p21"/>
          <p:cNvSpPr/>
          <p:nvPr/>
        </p:nvSpPr>
        <p:spPr>
          <a:xfrm>
            <a:off x="9498913" y="17327381"/>
            <a:ext cx="1477027" cy="1976618"/>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4" name="Google Shape;884;p21"/>
          <p:cNvSpPr/>
          <p:nvPr/>
        </p:nvSpPr>
        <p:spPr>
          <a:xfrm>
            <a:off x="3020236" y="670116"/>
            <a:ext cx="5032955" cy="5353493"/>
          </a:xfrm>
          <a:custGeom>
            <a:avLst/>
            <a:gdLst/>
            <a:ahLst/>
            <a:cxnLst/>
            <a:rect l="l" t="t" r="r" b="b"/>
            <a:pathLst>
              <a:path w="5032955" h="5353493" fill="none" extrusionOk="0">
                <a:moveTo>
                  <a:pt x="2516478" y="529591"/>
                </a:moveTo>
                <a:cubicBezTo>
                  <a:pt x="2361838" y="707645"/>
                  <a:pt x="2266643" y="727013"/>
                  <a:pt x="2170899" y="893483"/>
                </a:cubicBezTo>
                <a:cubicBezTo>
                  <a:pt x="2075155" y="1059953"/>
                  <a:pt x="1911189" y="1136570"/>
                  <a:pt x="1825320" y="1257375"/>
                </a:cubicBezTo>
                <a:cubicBezTo>
                  <a:pt x="1739451" y="1378180"/>
                  <a:pt x="1609022" y="1433684"/>
                  <a:pt x="1459006" y="1643101"/>
                </a:cubicBezTo>
                <a:cubicBezTo>
                  <a:pt x="1308990" y="1852518"/>
                  <a:pt x="1108072" y="1917752"/>
                  <a:pt x="1071957" y="2050660"/>
                </a:cubicBezTo>
                <a:cubicBezTo>
                  <a:pt x="1035842" y="2183568"/>
                  <a:pt x="703557" y="2407698"/>
                  <a:pt x="443003" y="2712943"/>
                </a:cubicBezTo>
                <a:cubicBezTo>
                  <a:pt x="627757" y="2824350"/>
                  <a:pt x="704717" y="3044936"/>
                  <a:pt x="830052" y="3120502"/>
                </a:cubicBezTo>
                <a:cubicBezTo>
                  <a:pt x="955387" y="3196068"/>
                  <a:pt x="987406" y="3350876"/>
                  <a:pt x="1154896" y="3462561"/>
                </a:cubicBezTo>
                <a:cubicBezTo>
                  <a:pt x="1322386" y="3574246"/>
                  <a:pt x="1341798" y="3678208"/>
                  <a:pt x="1479740" y="3804619"/>
                </a:cubicBezTo>
                <a:cubicBezTo>
                  <a:pt x="1617683" y="3931030"/>
                  <a:pt x="1648968" y="4048043"/>
                  <a:pt x="1804585" y="4146677"/>
                </a:cubicBezTo>
                <a:cubicBezTo>
                  <a:pt x="1960202" y="4245312"/>
                  <a:pt x="2063898" y="4432967"/>
                  <a:pt x="2170899" y="4532403"/>
                </a:cubicBezTo>
                <a:cubicBezTo>
                  <a:pt x="2277900" y="4631839"/>
                  <a:pt x="2365648" y="4757382"/>
                  <a:pt x="2516478" y="4896295"/>
                </a:cubicBezTo>
                <a:cubicBezTo>
                  <a:pt x="2622101" y="4715259"/>
                  <a:pt x="2692811" y="4711487"/>
                  <a:pt x="2799853" y="4597904"/>
                </a:cubicBezTo>
                <a:cubicBezTo>
                  <a:pt x="2906895" y="4484321"/>
                  <a:pt x="3000731" y="4410204"/>
                  <a:pt x="3124697" y="4255845"/>
                </a:cubicBezTo>
                <a:cubicBezTo>
                  <a:pt x="3248663" y="4101486"/>
                  <a:pt x="3416674" y="3981162"/>
                  <a:pt x="3491011" y="3870120"/>
                </a:cubicBezTo>
                <a:cubicBezTo>
                  <a:pt x="3565348" y="3759078"/>
                  <a:pt x="3699410" y="3668574"/>
                  <a:pt x="3878060" y="3462561"/>
                </a:cubicBezTo>
                <a:cubicBezTo>
                  <a:pt x="4056709" y="3256548"/>
                  <a:pt x="4048508" y="3326417"/>
                  <a:pt x="4161435" y="3164169"/>
                </a:cubicBezTo>
                <a:cubicBezTo>
                  <a:pt x="4274363" y="3001921"/>
                  <a:pt x="4450332" y="2923290"/>
                  <a:pt x="4589953" y="2712943"/>
                </a:cubicBezTo>
                <a:cubicBezTo>
                  <a:pt x="4453317" y="2635704"/>
                  <a:pt x="4366967" y="2444647"/>
                  <a:pt x="4202904" y="2305384"/>
                </a:cubicBezTo>
                <a:cubicBezTo>
                  <a:pt x="4038841" y="2166121"/>
                  <a:pt x="3986660" y="2067937"/>
                  <a:pt x="3898795" y="1985159"/>
                </a:cubicBezTo>
                <a:cubicBezTo>
                  <a:pt x="3810930" y="1902381"/>
                  <a:pt x="3733985" y="1748805"/>
                  <a:pt x="3532481" y="1599433"/>
                </a:cubicBezTo>
                <a:cubicBezTo>
                  <a:pt x="3330977" y="1450062"/>
                  <a:pt x="3279875" y="1300809"/>
                  <a:pt x="3145432" y="1191874"/>
                </a:cubicBezTo>
                <a:cubicBezTo>
                  <a:pt x="3010989" y="1082940"/>
                  <a:pt x="2959620" y="938717"/>
                  <a:pt x="2862057" y="893483"/>
                </a:cubicBezTo>
                <a:cubicBezTo>
                  <a:pt x="2764494" y="848248"/>
                  <a:pt x="2663323" y="611114"/>
                  <a:pt x="2516478" y="529591"/>
                </a:cubicBezTo>
                <a:close/>
                <a:moveTo>
                  <a:pt x="2516478" y="0"/>
                </a:moveTo>
                <a:cubicBezTo>
                  <a:pt x="2688242" y="122955"/>
                  <a:pt x="2760923" y="361447"/>
                  <a:pt x="2926304" y="435927"/>
                </a:cubicBezTo>
                <a:cubicBezTo>
                  <a:pt x="3091685" y="510407"/>
                  <a:pt x="3180389" y="794847"/>
                  <a:pt x="3336131" y="871855"/>
                </a:cubicBezTo>
                <a:cubicBezTo>
                  <a:pt x="3491873" y="948863"/>
                  <a:pt x="3529562" y="1139453"/>
                  <a:pt x="3670462" y="1227480"/>
                </a:cubicBezTo>
                <a:cubicBezTo>
                  <a:pt x="3811362" y="1315506"/>
                  <a:pt x="3892874" y="1494631"/>
                  <a:pt x="4029959" y="1609872"/>
                </a:cubicBezTo>
                <a:cubicBezTo>
                  <a:pt x="4167044" y="1725113"/>
                  <a:pt x="4245669" y="1863839"/>
                  <a:pt x="4339126" y="1938730"/>
                </a:cubicBezTo>
                <a:cubicBezTo>
                  <a:pt x="4432583" y="2013621"/>
                  <a:pt x="4554745" y="2204293"/>
                  <a:pt x="4723788" y="2347890"/>
                </a:cubicBezTo>
                <a:cubicBezTo>
                  <a:pt x="4892831" y="2491487"/>
                  <a:pt x="4859612" y="2539218"/>
                  <a:pt x="5032955" y="2676747"/>
                </a:cubicBezTo>
                <a:cubicBezTo>
                  <a:pt x="4945085" y="2808631"/>
                  <a:pt x="4828133" y="2855976"/>
                  <a:pt x="4698623" y="3032372"/>
                </a:cubicBezTo>
                <a:cubicBezTo>
                  <a:pt x="4569113" y="3208768"/>
                  <a:pt x="4477401" y="3219331"/>
                  <a:pt x="4414621" y="3334462"/>
                </a:cubicBezTo>
                <a:cubicBezTo>
                  <a:pt x="4351840" y="3449593"/>
                  <a:pt x="4151207" y="3573044"/>
                  <a:pt x="4029959" y="3743621"/>
                </a:cubicBezTo>
                <a:cubicBezTo>
                  <a:pt x="3908711" y="3914198"/>
                  <a:pt x="3822576" y="3919291"/>
                  <a:pt x="3670462" y="4126014"/>
                </a:cubicBezTo>
                <a:cubicBezTo>
                  <a:pt x="3518348" y="4332737"/>
                  <a:pt x="3431120" y="4369311"/>
                  <a:pt x="3285801" y="4535174"/>
                </a:cubicBezTo>
                <a:cubicBezTo>
                  <a:pt x="3140482" y="4701037"/>
                  <a:pt x="3008491" y="4799673"/>
                  <a:pt x="2926304" y="4917566"/>
                </a:cubicBezTo>
                <a:cubicBezTo>
                  <a:pt x="2844117" y="5035459"/>
                  <a:pt x="2661953" y="5171838"/>
                  <a:pt x="2516478" y="5353493"/>
                </a:cubicBezTo>
                <a:cubicBezTo>
                  <a:pt x="2349424" y="5199737"/>
                  <a:pt x="2319873" y="5059762"/>
                  <a:pt x="2131816" y="4944333"/>
                </a:cubicBezTo>
                <a:cubicBezTo>
                  <a:pt x="1943759" y="4828904"/>
                  <a:pt x="1993183" y="4758918"/>
                  <a:pt x="1847814" y="4642243"/>
                </a:cubicBezTo>
                <a:cubicBezTo>
                  <a:pt x="1702445" y="4525569"/>
                  <a:pt x="1686809" y="4430152"/>
                  <a:pt x="1513482" y="4286619"/>
                </a:cubicBezTo>
                <a:cubicBezTo>
                  <a:pt x="1340155" y="4143086"/>
                  <a:pt x="1293407" y="3983462"/>
                  <a:pt x="1153985" y="3904226"/>
                </a:cubicBezTo>
                <a:cubicBezTo>
                  <a:pt x="1014563" y="3824991"/>
                  <a:pt x="960863" y="3696500"/>
                  <a:pt x="844818" y="3575369"/>
                </a:cubicBezTo>
                <a:cubicBezTo>
                  <a:pt x="728773" y="3454238"/>
                  <a:pt x="600453" y="3252234"/>
                  <a:pt x="434991" y="3139442"/>
                </a:cubicBezTo>
                <a:cubicBezTo>
                  <a:pt x="269529" y="3026650"/>
                  <a:pt x="216415" y="2877586"/>
                  <a:pt x="0" y="2676747"/>
                </a:cubicBezTo>
                <a:cubicBezTo>
                  <a:pt x="80007" y="2571443"/>
                  <a:pt x="248747" y="2470110"/>
                  <a:pt x="284003" y="2374657"/>
                </a:cubicBezTo>
                <a:cubicBezTo>
                  <a:pt x="319259" y="2279204"/>
                  <a:pt x="520011" y="2142816"/>
                  <a:pt x="693829" y="1938730"/>
                </a:cubicBezTo>
                <a:cubicBezTo>
                  <a:pt x="867647" y="1734644"/>
                  <a:pt x="908764" y="1784813"/>
                  <a:pt x="1028161" y="1583105"/>
                </a:cubicBezTo>
                <a:cubicBezTo>
                  <a:pt x="1147558" y="1381397"/>
                  <a:pt x="1372851" y="1313547"/>
                  <a:pt x="1437987" y="1147177"/>
                </a:cubicBezTo>
                <a:cubicBezTo>
                  <a:pt x="1503124" y="980807"/>
                  <a:pt x="1706201" y="882881"/>
                  <a:pt x="1797484" y="764785"/>
                </a:cubicBezTo>
                <a:cubicBezTo>
                  <a:pt x="1888767" y="646689"/>
                  <a:pt x="2016832" y="545622"/>
                  <a:pt x="2081487" y="462695"/>
                </a:cubicBezTo>
                <a:cubicBezTo>
                  <a:pt x="2146142" y="379768"/>
                  <a:pt x="2320429" y="225733"/>
                  <a:pt x="2516478" y="0"/>
                </a:cubicBezTo>
                <a:close/>
              </a:path>
              <a:path w="5032955" h="5353493" extrusionOk="0">
                <a:moveTo>
                  <a:pt x="2516478" y="529591"/>
                </a:moveTo>
                <a:cubicBezTo>
                  <a:pt x="2412908" y="718053"/>
                  <a:pt x="2272629" y="722165"/>
                  <a:pt x="2191634" y="871649"/>
                </a:cubicBezTo>
                <a:cubicBezTo>
                  <a:pt x="2110639" y="1021133"/>
                  <a:pt x="1961644" y="1052839"/>
                  <a:pt x="1908259" y="1170041"/>
                </a:cubicBezTo>
                <a:cubicBezTo>
                  <a:pt x="1854874" y="1287243"/>
                  <a:pt x="1598996" y="1486168"/>
                  <a:pt x="1521210" y="1577600"/>
                </a:cubicBezTo>
                <a:cubicBezTo>
                  <a:pt x="1443424" y="1669032"/>
                  <a:pt x="1248345" y="1795758"/>
                  <a:pt x="1196366" y="1919658"/>
                </a:cubicBezTo>
                <a:cubicBezTo>
                  <a:pt x="1144387" y="2043558"/>
                  <a:pt x="997817" y="2096323"/>
                  <a:pt x="871521" y="2261717"/>
                </a:cubicBezTo>
                <a:cubicBezTo>
                  <a:pt x="745225" y="2427111"/>
                  <a:pt x="505143" y="2573897"/>
                  <a:pt x="443003" y="2712943"/>
                </a:cubicBezTo>
                <a:cubicBezTo>
                  <a:pt x="577248" y="2798304"/>
                  <a:pt x="595478" y="2920538"/>
                  <a:pt x="747113" y="3033168"/>
                </a:cubicBezTo>
                <a:cubicBezTo>
                  <a:pt x="898748" y="3145798"/>
                  <a:pt x="914560" y="3246053"/>
                  <a:pt x="1092692" y="3397060"/>
                </a:cubicBezTo>
                <a:cubicBezTo>
                  <a:pt x="1270824" y="3548067"/>
                  <a:pt x="1277877" y="3652201"/>
                  <a:pt x="1396802" y="3717285"/>
                </a:cubicBezTo>
                <a:cubicBezTo>
                  <a:pt x="1515727" y="3782369"/>
                  <a:pt x="1572814" y="3912283"/>
                  <a:pt x="1700911" y="4037510"/>
                </a:cubicBezTo>
                <a:cubicBezTo>
                  <a:pt x="1829008" y="4162737"/>
                  <a:pt x="1852501" y="4247029"/>
                  <a:pt x="2046490" y="4401402"/>
                </a:cubicBezTo>
                <a:cubicBezTo>
                  <a:pt x="2240479" y="4555775"/>
                  <a:pt x="2343247" y="4822972"/>
                  <a:pt x="2516478" y="4896295"/>
                </a:cubicBezTo>
                <a:cubicBezTo>
                  <a:pt x="2565323" y="4798829"/>
                  <a:pt x="2756210" y="4677075"/>
                  <a:pt x="2799853" y="4597904"/>
                </a:cubicBezTo>
                <a:cubicBezTo>
                  <a:pt x="2843496" y="4518733"/>
                  <a:pt x="3097119" y="4296724"/>
                  <a:pt x="3186902" y="4190345"/>
                </a:cubicBezTo>
                <a:cubicBezTo>
                  <a:pt x="3276685" y="4083966"/>
                  <a:pt x="3378842" y="4040155"/>
                  <a:pt x="3491011" y="3870120"/>
                </a:cubicBezTo>
                <a:cubicBezTo>
                  <a:pt x="3603180" y="3700086"/>
                  <a:pt x="3729022" y="3681349"/>
                  <a:pt x="3836590" y="3506228"/>
                </a:cubicBezTo>
                <a:cubicBezTo>
                  <a:pt x="3944158" y="3331107"/>
                  <a:pt x="4149055" y="3233070"/>
                  <a:pt x="4223639" y="3098669"/>
                </a:cubicBezTo>
                <a:cubicBezTo>
                  <a:pt x="4298222" y="2964268"/>
                  <a:pt x="4460196" y="2888926"/>
                  <a:pt x="4589953" y="2712943"/>
                </a:cubicBezTo>
                <a:cubicBezTo>
                  <a:pt x="4484078" y="2639395"/>
                  <a:pt x="4443705" y="2491927"/>
                  <a:pt x="4306578" y="2414552"/>
                </a:cubicBezTo>
                <a:cubicBezTo>
                  <a:pt x="4169451" y="2337177"/>
                  <a:pt x="4148414" y="2224404"/>
                  <a:pt x="4002468" y="2094327"/>
                </a:cubicBezTo>
                <a:cubicBezTo>
                  <a:pt x="3856522" y="1964250"/>
                  <a:pt x="3802102" y="1832099"/>
                  <a:pt x="3677624" y="1752268"/>
                </a:cubicBezTo>
                <a:cubicBezTo>
                  <a:pt x="3553145" y="1672438"/>
                  <a:pt x="3460877" y="1431246"/>
                  <a:pt x="3290575" y="1344709"/>
                </a:cubicBezTo>
                <a:cubicBezTo>
                  <a:pt x="3120273" y="1258172"/>
                  <a:pt x="3116332" y="1119872"/>
                  <a:pt x="2944996" y="980817"/>
                </a:cubicBezTo>
                <a:cubicBezTo>
                  <a:pt x="2773660" y="841762"/>
                  <a:pt x="2695640" y="611873"/>
                  <a:pt x="2516478" y="529591"/>
                </a:cubicBezTo>
                <a:close/>
                <a:moveTo>
                  <a:pt x="2516478" y="0"/>
                </a:moveTo>
                <a:cubicBezTo>
                  <a:pt x="2588554" y="52825"/>
                  <a:pt x="2668640" y="176424"/>
                  <a:pt x="2800480" y="302090"/>
                </a:cubicBezTo>
                <a:cubicBezTo>
                  <a:pt x="2932320" y="427756"/>
                  <a:pt x="3017862" y="626398"/>
                  <a:pt x="3210307" y="738017"/>
                </a:cubicBezTo>
                <a:cubicBezTo>
                  <a:pt x="3402752" y="849637"/>
                  <a:pt x="3397490" y="1004156"/>
                  <a:pt x="3594968" y="1147177"/>
                </a:cubicBezTo>
                <a:cubicBezTo>
                  <a:pt x="3792446" y="1290198"/>
                  <a:pt x="3789709" y="1397761"/>
                  <a:pt x="3878971" y="1449267"/>
                </a:cubicBezTo>
                <a:cubicBezTo>
                  <a:pt x="3968233" y="1500773"/>
                  <a:pt x="4010143" y="1665324"/>
                  <a:pt x="4213302" y="1804892"/>
                </a:cubicBezTo>
                <a:cubicBezTo>
                  <a:pt x="4416461" y="1944459"/>
                  <a:pt x="4484139" y="2152101"/>
                  <a:pt x="4623129" y="2240820"/>
                </a:cubicBezTo>
                <a:cubicBezTo>
                  <a:pt x="4762119" y="2329539"/>
                  <a:pt x="4874504" y="2578329"/>
                  <a:pt x="5032955" y="2676747"/>
                </a:cubicBezTo>
                <a:cubicBezTo>
                  <a:pt x="4903019" y="2854682"/>
                  <a:pt x="4749273" y="2904263"/>
                  <a:pt x="4648294" y="3085907"/>
                </a:cubicBezTo>
                <a:cubicBezTo>
                  <a:pt x="4547315" y="3267551"/>
                  <a:pt x="4490145" y="3235877"/>
                  <a:pt x="4364291" y="3387997"/>
                </a:cubicBezTo>
                <a:cubicBezTo>
                  <a:pt x="4238437" y="3540117"/>
                  <a:pt x="4120245" y="3609654"/>
                  <a:pt x="4055124" y="3716854"/>
                </a:cubicBezTo>
                <a:cubicBezTo>
                  <a:pt x="3990003" y="3824054"/>
                  <a:pt x="3813271" y="3898723"/>
                  <a:pt x="3670462" y="4126014"/>
                </a:cubicBezTo>
                <a:cubicBezTo>
                  <a:pt x="3527653" y="4353305"/>
                  <a:pt x="3476357" y="4256576"/>
                  <a:pt x="3361295" y="4454871"/>
                </a:cubicBezTo>
                <a:cubicBezTo>
                  <a:pt x="3246233" y="4653166"/>
                  <a:pt x="3165550" y="4637410"/>
                  <a:pt x="3077293" y="4756961"/>
                </a:cubicBezTo>
                <a:cubicBezTo>
                  <a:pt x="2989036" y="4876512"/>
                  <a:pt x="2605062" y="5190484"/>
                  <a:pt x="2516478" y="5353493"/>
                </a:cubicBezTo>
                <a:cubicBezTo>
                  <a:pt x="2368160" y="5273805"/>
                  <a:pt x="2320046" y="5089263"/>
                  <a:pt x="2182146" y="4997868"/>
                </a:cubicBezTo>
                <a:cubicBezTo>
                  <a:pt x="2044246" y="4906473"/>
                  <a:pt x="2002839" y="4750942"/>
                  <a:pt x="1898143" y="4695778"/>
                </a:cubicBezTo>
                <a:cubicBezTo>
                  <a:pt x="1793448" y="4640614"/>
                  <a:pt x="1679049" y="4401609"/>
                  <a:pt x="1538647" y="4313386"/>
                </a:cubicBezTo>
                <a:cubicBezTo>
                  <a:pt x="1398244" y="4225163"/>
                  <a:pt x="1394238" y="4135112"/>
                  <a:pt x="1229479" y="3984529"/>
                </a:cubicBezTo>
                <a:cubicBezTo>
                  <a:pt x="1064720" y="3833946"/>
                  <a:pt x="1034822" y="3733905"/>
                  <a:pt x="869982" y="3602136"/>
                </a:cubicBezTo>
                <a:cubicBezTo>
                  <a:pt x="705142" y="3470367"/>
                  <a:pt x="615100" y="3288227"/>
                  <a:pt x="510486" y="3219744"/>
                </a:cubicBezTo>
                <a:cubicBezTo>
                  <a:pt x="405872" y="3151261"/>
                  <a:pt x="182913" y="2870222"/>
                  <a:pt x="0" y="2676747"/>
                </a:cubicBezTo>
                <a:cubicBezTo>
                  <a:pt x="48727" y="2565094"/>
                  <a:pt x="200364" y="2482908"/>
                  <a:pt x="359497" y="2294355"/>
                </a:cubicBezTo>
                <a:cubicBezTo>
                  <a:pt x="518630" y="2105802"/>
                  <a:pt x="552698" y="2136587"/>
                  <a:pt x="693829" y="1938730"/>
                </a:cubicBezTo>
                <a:cubicBezTo>
                  <a:pt x="834959" y="1740873"/>
                  <a:pt x="977443" y="1713173"/>
                  <a:pt x="1053326" y="1556337"/>
                </a:cubicBezTo>
                <a:cubicBezTo>
                  <a:pt x="1129209" y="1399501"/>
                  <a:pt x="1395489" y="1288257"/>
                  <a:pt x="1437987" y="1147177"/>
                </a:cubicBezTo>
                <a:cubicBezTo>
                  <a:pt x="1480485" y="1006097"/>
                  <a:pt x="1775256" y="881138"/>
                  <a:pt x="1822649" y="738017"/>
                </a:cubicBezTo>
                <a:cubicBezTo>
                  <a:pt x="1870042" y="594896"/>
                  <a:pt x="2091610" y="491252"/>
                  <a:pt x="2207311" y="328857"/>
                </a:cubicBezTo>
                <a:cubicBezTo>
                  <a:pt x="2323012" y="166462"/>
                  <a:pt x="2449056" y="113428"/>
                  <a:pt x="2516478" y="0"/>
                </a:cubicBezTo>
                <a:close/>
              </a:path>
            </a:pathLst>
          </a:custGeom>
          <a:solidFill>
            <a:schemeClr val="lt1"/>
          </a:solidFill>
          <a:ln w="44450" cap="flat" cmpd="dbl">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5" name="Google Shape;885;p21"/>
          <p:cNvSpPr/>
          <p:nvPr/>
        </p:nvSpPr>
        <p:spPr>
          <a:xfrm>
            <a:off x="1278908" y="4451934"/>
            <a:ext cx="8515609" cy="9946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4000"/>
              <a:buFont typeface="Oi"/>
              <a:buNone/>
            </a:pPr>
            <a:r>
              <a:rPr lang="en-US" sz="4000" b="1" i="0" u="none" strike="noStrike" cap="none">
                <a:solidFill>
                  <a:srgbClr val="FFFFFF"/>
                </a:solidFill>
                <a:latin typeface="Oi"/>
                <a:ea typeface="Oi"/>
                <a:cs typeface="Oi"/>
                <a:sym typeface="Oi"/>
              </a:rPr>
              <a:t>Chúc em học giỏi, chăm ngoan!</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884"/>
                                        </p:tgtEl>
                                        <p:attrNameLst>
                                          <p:attrName>r</p:attrName>
                                        </p:attrNameLst>
                                      </p:cBhvr>
                                    </p:animRot>
                                  </p:childTnLst>
                                </p:cTn>
                              </p:par>
                              <p:par>
                                <p:cTn id="7" presetID="10" presetClass="entr" presetSubtype="0" fill="hold" nodeType="withEffect">
                                  <p:stCondLst>
                                    <p:cond delay="0"/>
                                  </p:stCondLst>
                                  <p:childTnLst>
                                    <p:set>
                                      <p:cBhvr>
                                        <p:cTn id="8" dur="1" fill="hold">
                                          <p:stCondLst>
                                            <p:cond delay="0"/>
                                          </p:stCondLst>
                                        </p:cTn>
                                        <p:tgtEl>
                                          <p:spTgt spid="874"/>
                                        </p:tgtEl>
                                        <p:attrNameLst>
                                          <p:attrName>style.visibility</p:attrName>
                                        </p:attrNameLst>
                                      </p:cBhvr>
                                      <p:to>
                                        <p:strVal val="visible"/>
                                      </p:to>
                                    </p:set>
                                    <p:animEffect transition="in" filter="fade">
                                      <p:cBhvr>
                                        <p:cTn id="9" dur="2000"/>
                                        <p:tgtEl>
                                          <p:spTgt spid="874"/>
                                        </p:tgtEl>
                                      </p:cBhvr>
                                    </p:animEffect>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875"/>
                                        </p:tgtEl>
                                        <p:attrNameLst>
                                          <p:attrName>style.visibility</p:attrName>
                                        </p:attrNameLst>
                                      </p:cBhvr>
                                      <p:to>
                                        <p:strVal val="visible"/>
                                      </p:to>
                                    </p:set>
                                    <p:animEffect transition="in" filter="fade">
                                      <p:cBhvr>
                                        <p:cTn id="13" dur="100"/>
                                        <p:tgtEl>
                                          <p:spTgt spid="875"/>
                                        </p:tgtEl>
                                      </p:cBhvr>
                                    </p:animEffect>
                                  </p:childTnLst>
                                </p:cTn>
                              </p:par>
                            </p:childTnLst>
                          </p:cTn>
                        </p:par>
                        <p:par>
                          <p:cTn id="14" fill="hold">
                            <p:stCondLst>
                              <p:cond delay="3100"/>
                            </p:stCondLst>
                            <p:childTnLst>
                              <p:par>
                                <p:cTn id="15" presetID="10" presetClass="entr" presetSubtype="0" fill="hold" nodeType="afterEffect">
                                  <p:stCondLst>
                                    <p:cond delay="0"/>
                                  </p:stCondLst>
                                  <p:childTnLst>
                                    <p:set>
                                      <p:cBhvr>
                                        <p:cTn id="16" dur="1" fill="hold">
                                          <p:stCondLst>
                                            <p:cond delay="0"/>
                                          </p:stCondLst>
                                        </p:cTn>
                                        <p:tgtEl>
                                          <p:spTgt spid="876"/>
                                        </p:tgtEl>
                                        <p:attrNameLst>
                                          <p:attrName>style.visibility</p:attrName>
                                        </p:attrNameLst>
                                      </p:cBhvr>
                                      <p:to>
                                        <p:strVal val="visible"/>
                                      </p:to>
                                    </p:set>
                                    <p:animEffect transition="in" filter="fade">
                                      <p:cBhvr>
                                        <p:cTn id="17" dur="500"/>
                                        <p:tgtEl>
                                          <p:spTgt spid="876"/>
                                        </p:tgtEl>
                                      </p:cBhvr>
                                    </p:animEffect>
                                  </p:childTnLst>
                                </p:cTn>
                              </p:par>
                            </p:childTnLst>
                          </p:cTn>
                        </p:par>
                        <p:par>
                          <p:cTn id="18" fill="hold">
                            <p:stCondLst>
                              <p:cond delay="3600"/>
                            </p:stCondLst>
                            <p:childTnLst>
                              <p:par>
                                <p:cTn id="19" presetID="10" presetClass="entr" presetSubtype="0" fill="hold" nodeType="afterEffect">
                                  <p:stCondLst>
                                    <p:cond delay="0"/>
                                  </p:stCondLst>
                                  <p:childTnLst>
                                    <p:set>
                                      <p:cBhvr>
                                        <p:cTn id="20" dur="1" fill="hold">
                                          <p:stCondLst>
                                            <p:cond delay="0"/>
                                          </p:stCondLst>
                                        </p:cTn>
                                        <p:tgtEl>
                                          <p:spTgt spid="877"/>
                                        </p:tgtEl>
                                        <p:attrNameLst>
                                          <p:attrName>style.visibility</p:attrName>
                                        </p:attrNameLst>
                                      </p:cBhvr>
                                      <p:to>
                                        <p:strVal val="visible"/>
                                      </p:to>
                                    </p:set>
                                    <p:animEffect transition="in" filter="fade">
                                      <p:cBhvr>
                                        <p:cTn id="21" dur="500"/>
                                        <p:tgtEl>
                                          <p:spTgt spid="877"/>
                                        </p:tgtEl>
                                      </p:cBhvr>
                                    </p:animEffect>
                                  </p:childTnLst>
                                </p:cTn>
                              </p:par>
                            </p:childTnLst>
                          </p:cTn>
                        </p:par>
                        <p:par>
                          <p:cTn id="22" fill="hold">
                            <p:stCondLst>
                              <p:cond delay="4100"/>
                            </p:stCondLst>
                            <p:childTnLst>
                              <p:par>
                                <p:cTn id="23" presetID="10" presetClass="entr" presetSubtype="0" fill="hold" nodeType="afterEffect">
                                  <p:stCondLst>
                                    <p:cond delay="0"/>
                                  </p:stCondLst>
                                  <p:childTnLst>
                                    <p:set>
                                      <p:cBhvr>
                                        <p:cTn id="24" dur="1" fill="hold">
                                          <p:stCondLst>
                                            <p:cond delay="0"/>
                                          </p:stCondLst>
                                        </p:cTn>
                                        <p:tgtEl>
                                          <p:spTgt spid="878"/>
                                        </p:tgtEl>
                                        <p:attrNameLst>
                                          <p:attrName>style.visibility</p:attrName>
                                        </p:attrNameLst>
                                      </p:cBhvr>
                                      <p:to>
                                        <p:strVal val="visible"/>
                                      </p:to>
                                    </p:set>
                                    <p:animEffect transition="in" filter="fade">
                                      <p:cBhvr>
                                        <p:cTn id="25" dur="500"/>
                                        <p:tgtEl>
                                          <p:spTgt spid="878"/>
                                        </p:tgtEl>
                                      </p:cBhvr>
                                    </p:animEffect>
                                  </p:childTnLst>
                                </p:cTn>
                              </p:par>
                            </p:childTnLst>
                          </p:cTn>
                        </p:par>
                        <p:par>
                          <p:cTn id="26" fill="hold">
                            <p:stCondLst>
                              <p:cond delay="4600"/>
                            </p:stCondLst>
                            <p:childTnLst>
                              <p:par>
                                <p:cTn id="27" presetID="10" presetClass="entr" presetSubtype="0" fill="hold" nodeType="afterEffect">
                                  <p:stCondLst>
                                    <p:cond delay="0"/>
                                  </p:stCondLst>
                                  <p:childTnLst>
                                    <p:set>
                                      <p:cBhvr>
                                        <p:cTn id="28" dur="1" fill="hold">
                                          <p:stCondLst>
                                            <p:cond delay="0"/>
                                          </p:stCondLst>
                                        </p:cTn>
                                        <p:tgtEl>
                                          <p:spTgt spid="879"/>
                                        </p:tgtEl>
                                        <p:attrNameLst>
                                          <p:attrName>style.visibility</p:attrName>
                                        </p:attrNameLst>
                                      </p:cBhvr>
                                      <p:to>
                                        <p:strVal val="visible"/>
                                      </p:to>
                                    </p:set>
                                    <p:animEffect transition="in" filter="fade">
                                      <p:cBhvr>
                                        <p:cTn id="29" dur="500"/>
                                        <p:tgtEl>
                                          <p:spTgt spid="879"/>
                                        </p:tgtEl>
                                      </p:cBhvr>
                                    </p:animEffect>
                                  </p:childTnLst>
                                </p:cTn>
                              </p:par>
                            </p:childTnLst>
                          </p:cTn>
                        </p:par>
                        <p:par>
                          <p:cTn id="30" fill="hold">
                            <p:stCondLst>
                              <p:cond delay="5100"/>
                            </p:stCondLst>
                            <p:childTnLst>
                              <p:par>
                                <p:cTn id="31" presetID="10" presetClass="entr" presetSubtype="0" fill="hold" nodeType="afterEffect">
                                  <p:stCondLst>
                                    <p:cond delay="0"/>
                                  </p:stCondLst>
                                  <p:childTnLst>
                                    <p:set>
                                      <p:cBhvr>
                                        <p:cTn id="32" dur="1" fill="hold">
                                          <p:stCondLst>
                                            <p:cond delay="0"/>
                                          </p:stCondLst>
                                        </p:cTn>
                                        <p:tgtEl>
                                          <p:spTgt spid="880"/>
                                        </p:tgtEl>
                                        <p:attrNameLst>
                                          <p:attrName>style.visibility</p:attrName>
                                        </p:attrNameLst>
                                      </p:cBhvr>
                                      <p:to>
                                        <p:strVal val="visible"/>
                                      </p:to>
                                    </p:set>
                                    <p:animEffect transition="in" filter="fade">
                                      <p:cBhvr>
                                        <p:cTn id="33" dur="500"/>
                                        <p:tgtEl>
                                          <p:spTgt spid="880"/>
                                        </p:tgtEl>
                                      </p:cBhvr>
                                    </p:animEffect>
                                  </p:childTnLst>
                                </p:cTn>
                              </p:par>
                            </p:childTnLst>
                          </p:cTn>
                        </p:par>
                        <p:par>
                          <p:cTn id="34" fill="hold">
                            <p:stCondLst>
                              <p:cond delay="5600"/>
                            </p:stCondLst>
                            <p:childTnLst>
                              <p:par>
                                <p:cTn id="35" presetID="10" presetClass="entr" presetSubtype="0" fill="hold" nodeType="afterEffect">
                                  <p:stCondLst>
                                    <p:cond delay="0"/>
                                  </p:stCondLst>
                                  <p:childTnLst>
                                    <p:set>
                                      <p:cBhvr>
                                        <p:cTn id="36" dur="1" fill="hold">
                                          <p:stCondLst>
                                            <p:cond delay="0"/>
                                          </p:stCondLst>
                                        </p:cTn>
                                        <p:tgtEl>
                                          <p:spTgt spid="881"/>
                                        </p:tgtEl>
                                        <p:attrNameLst>
                                          <p:attrName>style.visibility</p:attrName>
                                        </p:attrNameLst>
                                      </p:cBhvr>
                                      <p:to>
                                        <p:strVal val="visible"/>
                                      </p:to>
                                    </p:set>
                                    <p:animEffect transition="in" filter="fade">
                                      <p:cBhvr>
                                        <p:cTn id="37" dur="500"/>
                                        <p:tgtEl>
                                          <p:spTgt spid="881"/>
                                        </p:tgtEl>
                                      </p:cBhvr>
                                    </p:animEffect>
                                  </p:childTnLst>
                                </p:cTn>
                              </p:par>
                            </p:childTnLst>
                          </p:cTn>
                        </p:par>
                        <p:par>
                          <p:cTn id="38" fill="hold">
                            <p:stCondLst>
                              <p:cond delay="6100"/>
                            </p:stCondLst>
                            <p:childTnLst>
                              <p:par>
                                <p:cTn id="39" presetID="10" presetClass="entr" presetSubtype="0" fill="hold" nodeType="afterEffect">
                                  <p:stCondLst>
                                    <p:cond delay="0"/>
                                  </p:stCondLst>
                                  <p:childTnLst>
                                    <p:set>
                                      <p:cBhvr>
                                        <p:cTn id="40" dur="1" fill="hold">
                                          <p:stCondLst>
                                            <p:cond delay="0"/>
                                          </p:stCondLst>
                                        </p:cTn>
                                        <p:tgtEl>
                                          <p:spTgt spid="885"/>
                                        </p:tgtEl>
                                        <p:attrNameLst>
                                          <p:attrName>style.visibility</p:attrName>
                                        </p:attrNameLst>
                                      </p:cBhvr>
                                      <p:to>
                                        <p:strVal val="visible"/>
                                      </p:to>
                                    </p:set>
                                    <p:animEffect transition="in" filter="fade">
                                      <p:cBhvr>
                                        <p:cTn id="41" dur="227"/>
                                        <p:tgtEl>
                                          <p:spTgt spid="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22"/>
          <p:cNvSpPr/>
          <p:nvPr/>
        </p:nvSpPr>
        <p:spPr>
          <a:xfrm rot="10800000" flipH="1">
            <a:off x="0" y="-73377"/>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pic>
        <p:nvPicPr>
          <p:cNvPr id="892" name="Google Shape;892;p22"/>
          <p:cNvPicPr preferRelativeResize="0"/>
          <p:nvPr/>
        </p:nvPicPr>
        <p:blipFill rotWithShape="1">
          <a:blip r:embed="rId3">
            <a:alphaModFix/>
          </a:blip>
          <a:srcRect b="7728"/>
          <a:stretch/>
        </p:blipFill>
        <p:spPr>
          <a:xfrm>
            <a:off x="137339" y="8282374"/>
            <a:ext cx="4810234" cy="4483474"/>
          </a:xfrm>
          <a:prstGeom prst="rect">
            <a:avLst/>
          </a:prstGeom>
          <a:noFill/>
          <a:ln>
            <a:noFill/>
          </a:ln>
        </p:spPr>
      </p:pic>
      <p:sp>
        <p:nvSpPr>
          <p:cNvPr id="893" name="Google Shape;893;p22"/>
          <p:cNvSpPr txBox="1"/>
          <p:nvPr/>
        </p:nvSpPr>
        <p:spPr>
          <a:xfrm>
            <a:off x="5249811" y="9647767"/>
            <a:ext cx="1503680" cy="369332"/>
          </a:xfrm>
          <a:prstGeom prst="rect">
            <a:avLst/>
          </a:prstGeom>
          <a:solidFill>
            <a:schemeClr val="accent4"/>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Chí tuyến Bắc</a:t>
            </a:r>
            <a:endParaRPr/>
          </a:p>
        </p:txBody>
      </p:sp>
      <p:sp>
        <p:nvSpPr>
          <p:cNvPr id="894" name="Google Shape;894;p22"/>
          <p:cNvSpPr txBox="1"/>
          <p:nvPr/>
        </p:nvSpPr>
        <p:spPr>
          <a:xfrm>
            <a:off x="5257694" y="10909694"/>
            <a:ext cx="1580406" cy="369332"/>
          </a:xfrm>
          <a:prstGeom prst="rect">
            <a:avLst/>
          </a:prstGeom>
          <a:solidFill>
            <a:schemeClr val="accent4"/>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Chí tuyến Nam</a:t>
            </a:r>
            <a:endParaRPr/>
          </a:p>
        </p:txBody>
      </p:sp>
      <p:cxnSp>
        <p:nvCxnSpPr>
          <p:cNvPr id="895" name="Google Shape;895;p22"/>
          <p:cNvCxnSpPr/>
          <p:nvPr/>
        </p:nvCxnSpPr>
        <p:spPr>
          <a:xfrm>
            <a:off x="3368219" y="12085995"/>
            <a:ext cx="1330960" cy="0"/>
          </a:xfrm>
          <a:prstGeom prst="straightConnector1">
            <a:avLst/>
          </a:prstGeom>
          <a:noFill/>
          <a:ln w="28575" cap="flat" cmpd="sng">
            <a:solidFill>
              <a:srgbClr val="0000FF"/>
            </a:solidFill>
            <a:prstDash val="solid"/>
            <a:miter lim="800000"/>
            <a:headEnd type="none" w="sm" len="sm"/>
            <a:tailEnd type="triangle" w="med" len="med"/>
          </a:ln>
        </p:spPr>
      </p:cxnSp>
      <p:sp>
        <p:nvSpPr>
          <p:cNvPr id="896" name="Google Shape;896;p22"/>
          <p:cNvSpPr txBox="1"/>
          <p:nvPr/>
        </p:nvSpPr>
        <p:spPr>
          <a:xfrm>
            <a:off x="4699179" y="11894008"/>
            <a:ext cx="1580406" cy="369332"/>
          </a:xfrm>
          <a:prstGeom prst="rect">
            <a:avLst/>
          </a:prstGeom>
          <a:solidFill>
            <a:srgbClr val="BBD6EE"/>
          </a:solid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Vòng cực Nam</a:t>
            </a:r>
            <a:endParaRPr/>
          </a:p>
        </p:txBody>
      </p:sp>
      <p:sp>
        <p:nvSpPr>
          <p:cNvPr id="897" name="Google Shape;897;p22"/>
          <p:cNvSpPr txBox="1"/>
          <p:nvPr/>
        </p:nvSpPr>
        <p:spPr>
          <a:xfrm>
            <a:off x="4735734" y="8644879"/>
            <a:ext cx="1580406" cy="369332"/>
          </a:xfrm>
          <a:prstGeom prst="rect">
            <a:avLst/>
          </a:prstGeom>
          <a:solidFill>
            <a:srgbClr val="BBD6EE"/>
          </a:solid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Vòng cực Bắc</a:t>
            </a:r>
            <a:endParaRPr/>
          </a:p>
        </p:txBody>
      </p:sp>
      <p:cxnSp>
        <p:nvCxnSpPr>
          <p:cNvPr id="898" name="Google Shape;898;p22"/>
          <p:cNvCxnSpPr/>
          <p:nvPr/>
        </p:nvCxnSpPr>
        <p:spPr>
          <a:xfrm>
            <a:off x="3368219" y="8895756"/>
            <a:ext cx="1330960" cy="13593"/>
          </a:xfrm>
          <a:prstGeom prst="straightConnector1">
            <a:avLst/>
          </a:prstGeom>
          <a:noFill/>
          <a:ln w="28575" cap="flat" cmpd="sng">
            <a:solidFill>
              <a:srgbClr val="0000FF"/>
            </a:solidFill>
            <a:prstDash val="solid"/>
            <a:miter lim="800000"/>
            <a:headEnd type="none" w="sm" len="sm"/>
            <a:tailEnd type="triangle" w="med" len="med"/>
          </a:ln>
        </p:spPr>
      </p:cxnSp>
      <p:cxnSp>
        <p:nvCxnSpPr>
          <p:cNvPr id="899" name="Google Shape;899;p22"/>
          <p:cNvCxnSpPr/>
          <p:nvPr/>
        </p:nvCxnSpPr>
        <p:spPr>
          <a:xfrm rot="10800000" flipH="1">
            <a:off x="4078848" y="9870968"/>
            <a:ext cx="1170963" cy="3497"/>
          </a:xfrm>
          <a:prstGeom prst="straightConnector1">
            <a:avLst/>
          </a:prstGeom>
          <a:noFill/>
          <a:ln w="28575" cap="flat" cmpd="sng">
            <a:solidFill>
              <a:srgbClr val="0000FF"/>
            </a:solidFill>
            <a:prstDash val="solid"/>
            <a:miter lim="800000"/>
            <a:headEnd type="none" w="sm" len="sm"/>
            <a:tailEnd type="triangle" w="med" len="med"/>
          </a:ln>
        </p:spPr>
      </p:cxnSp>
      <p:cxnSp>
        <p:nvCxnSpPr>
          <p:cNvPr id="900" name="Google Shape;900;p22"/>
          <p:cNvCxnSpPr/>
          <p:nvPr/>
        </p:nvCxnSpPr>
        <p:spPr>
          <a:xfrm rot="10800000" flipH="1">
            <a:off x="4078848" y="11152093"/>
            <a:ext cx="1170963" cy="3497"/>
          </a:xfrm>
          <a:prstGeom prst="straightConnector1">
            <a:avLst/>
          </a:prstGeom>
          <a:noFill/>
          <a:ln w="28575" cap="flat" cmpd="sng">
            <a:solidFill>
              <a:srgbClr val="0000FF"/>
            </a:solidFill>
            <a:prstDash val="solid"/>
            <a:miter lim="800000"/>
            <a:headEnd type="none" w="sm" len="sm"/>
            <a:tailEnd type="triangle" w="med" len="med"/>
          </a:ln>
        </p:spPr>
      </p:cxnSp>
      <p:sp>
        <p:nvSpPr>
          <p:cNvPr id="901" name="Google Shape;901;p22"/>
          <p:cNvSpPr txBox="1"/>
          <p:nvPr/>
        </p:nvSpPr>
        <p:spPr>
          <a:xfrm>
            <a:off x="4438534" y="10312134"/>
            <a:ext cx="1779806" cy="369332"/>
          </a:xfrm>
          <a:prstGeom prst="rect">
            <a:avLst/>
          </a:pr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Đường Xích đạo</a:t>
            </a:r>
            <a:endParaRPr/>
          </a:p>
        </p:txBody>
      </p:sp>
      <p:sp>
        <p:nvSpPr>
          <p:cNvPr id="902" name="Google Shape;902;p22"/>
          <p:cNvSpPr/>
          <p:nvPr/>
        </p:nvSpPr>
        <p:spPr>
          <a:xfrm>
            <a:off x="6838100" y="8171773"/>
            <a:ext cx="4848459" cy="4969065"/>
          </a:xfrm>
          <a:prstGeom prst="rect">
            <a:avLst/>
          </a:prstGeom>
          <a:no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3" name="Google Shape;903;p22"/>
          <p:cNvSpPr/>
          <p:nvPr/>
        </p:nvSpPr>
        <p:spPr>
          <a:xfrm>
            <a:off x="7330711" y="7920570"/>
            <a:ext cx="3364298" cy="550696"/>
          </a:xfrm>
          <a:prstGeom prst="roundRect">
            <a:avLst>
              <a:gd name="adj" fmla="val 16667"/>
            </a:avLst>
          </a:prstGeom>
          <a:solidFill>
            <a:srgbClr val="FEE599"/>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i="0" u="none" strike="noStrike" cap="none">
                <a:solidFill>
                  <a:srgbClr val="0000FF"/>
                </a:solidFill>
                <a:latin typeface="Arial"/>
                <a:ea typeface="Arial"/>
                <a:cs typeface="Arial"/>
                <a:sym typeface="Arial"/>
              </a:rPr>
              <a:t>5 vĩ tuyến đặc biệt</a:t>
            </a:r>
            <a:endParaRPr sz="2800" b="1" i="0" u="none" strike="noStrike" cap="none">
              <a:solidFill>
                <a:srgbClr val="0000FF"/>
              </a:solidFill>
              <a:latin typeface="Arial"/>
              <a:ea typeface="Arial"/>
              <a:cs typeface="Arial"/>
              <a:sym typeface="Arial"/>
            </a:endParaRPr>
          </a:p>
        </p:txBody>
      </p:sp>
      <p:sp>
        <p:nvSpPr>
          <p:cNvPr id="904" name="Google Shape;904;p22"/>
          <p:cNvSpPr txBox="1"/>
          <p:nvPr/>
        </p:nvSpPr>
        <p:spPr>
          <a:xfrm>
            <a:off x="9591138" y="8721823"/>
            <a:ext cx="99027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alibri"/>
              <a:buNone/>
            </a:pPr>
            <a:r>
              <a:rPr lang="en-US" sz="3600" b="1" i="0" u="none" strike="noStrike" cap="none">
                <a:solidFill>
                  <a:srgbClr val="FF0000"/>
                </a:solidFill>
                <a:latin typeface="Calibri"/>
                <a:ea typeface="Calibri"/>
                <a:cs typeface="Calibri"/>
                <a:sym typeface="Calibri"/>
              </a:rPr>
              <a:t>0</a:t>
            </a:r>
            <a:r>
              <a:rPr lang="en-US" sz="3600" b="1" i="0" u="none" strike="noStrike" cap="none" baseline="30000">
                <a:solidFill>
                  <a:srgbClr val="FF0000"/>
                </a:solidFill>
                <a:latin typeface="Calibri"/>
                <a:ea typeface="Calibri"/>
                <a:cs typeface="Calibri"/>
                <a:sym typeface="Calibri"/>
              </a:rPr>
              <a:t>0</a:t>
            </a:r>
            <a:r>
              <a:rPr lang="en-US" sz="3600" b="1" i="0" u="none" strike="noStrike" cap="none">
                <a:solidFill>
                  <a:srgbClr val="000000"/>
                </a:solidFill>
                <a:latin typeface="Calibri"/>
                <a:ea typeface="Calibri"/>
                <a:cs typeface="Calibri"/>
                <a:sym typeface="Calibri"/>
              </a:rPr>
              <a:t> </a:t>
            </a:r>
            <a:endParaRPr/>
          </a:p>
        </p:txBody>
      </p:sp>
      <p:sp>
        <p:nvSpPr>
          <p:cNvPr id="905" name="Google Shape;905;p22"/>
          <p:cNvSpPr txBox="1"/>
          <p:nvPr/>
        </p:nvSpPr>
        <p:spPr>
          <a:xfrm>
            <a:off x="9591138" y="9578580"/>
            <a:ext cx="165773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23</a:t>
            </a:r>
            <a:r>
              <a:rPr lang="en-US" sz="3200" b="1" i="0" u="none" strike="noStrike" cap="none" baseline="30000">
                <a:solidFill>
                  <a:srgbClr val="FF0000"/>
                </a:solidFill>
                <a:latin typeface="Calibri"/>
                <a:ea typeface="Calibri"/>
                <a:cs typeface="Calibri"/>
                <a:sym typeface="Calibri"/>
              </a:rPr>
              <a:t>0</a:t>
            </a:r>
            <a:r>
              <a:rPr lang="en-US" sz="3200" b="1" i="0" u="none" strike="noStrike" cap="none">
                <a:solidFill>
                  <a:srgbClr val="FF0000"/>
                </a:solidFill>
                <a:latin typeface="Calibri"/>
                <a:ea typeface="Calibri"/>
                <a:cs typeface="Calibri"/>
                <a:sym typeface="Calibri"/>
              </a:rPr>
              <a:t>27</a:t>
            </a:r>
            <a:r>
              <a:rPr lang="en-US" sz="3200" b="1" i="0" u="none" strike="noStrike" cap="none" baseline="30000">
                <a:solidFill>
                  <a:srgbClr val="FF0000"/>
                </a:solidFill>
                <a:latin typeface="Calibri"/>
                <a:ea typeface="Calibri"/>
                <a:cs typeface="Calibri"/>
                <a:sym typeface="Calibri"/>
              </a:rPr>
              <a:t>’</a:t>
            </a:r>
            <a:r>
              <a:rPr lang="en-US" sz="3200" b="1" i="0" u="none" strike="noStrike" cap="none">
                <a:solidFill>
                  <a:srgbClr val="FF0000"/>
                </a:solidFill>
                <a:latin typeface="Calibri"/>
                <a:ea typeface="Calibri"/>
                <a:cs typeface="Calibri"/>
                <a:sym typeface="Calibri"/>
              </a:rPr>
              <a:t>B</a:t>
            </a:r>
            <a:endParaRPr sz="3200" b="1" i="0" u="none" strike="noStrike" cap="none">
              <a:solidFill>
                <a:srgbClr val="000000"/>
              </a:solidFill>
              <a:latin typeface="Calibri"/>
              <a:ea typeface="Calibri"/>
              <a:cs typeface="Calibri"/>
              <a:sym typeface="Calibri"/>
            </a:endParaRPr>
          </a:p>
        </p:txBody>
      </p:sp>
      <p:sp>
        <p:nvSpPr>
          <p:cNvPr id="906" name="Google Shape;906;p22"/>
          <p:cNvSpPr txBox="1"/>
          <p:nvPr/>
        </p:nvSpPr>
        <p:spPr>
          <a:xfrm>
            <a:off x="9591138" y="10493710"/>
            <a:ext cx="165773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23</a:t>
            </a:r>
            <a:r>
              <a:rPr lang="en-US" sz="3200" b="1" i="0" u="none" strike="noStrike" cap="none" baseline="30000">
                <a:solidFill>
                  <a:srgbClr val="FF0000"/>
                </a:solidFill>
                <a:latin typeface="Calibri"/>
                <a:ea typeface="Calibri"/>
                <a:cs typeface="Calibri"/>
                <a:sym typeface="Calibri"/>
              </a:rPr>
              <a:t>0</a:t>
            </a:r>
            <a:r>
              <a:rPr lang="en-US" sz="3200" b="1" i="0" u="none" strike="noStrike" cap="none">
                <a:solidFill>
                  <a:srgbClr val="FF0000"/>
                </a:solidFill>
                <a:latin typeface="Calibri"/>
                <a:ea typeface="Calibri"/>
                <a:cs typeface="Calibri"/>
                <a:sym typeface="Calibri"/>
              </a:rPr>
              <a:t>27</a:t>
            </a:r>
            <a:r>
              <a:rPr lang="en-US" sz="3200" b="1" i="0" u="none" strike="noStrike" cap="none" baseline="30000">
                <a:solidFill>
                  <a:srgbClr val="FF0000"/>
                </a:solidFill>
                <a:latin typeface="Calibri"/>
                <a:ea typeface="Calibri"/>
                <a:cs typeface="Calibri"/>
                <a:sym typeface="Calibri"/>
              </a:rPr>
              <a:t>’</a:t>
            </a:r>
            <a:r>
              <a:rPr lang="en-US" sz="3200" b="1" i="0" u="none" strike="noStrike" cap="none">
                <a:solidFill>
                  <a:srgbClr val="FF0000"/>
                </a:solidFill>
                <a:latin typeface="Calibri"/>
                <a:ea typeface="Calibri"/>
                <a:cs typeface="Calibri"/>
                <a:sym typeface="Calibri"/>
              </a:rPr>
              <a:t>N</a:t>
            </a:r>
            <a:endParaRPr sz="3200" b="1" i="0" u="none" strike="noStrike" cap="none">
              <a:solidFill>
                <a:srgbClr val="000000"/>
              </a:solidFill>
              <a:latin typeface="Calibri"/>
              <a:ea typeface="Calibri"/>
              <a:cs typeface="Calibri"/>
              <a:sym typeface="Calibri"/>
            </a:endParaRPr>
          </a:p>
        </p:txBody>
      </p:sp>
      <p:sp>
        <p:nvSpPr>
          <p:cNvPr id="907" name="Google Shape;907;p22"/>
          <p:cNvSpPr txBox="1"/>
          <p:nvPr/>
        </p:nvSpPr>
        <p:spPr>
          <a:xfrm>
            <a:off x="9553698" y="11408840"/>
            <a:ext cx="165773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66</a:t>
            </a:r>
            <a:r>
              <a:rPr lang="en-US" sz="3200" b="1" i="0" u="none" strike="noStrike" cap="none" baseline="30000">
                <a:solidFill>
                  <a:srgbClr val="FF0000"/>
                </a:solidFill>
                <a:latin typeface="Calibri"/>
                <a:ea typeface="Calibri"/>
                <a:cs typeface="Calibri"/>
                <a:sym typeface="Calibri"/>
              </a:rPr>
              <a:t>0</a:t>
            </a:r>
            <a:r>
              <a:rPr lang="en-US" sz="3200" b="1" i="0" u="none" strike="noStrike" cap="none">
                <a:solidFill>
                  <a:srgbClr val="FF0000"/>
                </a:solidFill>
                <a:latin typeface="Calibri"/>
                <a:ea typeface="Calibri"/>
                <a:cs typeface="Calibri"/>
                <a:sym typeface="Calibri"/>
              </a:rPr>
              <a:t>33</a:t>
            </a:r>
            <a:r>
              <a:rPr lang="en-US" sz="3200" b="1" i="0" u="none" strike="noStrike" cap="none" baseline="30000">
                <a:solidFill>
                  <a:srgbClr val="FF0000"/>
                </a:solidFill>
                <a:latin typeface="Calibri"/>
                <a:ea typeface="Calibri"/>
                <a:cs typeface="Calibri"/>
                <a:sym typeface="Calibri"/>
              </a:rPr>
              <a:t>’</a:t>
            </a:r>
            <a:r>
              <a:rPr lang="en-US" sz="3200" b="1" i="0" u="none" strike="noStrike" cap="none">
                <a:solidFill>
                  <a:srgbClr val="FF0000"/>
                </a:solidFill>
                <a:latin typeface="Calibri"/>
                <a:ea typeface="Calibri"/>
                <a:cs typeface="Calibri"/>
                <a:sym typeface="Calibri"/>
              </a:rPr>
              <a:t>B</a:t>
            </a:r>
            <a:endParaRPr sz="3200" b="1" i="0" u="none" strike="noStrike" cap="none">
              <a:solidFill>
                <a:srgbClr val="000000"/>
              </a:solidFill>
              <a:latin typeface="Calibri"/>
              <a:ea typeface="Calibri"/>
              <a:cs typeface="Calibri"/>
              <a:sym typeface="Calibri"/>
            </a:endParaRPr>
          </a:p>
        </p:txBody>
      </p:sp>
      <p:sp>
        <p:nvSpPr>
          <p:cNvPr id="908" name="Google Shape;908;p22"/>
          <p:cNvSpPr txBox="1"/>
          <p:nvPr/>
        </p:nvSpPr>
        <p:spPr>
          <a:xfrm>
            <a:off x="9553698" y="12244818"/>
            <a:ext cx="165773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66</a:t>
            </a:r>
            <a:r>
              <a:rPr lang="en-US" sz="3200" b="1" i="0" u="none" strike="noStrike" cap="none" baseline="30000">
                <a:solidFill>
                  <a:srgbClr val="FF0000"/>
                </a:solidFill>
                <a:latin typeface="Calibri"/>
                <a:ea typeface="Calibri"/>
                <a:cs typeface="Calibri"/>
                <a:sym typeface="Calibri"/>
              </a:rPr>
              <a:t>0</a:t>
            </a:r>
            <a:r>
              <a:rPr lang="en-US" sz="3200" b="1" i="0" u="none" strike="noStrike" cap="none">
                <a:solidFill>
                  <a:srgbClr val="FF0000"/>
                </a:solidFill>
                <a:latin typeface="Calibri"/>
                <a:ea typeface="Calibri"/>
                <a:cs typeface="Calibri"/>
                <a:sym typeface="Calibri"/>
              </a:rPr>
              <a:t>33</a:t>
            </a:r>
            <a:r>
              <a:rPr lang="en-US" sz="3200" b="1" i="0" u="none" strike="noStrike" cap="none" baseline="30000">
                <a:solidFill>
                  <a:srgbClr val="FF0000"/>
                </a:solidFill>
                <a:latin typeface="Calibri"/>
                <a:ea typeface="Calibri"/>
                <a:cs typeface="Calibri"/>
                <a:sym typeface="Calibri"/>
              </a:rPr>
              <a:t>’N</a:t>
            </a:r>
            <a:endParaRPr sz="3200" b="1" i="0" u="none" strike="noStrike" cap="none">
              <a:solidFill>
                <a:srgbClr val="000000"/>
              </a:solidFill>
              <a:latin typeface="Calibri"/>
              <a:ea typeface="Calibri"/>
              <a:cs typeface="Calibri"/>
              <a:sym typeface="Calibri"/>
            </a:endParaRPr>
          </a:p>
        </p:txBody>
      </p:sp>
      <p:sp>
        <p:nvSpPr>
          <p:cNvPr id="909" name="Google Shape;909;p22"/>
          <p:cNvSpPr txBox="1"/>
          <p:nvPr/>
        </p:nvSpPr>
        <p:spPr>
          <a:xfrm>
            <a:off x="3364428" y="24329"/>
            <a:ext cx="5216981"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BÀI TẬP VẬN DỤNG</a:t>
            </a:r>
            <a:endParaRPr sz="3600" b="0" i="0" u="none" strike="noStrike" cap="none">
              <a:solidFill>
                <a:srgbClr val="002060"/>
              </a:solidFill>
              <a:latin typeface="Oswald Regular"/>
              <a:ea typeface="Oswald Regular"/>
              <a:cs typeface="Oswald Regular"/>
              <a:sym typeface="Oswald Regular"/>
            </a:endParaRPr>
          </a:p>
        </p:txBody>
      </p:sp>
      <p:grpSp>
        <p:nvGrpSpPr>
          <p:cNvPr id="910" name="Google Shape;910;p22"/>
          <p:cNvGrpSpPr/>
          <p:nvPr/>
        </p:nvGrpSpPr>
        <p:grpSpPr>
          <a:xfrm>
            <a:off x="2184472" y="908884"/>
            <a:ext cx="7361237" cy="5555639"/>
            <a:chOff x="2184472" y="908884"/>
            <a:chExt cx="7361237" cy="5555639"/>
          </a:xfrm>
        </p:grpSpPr>
        <p:pic>
          <p:nvPicPr>
            <p:cNvPr id="911" name="Google Shape;911;p22"/>
            <p:cNvPicPr preferRelativeResize="0"/>
            <p:nvPr/>
          </p:nvPicPr>
          <p:blipFill rotWithShape="1">
            <a:blip r:embed="rId4">
              <a:alphaModFix/>
            </a:blip>
            <a:srcRect/>
            <a:stretch/>
          </p:blipFill>
          <p:spPr>
            <a:xfrm>
              <a:off x="2184472" y="978123"/>
              <a:ext cx="7361237" cy="5486400"/>
            </a:xfrm>
            <a:prstGeom prst="rect">
              <a:avLst/>
            </a:prstGeom>
            <a:noFill/>
            <a:ln>
              <a:noFill/>
            </a:ln>
          </p:spPr>
        </p:pic>
        <p:sp>
          <p:nvSpPr>
            <p:cNvPr id="912" name="Google Shape;912;p22"/>
            <p:cNvSpPr/>
            <p:nvPr/>
          </p:nvSpPr>
          <p:spPr>
            <a:xfrm>
              <a:off x="7527735" y="908884"/>
              <a:ext cx="2012514" cy="660836"/>
            </a:xfrm>
            <a:custGeom>
              <a:avLst/>
              <a:gdLst/>
              <a:ahLst/>
              <a:cxnLst/>
              <a:rect l="l" t="t" r="r" b="b"/>
              <a:pathLst>
                <a:path w="2012514" h="660836" extrusionOk="0">
                  <a:moveTo>
                    <a:pt x="595185" y="615116"/>
                  </a:moveTo>
                  <a:cubicBezTo>
                    <a:pt x="557085" y="604956"/>
                    <a:pt x="493953" y="583351"/>
                    <a:pt x="442785" y="569396"/>
                  </a:cubicBezTo>
                  <a:cubicBezTo>
                    <a:pt x="382163" y="552863"/>
                    <a:pt x="320449" y="540494"/>
                    <a:pt x="259905" y="523676"/>
                  </a:cubicBezTo>
                  <a:cubicBezTo>
                    <a:pt x="228948" y="515077"/>
                    <a:pt x="199358" y="502022"/>
                    <a:pt x="168465" y="493196"/>
                  </a:cubicBezTo>
                  <a:lnTo>
                    <a:pt x="61785" y="462716"/>
                  </a:lnTo>
                  <a:cubicBezTo>
                    <a:pt x="-29502" y="371429"/>
                    <a:pt x="-1517" y="422448"/>
                    <a:pt x="31305" y="203636"/>
                  </a:cubicBezTo>
                  <a:cubicBezTo>
                    <a:pt x="36071" y="171863"/>
                    <a:pt x="36082" y="131473"/>
                    <a:pt x="61785" y="112196"/>
                  </a:cubicBezTo>
                  <a:lnTo>
                    <a:pt x="122745" y="66476"/>
                  </a:lnTo>
                  <a:cubicBezTo>
                    <a:pt x="198945" y="71556"/>
                    <a:pt x="274976" y="81716"/>
                    <a:pt x="351345" y="81716"/>
                  </a:cubicBezTo>
                  <a:cubicBezTo>
                    <a:pt x="831255" y="81716"/>
                    <a:pt x="791133" y="81933"/>
                    <a:pt x="1098105" y="51236"/>
                  </a:cubicBezTo>
                  <a:cubicBezTo>
                    <a:pt x="1353688" y="-33958"/>
                    <a:pt x="1228250" y="2144"/>
                    <a:pt x="1829625" y="51236"/>
                  </a:cubicBezTo>
                  <a:cubicBezTo>
                    <a:pt x="1854941" y="53303"/>
                    <a:pt x="1868532" y="84354"/>
                    <a:pt x="1890585" y="96956"/>
                  </a:cubicBezTo>
                  <a:cubicBezTo>
                    <a:pt x="1904533" y="104926"/>
                    <a:pt x="1921065" y="107116"/>
                    <a:pt x="1936305" y="112196"/>
                  </a:cubicBezTo>
                  <a:cubicBezTo>
                    <a:pt x="1943958" y="119849"/>
                    <a:pt x="2013428" y="183341"/>
                    <a:pt x="2012505" y="203636"/>
                  </a:cubicBezTo>
                  <a:cubicBezTo>
                    <a:pt x="2008068" y="301251"/>
                    <a:pt x="1996413" y="400080"/>
                    <a:pt x="1966785" y="493196"/>
                  </a:cubicBezTo>
                  <a:cubicBezTo>
                    <a:pt x="1953001" y="536518"/>
                    <a:pt x="1818480" y="567739"/>
                    <a:pt x="1799145" y="569396"/>
                  </a:cubicBezTo>
                  <a:cubicBezTo>
                    <a:pt x="1657334" y="581551"/>
                    <a:pt x="1514665" y="579556"/>
                    <a:pt x="1372425" y="584636"/>
                  </a:cubicBezTo>
                  <a:cubicBezTo>
                    <a:pt x="1168485" y="606103"/>
                    <a:pt x="1141553" y="603060"/>
                    <a:pt x="991425" y="630356"/>
                  </a:cubicBezTo>
                  <a:cubicBezTo>
                    <a:pt x="965940" y="634990"/>
                    <a:pt x="940355" y="639314"/>
                    <a:pt x="915225" y="645596"/>
                  </a:cubicBezTo>
                  <a:cubicBezTo>
                    <a:pt x="899640" y="649492"/>
                    <a:pt x="884745" y="655756"/>
                    <a:pt x="869505" y="660836"/>
                  </a:cubicBezTo>
                  <a:cubicBezTo>
                    <a:pt x="803465" y="650676"/>
                    <a:pt x="737058" y="642670"/>
                    <a:pt x="671385" y="630356"/>
                  </a:cubicBezTo>
                  <a:cubicBezTo>
                    <a:pt x="655596" y="627396"/>
                    <a:pt x="633285" y="625276"/>
                    <a:pt x="595185" y="6151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pic>
        <p:nvPicPr>
          <p:cNvPr id="913" name="Google Shape;913;p22"/>
          <p:cNvPicPr preferRelativeResize="0"/>
          <p:nvPr/>
        </p:nvPicPr>
        <p:blipFill rotWithShape="1">
          <a:blip r:embed="rId5">
            <a:alphaModFix/>
          </a:blip>
          <a:srcRect/>
          <a:stretch/>
        </p:blipFill>
        <p:spPr>
          <a:xfrm>
            <a:off x="41363" y="5833761"/>
            <a:ext cx="1023094" cy="9565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9"/>
                                        </p:tgtEl>
                                        <p:attrNameLst>
                                          <p:attrName>style.visibility</p:attrName>
                                        </p:attrNameLst>
                                      </p:cBhvr>
                                      <p:to>
                                        <p:strVal val="visible"/>
                                      </p:to>
                                    </p:set>
                                    <p:animEffect transition="in" filter="fade">
                                      <p:cBhvr>
                                        <p:cTn id="7" dur="1000"/>
                                        <p:tgtEl>
                                          <p:spTgt spid="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
          <p:cNvSpPr/>
          <p:nvPr/>
        </p:nvSpPr>
        <p:spPr>
          <a:xfrm>
            <a:off x="0" y="0"/>
            <a:ext cx="12192000" cy="6858000"/>
          </a:xfrm>
          <a:prstGeom prst="rect">
            <a:avLst/>
          </a:prstGeom>
          <a:solidFill>
            <a:srgbClr val="A8D08C"/>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8" name="Google Shape;248;p2"/>
          <p:cNvSpPr txBox="1"/>
          <p:nvPr/>
        </p:nvSpPr>
        <p:spPr>
          <a:xfrm>
            <a:off x="1449479" y="261807"/>
            <a:ext cx="9779150" cy="646331"/>
          </a:xfrm>
          <a:prstGeom prst="rect">
            <a:avLst/>
          </a:prstGeom>
          <a:solidFill>
            <a:srgbClr val="006600"/>
          </a:solidFill>
          <a:ln w="381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600"/>
              <a:buFont typeface="Tahoma"/>
              <a:buNone/>
            </a:pPr>
            <a:r>
              <a:rPr lang="en-US" sz="3600" b="1" i="0" u="none" strike="noStrike" cap="none">
                <a:solidFill>
                  <a:srgbClr val="FFFF00"/>
                </a:solidFill>
                <a:latin typeface="Tahoma"/>
                <a:ea typeface="Tahoma"/>
                <a:cs typeface="Tahoma"/>
                <a:sym typeface="Tahoma"/>
              </a:rPr>
              <a:t>HƯỚNG DẪN CÁCH HỌC TRỰC TUYẾN</a:t>
            </a:r>
            <a:endParaRPr/>
          </a:p>
        </p:txBody>
      </p:sp>
      <p:pic>
        <p:nvPicPr>
          <p:cNvPr id="249" name="Google Shape;249;p2" descr="Kết quả hình ảnh cho ngồi học xa máy tính"/>
          <p:cNvPicPr preferRelativeResize="0"/>
          <p:nvPr/>
        </p:nvPicPr>
        <p:blipFill rotWithShape="1">
          <a:blip r:embed="rId3">
            <a:alphaModFix/>
          </a:blip>
          <a:srcRect/>
          <a:stretch/>
        </p:blipFill>
        <p:spPr>
          <a:xfrm>
            <a:off x="831173" y="1219145"/>
            <a:ext cx="2676525" cy="1704975"/>
          </a:xfrm>
          <a:prstGeom prst="rect">
            <a:avLst/>
          </a:prstGeom>
          <a:noFill/>
          <a:ln w="28575" cap="flat" cmpd="sng">
            <a:solidFill>
              <a:schemeClr val="lt1"/>
            </a:solidFill>
            <a:prstDash val="solid"/>
            <a:round/>
            <a:headEnd type="none" w="sm" len="sm"/>
            <a:tailEnd type="none" w="sm" len="sm"/>
          </a:ln>
          <a:effectLst>
            <a:outerShdw blurRad="292100" dist="139700" dir="2700000" algn="tl" rotWithShape="0">
              <a:srgbClr val="333333">
                <a:alpha val="64705"/>
              </a:srgbClr>
            </a:outerShdw>
          </a:effectLst>
        </p:spPr>
      </p:pic>
      <p:sp>
        <p:nvSpPr>
          <p:cNvPr id="250" name="Google Shape;250;p2"/>
          <p:cNvSpPr txBox="1"/>
          <p:nvPr/>
        </p:nvSpPr>
        <p:spPr>
          <a:xfrm>
            <a:off x="235617" y="3015097"/>
            <a:ext cx="405234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Tahoma"/>
              <a:buNone/>
            </a:pPr>
            <a:r>
              <a:rPr lang="en-US" sz="2400" b="1" i="0" u="none" strike="noStrike" cap="none">
                <a:solidFill>
                  <a:schemeClr val="dk1"/>
                </a:solidFill>
                <a:latin typeface="Tahoma"/>
                <a:ea typeface="Tahoma"/>
                <a:cs typeface="Tahoma"/>
                <a:sym typeface="Tahoma"/>
              </a:rPr>
              <a:t>Ngồi thẳng lưng</a:t>
            </a:r>
            <a:endParaRPr/>
          </a:p>
          <a:p>
            <a:pPr marL="0" marR="0" lvl="0" indent="0" algn="ctr" rtl="0">
              <a:lnSpc>
                <a:spcPct val="100000"/>
              </a:lnSpc>
              <a:spcBef>
                <a:spcPts val="0"/>
              </a:spcBef>
              <a:spcAft>
                <a:spcPts val="0"/>
              </a:spcAft>
              <a:buClr>
                <a:schemeClr val="dk1"/>
              </a:buClr>
              <a:buSzPts val="2400"/>
              <a:buFont typeface="Tahoma"/>
              <a:buNone/>
            </a:pPr>
            <a:r>
              <a:rPr lang="en-US" sz="2400" b="1" i="0" u="none" strike="noStrike" cap="none">
                <a:solidFill>
                  <a:schemeClr val="dk1"/>
                </a:solidFill>
                <a:latin typeface="Tahoma"/>
                <a:ea typeface="Tahoma"/>
                <a:cs typeface="Tahoma"/>
                <a:sym typeface="Tahoma"/>
              </a:rPr>
              <a:t>mắt cách máy tính 50cm</a:t>
            </a:r>
            <a:endParaRPr/>
          </a:p>
        </p:txBody>
      </p:sp>
      <p:sp>
        <p:nvSpPr>
          <p:cNvPr id="251" name="Google Shape;251;p2"/>
          <p:cNvSpPr/>
          <p:nvPr/>
        </p:nvSpPr>
        <p:spPr>
          <a:xfrm>
            <a:off x="4361872" y="3046732"/>
            <a:ext cx="2695121" cy="9946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ahoma"/>
              <a:buNone/>
            </a:pPr>
            <a:r>
              <a:rPr lang="en-US" sz="2400" b="1" i="0" u="none" strike="noStrike" cap="none">
                <a:solidFill>
                  <a:schemeClr val="dk1"/>
                </a:solidFill>
                <a:latin typeface="Tahoma"/>
                <a:ea typeface="Tahoma"/>
                <a:cs typeface="Tahoma"/>
                <a:sym typeface="Tahoma"/>
              </a:rPr>
              <a:t>SGK LS và ĐL 6</a:t>
            </a:r>
            <a:endParaRPr sz="2400" b="1" i="0" u="none" strike="noStrike" cap="none">
              <a:solidFill>
                <a:schemeClr val="dk1"/>
              </a:solidFill>
              <a:latin typeface="Tahoma"/>
              <a:ea typeface="Tahoma"/>
              <a:cs typeface="Tahoma"/>
              <a:sym typeface="Tahoma"/>
            </a:endParaRPr>
          </a:p>
        </p:txBody>
      </p:sp>
      <p:pic>
        <p:nvPicPr>
          <p:cNvPr id="252" name="Google Shape;252;p2" descr="Kết quả hình ảnh cho Vở học sinh"/>
          <p:cNvPicPr preferRelativeResize="0"/>
          <p:nvPr/>
        </p:nvPicPr>
        <p:blipFill rotWithShape="1">
          <a:blip r:embed="rId4">
            <a:alphaModFix/>
          </a:blip>
          <a:srcRect l="18111" t="3610" r="16611" b="1599"/>
          <a:stretch/>
        </p:blipFill>
        <p:spPr>
          <a:xfrm>
            <a:off x="6968480" y="1245554"/>
            <a:ext cx="1234876" cy="1793232"/>
          </a:xfrm>
          <a:prstGeom prst="rect">
            <a:avLst/>
          </a:prstGeom>
          <a:noFill/>
          <a:ln>
            <a:noFill/>
          </a:ln>
          <a:effectLst>
            <a:reflection stA="30000" endPos="30000" dist="5000" dir="5400000" sy="-100000" algn="bl" rotWithShape="0"/>
          </a:effectLst>
        </p:spPr>
      </p:pic>
      <p:sp>
        <p:nvSpPr>
          <p:cNvPr id="253" name="Google Shape;253;p2"/>
          <p:cNvSpPr/>
          <p:nvPr/>
        </p:nvSpPr>
        <p:spPr>
          <a:xfrm>
            <a:off x="6437874" y="3016789"/>
            <a:ext cx="2548328" cy="9946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ahoma"/>
              <a:buNone/>
            </a:pPr>
            <a:r>
              <a:rPr lang="en-US" sz="2400" b="1" i="0" u="none" strike="noStrike" cap="none">
                <a:solidFill>
                  <a:schemeClr val="dk1"/>
                </a:solidFill>
                <a:latin typeface="Tahoma"/>
                <a:ea typeface="Tahoma"/>
                <a:cs typeface="Tahoma"/>
                <a:sym typeface="Tahoma"/>
              </a:rPr>
              <a:t>Vở ghi</a:t>
            </a:r>
            <a:endParaRPr sz="2400" b="1" i="0" u="none" strike="noStrike" cap="none">
              <a:solidFill>
                <a:schemeClr val="dk1"/>
              </a:solidFill>
              <a:latin typeface="Tahoma"/>
              <a:ea typeface="Tahoma"/>
              <a:cs typeface="Tahoma"/>
              <a:sym typeface="Tahoma"/>
            </a:endParaRPr>
          </a:p>
        </p:txBody>
      </p:sp>
      <p:pic>
        <p:nvPicPr>
          <p:cNvPr id="254" name="Google Shape;254;p2" descr="Kết quả hình ảnh cho bút thước"/>
          <p:cNvPicPr preferRelativeResize="0"/>
          <p:nvPr/>
        </p:nvPicPr>
        <p:blipFill rotWithShape="1">
          <a:blip r:embed="rId5">
            <a:alphaModFix/>
          </a:blip>
          <a:srcRect/>
          <a:stretch/>
        </p:blipFill>
        <p:spPr>
          <a:xfrm>
            <a:off x="9091191" y="1251685"/>
            <a:ext cx="2269636" cy="1802377"/>
          </a:xfrm>
          <a:prstGeom prst="rect">
            <a:avLst/>
          </a:prstGeom>
          <a:noFill/>
          <a:ln w="38100" cap="flat" cmpd="sng">
            <a:solidFill>
              <a:schemeClr val="lt1"/>
            </a:solidFill>
            <a:prstDash val="solid"/>
            <a:round/>
            <a:headEnd type="none" w="sm" len="sm"/>
            <a:tailEnd type="none" w="sm" len="sm"/>
          </a:ln>
          <a:effectLst>
            <a:outerShdw blurRad="292100" dist="139700" dir="2700000" algn="tl" rotWithShape="0">
              <a:srgbClr val="333333">
                <a:alpha val="64705"/>
              </a:srgbClr>
            </a:outerShdw>
          </a:effectLst>
        </p:spPr>
      </p:pic>
      <p:sp>
        <p:nvSpPr>
          <p:cNvPr id="255" name="Google Shape;255;p2"/>
          <p:cNvSpPr/>
          <p:nvPr/>
        </p:nvSpPr>
        <p:spPr>
          <a:xfrm>
            <a:off x="9075249" y="3016789"/>
            <a:ext cx="2548328" cy="9946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ahoma"/>
              <a:buNone/>
            </a:pPr>
            <a:r>
              <a:rPr lang="en-US" sz="2400" b="1" i="0" u="none" strike="noStrike" cap="none">
                <a:solidFill>
                  <a:schemeClr val="dk1"/>
                </a:solidFill>
                <a:latin typeface="Tahoma"/>
                <a:ea typeface="Tahoma"/>
                <a:cs typeface="Tahoma"/>
                <a:sym typeface="Tahoma"/>
              </a:rPr>
              <a:t>Bút, thước</a:t>
            </a:r>
            <a:endParaRPr sz="2400" b="1" i="0" u="none" strike="noStrike" cap="none">
              <a:solidFill>
                <a:schemeClr val="dk1"/>
              </a:solidFill>
              <a:latin typeface="Tahoma"/>
              <a:ea typeface="Tahoma"/>
              <a:cs typeface="Tahoma"/>
              <a:sym typeface="Tahoma"/>
            </a:endParaRPr>
          </a:p>
        </p:txBody>
      </p:sp>
      <p:sp>
        <p:nvSpPr>
          <p:cNvPr id="256" name="Google Shape;256;p2"/>
          <p:cNvSpPr txBox="1"/>
          <p:nvPr/>
        </p:nvSpPr>
        <p:spPr>
          <a:xfrm>
            <a:off x="831173" y="4881119"/>
            <a:ext cx="10675369"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3200"/>
              <a:buFont typeface="Tahoma"/>
              <a:buNone/>
            </a:pPr>
            <a:r>
              <a:rPr lang="en-US" sz="3200" b="1" i="0" u="none" strike="noStrike" cap="none">
                <a:solidFill>
                  <a:srgbClr val="0000FF"/>
                </a:solidFill>
                <a:latin typeface="Tahoma"/>
                <a:ea typeface="Tahoma"/>
                <a:cs typeface="Tahoma"/>
                <a:sym typeface="Tahoma"/>
              </a:rPr>
              <a:t>Chú ý lắng nghe và ghi chép lại các </a:t>
            </a:r>
            <a:endParaRPr/>
          </a:p>
          <a:p>
            <a:pPr marL="0" marR="0" lvl="0" indent="0" algn="ctr" rtl="0">
              <a:lnSpc>
                <a:spcPct val="100000"/>
              </a:lnSpc>
              <a:spcBef>
                <a:spcPts val="0"/>
              </a:spcBef>
              <a:spcAft>
                <a:spcPts val="0"/>
              </a:spcAft>
              <a:buClr>
                <a:srgbClr val="0000FF"/>
              </a:buClr>
              <a:buSzPts val="3200"/>
              <a:buFont typeface="Tahoma"/>
              <a:buNone/>
            </a:pPr>
            <a:r>
              <a:rPr lang="en-US" sz="3200" b="1" i="0" u="none" strike="noStrike" cap="none">
                <a:solidFill>
                  <a:srgbClr val="0000FF"/>
                </a:solidFill>
                <a:latin typeface="Tahoma"/>
                <a:ea typeface="Tahoma"/>
                <a:cs typeface="Tahoma"/>
                <a:sym typeface="Tahoma"/>
              </a:rPr>
              <a:t>nội dung chính các em nhé!</a:t>
            </a:r>
            <a:endParaRPr sz="3200" b="1" i="0" u="none" strike="noStrike" cap="none">
              <a:solidFill>
                <a:srgbClr val="0000FF"/>
              </a:solidFill>
              <a:latin typeface="Tahoma"/>
              <a:ea typeface="Tahoma"/>
              <a:cs typeface="Tahoma"/>
              <a:sym typeface="Tahoma"/>
            </a:endParaRPr>
          </a:p>
        </p:txBody>
      </p:sp>
      <p:pic>
        <p:nvPicPr>
          <p:cNvPr id="257" name="Google Shape;257;p2"/>
          <p:cNvPicPr preferRelativeResize="0"/>
          <p:nvPr/>
        </p:nvPicPr>
        <p:blipFill rotWithShape="1">
          <a:blip r:embed="rId6">
            <a:alphaModFix/>
          </a:blip>
          <a:srcRect/>
          <a:stretch/>
        </p:blipFill>
        <p:spPr>
          <a:xfrm>
            <a:off x="4642294" y="1181723"/>
            <a:ext cx="1428750" cy="1905000"/>
          </a:xfrm>
          <a:prstGeom prst="rect">
            <a:avLst/>
          </a:prstGeom>
          <a:noFill/>
          <a:ln>
            <a:noFill/>
          </a:ln>
          <a:effectLst>
            <a:reflection stA="30000" endPos="30000" dist="5000" dir="5400000" sy="-100000" algn="bl" rotWithShape="0"/>
          </a:effectLst>
        </p:spPr>
      </p:pic>
    </p:spTree>
    <p:extLst>
      <p:ext uri="{BB962C8B-B14F-4D97-AF65-F5344CB8AC3E}">
        <p14:creationId xmlns:p14="http://schemas.microsoft.com/office/powerpoint/2010/main" val="4050671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p:tgtEl>
                                          <p:spTgt spid="248"/>
                                        </p:tgtEl>
                                        <p:attrNameLst>
                                          <p:attrName>ppt_w</p:attrName>
                                        </p:attrNameLst>
                                      </p:cBhvr>
                                      <p:tavLst>
                                        <p:tav tm="0">
                                          <p:val>
                                            <p:strVal val="0"/>
                                          </p:val>
                                        </p:tav>
                                        <p:tav tm="100000">
                                          <p:val>
                                            <p:strVal val="#ppt_w"/>
                                          </p:val>
                                        </p:tav>
                                      </p:tavLst>
                                    </p:anim>
                                    <p:anim calcmode="lin" valueType="num">
                                      <p:cBhvr additive="base">
                                        <p:cTn id="8" dur="500"/>
                                        <p:tgtEl>
                                          <p:spTgt spid="24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49"/>
                                        </p:tgtEl>
                                        <p:attrNameLst>
                                          <p:attrName>style.visibility</p:attrName>
                                        </p:attrNameLst>
                                      </p:cBhvr>
                                      <p:to>
                                        <p:strVal val="visible"/>
                                      </p:to>
                                    </p:set>
                                    <p:anim calcmode="lin" valueType="num">
                                      <p:cBhvr additive="base">
                                        <p:cTn id="11" dur="500"/>
                                        <p:tgtEl>
                                          <p:spTgt spid="249"/>
                                        </p:tgtEl>
                                        <p:attrNameLst>
                                          <p:attrName>ppt_w</p:attrName>
                                        </p:attrNameLst>
                                      </p:cBhvr>
                                      <p:tavLst>
                                        <p:tav tm="0">
                                          <p:val>
                                            <p:strVal val="0"/>
                                          </p:val>
                                        </p:tav>
                                        <p:tav tm="100000">
                                          <p:val>
                                            <p:strVal val="#ppt_w"/>
                                          </p:val>
                                        </p:tav>
                                      </p:tavLst>
                                    </p:anim>
                                    <p:anim calcmode="lin" valueType="num">
                                      <p:cBhvr additive="base">
                                        <p:cTn id="12" dur="500"/>
                                        <p:tgtEl>
                                          <p:spTgt spid="24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50"/>
                                        </p:tgtEl>
                                        <p:attrNameLst>
                                          <p:attrName>style.visibility</p:attrName>
                                        </p:attrNameLst>
                                      </p:cBhvr>
                                      <p:to>
                                        <p:strVal val="visible"/>
                                      </p:to>
                                    </p:set>
                                    <p:anim calcmode="lin" valueType="num">
                                      <p:cBhvr additive="base">
                                        <p:cTn id="15" dur="500"/>
                                        <p:tgtEl>
                                          <p:spTgt spid="250"/>
                                        </p:tgtEl>
                                        <p:attrNameLst>
                                          <p:attrName>ppt_w</p:attrName>
                                        </p:attrNameLst>
                                      </p:cBhvr>
                                      <p:tavLst>
                                        <p:tav tm="0">
                                          <p:val>
                                            <p:strVal val="0"/>
                                          </p:val>
                                        </p:tav>
                                        <p:tav tm="100000">
                                          <p:val>
                                            <p:strVal val="#ppt_w"/>
                                          </p:val>
                                        </p:tav>
                                      </p:tavLst>
                                    </p:anim>
                                    <p:anim calcmode="lin" valueType="num">
                                      <p:cBhvr additive="base">
                                        <p:cTn id="16" dur="500"/>
                                        <p:tgtEl>
                                          <p:spTgt spid="25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51"/>
                                        </p:tgtEl>
                                        <p:attrNameLst>
                                          <p:attrName>style.visibility</p:attrName>
                                        </p:attrNameLst>
                                      </p:cBhvr>
                                      <p:to>
                                        <p:strVal val="visible"/>
                                      </p:to>
                                    </p:set>
                                    <p:anim calcmode="lin" valueType="num">
                                      <p:cBhvr additive="base">
                                        <p:cTn id="19" dur="500"/>
                                        <p:tgtEl>
                                          <p:spTgt spid="251"/>
                                        </p:tgtEl>
                                        <p:attrNameLst>
                                          <p:attrName>ppt_w</p:attrName>
                                        </p:attrNameLst>
                                      </p:cBhvr>
                                      <p:tavLst>
                                        <p:tav tm="0">
                                          <p:val>
                                            <p:strVal val="0"/>
                                          </p:val>
                                        </p:tav>
                                        <p:tav tm="100000">
                                          <p:val>
                                            <p:strVal val="#ppt_w"/>
                                          </p:val>
                                        </p:tav>
                                      </p:tavLst>
                                    </p:anim>
                                    <p:anim calcmode="lin" valueType="num">
                                      <p:cBhvr additive="base">
                                        <p:cTn id="20" dur="500"/>
                                        <p:tgtEl>
                                          <p:spTgt spid="25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52"/>
                                        </p:tgtEl>
                                        <p:attrNameLst>
                                          <p:attrName>style.visibility</p:attrName>
                                        </p:attrNameLst>
                                      </p:cBhvr>
                                      <p:to>
                                        <p:strVal val="visible"/>
                                      </p:to>
                                    </p:set>
                                    <p:anim calcmode="lin" valueType="num">
                                      <p:cBhvr additive="base">
                                        <p:cTn id="23" dur="500"/>
                                        <p:tgtEl>
                                          <p:spTgt spid="252"/>
                                        </p:tgtEl>
                                        <p:attrNameLst>
                                          <p:attrName>ppt_w</p:attrName>
                                        </p:attrNameLst>
                                      </p:cBhvr>
                                      <p:tavLst>
                                        <p:tav tm="0">
                                          <p:val>
                                            <p:strVal val="0"/>
                                          </p:val>
                                        </p:tav>
                                        <p:tav tm="100000">
                                          <p:val>
                                            <p:strVal val="#ppt_w"/>
                                          </p:val>
                                        </p:tav>
                                      </p:tavLst>
                                    </p:anim>
                                    <p:anim calcmode="lin" valueType="num">
                                      <p:cBhvr additive="base">
                                        <p:cTn id="24" dur="500"/>
                                        <p:tgtEl>
                                          <p:spTgt spid="25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53"/>
                                        </p:tgtEl>
                                        <p:attrNameLst>
                                          <p:attrName>style.visibility</p:attrName>
                                        </p:attrNameLst>
                                      </p:cBhvr>
                                      <p:to>
                                        <p:strVal val="visible"/>
                                      </p:to>
                                    </p:set>
                                    <p:anim calcmode="lin" valueType="num">
                                      <p:cBhvr additive="base">
                                        <p:cTn id="27" dur="500"/>
                                        <p:tgtEl>
                                          <p:spTgt spid="253"/>
                                        </p:tgtEl>
                                        <p:attrNameLst>
                                          <p:attrName>ppt_w</p:attrName>
                                        </p:attrNameLst>
                                      </p:cBhvr>
                                      <p:tavLst>
                                        <p:tav tm="0">
                                          <p:val>
                                            <p:strVal val="0"/>
                                          </p:val>
                                        </p:tav>
                                        <p:tav tm="100000">
                                          <p:val>
                                            <p:strVal val="#ppt_w"/>
                                          </p:val>
                                        </p:tav>
                                      </p:tavLst>
                                    </p:anim>
                                    <p:anim calcmode="lin" valueType="num">
                                      <p:cBhvr additive="base">
                                        <p:cTn id="28" dur="500"/>
                                        <p:tgtEl>
                                          <p:spTgt spid="253"/>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54"/>
                                        </p:tgtEl>
                                        <p:attrNameLst>
                                          <p:attrName>style.visibility</p:attrName>
                                        </p:attrNameLst>
                                      </p:cBhvr>
                                      <p:to>
                                        <p:strVal val="visible"/>
                                      </p:to>
                                    </p:set>
                                    <p:anim calcmode="lin" valueType="num">
                                      <p:cBhvr additive="base">
                                        <p:cTn id="31" dur="500"/>
                                        <p:tgtEl>
                                          <p:spTgt spid="254"/>
                                        </p:tgtEl>
                                        <p:attrNameLst>
                                          <p:attrName>ppt_w</p:attrName>
                                        </p:attrNameLst>
                                      </p:cBhvr>
                                      <p:tavLst>
                                        <p:tav tm="0">
                                          <p:val>
                                            <p:strVal val="0"/>
                                          </p:val>
                                        </p:tav>
                                        <p:tav tm="100000">
                                          <p:val>
                                            <p:strVal val="#ppt_w"/>
                                          </p:val>
                                        </p:tav>
                                      </p:tavLst>
                                    </p:anim>
                                    <p:anim calcmode="lin" valueType="num">
                                      <p:cBhvr additive="base">
                                        <p:cTn id="32" dur="500"/>
                                        <p:tgtEl>
                                          <p:spTgt spid="25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55"/>
                                        </p:tgtEl>
                                        <p:attrNameLst>
                                          <p:attrName>style.visibility</p:attrName>
                                        </p:attrNameLst>
                                      </p:cBhvr>
                                      <p:to>
                                        <p:strVal val="visible"/>
                                      </p:to>
                                    </p:set>
                                    <p:anim calcmode="lin" valueType="num">
                                      <p:cBhvr additive="base">
                                        <p:cTn id="35" dur="500"/>
                                        <p:tgtEl>
                                          <p:spTgt spid="255"/>
                                        </p:tgtEl>
                                        <p:attrNameLst>
                                          <p:attrName>ppt_w</p:attrName>
                                        </p:attrNameLst>
                                      </p:cBhvr>
                                      <p:tavLst>
                                        <p:tav tm="0">
                                          <p:val>
                                            <p:strVal val="0"/>
                                          </p:val>
                                        </p:tav>
                                        <p:tav tm="100000">
                                          <p:val>
                                            <p:strVal val="#ppt_w"/>
                                          </p:val>
                                        </p:tav>
                                      </p:tavLst>
                                    </p:anim>
                                    <p:anim calcmode="lin" valueType="num">
                                      <p:cBhvr additive="base">
                                        <p:cTn id="36" dur="500"/>
                                        <p:tgtEl>
                                          <p:spTgt spid="255"/>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57"/>
                                        </p:tgtEl>
                                        <p:attrNameLst>
                                          <p:attrName>style.visibility</p:attrName>
                                        </p:attrNameLst>
                                      </p:cBhvr>
                                      <p:to>
                                        <p:strVal val="visible"/>
                                      </p:to>
                                    </p:set>
                                    <p:anim calcmode="lin" valueType="num">
                                      <p:cBhvr additive="base">
                                        <p:cTn id="39" dur="500"/>
                                        <p:tgtEl>
                                          <p:spTgt spid="257"/>
                                        </p:tgtEl>
                                        <p:attrNameLst>
                                          <p:attrName>ppt_w</p:attrName>
                                        </p:attrNameLst>
                                      </p:cBhvr>
                                      <p:tavLst>
                                        <p:tav tm="0">
                                          <p:val>
                                            <p:strVal val="0"/>
                                          </p:val>
                                        </p:tav>
                                        <p:tav tm="100000">
                                          <p:val>
                                            <p:strVal val="#ppt_w"/>
                                          </p:val>
                                        </p:tav>
                                      </p:tavLst>
                                    </p:anim>
                                    <p:anim calcmode="lin" valueType="num">
                                      <p:cBhvr additive="base">
                                        <p:cTn id="40" dur="500"/>
                                        <p:tgtEl>
                                          <p:spTgt spid="257"/>
                                        </p:tgtEl>
                                        <p:attrNameLst>
                                          <p:attrName>ppt_h</p:attrName>
                                        </p:attrNameLst>
                                      </p:cBhvr>
                                      <p:tavLst>
                                        <p:tav tm="0">
                                          <p:val>
                                            <p:str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256"/>
                                        </p:tgtEl>
                                        <p:attrNameLst>
                                          <p:attrName>style.visibility</p:attrName>
                                        </p:attrNameLst>
                                      </p:cBhvr>
                                      <p:to>
                                        <p:strVal val="visible"/>
                                      </p:to>
                                    </p:set>
                                    <p:anim calcmode="lin" valueType="num">
                                      <p:cBhvr additive="base">
                                        <p:cTn id="45" dur="500"/>
                                        <p:tgtEl>
                                          <p:spTgt spid="256"/>
                                        </p:tgtEl>
                                        <p:attrNameLst>
                                          <p:attrName>ppt_w</p:attrName>
                                        </p:attrNameLst>
                                      </p:cBhvr>
                                      <p:tavLst>
                                        <p:tav tm="0">
                                          <p:val>
                                            <p:strVal val="0"/>
                                          </p:val>
                                        </p:tav>
                                        <p:tav tm="100000">
                                          <p:val>
                                            <p:strVal val="#ppt_w"/>
                                          </p:val>
                                        </p:tav>
                                      </p:tavLst>
                                    </p:anim>
                                    <p:anim calcmode="lin" valueType="num">
                                      <p:cBhvr additive="base">
                                        <p:cTn id="46" dur="500"/>
                                        <p:tgtEl>
                                          <p:spTgt spid="25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
          <p:cNvSpPr/>
          <p:nvPr/>
        </p:nvSpPr>
        <p:spPr>
          <a:xfrm rot="10800000" flipH="1">
            <a:off x="0" y="0"/>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pic>
        <p:nvPicPr>
          <p:cNvPr id="263" name="Google Shape;263;p3"/>
          <p:cNvPicPr preferRelativeResize="0"/>
          <p:nvPr/>
        </p:nvPicPr>
        <p:blipFill rotWithShape="1">
          <a:blip r:embed="rId3">
            <a:alphaModFix/>
          </a:blip>
          <a:srcRect/>
          <a:stretch/>
        </p:blipFill>
        <p:spPr>
          <a:xfrm>
            <a:off x="248750" y="823938"/>
            <a:ext cx="7973417" cy="6074592"/>
          </a:xfrm>
          <a:prstGeom prst="rect">
            <a:avLst/>
          </a:prstGeom>
          <a:noFill/>
          <a:ln>
            <a:noFill/>
          </a:ln>
        </p:spPr>
      </p:pic>
      <p:pic>
        <p:nvPicPr>
          <p:cNvPr id="264" name="Google Shape;264;p3"/>
          <p:cNvPicPr preferRelativeResize="0"/>
          <p:nvPr/>
        </p:nvPicPr>
        <p:blipFill rotWithShape="1">
          <a:blip r:embed="rId4">
            <a:alphaModFix/>
          </a:blip>
          <a:srcRect/>
          <a:stretch/>
        </p:blipFill>
        <p:spPr>
          <a:xfrm>
            <a:off x="335295" y="845074"/>
            <a:ext cx="7409793" cy="4017645"/>
          </a:xfrm>
          <a:prstGeom prst="rect">
            <a:avLst/>
          </a:prstGeom>
          <a:noFill/>
          <a:ln>
            <a:noFill/>
          </a:ln>
        </p:spPr>
      </p:pic>
      <p:grpSp>
        <p:nvGrpSpPr>
          <p:cNvPr id="265" name="Google Shape;265;p3"/>
          <p:cNvGrpSpPr/>
          <p:nvPr/>
        </p:nvGrpSpPr>
        <p:grpSpPr>
          <a:xfrm>
            <a:off x="2452201" y="107088"/>
            <a:ext cx="4788836" cy="681153"/>
            <a:chOff x="1038033" y="2589102"/>
            <a:chExt cx="4788836" cy="681153"/>
          </a:xfrm>
        </p:grpSpPr>
        <p:grpSp>
          <p:nvGrpSpPr>
            <p:cNvPr id="266" name="Google Shape;266;p3"/>
            <p:cNvGrpSpPr/>
            <p:nvPr/>
          </p:nvGrpSpPr>
          <p:grpSpPr>
            <a:xfrm>
              <a:off x="1038033" y="2589102"/>
              <a:ext cx="4788836" cy="681153"/>
              <a:chOff x="1469900" y="2578987"/>
              <a:chExt cx="4366697" cy="621109"/>
            </a:xfrm>
          </p:grpSpPr>
          <p:sp>
            <p:nvSpPr>
              <p:cNvPr id="267" name="Google Shape;267;p3"/>
              <p:cNvSpPr/>
              <p:nvPr/>
            </p:nvSpPr>
            <p:spPr>
              <a:xfrm>
                <a:off x="5431397" y="2578987"/>
                <a:ext cx="405200" cy="621109"/>
              </a:xfrm>
              <a:custGeom>
                <a:avLst/>
                <a:gdLst/>
                <a:ahLst/>
                <a:cxnLst/>
                <a:rect l="l" t="t" r="r" b="b"/>
                <a:pathLst>
                  <a:path w="1626275" h="2492829" extrusionOk="0">
                    <a:moveTo>
                      <a:pt x="1408561" y="0"/>
                    </a:moveTo>
                    <a:lnTo>
                      <a:pt x="1626275" y="0"/>
                    </a:lnTo>
                    <a:lnTo>
                      <a:pt x="217714" y="2492829"/>
                    </a:lnTo>
                    <a:lnTo>
                      <a:pt x="0" y="2492829"/>
                    </a:lnTo>
                    <a:close/>
                  </a:path>
                </a:pathLst>
              </a:custGeom>
              <a:solidFill>
                <a:srgbClr val="FAC6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obster"/>
                  <a:ea typeface="Lobster"/>
                  <a:cs typeface="Lobster"/>
                  <a:sym typeface="Lobster"/>
                </a:endParaRPr>
              </a:p>
            </p:txBody>
          </p:sp>
          <p:sp>
            <p:nvSpPr>
              <p:cNvPr id="268" name="Google Shape;268;p3"/>
              <p:cNvSpPr/>
              <p:nvPr/>
            </p:nvSpPr>
            <p:spPr>
              <a:xfrm>
                <a:off x="1527527" y="2578987"/>
                <a:ext cx="4251443" cy="621109"/>
              </a:xfrm>
              <a:custGeom>
                <a:avLst/>
                <a:gdLst/>
                <a:ahLst/>
                <a:cxnLst/>
                <a:rect l="l" t="t" r="r" b="b"/>
                <a:pathLst>
                  <a:path w="4251443" h="621109" extrusionOk="0">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solidFill>
                <a:srgbClr val="3333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obster"/>
                  <a:ea typeface="Lobster"/>
                  <a:cs typeface="Lobster"/>
                  <a:sym typeface="Lobster"/>
                </a:endParaRPr>
              </a:p>
            </p:txBody>
          </p:sp>
          <p:sp>
            <p:nvSpPr>
              <p:cNvPr id="269" name="Google Shape;269;p3"/>
              <p:cNvSpPr/>
              <p:nvPr/>
            </p:nvSpPr>
            <p:spPr>
              <a:xfrm>
                <a:off x="1469900" y="2578987"/>
                <a:ext cx="405200" cy="621109"/>
              </a:xfrm>
              <a:custGeom>
                <a:avLst/>
                <a:gdLst/>
                <a:ahLst/>
                <a:cxnLst/>
                <a:rect l="l" t="t" r="r" b="b"/>
                <a:pathLst>
                  <a:path w="1626275" h="2492829" extrusionOk="0">
                    <a:moveTo>
                      <a:pt x="1408561" y="0"/>
                    </a:moveTo>
                    <a:lnTo>
                      <a:pt x="1626275" y="0"/>
                    </a:lnTo>
                    <a:lnTo>
                      <a:pt x="217714" y="2492829"/>
                    </a:lnTo>
                    <a:lnTo>
                      <a:pt x="0" y="2492829"/>
                    </a:lnTo>
                    <a:close/>
                  </a:path>
                </a:pathLst>
              </a:custGeom>
              <a:solidFill>
                <a:srgbClr val="FAC6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obster"/>
                  <a:ea typeface="Lobster"/>
                  <a:cs typeface="Lobster"/>
                  <a:sym typeface="Lobster"/>
                </a:endParaRPr>
              </a:p>
            </p:txBody>
          </p:sp>
        </p:grpSp>
        <p:sp>
          <p:nvSpPr>
            <p:cNvPr id="270" name="Google Shape;270;p3"/>
            <p:cNvSpPr txBox="1"/>
            <p:nvPr/>
          </p:nvSpPr>
          <p:spPr>
            <a:xfrm>
              <a:off x="1482405" y="2623924"/>
              <a:ext cx="373132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QUAN SÁT VIDEO</a:t>
              </a:r>
              <a:endParaRPr sz="3600" b="1" i="0" u="none" strike="noStrike" cap="none">
                <a:solidFill>
                  <a:srgbClr val="FFFFFF"/>
                </a:solidFill>
                <a:latin typeface="Arial"/>
                <a:ea typeface="Arial"/>
                <a:cs typeface="Arial"/>
                <a:sym typeface="Arial"/>
              </a:endParaRPr>
            </a:p>
          </p:txBody>
        </p:sp>
      </p:grpSp>
      <p:sp>
        <p:nvSpPr>
          <p:cNvPr id="271" name="Google Shape;271;p3"/>
          <p:cNvSpPr/>
          <p:nvPr/>
        </p:nvSpPr>
        <p:spPr>
          <a:xfrm>
            <a:off x="8479481" y="1171970"/>
            <a:ext cx="3395115" cy="2096747"/>
          </a:xfrm>
          <a:prstGeom prst="roundRect">
            <a:avLst>
              <a:gd name="adj" fmla="val 16667"/>
            </a:avLst>
          </a:prstGeom>
          <a:solidFill>
            <a:schemeClr val="lt2"/>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3"/>
          <p:cNvSpPr/>
          <p:nvPr/>
        </p:nvSpPr>
        <p:spPr>
          <a:xfrm>
            <a:off x="8630672" y="1633606"/>
            <a:ext cx="3092731"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2800"/>
              <a:buFont typeface="Lobster"/>
              <a:buNone/>
            </a:pPr>
            <a:r>
              <a:rPr lang="en-US" sz="2800" b="0" i="0" u="none" strike="noStrike" cap="none">
                <a:solidFill>
                  <a:srgbClr val="FF0000"/>
                </a:solidFill>
                <a:latin typeface="Lobster"/>
                <a:ea typeface="Lobster"/>
                <a:cs typeface="Lobster"/>
                <a:sym typeface="Lobster"/>
              </a:rPr>
              <a:t>Nhiệm vụ</a:t>
            </a:r>
            <a:r>
              <a:rPr lang="en-US" sz="2800" b="0" i="0" u="none" strike="noStrike" cap="none">
                <a:solidFill>
                  <a:srgbClr val="000099"/>
                </a:solidFill>
                <a:latin typeface="Lobster"/>
                <a:ea typeface="Lobster"/>
                <a:cs typeface="Lobster"/>
                <a:sym typeface="Lobster"/>
              </a:rPr>
              <a:t>: Nêu nội dung chính của đoạn video</a:t>
            </a:r>
            <a:endParaRPr sz="2800" b="0" i="0" u="none" strike="noStrike" cap="none">
              <a:solidFill>
                <a:srgbClr val="000099"/>
              </a:solidFill>
              <a:latin typeface="Lobster"/>
              <a:ea typeface="Lobster"/>
              <a:cs typeface="Lobster"/>
              <a:sym typeface="Lobster"/>
            </a:endParaRPr>
          </a:p>
        </p:txBody>
      </p:sp>
      <p:pic>
        <p:nvPicPr>
          <p:cNvPr id="273" name="Google Shape;273;p3"/>
          <p:cNvPicPr preferRelativeResize="0"/>
          <p:nvPr/>
        </p:nvPicPr>
        <p:blipFill rotWithShape="1">
          <a:blip r:embed="rId5">
            <a:alphaModFix/>
          </a:blip>
          <a:srcRect l="24383" t="7235" r="10254" b="11195"/>
          <a:stretch/>
        </p:blipFill>
        <p:spPr>
          <a:xfrm>
            <a:off x="9284398" y="3589284"/>
            <a:ext cx="2319490" cy="28097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1000"/>
                                        <p:tgtEl>
                                          <p:spTgt spid="263"/>
                                        </p:tgtEl>
                                      </p:cBhvr>
                                    </p:animEffect>
                                  </p:childTnLst>
                                </p:cTn>
                              </p:par>
                              <p:par>
                                <p:cTn id="8" presetID="10" presetClass="entr" presetSubtype="0" fill="hold" nodeType="withEffect">
                                  <p:stCondLst>
                                    <p:cond delay="0"/>
                                  </p:stCondLst>
                                  <p:childTnLst>
                                    <p:set>
                                      <p:cBhvr>
                                        <p:cTn id="9" dur="1" fill="hold">
                                          <p:stCondLst>
                                            <p:cond delay="0"/>
                                          </p:stCondLst>
                                        </p:cTn>
                                        <p:tgtEl>
                                          <p:spTgt spid="265"/>
                                        </p:tgtEl>
                                        <p:attrNameLst>
                                          <p:attrName>style.visibility</p:attrName>
                                        </p:attrNameLst>
                                      </p:cBhvr>
                                      <p:to>
                                        <p:strVal val="visible"/>
                                      </p:to>
                                    </p:set>
                                    <p:animEffect transition="in" filter="fade">
                                      <p:cBhvr>
                                        <p:cTn id="10" dur="800"/>
                                        <p:tgtEl>
                                          <p:spTgt spid="2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4"/>
                                        </p:tgtEl>
                                        <p:attrNameLst>
                                          <p:attrName>style.visibility</p:attrName>
                                        </p:attrNameLst>
                                      </p:cBhvr>
                                      <p:to>
                                        <p:strVal val="visible"/>
                                      </p:to>
                                    </p:set>
                                    <p:animEffect transition="in" filter="fade">
                                      <p:cBhvr>
                                        <p:cTn id="15" dur="50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
          <p:cNvSpPr/>
          <p:nvPr/>
        </p:nvSpPr>
        <p:spPr>
          <a:xfrm rot="1742296">
            <a:off x="785610" y="1437794"/>
            <a:ext cx="4693545" cy="4615983"/>
          </a:xfrm>
          <a:prstGeom prst="ellipse">
            <a:avLst/>
          </a:prstGeom>
          <a:no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288" name="Google Shape;288;p5"/>
          <p:cNvSpPr txBox="1"/>
          <p:nvPr/>
        </p:nvSpPr>
        <p:spPr>
          <a:xfrm>
            <a:off x="4911710" y="4810515"/>
            <a:ext cx="6393502"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TỌA ĐỘ ĐỊA LÍ CỦA MỘT ĐIỂM</a:t>
            </a:r>
            <a:endParaRPr sz="3600" b="0" i="0" u="none" strike="noStrike" cap="none">
              <a:solidFill>
                <a:srgbClr val="002060"/>
              </a:solidFill>
              <a:latin typeface="Oswald Regular"/>
              <a:ea typeface="Oswald Regular"/>
              <a:cs typeface="Oswald Regular"/>
              <a:sym typeface="Oswald Regular"/>
            </a:endParaRPr>
          </a:p>
        </p:txBody>
      </p:sp>
      <p:sp>
        <p:nvSpPr>
          <p:cNvPr id="289" name="Google Shape;289;p5"/>
          <p:cNvSpPr/>
          <p:nvPr/>
        </p:nvSpPr>
        <p:spPr>
          <a:xfrm rot="10800000" flipH="1">
            <a:off x="0" y="0"/>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grpSp>
        <p:nvGrpSpPr>
          <p:cNvPr id="290" name="Google Shape;290;p5"/>
          <p:cNvGrpSpPr/>
          <p:nvPr/>
        </p:nvGrpSpPr>
        <p:grpSpPr>
          <a:xfrm>
            <a:off x="3325367" y="117722"/>
            <a:ext cx="5795484" cy="1174556"/>
            <a:chOff x="515" y="986"/>
            <a:chExt cx="6164" cy="540"/>
          </a:xfrm>
        </p:grpSpPr>
        <p:grpSp>
          <p:nvGrpSpPr>
            <p:cNvPr id="291" name="Google Shape;291;p5"/>
            <p:cNvGrpSpPr/>
            <p:nvPr/>
          </p:nvGrpSpPr>
          <p:grpSpPr>
            <a:xfrm>
              <a:off x="630" y="986"/>
              <a:ext cx="6049" cy="540"/>
              <a:chOff x="457" y="737"/>
              <a:chExt cx="4800" cy="572"/>
            </a:xfrm>
          </p:grpSpPr>
          <p:pic>
            <p:nvPicPr>
              <p:cNvPr id="292" name="Google Shape;292;p5"/>
              <p:cNvPicPr preferRelativeResize="0"/>
              <p:nvPr/>
            </p:nvPicPr>
            <p:blipFill rotWithShape="1">
              <a:blip r:embed="rId3">
                <a:alphaModFix/>
              </a:blip>
              <a:srcRect/>
              <a:stretch/>
            </p:blipFill>
            <p:spPr>
              <a:xfrm>
                <a:off x="457" y="737"/>
                <a:ext cx="4800" cy="572"/>
              </a:xfrm>
              <a:prstGeom prst="rect">
                <a:avLst/>
              </a:prstGeom>
              <a:noFill/>
              <a:ln>
                <a:noFill/>
              </a:ln>
            </p:spPr>
          </p:pic>
          <p:sp>
            <p:nvSpPr>
              <p:cNvPr id="293" name="Google Shape;293;p5"/>
              <p:cNvSpPr txBox="1"/>
              <p:nvPr/>
            </p:nvSpPr>
            <p:spPr>
              <a:xfrm>
                <a:off x="519" y="822"/>
                <a:ext cx="4677" cy="44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399"/>
                  <a:buFont typeface="Arial"/>
                  <a:buNone/>
                </a:pPr>
                <a:endParaRPr sz="2399" b="0" i="0" u="none" strike="noStrike" cap="none">
                  <a:solidFill>
                    <a:srgbClr val="FFFFFF"/>
                  </a:solidFill>
                  <a:latin typeface="Calibri"/>
                  <a:ea typeface="Calibri"/>
                  <a:cs typeface="Calibri"/>
                  <a:sym typeface="Calibri"/>
                </a:endParaRPr>
              </a:p>
            </p:txBody>
          </p:sp>
        </p:grpSp>
        <p:sp>
          <p:nvSpPr>
            <p:cNvPr id="294" name="Google Shape;294;p5"/>
            <p:cNvSpPr txBox="1"/>
            <p:nvPr/>
          </p:nvSpPr>
          <p:spPr>
            <a:xfrm>
              <a:off x="515" y="1063"/>
              <a:ext cx="6164" cy="3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Arial"/>
                <a:buNone/>
              </a:pPr>
              <a:r>
                <a:rPr lang="en-US" sz="4400" b="1" i="0" u="none" strike="noStrike" cap="none">
                  <a:solidFill>
                    <a:srgbClr val="FFFFFF"/>
                  </a:solidFill>
                  <a:latin typeface="Arial"/>
                  <a:ea typeface="Arial"/>
                  <a:cs typeface="Arial"/>
                  <a:sym typeface="Arial"/>
                </a:rPr>
                <a:t>NỘI DUNG BÀI HỌC</a:t>
              </a:r>
              <a:endParaRPr sz="4400" b="1" i="0" u="none" strike="noStrike" cap="none">
                <a:solidFill>
                  <a:srgbClr val="FFFFFF"/>
                </a:solidFill>
                <a:latin typeface="Arial"/>
                <a:ea typeface="Arial"/>
                <a:cs typeface="Arial"/>
                <a:sym typeface="Arial"/>
              </a:endParaRPr>
            </a:p>
          </p:txBody>
        </p:sp>
      </p:grpSp>
      <p:pic>
        <p:nvPicPr>
          <p:cNvPr id="295" name="Google Shape;295;p5"/>
          <p:cNvPicPr preferRelativeResize="0"/>
          <p:nvPr/>
        </p:nvPicPr>
        <p:blipFill rotWithShape="1">
          <a:blip r:embed="rId4">
            <a:alphaModFix/>
          </a:blip>
          <a:srcRect/>
          <a:stretch/>
        </p:blipFill>
        <p:spPr>
          <a:xfrm>
            <a:off x="341190" y="156087"/>
            <a:ext cx="1788049" cy="1668846"/>
          </a:xfrm>
          <a:prstGeom prst="rect">
            <a:avLst/>
          </a:prstGeom>
          <a:noFill/>
          <a:ln>
            <a:noFill/>
          </a:ln>
        </p:spPr>
      </p:pic>
      <p:sp>
        <p:nvSpPr>
          <p:cNvPr id="296" name="Google Shape;296;p5"/>
          <p:cNvSpPr/>
          <p:nvPr/>
        </p:nvSpPr>
        <p:spPr>
          <a:xfrm>
            <a:off x="4517811" y="1819917"/>
            <a:ext cx="712143" cy="70462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libri"/>
              <a:buNone/>
            </a:pPr>
            <a:endParaRPr sz="3600" b="0" i="0" u="none" strike="noStrike" cap="none">
              <a:solidFill>
                <a:srgbClr val="FFFFFF"/>
              </a:solidFill>
              <a:latin typeface="Arial"/>
              <a:ea typeface="Arial"/>
              <a:cs typeface="Arial"/>
              <a:sym typeface="Arial"/>
            </a:endParaRPr>
          </a:p>
        </p:txBody>
      </p:sp>
      <p:sp>
        <p:nvSpPr>
          <p:cNvPr id="297" name="Google Shape;297;p5"/>
          <p:cNvSpPr/>
          <p:nvPr/>
        </p:nvSpPr>
        <p:spPr>
          <a:xfrm>
            <a:off x="678913" y="4450288"/>
            <a:ext cx="920582" cy="915846"/>
          </a:xfrm>
          <a:prstGeom prst="ellipse">
            <a:avLst/>
          </a:prstGeom>
          <a:solidFill>
            <a:srgbClr val="C4E0B2"/>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Oswald Regular"/>
              <a:ea typeface="Oswald Regular"/>
              <a:cs typeface="Oswald Regular"/>
              <a:sym typeface="Oswald Regular"/>
            </a:endParaRPr>
          </a:p>
        </p:txBody>
      </p:sp>
      <p:grpSp>
        <p:nvGrpSpPr>
          <p:cNvPr id="298" name="Google Shape;298;p5"/>
          <p:cNvGrpSpPr/>
          <p:nvPr/>
        </p:nvGrpSpPr>
        <p:grpSpPr>
          <a:xfrm>
            <a:off x="3923240" y="1221473"/>
            <a:ext cx="492116" cy="397912"/>
            <a:chOff x="10706100" y="2519363"/>
            <a:chExt cx="481013" cy="388937"/>
          </a:xfrm>
        </p:grpSpPr>
        <p:sp>
          <p:nvSpPr>
            <p:cNvPr id="299" name="Google Shape;299;p5"/>
            <p:cNvSpPr/>
            <p:nvPr/>
          </p:nvSpPr>
          <p:spPr>
            <a:xfrm>
              <a:off x="10706100" y="2519363"/>
              <a:ext cx="342900" cy="311150"/>
            </a:xfrm>
            <a:custGeom>
              <a:avLst/>
              <a:gdLst/>
              <a:ahLst/>
              <a:cxnLst/>
              <a:rect l="l" t="t" r="r" b="b"/>
              <a:pathLst>
                <a:path w="91" h="83" extrusionOk="0">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300" name="Google Shape;300;p5"/>
            <p:cNvSpPr/>
            <p:nvPr/>
          </p:nvSpPr>
          <p:spPr>
            <a:xfrm>
              <a:off x="10898188" y="2646363"/>
              <a:ext cx="288925" cy="261937"/>
            </a:xfrm>
            <a:custGeom>
              <a:avLst/>
              <a:gdLst/>
              <a:ahLst/>
              <a:cxnLst/>
              <a:rect l="l" t="t" r="r" b="b"/>
              <a:pathLst>
                <a:path w="77" h="70" extrusionOk="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grpSp>
      <p:sp>
        <p:nvSpPr>
          <p:cNvPr id="301" name="Google Shape;301;p5"/>
          <p:cNvSpPr/>
          <p:nvPr/>
        </p:nvSpPr>
        <p:spPr>
          <a:xfrm>
            <a:off x="2299048" y="5717398"/>
            <a:ext cx="370560" cy="37056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02" name="Google Shape;302;p5"/>
          <p:cNvSpPr/>
          <p:nvPr/>
        </p:nvSpPr>
        <p:spPr>
          <a:xfrm>
            <a:off x="4594227" y="4810515"/>
            <a:ext cx="764309" cy="712143"/>
          </a:xfrm>
          <a:prstGeom prst="ellipse">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libri"/>
              <a:buNone/>
            </a:pPr>
            <a:endParaRPr sz="3600" b="0" i="0" u="none" strike="noStrike" cap="none">
              <a:solidFill>
                <a:srgbClr val="FFFFFF"/>
              </a:solidFill>
              <a:latin typeface="Arial"/>
              <a:ea typeface="Arial"/>
              <a:cs typeface="Arial"/>
              <a:sym typeface="Arial"/>
            </a:endParaRPr>
          </a:p>
        </p:txBody>
      </p:sp>
      <p:sp>
        <p:nvSpPr>
          <p:cNvPr id="303" name="Google Shape;303;p5"/>
          <p:cNvSpPr/>
          <p:nvPr/>
        </p:nvSpPr>
        <p:spPr>
          <a:xfrm>
            <a:off x="4564398" y="1870524"/>
            <a:ext cx="629928" cy="595882"/>
          </a:xfrm>
          <a:prstGeom prst="ellipse">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3600"/>
              <a:buFont typeface="Arial"/>
              <a:buNone/>
            </a:pPr>
            <a:r>
              <a:rPr lang="en-US" sz="3600" b="0" i="0" u="none" strike="noStrike" cap="none">
                <a:solidFill>
                  <a:srgbClr val="FF0000"/>
                </a:solidFill>
                <a:latin typeface="Arial"/>
                <a:ea typeface="Arial"/>
                <a:cs typeface="Arial"/>
                <a:sym typeface="Arial"/>
              </a:rPr>
              <a:t>1</a:t>
            </a:r>
            <a:endParaRPr/>
          </a:p>
        </p:txBody>
      </p:sp>
      <p:sp>
        <p:nvSpPr>
          <p:cNvPr id="304" name="Google Shape;304;p5"/>
          <p:cNvSpPr/>
          <p:nvPr/>
        </p:nvSpPr>
        <p:spPr>
          <a:xfrm>
            <a:off x="4648358" y="4870039"/>
            <a:ext cx="666990" cy="598598"/>
          </a:xfrm>
          <a:prstGeom prst="ellipse">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2800"/>
              <a:buFont typeface="Arial"/>
              <a:buNone/>
            </a:pPr>
            <a:r>
              <a:rPr lang="en-US" sz="2800" b="0" i="0" u="none" strike="noStrike" cap="none">
                <a:solidFill>
                  <a:srgbClr val="FF0000"/>
                </a:solidFill>
                <a:latin typeface="Arial"/>
                <a:ea typeface="Arial"/>
                <a:cs typeface="Arial"/>
                <a:sym typeface="Arial"/>
              </a:rPr>
              <a:t>2</a:t>
            </a:r>
            <a:endParaRPr/>
          </a:p>
        </p:txBody>
      </p:sp>
      <p:sp>
        <p:nvSpPr>
          <p:cNvPr id="305" name="Google Shape;305;p5"/>
          <p:cNvSpPr/>
          <p:nvPr/>
        </p:nvSpPr>
        <p:spPr>
          <a:xfrm>
            <a:off x="2105657" y="1101386"/>
            <a:ext cx="920582" cy="915846"/>
          </a:xfrm>
          <a:prstGeom prst="ellipse">
            <a:avLst/>
          </a:prstGeom>
          <a:solidFill>
            <a:srgbClr val="F7CAAC"/>
          </a:solidFill>
          <a:ln w="25400" cap="flat" cmpd="sng">
            <a:solidFill>
              <a:schemeClr val="lt2"/>
            </a:solidFill>
            <a:prstDash val="solid"/>
            <a:round/>
            <a:headEnd type="none" w="sm" len="sm"/>
            <a:tailEnd type="none" w="sm" len="sm"/>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Oswald Regular"/>
              <a:ea typeface="Oswald Regular"/>
              <a:cs typeface="Oswald Regular"/>
              <a:sym typeface="Oswald Regular"/>
            </a:endParaRPr>
          </a:p>
        </p:txBody>
      </p:sp>
      <p:sp>
        <p:nvSpPr>
          <p:cNvPr id="306" name="Google Shape;306;p5"/>
          <p:cNvSpPr/>
          <p:nvPr/>
        </p:nvSpPr>
        <p:spPr>
          <a:xfrm>
            <a:off x="770208" y="2767050"/>
            <a:ext cx="370560" cy="37056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pic>
        <p:nvPicPr>
          <p:cNvPr id="307" name="Google Shape;307;p5"/>
          <p:cNvPicPr preferRelativeResize="0"/>
          <p:nvPr/>
        </p:nvPicPr>
        <p:blipFill rotWithShape="1">
          <a:blip r:embed="rId5">
            <a:alphaModFix/>
          </a:blip>
          <a:srcRect l="7984" b="8789"/>
          <a:stretch/>
        </p:blipFill>
        <p:spPr>
          <a:xfrm>
            <a:off x="1244631" y="2090370"/>
            <a:ext cx="3563216" cy="3524759"/>
          </a:xfrm>
          <a:prstGeom prst="rect">
            <a:avLst/>
          </a:prstGeom>
          <a:noFill/>
          <a:ln>
            <a:noFill/>
          </a:ln>
        </p:spPr>
      </p:pic>
      <p:sp>
        <p:nvSpPr>
          <p:cNvPr id="308" name="Google Shape;308;p5"/>
          <p:cNvSpPr txBox="1"/>
          <p:nvPr/>
        </p:nvSpPr>
        <p:spPr>
          <a:xfrm>
            <a:off x="5194326" y="1819917"/>
            <a:ext cx="5216981"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KINH TUYẾN VÀ VĨ TUYẾN</a:t>
            </a:r>
            <a:endParaRPr sz="3600" b="0" i="0" u="none" strike="noStrike" cap="none">
              <a:solidFill>
                <a:srgbClr val="002060"/>
              </a:solidFill>
              <a:latin typeface="Oswald Regular"/>
              <a:ea typeface="Oswald Regular"/>
              <a:cs typeface="Oswald Regular"/>
              <a:sym typeface="Oswald Regul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7"/>
                                        </p:tgtEl>
                                        <p:attrNameLst>
                                          <p:attrName>style.visibility</p:attrName>
                                        </p:attrNameLst>
                                      </p:cBhvr>
                                      <p:to>
                                        <p:strVal val="visible"/>
                                      </p:to>
                                    </p:set>
                                    <p:anim calcmode="lin" valueType="num">
                                      <p:cBhvr additive="base">
                                        <p:cTn id="7" dur="500"/>
                                        <p:tgtEl>
                                          <p:spTgt spid="297"/>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Effect transition="in" filter="fade">
                                      <p:cBhvr>
                                        <p:cTn id="10" dur="500"/>
                                        <p:tgtEl>
                                          <p:spTgt spid="301"/>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300"/>
                                        <p:tgtEl>
                                          <p:spTgt spid="301"/>
                                        </p:tgtEl>
                                      </p:cBhvr>
                                    </p:animEffect>
                                    <p:set>
                                      <p:cBhvr>
                                        <p:cTn id="14" dur="1" fill="hold">
                                          <p:stCondLst>
                                            <p:cond delay="300"/>
                                          </p:stCondLst>
                                        </p:cTn>
                                        <p:tgtEl>
                                          <p:spTgt spid="301"/>
                                        </p:tgtEl>
                                        <p:attrNameLst>
                                          <p:attrName>style.visibility</p:attrName>
                                        </p:attrNameLst>
                                      </p:cBhvr>
                                      <p:to>
                                        <p:strVal val="hidden"/>
                                      </p:to>
                                    </p:set>
                                  </p:childTnLst>
                                </p:cTn>
                              </p:par>
                              <p:par>
                                <p:cTn id="15" presetID="10" presetClass="entr" presetSubtype="0" fill="hold" nodeType="withEffect">
                                  <p:stCondLst>
                                    <p:cond delay="200"/>
                                  </p:stCondLst>
                                  <p:childTnLst>
                                    <p:set>
                                      <p:cBhvr>
                                        <p:cTn id="16" dur="1" fill="hold">
                                          <p:stCondLst>
                                            <p:cond delay="0"/>
                                          </p:stCondLst>
                                        </p:cTn>
                                        <p:tgtEl>
                                          <p:spTgt spid="287"/>
                                        </p:tgtEl>
                                        <p:attrNameLst>
                                          <p:attrName>style.visibility</p:attrName>
                                        </p:attrNameLst>
                                      </p:cBhvr>
                                      <p:to>
                                        <p:strVal val="visible"/>
                                      </p:to>
                                    </p:set>
                                    <p:animEffect transition="in" filter="fade">
                                      <p:cBhvr>
                                        <p:cTn id="17" dur="500"/>
                                        <p:tgtEl>
                                          <p:spTgt spid="287"/>
                                        </p:tgtEl>
                                      </p:cBhvr>
                                    </p:animEffect>
                                  </p:childTnLst>
                                </p:cTn>
                              </p:par>
                              <p:par>
                                <p:cTn id="18" presetID="10" presetClass="entr" presetSubtype="0" fill="hold" nodeType="withEffect">
                                  <p:stCondLst>
                                    <p:cond delay="0"/>
                                  </p:stCondLst>
                                  <p:childTnLst>
                                    <p:set>
                                      <p:cBhvr>
                                        <p:cTn id="19" dur="1" fill="hold">
                                          <p:stCondLst>
                                            <p:cond delay="0"/>
                                          </p:stCondLst>
                                        </p:cTn>
                                        <p:tgtEl>
                                          <p:spTgt spid="298"/>
                                        </p:tgtEl>
                                        <p:attrNameLst>
                                          <p:attrName>style.visibility</p:attrName>
                                        </p:attrNameLst>
                                      </p:cBhvr>
                                      <p:to>
                                        <p:strVal val="visible"/>
                                      </p:to>
                                    </p:set>
                                    <p:animEffect transition="in" filter="fade">
                                      <p:cBhvr>
                                        <p:cTn id="20" dur="1000"/>
                                        <p:tgtEl>
                                          <p:spTgt spid="298"/>
                                        </p:tgtEl>
                                      </p:cBhvr>
                                    </p:animEffect>
                                  </p:childTnLst>
                                </p:cTn>
                              </p:par>
                            </p:childTnLst>
                          </p:cTn>
                        </p:par>
                        <p:par>
                          <p:cTn id="21" fill="hold">
                            <p:stCondLst>
                              <p:cond delay="1500"/>
                            </p:stCondLst>
                            <p:childTnLst>
                              <p:par>
                                <p:cTn id="22" presetID="23" presetClass="entr" presetSubtype="16" fill="hold" nodeType="afterEffect">
                                  <p:stCondLst>
                                    <p:cond delay="0"/>
                                  </p:stCondLst>
                                  <p:childTnLst>
                                    <p:set>
                                      <p:cBhvr>
                                        <p:cTn id="23" dur="1" fill="hold">
                                          <p:stCondLst>
                                            <p:cond delay="0"/>
                                          </p:stCondLst>
                                        </p:cTn>
                                        <p:tgtEl>
                                          <p:spTgt spid="290"/>
                                        </p:tgtEl>
                                        <p:attrNameLst>
                                          <p:attrName>style.visibility</p:attrName>
                                        </p:attrNameLst>
                                      </p:cBhvr>
                                      <p:to>
                                        <p:strVal val="visible"/>
                                      </p:to>
                                    </p:set>
                                    <p:anim calcmode="lin" valueType="num">
                                      <p:cBhvr additive="base">
                                        <p:cTn id="24" dur="750"/>
                                        <p:tgtEl>
                                          <p:spTgt spid="290"/>
                                        </p:tgtEl>
                                        <p:attrNameLst>
                                          <p:attrName>ppt_w</p:attrName>
                                        </p:attrNameLst>
                                      </p:cBhvr>
                                      <p:tavLst>
                                        <p:tav tm="0">
                                          <p:val>
                                            <p:strVal val="0"/>
                                          </p:val>
                                        </p:tav>
                                        <p:tav tm="100000">
                                          <p:val>
                                            <p:strVal val="#ppt_w"/>
                                          </p:val>
                                        </p:tav>
                                      </p:tavLst>
                                    </p:anim>
                                    <p:anim calcmode="lin" valueType="num">
                                      <p:cBhvr additive="base">
                                        <p:cTn id="25" dur="750"/>
                                        <p:tgtEl>
                                          <p:spTgt spid="290"/>
                                        </p:tgtEl>
                                        <p:attrNameLst>
                                          <p:attrName>ppt_h</p:attrName>
                                        </p:attrNameLst>
                                      </p:cBhvr>
                                      <p:tavLst>
                                        <p:tav tm="0">
                                          <p:val>
                                            <p:strVal val="0"/>
                                          </p:val>
                                        </p:tav>
                                        <p:tav tm="100000">
                                          <p:val>
                                            <p:strVal val="#ppt_h"/>
                                          </p:val>
                                        </p:tav>
                                      </p:tavLst>
                                    </p:anim>
                                  </p:childTnLst>
                                </p:cTn>
                              </p:par>
                              <p:par>
                                <p:cTn id="26" presetID="2" presetClass="entr" presetSubtype="2" fill="hold" nodeType="withEffect">
                                  <p:stCondLst>
                                    <p:cond delay="0"/>
                                  </p:stCondLst>
                                  <p:childTnLst>
                                    <p:set>
                                      <p:cBhvr>
                                        <p:cTn id="27" dur="1" fill="hold">
                                          <p:stCondLst>
                                            <p:cond delay="0"/>
                                          </p:stCondLst>
                                        </p:cTn>
                                        <p:tgtEl>
                                          <p:spTgt spid="296"/>
                                        </p:tgtEl>
                                        <p:attrNameLst>
                                          <p:attrName>style.visibility</p:attrName>
                                        </p:attrNameLst>
                                      </p:cBhvr>
                                      <p:to>
                                        <p:strVal val="visible"/>
                                      </p:to>
                                    </p:set>
                                    <p:anim calcmode="lin" valueType="num">
                                      <p:cBhvr additive="base">
                                        <p:cTn id="28" dur="1000"/>
                                        <p:tgtEl>
                                          <p:spTgt spid="296"/>
                                        </p:tgtEl>
                                        <p:attrNameLst>
                                          <p:attrName>ppt_x</p:attrName>
                                        </p:attrNameLst>
                                      </p:cBhvr>
                                      <p:tavLst>
                                        <p:tav tm="0">
                                          <p:val>
                                            <p:strVal val="#ppt_x+1"/>
                                          </p:val>
                                        </p:tav>
                                        <p:tav tm="100000">
                                          <p:val>
                                            <p:strVal val="#ppt_x"/>
                                          </p:val>
                                        </p:tav>
                                      </p:tavLst>
                                    </p:anim>
                                  </p:childTnLst>
                                </p:cTn>
                              </p:par>
                              <p:par>
                                <p:cTn id="29" presetID="2" presetClass="entr" presetSubtype="2" fill="hold" nodeType="withEffect">
                                  <p:stCondLst>
                                    <p:cond delay="0"/>
                                  </p:stCondLst>
                                  <p:childTnLst>
                                    <p:set>
                                      <p:cBhvr>
                                        <p:cTn id="30" dur="1" fill="hold">
                                          <p:stCondLst>
                                            <p:cond delay="0"/>
                                          </p:stCondLst>
                                        </p:cTn>
                                        <p:tgtEl>
                                          <p:spTgt spid="303"/>
                                        </p:tgtEl>
                                        <p:attrNameLst>
                                          <p:attrName>style.visibility</p:attrName>
                                        </p:attrNameLst>
                                      </p:cBhvr>
                                      <p:to>
                                        <p:strVal val="visible"/>
                                      </p:to>
                                    </p:set>
                                    <p:anim calcmode="lin" valueType="num">
                                      <p:cBhvr additive="base">
                                        <p:cTn id="31" dur="500"/>
                                        <p:tgtEl>
                                          <p:spTgt spid="303"/>
                                        </p:tgtEl>
                                        <p:attrNameLst>
                                          <p:attrName>ppt_x</p:attrName>
                                        </p:attrNameLst>
                                      </p:cBhvr>
                                      <p:tavLst>
                                        <p:tav tm="0">
                                          <p:val>
                                            <p:strVal val="#ppt_x+1"/>
                                          </p:val>
                                        </p:tav>
                                        <p:tav tm="100000">
                                          <p:val>
                                            <p:strVal val="#ppt_x"/>
                                          </p:val>
                                        </p:tav>
                                      </p:tavLst>
                                    </p:anim>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308"/>
                                        </p:tgtEl>
                                        <p:attrNameLst>
                                          <p:attrName>style.visibility</p:attrName>
                                        </p:attrNameLst>
                                      </p:cBhvr>
                                      <p:to>
                                        <p:strVal val="visible"/>
                                      </p:to>
                                    </p:set>
                                    <p:animEffect transition="in" filter="fade">
                                      <p:cBhvr>
                                        <p:cTn id="35" dur="1000"/>
                                        <p:tgtEl>
                                          <p:spTgt spid="308"/>
                                        </p:tgtEl>
                                      </p:cBhvr>
                                    </p:animEffect>
                                  </p:childTnLst>
                                </p:cTn>
                              </p:par>
                            </p:childTnLst>
                          </p:cTn>
                        </p:par>
                        <p:par>
                          <p:cTn id="36" fill="hold">
                            <p:stCondLst>
                              <p:cond delay="3500"/>
                            </p:stCondLst>
                            <p:childTnLst>
                              <p:par>
                                <p:cTn id="37" presetID="2" presetClass="entr" presetSubtype="2" fill="hold" nodeType="afterEffect">
                                  <p:stCondLst>
                                    <p:cond delay="0"/>
                                  </p:stCondLst>
                                  <p:childTnLst>
                                    <p:set>
                                      <p:cBhvr>
                                        <p:cTn id="38" dur="1" fill="hold">
                                          <p:stCondLst>
                                            <p:cond delay="0"/>
                                          </p:stCondLst>
                                        </p:cTn>
                                        <p:tgtEl>
                                          <p:spTgt spid="302"/>
                                        </p:tgtEl>
                                        <p:attrNameLst>
                                          <p:attrName>style.visibility</p:attrName>
                                        </p:attrNameLst>
                                      </p:cBhvr>
                                      <p:to>
                                        <p:strVal val="visible"/>
                                      </p:to>
                                    </p:set>
                                    <p:anim calcmode="lin" valueType="num">
                                      <p:cBhvr additive="base">
                                        <p:cTn id="39" dur="1000"/>
                                        <p:tgtEl>
                                          <p:spTgt spid="302"/>
                                        </p:tgtEl>
                                        <p:attrNameLst>
                                          <p:attrName>ppt_x</p:attrName>
                                        </p:attrNameLst>
                                      </p:cBhvr>
                                      <p:tavLst>
                                        <p:tav tm="0">
                                          <p:val>
                                            <p:strVal val="#ppt_x+1"/>
                                          </p:val>
                                        </p:tav>
                                        <p:tav tm="100000">
                                          <p:val>
                                            <p:strVal val="#ppt_x"/>
                                          </p:val>
                                        </p:tav>
                                      </p:tavLst>
                                    </p:anim>
                                  </p:childTnLst>
                                </p:cTn>
                              </p:par>
                              <p:par>
                                <p:cTn id="40" presetID="2" presetClass="entr" presetSubtype="2" fill="hold" nodeType="withEffect">
                                  <p:stCondLst>
                                    <p:cond delay="0"/>
                                  </p:stCondLst>
                                  <p:childTnLst>
                                    <p:set>
                                      <p:cBhvr>
                                        <p:cTn id="41" dur="1" fill="hold">
                                          <p:stCondLst>
                                            <p:cond delay="0"/>
                                          </p:stCondLst>
                                        </p:cTn>
                                        <p:tgtEl>
                                          <p:spTgt spid="304"/>
                                        </p:tgtEl>
                                        <p:attrNameLst>
                                          <p:attrName>style.visibility</p:attrName>
                                        </p:attrNameLst>
                                      </p:cBhvr>
                                      <p:to>
                                        <p:strVal val="visible"/>
                                      </p:to>
                                    </p:set>
                                    <p:anim calcmode="lin" valueType="num">
                                      <p:cBhvr additive="base">
                                        <p:cTn id="42" dur="500"/>
                                        <p:tgtEl>
                                          <p:spTgt spid="304"/>
                                        </p:tgtEl>
                                        <p:attrNameLst>
                                          <p:attrName>ppt_x</p:attrName>
                                        </p:attrNameLst>
                                      </p:cBhvr>
                                      <p:tavLst>
                                        <p:tav tm="0">
                                          <p:val>
                                            <p:strVal val="#ppt_x+1"/>
                                          </p:val>
                                        </p:tav>
                                        <p:tav tm="100000">
                                          <p:val>
                                            <p:strVal val="#ppt_x"/>
                                          </p:val>
                                        </p:tav>
                                      </p:tavLst>
                                    </p:anim>
                                  </p:childTnLst>
                                </p:cTn>
                              </p:par>
                              <p:par>
                                <p:cTn id="43" presetID="10" presetClass="entr" presetSubtype="0" fill="hold" nodeType="withEffect">
                                  <p:stCondLst>
                                    <p:cond delay="0"/>
                                  </p:stCondLst>
                                  <p:childTnLst>
                                    <p:set>
                                      <p:cBhvr>
                                        <p:cTn id="44" dur="1" fill="hold">
                                          <p:stCondLst>
                                            <p:cond delay="0"/>
                                          </p:stCondLst>
                                        </p:cTn>
                                        <p:tgtEl>
                                          <p:spTgt spid="288"/>
                                        </p:tgtEl>
                                        <p:attrNameLst>
                                          <p:attrName>style.visibility</p:attrName>
                                        </p:attrNameLst>
                                      </p:cBhvr>
                                      <p:to>
                                        <p:strVal val="visible"/>
                                      </p:to>
                                    </p:set>
                                    <p:animEffect transition="in" filter="fade">
                                      <p:cBhvr>
                                        <p:cTn id="45" dur="1000"/>
                                        <p:tgtEl>
                                          <p:spTgt spid="288"/>
                                        </p:tgtEl>
                                      </p:cBhvr>
                                    </p:animEffect>
                                  </p:childTnLst>
                                </p:cTn>
                              </p:par>
                            </p:childTnLst>
                          </p:cTn>
                        </p:par>
                        <p:par>
                          <p:cTn id="46" fill="hold">
                            <p:stCondLst>
                              <p:cond delay="4500"/>
                            </p:stCondLst>
                            <p:childTnLst>
                              <p:par>
                                <p:cTn id="47" presetID="2" presetClass="entr" presetSubtype="8" fill="hold" nodeType="afterEffect">
                                  <p:stCondLst>
                                    <p:cond delay="0"/>
                                  </p:stCondLst>
                                  <p:childTnLst>
                                    <p:set>
                                      <p:cBhvr>
                                        <p:cTn id="48" dur="1" fill="hold">
                                          <p:stCondLst>
                                            <p:cond delay="0"/>
                                          </p:stCondLst>
                                        </p:cTn>
                                        <p:tgtEl>
                                          <p:spTgt spid="305"/>
                                        </p:tgtEl>
                                        <p:attrNameLst>
                                          <p:attrName>style.visibility</p:attrName>
                                        </p:attrNameLst>
                                      </p:cBhvr>
                                      <p:to>
                                        <p:strVal val="visible"/>
                                      </p:to>
                                    </p:set>
                                    <p:anim calcmode="lin" valueType="num">
                                      <p:cBhvr additive="base">
                                        <p:cTn id="49" dur="500"/>
                                        <p:tgtEl>
                                          <p:spTgt spid="305"/>
                                        </p:tgtEl>
                                        <p:attrNameLst>
                                          <p:attrName>ppt_x</p:attrName>
                                        </p:attrNameLst>
                                      </p:cBhvr>
                                      <p:tavLst>
                                        <p:tav tm="0">
                                          <p:val>
                                            <p:strVal val="#ppt_x-1"/>
                                          </p:val>
                                        </p:tav>
                                        <p:tav tm="100000">
                                          <p:val>
                                            <p:strVal val="#ppt_x"/>
                                          </p:val>
                                        </p:tav>
                                      </p:tavLst>
                                    </p:anim>
                                  </p:childTnLst>
                                </p:cTn>
                              </p:par>
                              <p:par>
                                <p:cTn id="50" presetID="10" presetClass="entr" presetSubtype="0" fill="hold" nodeType="withEffect">
                                  <p:stCondLst>
                                    <p:cond delay="0"/>
                                  </p:stCondLst>
                                  <p:childTnLst>
                                    <p:set>
                                      <p:cBhvr>
                                        <p:cTn id="51" dur="1" fill="hold">
                                          <p:stCondLst>
                                            <p:cond delay="0"/>
                                          </p:stCondLst>
                                        </p:cTn>
                                        <p:tgtEl>
                                          <p:spTgt spid="306"/>
                                        </p:tgtEl>
                                        <p:attrNameLst>
                                          <p:attrName>style.visibility</p:attrName>
                                        </p:attrNameLst>
                                      </p:cBhvr>
                                      <p:to>
                                        <p:strVal val="visible"/>
                                      </p:to>
                                    </p:set>
                                    <p:animEffect transition="in" filter="fade">
                                      <p:cBhvr>
                                        <p:cTn id="52" dur="500"/>
                                        <p:tgtEl>
                                          <p:spTgt spid="306"/>
                                        </p:tgtEl>
                                      </p:cBhvr>
                                    </p:animEffect>
                                  </p:childTnLst>
                                </p:cTn>
                              </p:par>
                            </p:childTnLst>
                          </p:cTn>
                        </p:par>
                        <p:par>
                          <p:cTn id="53" fill="hold">
                            <p:stCondLst>
                              <p:cond delay="5000"/>
                            </p:stCondLst>
                            <p:childTnLst>
                              <p:par>
                                <p:cTn id="54" presetID="10" presetClass="exit" presetSubtype="0" fill="hold" nodeType="afterEffect">
                                  <p:stCondLst>
                                    <p:cond delay="0"/>
                                  </p:stCondLst>
                                  <p:childTnLst>
                                    <p:animEffect transition="out" filter="fade">
                                      <p:cBhvr>
                                        <p:cTn id="55" dur="300"/>
                                        <p:tgtEl>
                                          <p:spTgt spid="306"/>
                                        </p:tgtEl>
                                      </p:cBhvr>
                                    </p:animEffect>
                                    <p:set>
                                      <p:cBhvr>
                                        <p:cTn id="56" dur="1" fill="hold">
                                          <p:stCondLst>
                                            <p:cond delay="300"/>
                                          </p:stCondLst>
                                        </p:cTn>
                                        <p:tgtEl>
                                          <p:spTgt spid="3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6"/>
          <p:cNvSpPr/>
          <p:nvPr/>
        </p:nvSpPr>
        <p:spPr>
          <a:xfrm rot="1742296">
            <a:off x="68314" y="-57524"/>
            <a:ext cx="2311604" cy="2386959"/>
          </a:xfrm>
          <a:prstGeom prst="ellipse">
            <a:avLst/>
          </a:prstGeom>
          <a:no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15" name="Google Shape;315;p6"/>
          <p:cNvSpPr/>
          <p:nvPr/>
        </p:nvSpPr>
        <p:spPr>
          <a:xfrm rot="10800000" flipH="1">
            <a:off x="0" y="0"/>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316" name="Google Shape;316;p6"/>
          <p:cNvSpPr/>
          <p:nvPr/>
        </p:nvSpPr>
        <p:spPr>
          <a:xfrm>
            <a:off x="884503" y="2073889"/>
            <a:ext cx="348304" cy="38970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pic>
        <p:nvPicPr>
          <p:cNvPr id="317" name="Google Shape;317;p6"/>
          <p:cNvPicPr preferRelativeResize="0"/>
          <p:nvPr/>
        </p:nvPicPr>
        <p:blipFill rotWithShape="1">
          <a:blip r:embed="rId3">
            <a:alphaModFix/>
          </a:blip>
          <a:srcRect l="7984" b="8789"/>
          <a:stretch/>
        </p:blipFill>
        <p:spPr>
          <a:xfrm>
            <a:off x="38998" y="44355"/>
            <a:ext cx="2119095" cy="2096223"/>
          </a:xfrm>
          <a:prstGeom prst="rect">
            <a:avLst/>
          </a:prstGeom>
          <a:noFill/>
          <a:ln>
            <a:noFill/>
          </a:ln>
        </p:spPr>
      </p:pic>
      <p:sp>
        <p:nvSpPr>
          <p:cNvPr id="318" name="Google Shape;318;p6"/>
          <p:cNvSpPr/>
          <p:nvPr/>
        </p:nvSpPr>
        <p:spPr>
          <a:xfrm>
            <a:off x="0" y="1447428"/>
            <a:ext cx="428017" cy="404522"/>
          </a:xfrm>
          <a:prstGeom prst="ellipse">
            <a:avLst/>
          </a:prstGeom>
          <a:solidFill>
            <a:srgbClr val="C4E0B2"/>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Oswald Regular"/>
              <a:ea typeface="Oswald Regular"/>
              <a:cs typeface="Oswald Regular"/>
              <a:sym typeface="Oswald Regular"/>
            </a:endParaRPr>
          </a:p>
        </p:txBody>
      </p:sp>
      <p:sp>
        <p:nvSpPr>
          <p:cNvPr id="319" name="Google Shape;319;p6"/>
          <p:cNvSpPr/>
          <p:nvPr/>
        </p:nvSpPr>
        <p:spPr>
          <a:xfrm>
            <a:off x="1860544" y="1872667"/>
            <a:ext cx="202276" cy="23905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20" name="Google Shape;320;p6"/>
          <p:cNvSpPr/>
          <p:nvPr/>
        </p:nvSpPr>
        <p:spPr>
          <a:xfrm>
            <a:off x="2156297" y="585907"/>
            <a:ext cx="441824" cy="470361"/>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libri"/>
              <a:buNone/>
            </a:pPr>
            <a:endParaRPr sz="3600" b="0" i="0" u="none" strike="noStrike" cap="none">
              <a:solidFill>
                <a:srgbClr val="FFFFFF"/>
              </a:solidFill>
              <a:latin typeface="Arial"/>
              <a:ea typeface="Arial"/>
              <a:cs typeface="Arial"/>
              <a:sym typeface="Arial"/>
            </a:endParaRPr>
          </a:p>
        </p:txBody>
      </p:sp>
      <p:pic>
        <p:nvPicPr>
          <p:cNvPr id="321" name="Google Shape;321;p6"/>
          <p:cNvPicPr preferRelativeResize="0"/>
          <p:nvPr/>
        </p:nvPicPr>
        <p:blipFill rotWithShape="1">
          <a:blip r:embed="rId4">
            <a:alphaModFix/>
          </a:blip>
          <a:srcRect/>
          <a:stretch/>
        </p:blipFill>
        <p:spPr>
          <a:xfrm>
            <a:off x="7691452" y="879708"/>
            <a:ext cx="4281306" cy="5787310"/>
          </a:xfrm>
          <a:prstGeom prst="rect">
            <a:avLst/>
          </a:prstGeom>
          <a:noFill/>
          <a:ln>
            <a:noFill/>
          </a:ln>
        </p:spPr>
      </p:pic>
      <p:cxnSp>
        <p:nvCxnSpPr>
          <p:cNvPr id="322" name="Google Shape;322;p6"/>
          <p:cNvCxnSpPr/>
          <p:nvPr/>
        </p:nvCxnSpPr>
        <p:spPr>
          <a:xfrm flipH="1">
            <a:off x="8885407" y="1529602"/>
            <a:ext cx="1458206" cy="3148380"/>
          </a:xfrm>
          <a:prstGeom prst="straightConnector1">
            <a:avLst/>
          </a:prstGeom>
          <a:noFill/>
          <a:ln w="57150" cap="flat" cmpd="sng">
            <a:solidFill>
              <a:srgbClr val="FF0000"/>
            </a:solidFill>
            <a:prstDash val="solid"/>
            <a:miter lim="800000"/>
            <a:headEnd type="none" w="sm" len="sm"/>
            <a:tailEnd type="none" w="sm" len="sm"/>
          </a:ln>
        </p:spPr>
      </p:cxnSp>
      <p:sp>
        <p:nvSpPr>
          <p:cNvPr id="323" name="Google Shape;323;p6"/>
          <p:cNvSpPr/>
          <p:nvPr/>
        </p:nvSpPr>
        <p:spPr>
          <a:xfrm>
            <a:off x="8232041" y="773726"/>
            <a:ext cx="2111572" cy="598844"/>
          </a:xfrm>
          <a:prstGeom prst="roundRect">
            <a:avLst>
              <a:gd name="adj" fmla="val 50000"/>
            </a:avLst>
          </a:prstGeom>
          <a:solidFill>
            <a:srgbClr val="00B050"/>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Calibri"/>
              <a:buNone/>
            </a:pPr>
            <a:r>
              <a:rPr lang="en-US" sz="3600" b="1" i="0" u="none" strike="noStrike" cap="none">
                <a:solidFill>
                  <a:srgbClr val="FFFF00"/>
                </a:solidFill>
                <a:latin typeface="Calibri"/>
                <a:ea typeface="Calibri"/>
                <a:cs typeface="Calibri"/>
                <a:sym typeface="Calibri"/>
              </a:rPr>
              <a:t>Cực Bắc</a:t>
            </a:r>
            <a:endParaRPr sz="3600" b="1" i="0" u="none" strike="noStrike" cap="none">
              <a:solidFill>
                <a:srgbClr val="FFFF00"/>
              </a:solidFill>
              <a:latin typeface="Calibri"/>
              <a:ea typeface="Calibri"/>
              <a:cs typeface="Calibri"/>
              <a:sym typeface="Calibri"/>
            </a:endParaRPr>
          </a:p>
        </p:txBody>
      </p:sp>
      <p:sp>
        <p:nvSpPr>
          <p:cNvPr id="324" name="Google Shape;324;p6"/>
          <p:cNvSpPr/>
          <p:nvPr/>
        </p:nvSpPr>
        <p:spPr>
          <a:xfrm>
            <a:off x="6777785" y="5075504"/>
            <a:ext cx="2111572" cy="598844"/>
          </a:xfrm>
          <a:prstGeom prst="roundRect">
            <a:avLst>
              <a:gd name="adj" fmla="val 50000"/>
            </a:avLst>
          </a:prstGeom>
          <a:solidFill>
            <a:srgbClr val="00B050"/>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Calibri"/>
              <a:buNone/>
            </a:pPr>
            <a:r>
              <a:rPr lang="en-US" sz="3600" b="1" i="0" u="none" strike="noStrike" cap="none">
                <a:solidFill>
                  <a:srgbClr val="FFFF00"/>
                </a:solidFill>
                <a:latin typeface="Calibri"/>
                <a:ea typeface="Calibri"/>
                <a:cs typeface="Calibri"/>
                <a:sym typeface="Calibri"/>
              </a:rPr>
              <a:t>Cực Nam</a:t>
            </a:r>
            <a:endParaRPr sz="3600" b="1" i="0" u="none" strike="noStrike" cap="none">
              <a:solidFill>
                <a:srgbClr val="FFFF00"/>
              </a:solidFill>
              <a:latin typeface="Calibri"/>
              <a:ea typeface="Calibri"/>
              <a:cs typeface="Calibri"/>
              <a:sym typeface="Calibri"/>
            </a:endParaRPr>
          </a:p>
        </p:txBody>
      </p:sp>
      <p:sp>
        <p:nvSpPr>
          <p:cNvPr id="325" name="Google Shape;325;p6"/>
          <p:cNvSpPr/>
          <p:nvPr/>
        </p:nvSpPr>
        <p:spPr>
          <a:xfrm>
            <a:off x="6410338" y="2784060"/>
            <a:ext cx="3204172" cy="598844"/>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alibri"/>
              <a:buNone/>
            </a:pPr>
            <a:r>
              <a:rPr lang="en-US" sz="2000" b="1" i="0" u="none" strike="noStrike" cap="none">
                <a:solidFill>
                  <a:srgbClr val="002060"/>
                </a:solidFill>
                <a:latin typeface="Calibri"/>
                <a:ea typeface="Calibri"/>
                <a:cs typeface="Calibri"/>
                <a:sym typeface="Calibri"/>
              </a:rPr>
              <a:t>Trục nghiêng tưởng tượng</a:t>
            </a:r>
            <a:endParaRPr sz="2000" b="1" i="0" u="none" strike="noStrike" cap="none">
              <a:solidFill>
                <a:srgbClr val="002060"/>
              </a:solidFill>
              <a:latin typeface="Calibri"/>
              <a:ea typeface="Calibri"/>
              <a:cs typeface="Calibri"/>
              <a:sym typeface="Calibri"/>
            </a:endParaRPr>
          </a:p>
        </p:txBody>
      </p:sp>
      <p:cxnSp>
        <p:nvCxnSpPr>
          <p:cNvPr id="326" name="Google Shape;326;p6"/>
          <p:cNvCxnSpPr/>
          <p:nvPr/>
        </p:nvCxnSpPr>
        <p:spPr>
          <a:xfrm>
            <a:off x="7421328" y="3265401"/>
            <a:ext cx="2102980" cy="0"/>
          </a:xfrm>
          <a:prstGeom prst="straightConnector1">
            <a:avLst/>
          </a:prstGeom>
          <a:noFill/>
          <a:ln w="38100" cap="flat" cmpd="sng">
            <a:solidFill>
              <a:srgbClr val="FF0000"/>
            </a:solidFill>
            <a:prstDash val="solid"/>
            <a:miter lim="800000"/>
            <a:headEnd type="none" w="sm" len="sm"/>
            <a:tailEnd type="triangle" w="med" len="med"/>
          </a:ln>
        </p:spPr>
      </p:cxnSp>
      <p:pic>
        <p:nvPicPr>
          <p:cNvPr id="327" name="Google Shape;327;p6"/>
          <p:cNvPicPr preferRelativeResize="0"/>
          <p:nvPr/>
        </p:nvPicPr>
        <p:blipFill rotWithShape="1">
          <a:blip r:embed="rId5">
            <a:alphaModFix/>
          </a:blip>
          <a:srcRect/>
          <a:stretch/>
        </p:blipFill>
        <p:spPr>
          <a:xfrm rot="1107566">
            <a:off x="6800038" y="1016438"/>
            <a:ext cx="4794201" cy="3906160"/>
          </a:xfrm>
          <a:prstGeom prst="rect">
            <a:avLst/>
          </a:prstGeom>
          <a:noFill/>
          <a:ln>
            <a:noFill/>
          </a:ln>
        </p:spPr>
      </p:pic>
      <p:cxnSp>
        <p:nvCxnSpPr>
          <p:cNvPr id="328" name="Google Shape;328;p6"/>
          <p:cNvCxnSpPr/>
          <p:nvPr/>
        </p:nvCxnSpPr>
        <p:spPr>
          <a:xfrm>
            <a:off x="7833571" y="1529602"/>
            <a:ext cx="800112" cy="218175"/>
          </a:xfrm>
          <a:prstGeom prst="straightConnector1">
            <a:avLst/>
          </a:prstGeom>
          <a:noFill/>
          <a:ln w="57150" cap="flat" cmpd="sng">
            <a:solidFill>
              <a:srgbClr val="FF0000"/>
            </a:solidFill>
            <a:prstDash val="solid"/>
            <a:miter lim="800000"/>
            <a:headEnd type="none" w="sm" len="sm"/>
            <a:tailEnd type="triangle" w="med" len="med"/>
          </a:ln>
        </p:spPr>
      </p:cxnSp>
      <p:cxnSp>
        <p:nvCxnSpPr>
          <p:cNvPr id="329" name="Google Shape;329;p6"/>
          <p:cNvCxnSpPr/>
          <p:nvPr/>
        </p:nvCxnSpPr>
        <p:spPr>
          <a:xfrm>
            <a:off x="7671104" y="2626255"/>
            <a:ext cx="800112" cy="218175"/>
          </a:xfrm>
          <a:prstGeom prst="straightConnector1">
            <a:avLst/>
          </a:prstGeom>
          <a:noFill/>
          <a:ln w="57150" cap="flat" cmpd="sng">
            <a:solidFill>
              <a:srgbClr val="FF0000"/>
            </a:solidFill>
            <a:prstDash val="solid"/>
            <a:miter lim="800000"/>
            <a:headEnd type="none" w="sm" len="sm"/>
            <a:tailEnd type="triangle" w="med" len="med"/>
          </a:ln>
        </p:spPr>
      </p:cxnSp>
      <p:sp>
        <p:nvSpPr>
          <p:cNvPr id="330" name="Google Shape;330;p6"/>
          <p:cNvSpPr/>
          <p:nvPr/>
        </p:nvSpPr>
        <p:spPr>
          <a:xfrm>
            <a:off x="10227214" y="1219824"/>
            <a:ext cx="293521" cy="324091"/>
          </a:xfrm>
          <a:prstGeom prst="ellipse">
            <a:avLst/>
          </a:prstGeom>
          <a:solidFill>
            <a:srgbClr val="FFC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1" name="Google Shape;331;p6"/>
          <p:cNvSpPr/>
          <p:nvPr/>
        </p:nvSpPr>
        <p:spPr>
          <a:xfrm>
            <a:off x="1448592" y="44355"/>
            <a:ext cx="441825" cy="404523"/>
          </a:xfrm>
          <a:prstGeom prst="ellipse">
            <a:avLst/>
          </a:prstGeom>
          <a:solidFill>
            <a:srgbClr val="F7CAAC"/>
          </a:solidFill>
          <a:ln w="25400" cap="flat" cmpd="sng">
            <a:solidFill>
              <a:schemeClr val="lt2"/>
            </a:solidFill>
            <a:prstDash val="solid"/>
            <a:round/>
            <a:headEnd type="none" w="sm" len="sm"/>
            <a:tailEnd type="none" w="sm" len="sm"/>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Oswald Regular"/>
              <a:ea typeface="Oswald Regular"/>
              <a:cs typeface="Oswald Regular"/>
              <a:sym typeface="Oswald Regular"/>
            </a:endParaRPr>
          </a:p>
        </p:txBody>
      </p:sp>
      <p:sp>
        <p:nvSpPr>
          <p:cNvPr id="332" name="Google Shape;332;p6"/>
          <p:cNvSpPr/>
          <p:nvPr/>
        </p:nvSpPr>
        <p:spPr>
          <a:xfrm>
            <a:off x="8629733" y="4637362"/>
            <a:ext cx="293521" cy="324091"/>
          </a:xfrm>
          <a:prstGeom prst="ellipse">
            <a:avLst/>
          </a:prstGeom>
          <a:solidFill>
            <a:srgbClr val="FFC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3" name="Google Shape;333;p6"/>
          <p:cNvSpPr/>
          <p:nvPr/>
        </p:nvSpPr>
        <p:spPr>
          <a:xfrm>
            <a:off x="2983286" y="1691302"/>
            <a:ext cx="4546166" cy="54410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600"/>
              <a:buFont typeface="Calibri"/>
              <a:buNone/>
            </a:pPr>
            <a:r>
              <a:rPr lang="en-US" sz="3600" b="1" i="0" u="none" strike="noStrike" cap="none">
                <a:solidFill>
                  <a:srgbClr val="002060"/>
                </a:solidFill>
                <a:latin typeface="Calibri"/>
                <a:ea typeface="Calibri"/>
                <a:cs typeface="Calibri"/>
                <a:sym typeface="Calibri"/>
              </a:rPr>
              <a:t>kinh tuyến, vĩ tuyến</a:t>
            </a:r>
            <a:endParaRPr sz="3600" b="1" i="0" u="none" strike="noStrike" cap="none">
              <a:solidFill>
                <a:srgbClr val="002060"/>
              </a:solidFill>
              <a:latin typeface="Calibri"/>
              <a:ea typeface="Calibri"/>
              <a:cs typeface="Calibri"/>
              <a:sym typeface="Calibri"/>
            </a:endParaRPr>
          </a:p>
        </p:txBody>
      </p:sp>
      <p:pic>
        <p:nvPicPr>
          <p:cNvPr id="334" name="Google Shape;334;p6"/>
          <p:cNvPicPr preferRelativeResize="0"/>
          <p:nvPr/>
        </p:nvPicPr>
        <p:blipFill rotWithShape="1">
          <a:blip r:embed="rId6">
            <a:alphaModFix/>
          </a:blip>
          <a:srcRect/>
          <a:stretch/>
        </p:blipFill>
        <p:spPr>
          <a:xfrm>
            <a:off x="1453220" y="2476963"/>
            <a:ext cx="4159116" cy="4069351"/>
          </a:xfrm>
          <a:prstGeom prst="rect">
            <a:avLst/>
          </a:prstGeom>
          <a:noFill/>
          <a:ln>
            <a:noFill/>
          </a:ln>
        </p:spPr>
      </p:pic>
      <p:grpSp>
        <p:nvGrpSpPr>
          <p:cNvPr id="335" name="Google Shape;335;p6"/>
          <p:cNvGrpSpPr/>
          <p:nvPr/>
        </p:nvGrpSpPr>
        <p:grpSpPr>
          <a:xfrm>
            <a:off x="3051280" y="1764"/>
            <a:ext cx="5322334" cy="795962"/>
            <a:chOff x="10279134" y="-795962"/>
            <a:chExt cx="5322334" cy="795962"/>
          </a:xfrm>
        </p:grpSpPr>
        <p:sp>
          <p:nvSpPr>
            <p:cNvPr id="336" name="Google Shape;336;p6"/>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7" name="Google Shape;337;p6"/>
            <p:cNvSpPr txBox="1"/>
            <p:nvPr/>
          </p:nvSpPr>
          <p:spPr>
            <a:xfrm>
              <a:off x="10279134" y="-775585"/>
              <a:ext cx="5216981"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1. KINH TUYẾN VÀ VĨ TUYẾN</a:t>
              </a:r>
              <a:endParaRPr sz="3600" b="0" i="0" u="none" strike="noStrike" cap="none">
                <a:solidFill>
                  <a:srgbClr val="002060"/>
                </a:solidFill>
                <a:latin typeface="Oswald Regular"/>
                <a:ea typeface="Oswald Regular"/>
                <a:cs typeface="Oswald Regular"/>
                <a:sym typeface="Oswald Regular"/>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2000"/>
                                        <p:tgtEl>
                                          <p:spTgt spid="3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fade">
                                      <p:cBhvr>
                                        <p:cTn id="12" dur="500"/>
                                        <p:tgtEl>
                                          <p:spTgt spid="3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0"/>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30"/>
                                        </p:tgtEl>
                                        <p:attrNameLst>
                                          <p:attrName>style.visibility</p:attrName>
                                        </p:attrNameLst>
                                      </p:cBhvr>
                                      <p:to>
                                        <p:strVal val="visible"/>
                                      </p:to>
                                    </p:set>
                                    <p:animEffect transition="in" filter="fade">
                                      <p:cBhvr>
                                        <p:cTn id="21" dur="500"/>
                                        <p:tgtEl>
                                          <p:spTgt spid="33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32"/>
                                        </p:tgtEl>
                                        <p:attrNameLst>
                                          <p:attrName>style.visibility</p:attrName>
                                        </p:attrNameLst>
                                      </p:cBhvr>
                                      <p:to>
                                        <p:strVal val="visible"/>
                                      </p:to>
                                    </p:set>
                                    <p:animEffect transition="in" filter="fade">
                                      <p:cBhvr>
                                        <p:cTn id="25" dur="500"/>
                                        <p:tgtEl>
                                          <p:spTgt spid="332"/>
                                        </p:tgtEl>
                                      </p:cBhvr>
                                    </p:animEffect>
                                  </p:childTnLst>
                                </p:cTn>
                              </p:par>
                              <p:par>
                                <p:cTn id="26" presetID="10" presetClass="entr" presetSubtype="0" fill="hold" nodeType="withEffect">
                                  <p:stCondLst>
                                    <p:cond delay="200"/>
                                  </p:stCondLst>
                                  <p:childTnLst>
                                    <p:set>
                                      <p:cBhvr>
                                        <p:cTn id="27" dur="1" fill="hold">
                                          <p:stCondLst>
                                            <p:cond delay="0"/>
                                          </p:stCondLst>
                                        </p:cTn>
                                        <p:tgtEl>
                                          <p:spTgt spid="314"/>
                                        </p:tgtEl>
                                        <p:attrNameLst>
                                          <p:attrName>style.visibility</p:attrName>
                                        </p:attrNameLst>
                                      </p:cBhvr>
                                      <p:to>
                                        <p:strVal val="visible"/>
                                      </p:to>
                                    </p:set>
                                    <p:animEffect transition="in" filter="fade">
                                      <p:cBhvr>
                                        <p:cTn id="28" dur="500"/>
                                        <p:tgtEl>
                                          <p:spTgt spid="314"/>
                                        </p:tgtEl>
                                      </p:cBhvr>
                                    </p:animEffect>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2000"/>
                                        <p:tgtEl>
                                          <p:spTgt spid="325"/>
                                        </p:tgtEl>
                                        <p:attrNameLst>
                                          <p:attrName>ppt_w</p:attrName>
                                        </p:attrNameLst>
                                      </p:cBhvr>
                                      <p:tavLst>
                                        <p:tav tm="0">
                                          <p:val>
                                            <p:strVal val="0"/>
                                          </p:val>
                                        </p:tav>
                                        <p:tav tm="100000">
                                          <p:val>
                                            <p:strVal val="#ppt_w"/>
                                          </p:val>
                                        </p:tav>
                                      </p:tavLst>
                                    </p:anim>
                                    <p:anim calcmode="lin" valueType="num">
                                      <p:cBhvr additive="base">
                                        <p:cTn id="32" dur="2000"/>
                                        <p:tgtEl>
                                          <p:spTgt spid="325"/>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325"/>
                                        </p:tgtEl>
                                      </p:cBhvr>
                                    </p:animEffect>
                                    <p:set>
                                      <p:cBhvr>
                                        <p:cTn id="37" dur="1" fill="hold">
                                          <p:stCondLst>
                                            <p:cond delay="2000"/>
                                          </p:stCondLst>
                                        </p:cTn>
                                        <p:tgtEl>
                                          <p:spTgt spid="325"/>
                                        </p:tgtEl>
                                        <p:attrNameLst>
                                          <p:attrName>style.visibility</p:attrName>
                                        </p:attrNameLst>
                                      </p:cBhvr>
                                      <p:to>
                                        <p:strVal val="hidden"/>
                                      </p:to>
                                    </p:set>
                                  </p:childTnLst>
                                </p:cTn>
                              </p:par>
                              <p:par>
                                <p:cTn id="38" presetID="23" presetClass="exit" presetSubtype="32" fill="hold" nodeType="withEffect">
                                  <p:stCondLst>
                                    <p:cond delay="0"/>
                                  </p:stCondLst>
                                  <p:childTnLst>
                                    <p:anim calcmode="lin" valueType="num">
                                      <p:cBhvr additive="base">
                                        <p:cTn id="39" dur="500"/>
                                        <p:tgtEl>
                                          <p:spTgt spid="326"/>
                                        </p:tgtEl>
                                        <p:attrNameLst>
                                          <p:attrName>ppt_w</p:attrName>
                                        </p:attrNameLst>
                                      </p:cBhvr>
                                      <p:tavLst>
                                        <p:tav tm="0">
                                          <p:val>
                                            <p:strVal val="#ppt_w"/>
                                          </p:val>
                                        </p:tav>
                                        <p:tav tm="100000">
                                          <p:val>
                                            <p:strVal val="0"/>
                                          </p:val>
                                        </p:tav>
                                      </p:tavLst>
                                    </p:anim>
                                    <p:anim calcmode="lin" valueType="num">
                                      <p:cBhvr additive="base">
                                        <p:cTn id="40" dur="500"/>
                                        <p:tgtEl>
                                          <p:spTgt spid="326"/>
                                        </p:tgtEl>
                                        <p:attrNameLst>
                                          <p:attrName>ppt_h</p:attrName>
                                        </p:attrNameLst>
                                      </p:cBhvr>
                                      <p:tavLst>
                                        <p:tav tm="0">
                                          <p:val>
                                            <p:strVal val="#ppt_h"/>
                                          </p:val>
                                        </p:tav>
                                        <p:tav tm="100000">
                                          <p:val>
                                            <p:strVal val="0"/>
                                          </p:val>
                                        </p:tav>
                                      </p:tavLst>
                                    </p:anim>
                                    <p:set>
                                      <p:cBhvr>
                                        <p:cTn id="41" dur="1" fill="hold">
                                          <p:stCondLst>
                                            <p:cond delay="500"/>
                                          </p:stCondLst>
                                        </p:cTn>
                                        <p:tgtEl>
                                          <p:spTgt spid="326"/>
                                        </p:tgtEl>
                                        <p:attrNameLst>
                                          <p:attrName>style.visibility</p:attrName>
                                        </p:attrNameLst>
                                      </p:cBhvr>
                                      <p:to>
                                        <p:strVal val="hidden"/>
                                      </p:to>
                                    </p:set>
                                  </p:childTnLst>
                                </p:cTn>
                              </p:par>
                              <p:par>
                                <p:cTn id="42" presetID="23" presetClass="entr" presetSubtype="16" fill="hold" nodeType="withEffect">
                                  <p:stCondLst>
                                    <p:cond delay="4600"/>
                                  </p:stCondLst>
                                  <p:childTnLst>
                                    <p:set>
                                      <p:cBhvr>
                                        <p:cTn id="43" dur="1" fill="hold">
                                          <p:stCondLst>
                                            <p:cond delay="0"/>
                                          </p:stCondLst>
                                        </p:cTn>
                                        <p:tgtEl>
                                          <p:spTgt spid="323"/>
                                        </p:tgtEl>
                                        <p:attrNameLst>
                                          <p:attrName>style.visibility</p:attrName>
                                        </p:attrNameLst>
                                      </p:cBhvr>
                                      <p:to>
                                        <p:strVal val="visible"/>
                                      </p:to>
                                    </p:set>
                                    <p:anim calcmode="lin" valueType="num">
                                      <p:cBhvr additive="base">
                                        <p:cTn id="44" dur="2000"/>
                                        <p:tgtEl>
                                          <p:spTgt spid="323"/>
                                        </p:tgtEl>
                                        <p:attrNameLst>
                                          <p:attrName>ppt_w</p:attrName>
                                        </p:attrNameLst>
                                      </p:cBhvr>
                                      <p:tavLst>
                                        <p:tav tm="0">
                                          <p:val>
                                            <p:strVal val="0"/>
                                          </p:val>
                                        </p:tav>
                                        <p:tav tm="100000">
                                          <p:val>
                                            <p:strVal val="#ppt_w"/>
                                          </p:val>
                                        </p:tav>
                                      </p:tavLst>
                                    </p:anim>
                                    <p:anim calcmode="lin" valueType="num">
                                      <p:cBhvr additive="base">
                                        <p:cTn id="45" dur="2000"/>
                                        <p:tgtEl>
                                          <p:spTgt spid="323"/>
                                        </p:tgtEl>
                                        <p:attrNameLst>
                                          <p:attrName>ppt_h</p:attrName>
                                        </p:attrNameLst>
                                      </p:cBhvr>
                                      <p:tavLst>
                                        <p:tav tm="0">
                                          <p:val>
                                            <p:strVal val="0"/>
                                          </p:val>
                                        </p:tav>
                                        <p:tav tm="100000">
                                          <p:val>
                                            <p:strVal val="#ppt_h"/>
                                          </p:val>
                                        </p:tav>
                                      </p:tavLst>
                                    </p:anim>
                                  </p:childTnLst>
                                </p:cTn>
                              </p:par>
                              <p:par>
                                <p:cTn id="46" presetID="23" presetClass="entr" presetSubtype="16" fill="hold" nodeType="withEffect">
                                  <p:stCondLst>
                                    <p:cond delay="4600"/>
                                  </p:stCondLst>
                                  <p:childTnLst>
                                    <p:set>
                                      <p:cBhvr>
                                        <p:cTn id="47" dur="1" fill="hold">
                                          <p:stCondLst>
                                            <p:cond delay="0"/>
                                          </p:stCondLst>
                                        </p:cTn>
                                        <p:tgtEl>
                                          <p:spTgt spid="324"/>
                                        </p:tgtEl>
                                        <p:attrNameLst>
                                          <p:attrName>style.visibility</p:attrName>
                                        </p:attrNameLst>
                                      </p:cBhvr>
                                      <p:to>
                                        <p:strVal val="visible"/>
                                      </p:to>
                                    </p:set>
                                    <p:anim calcmode="lin" valueType="num">
                                      <p:cBhvr additive="base">
                                        <p:cTn id="48" dur="2000"/>
                                        <p:tgtEl>
                                          <p:spTgt spid="324"/>
                                        </p:tgtEl>
                                        <p:attrNameLst>
                                          <p:attrName>ppt_w</p:attrName>
                                        </p:attrNameLst>
                                      </p:cBhvr>
                                      <p:tavLst>
                                        <p:tav tm="0">
                                          <p:val>
                                            <p:strVal val="0"/>
                                          </p:val>
                                        </p:tav>
                                        <p:tav tm="100000">
                                          <p:val>
                                            <p:strVal val="#ppt_w"/>
                                          </p:val>
                                        </p:tav>
                                      </p:tavLst>
                                    </p:anim>
                                    <p:anim calcmode="lin" valueType="num">
                                      <p:cBhvr additive="base">
                                        <p:cTn id="49" dur="2000"/>
                                        <p:tgtEl>
                                          <p:spTgt spid="324"/>
                                        </p:tgtEl>
                                        <p:attrNameLst>
                                          <p:attrName>ppt_h</p:attrName>
                                        </p:attrNameLst>
                                      </p:cBhvr>
                                      <p:tavLst>
                                        <p:tav tm="0">
                                          <p:val>
                                            <p:strVal val="0"/>
                                          </p:val>
                                        </p:tav>
                                        <p:tav tm="100000">
                                          <p:val>
                                            <p:strVal val="#ppt_h"/>
                                          </p:val>
                                        </p:tav>
                                      </p:tavLst>
                                    </p:anim>
                                  </p:childTnLst>
                                </p:cTn>
                              </p:par>
                              <p:par>
                                <p:cTn id="50" presetID="23" presetClass="exit" presetSubtype="32" fill="hold" nodeType="withEffect">
                                  <p:stCondLst>
                                    <p:cond delay="6200"/>
                                  </p:stCondLst>
                                  <p:childTnLst>
                                    <p:anim calcmode="lin" valueType="num">
                                      <p:cBhvr additive="base">
                                        <p:cTn id="51" dur="500"/>
                                        <p:tgtEl>
                                          <p:spTgt spid="323"/>
                                        </p:tgtEl>
                                        <p:attrNameLst>
                                          <p:attrName>ppt_w</p:attrName>
                                        </p:attrNameLst>
                                      </p:cBhvr>
                                      <p:tavLst>
                                        <p:tav tm="0">
                                          <p:val>
                                            <p:strVal val="#ppt_w"/>
                                          </p:val>
                                        </p:tav>
                                        <p:tav tm="100000">
                                          <p:val>
                                            <p:strVal val="0"/>
                                          </p:val>
                                        </p:tav>
                                      </p:tavLst>
                                    </p:anim>
                                    <p:anim calcmode="lin" valueType="num">
                                      <p:cBhvr additive="base">
                                        <p:cTn id="52" dur="500"/>
                                        <p:tgtEl>
                                          <p:spTgt spid="323"/>
                                        </p:tgtEl>
                                        <p:attrNameLst>
                                          <p:attrName>ppt_h</p:attrName>
                                        </p:attrNameLst>
                                      </p:cBhvr>
                                      <p:tavLst>
                                        <p:tav tm="0">
                                          <p:val>
                                            <p:strVal val="#ppt_h"/>
                                          </p:val>
                                        </p:tav>
                                        <p:tav tm="100000">
                                          <p:val>
                                            <p:strVal val="0"/>
                                          </p:val>
                                        </p:tav>
                                      </p:tavLst>
                                    </p:anim>
                                    <p:set>
                                      <p:cBhvr>
                                        <p:cTn id="53" dur="1" fill="hold">
                                          <p:stCondLst>
                                            <p:cond delay="500"/>
                                          </p:stCondLst>
                                        </p:cTn>
                                        <p:tgtEl>
                                          <p:spTgt spid="323"/>
                                        </p:tgtEl>
                                        <p:attrNameLst>
                                          <p:attrName>style.visibility</p:attrName>
                                        </p:attrNameLst>
                                      </p:cBhvr>
                                      <p:to>
                                        <p:strVal val="hidden"/>
                                      </p:to>
                                    </p:set>
                                  </p:childTnLst>
                                </p:cTn>
                              </p:par>
                              <p:par>
                                <p:cTn id="54" presetID="23" presetClass="exit" presetSubtype="32" fill="hold" nodeType="withEffect">
                                  <p:stCondLst>
                                    <p:cond delay="6200"/>
                                  </p:stCondLst>
                                  <p:childTnLst>
                                    <p:anim calcmode="lin" valueType="num">
                                      <p:cBhvr additive="base">
                                        <p:cTn id="55" dur="500"/>
                                        <p:tgtEl>
                                          <p:spTgt spid="324"/>
                                        </p:tgtEl>
                                        <p:attrNameLst>
                                          <p:attrName>ppt_w</p:attrName>
                                        </p:attrNameLst>
                                      </p:cBhvr>
                                      <p:tavLst>
                                        <p:tav tm="0">
                                          <p:val>
                                            <p:strVal val="#ppt_w"/>
                                          </p:val>
                                        </p:tav>
                                        <p:tav tm="100000">
                                          <p:val>
                                            <p:strVal val="0"/>
                                          </p:val>
                                        </p:tav>
                                      </p:tavLst>
                                    </p:anim>
                                    <p:anim calcmode="lin" valueType="num">
                                      <p:cBhvr additive="base">
                                        <p:cTn id="56" dur="500"/>
                                        <p:tgtEl>
                                          <p:spTgt spid="324"/>
                                        </p:tgtEl>
                                        <p:attrNameLst>
                                          <p:attrName>ppt_h</p:attrName>
                                        </p:attrNameLst>
                                      </p:cBhvr>
                                      <p:tavLst>
                                        <p:tav tm="0">
                                          <p:val>
                                            <p:strVal val="#ppt_h"/>
                                          </p:val>
                                        </p:tav>
                                        <p:tav tm="100000">
                                          <p:val>
                                            <p:strVal val="0"/>
                                          </p:val>
                                        </p:tav>
                                      </p:tavLst>
                                    </p:anim>
                                    <p:set>
                                      <p:cBhvr>
                                        <p:cTn id="57" dur="1" fill="hold">
                                          <p:stCondLst>
                                            <p:cond delay="500"/>
                                          </p:stCondLst>
                                        </p:cTn>
                                        <p:tgtEl>
                                          <p:spTgt spid="32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27"/>
                                        </p:tgtEl>
                                        <p:attrNameLst>
                                          <p:attrName>style.visibility</p:attrName>
                                        </p:attrNameLst>
                                      </p:cBhvr>
                                      <p:to>
                                        <p:strVal val="visible"/>
                                      </p:to>
                                    </p:set>
                                    <p:animEffect transition="in" filter="fade">
                                      <p:cBhvr>
                                        <p:cTn id="62" dur="2000"/>
                                        <p:tgtEl>
                                          <p:spTgt spid="327"/>
                                        </p:tgtEl>
                                      </p:cBhvr>
                                    </p:animEffect>
                                  </p:childTnLst>
                                </p:cTn>
                              </p:par>
                              <p:par>
                                <p:cTn id="63" presetID="1" presetClass="entr" presetSubtype="0" fill="hold" nodeType="withEffect">
                                  <p:stCondLst>
                                    <p:cond delay="0"/>
                                  </p:stCondLst>
                                  <p:childTnLst>
                                    <p:set>
                                      <p:cBhvr>
                                        <p:cTn id="64" dur="1" fill="hold">
                                          <p:stCondLst>
                                            <p:cond delay="0"/>
                                          </p:stCondLst>
                                        </p:cTn>
                                        <p:tgtEl>
                                          <p:spTgt spid="32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9"/>
                                        </p:tgtEl>
                                        <p:attrNameLst>
                                          <p:attrName>style.visibility</p:attrName>
                                        </p:attrNameLst>
                                      </p:cBhvr>
                                      <p:to>
                                        <p:strVal val="visible"/>
                                      </p:to>
                                    </p:set>
                                  </p:childTnLst>
                                </p:cTn>
                              </p:par>
                            </p:childTnLst>
                          </p:cTn>
                        </p:par>
                        <p:par>
                          <p:cTn id="67" fill="hold">
                            <p:stCondLst>
                              <p:cond delay="2000"/>
                            </p:stCondLst>
                            <p:childTnLst>
                              <p:par>
                                <p:cTn id="68" presetID="23" presetClass="entr" presetSubtype="16" fill="hold" nodeType="afterEffect">
                                  <p:stCondLst>
                                    <p:cond delay="10000"/>
                                  </p:stCondLst>
                                  <p:childTnLst>
                                    <p:set>
                                      <p:cBhvr>
                                        <p:cTn id="69" dur="1" fill="hold">
                                          <p:stCondLst>
                                            <p:cond delay="0"/>
                                          </p:stCondLst>
                                        </p:cTn>
                                        <p:tgtEl>
                                          <p:spTgt spid="333"/>
                                        </p:tgtEl>
                                        <p:attrNameLst>
                                          <p:attrName>style.visibility</p:attrName>
                                        </p:attrNameLst>
                                      </p:cBhvr>
                                      <p:to>
                                        <p:strVal val="visible"/>
                                      </p:to>
                                    </p:set>
                                    <p:anim calcmode="lin" valueType="num">
                                      <p:cBhvr additive="base">
                                        <p:cTn id="70" dur="2000"/>
                                        <p:tgtEl>
                                          <p:spTgt spid="333"/>
                                        </p:tgtEl>
                                        <p:attrNameLst>
                                          <p:attrName>ppt_w</p:attrName>
                                        </p:attrNameLst>
                                      </p:cBhvr>
                                      <p:tavLst>
                                        <p:tav tm="0">
                                          <p:val>
                                            <p:strVal val="0"/>
                                          </p:val>
                                        </p:tav>
                                        <p:tav tm="100000">
                                          <p:val>
                                            <p:strVal val="#ppt_w"/>
                                          </p:val>
                                        </p:tav>
                                      </p:tavLst>
                                    </p:anim>
                                    <p:anim calcmode="lin" valueType="num">
                                      <p:cBhvr additive="base">
                                        <p:cTn id="71" dur="2000"/>
                                        <p:tgtEl>
                                          <p:spTgt spid="33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7"/>
          <p:cNvSpPr/>
          <p:nvPr/>
        </p:nvSpPr>
        <p:spPr>
          <a:xfrm rot="1742296">
            <a:off x="68314" y="-57524"/>
            <a:ext cx="2311604" cy="2386959"/>
          </a:xfrm>
          <a:prstGeom prst="ellipse">
            <a:avLst/>
          </a:prstGeom>
          <a:no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44" name="Google Shape;344;p7"/>
          <p:cNvSpPr/>
          <p:nvPr/>
        </p:nvSpPr>
        <p:spPr>
          <a:xfrm rot="10800000" flipH="1">
            <a:off x="-21459" y="0"/>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grpSp>
        <p:nvGrpSpPr>
          <p:cNvPr id="345" name="Google Shape;345;p7"/>
          <p:cNvGrpSpPr/>
          <p:nvPr/>
        </p:nvGrpSpPr>
        <p:grpSpPr>
          <a:xfrm>
            <a:off x="3302550" y="-1013214"/>
            <a:ext cx="5170268" cy="907232"/>
            <a:chOff x="515" y="986"/>
            <a:chExt cx="6164" cy="540"/>
          </a:xfrm>
        </p:grpSpPr>
        <p:grpSp>
          <p:nvGrpSpPr>
            <p:cNvPr id="346" name="Google Shape;346;p7"/>
            <p:cNvGrpSpPr/>
            <p:nvPr/>
          </p:nvGrpSpPr>
          <p:grpSpPr>
            <a:xfrm>
              <a:off x="630" y="986"/>
              <a:ext cx="6049" cy="540"/>
              <a:chOff x="457" y="737"/>
              <a:chExt cx="4800" cy="572"/>
            </a:xfrm>
          </p:grpSpPr>
          <p:pic>
            <p:nvPicPr>
              <p:cNvPr id="347" name="Google Shape;347;p7"/>
              <p:cNvPicPr preferRelativeResize="0"/>
              <p:nvPr/>
            </p:nvPicPr>
            <p:blipFill rotWithShape="1">
              <a:blip r:embed="rId3">
                <a:alphaModFix/>
              </a:blip>
              <a:srcRect/>
              <a:stretch/>
            </p:blipFill>
            <p:spPr>
              <a:xfrm>
                <a:off x="457" y="737"/>
                <a:ext cx="4800" cy="572"/>
              </a:xfrm>
              <a:prstGeom prst="rect">
                <a:avLst/>
              </a:prstGeom>
              <a:noFill/>
              <a:ln>
                <a:noFill/>
              </a:ln>
            </p:spPr>
          </p:pic>
          <p:sp>
            <p:nvSpPr>
              <p:cNvPr id="348" name="Google Shape;348;p7"/>
              <p:cNvSpPr txBox="1"/>
              <p:nvPr/>
            </p:nvSpPr>
            <p:spPr>
              <a:xfrm>
                <a:off x="519" y="822"/>
                <a:ext cx="4677" cy="44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399"/>
                  <a:buFont typeface="Arial"/>
                  <a:buNone/>
                </a:pPr>
                <a:endParaRPr sz="2399" b="0" i="0" u="none" strike="noStrike" cap="none">
                  <a:solidFill>
                    <a:srgbClr val="FFFFFF"/>
                  </a:solidFill>
                  <a:latin typeface="Calibri"/>
                  <a:ea typeface="Calibri"/>
                  <a:cs typeface="Calibri"/>
                  <a:sym typeface="Calibri"/>
                </a:endParaRPr>
              </a:p>
            </p:txBody>
          </p:sp>
        </p:grpSp>
        <p:sp>
          <p:nvSpPr>
            <p:cNvPr id="349" name="Google Shape;349;p7"/>
            <p:cNvSpPr txBox="1"/>
            <p:nvPr/>
          </p:nvSpPr>
          <p:spPr>
            <a:xfrm>
              <a:off x="515" y="1043"/>
              <a:ext cx="6164" cy="4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Arial"/>
                <a:buNone/>
              </a:pPr>
              <a:r>
                <a:rPr lang="en-US" sz="4000" b="1" i="0" u="none" strike="noStrike" cap="none">
                  <a:solidFill>
                    <a:srgbClr val="FFFFFF"/>
                  </a:solidFill>
                  <a:latin typeface="Arial"/>
                  <a:ea typeface="Arial"/>
                  <a:cs typeface="Arial"/>
                  <a:sym typeface="Arial"/>
                </a:rPr>
                <a:t>NỘI DUNG BÀI HỌC</a:t>
              </a:r>
              <a:endParaRPr sz="4000" b="1" i="0" u="none" strike="noStrike" cap="none">
                <a:solidFill>
                  <a:srgbClr val="FFFFFF"/>
                </a:solidFill>
                <a:latin typeface="Arial"/>
                <a:ea typeface="Arial"/>
                <a:cs typeface="Arial"/>
                <a:sym typeface="Arial"/>
              </a:endParaRPr>
            </a:p>
          </p:txBody>
        </p:sp>
      </p:grpSp>
      <p:sp>
        <p:nvSpPr>
          <p:cNvPr id="350" name="Google Shape;350;p7"/>
          <p:cNvSpPr/>
          <p:nvPr/>
        </p:nvSpPr>
        <p:spPr>
          <a:xfrm>
            <a:off x="884503" y="2073889"/>
            <a:ext cx="348304" cy="38970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pic>
        <p:nvPicPr>
          <p:cNvPr id="351" name="Google Shape;351;p7"/>
          <p:cNvPicPr preferRelativeResize="0"/>
          <p:nvPr/>
        </p:nvPicPr>
        <p:blipFill rotWithShape="1">
          <a:blip r:embed="rId4">
            <a:alphaModFix/>
          </a:blip>
          <a:srcRect l="7984" b="8789"/>
          <a:stretch/>
        </p:blipFill>
        <p:spPr>
          <a:xfrm>
            <a:off x="38998" y="44355"/>
            <a:ext cx="2119095" cy="2096223"/>
          </a:xfrm>
          <a:prstGeom prst="rect">
            <a:avLst/>
          </a:prstGeom>
          <a:noFill/>
          <a:ln>
            <a:noFill/>
          </a:ln>
        </p:spPr>
      </p:pic>
      <p:sp>
        <p:nvSpPr>
          <p:cNvPr id="352" name="Google Shape;352;p7"/>
          <p:cNvSpPr/>
          <p:nvPr/>
        </p:nvSpPr>
        <p:spPr>
          <a:xfrm>
            <a:off x="0" y="1447428"/>
            <a:ext cx="428017" cy="404522"/>
          </a:xfrm>
          <a:prstGeom prst="ellipse">
            <a:avLst/>
          </a:prstGeom>
          <a:solidFill>
            <a:srgbClr val="C4E0B2"/>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Oswald Regular"/>
              <a:ea typeface="Oswald Regular"/>
              <a:cs typeface="Oswald Regular"/>
              <a:sym typeface="Oswald Regular"/>
            </a:endParaRPr>
          </a:p>
        </p:txBody>
      </p:sp>
      <p:sp>
        <p:nvSpPr>
          <p:cNvPr id="353" name="Google Shape;353;p7"/>
          <p:cNvSpPr/>
          <p:nvPr/>
        </p:nvSpPr>
        <p:spPr>
          <a:xfrm>
            <a:off x="1860544" y="1872667"/>
            <a:ext cx="202276" cy="23905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54" name="Google Shape;354;p7"/>
          <p:cNvSpPr/>
          <p:nvPr/>
        </p:nvSpPr>
        <p:spPr>
          <a:xfrm>
            <a:off x="2156297" y="585907"/>
            <a:ext cx="441824" cy="470361"/>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libri"/>
              <a:buNone/>
            </a:pPr>
            <a:endParaRPr sz="3600" b="0" i="0" u="none" strike="noStrike" cap="none">
              <a:solidFill>
                <a:srgbClr val="FFFFFF"/>
              </a:solidFill>
              <a:latin typeface="Arial"/>
              <a:ea typeface="Arial"/>
              <a:cs typeface="Arial"/>
              <a:sym typeface="Arial"/>
            </a:endParaRPr>
          </a:p>
        </p:txBody>
      </p:sp>
      <p:pic>
        <p:nvPicPr>
          <p:cNvPr id="355" name="Google Shape;355;p7"/>
          <p:cNvPicPr preferRelativeResize="0"/>
          <p:nvPr/>
        </p:nvPicPr>
        <p:blipFill rotWithShape="1">
          <a:blip r:embed="rId5">
            <a:alphaModFix/>
          </a:blip>
          <a:srcRect/>
          <a:stretch/>
        </p:blipFill>
        <p:spPr>
          <a:xfrm>
            <a:off x="14654961" y="1309863"/>
            <a:ext cx="4281306" cy="5787310"/>
          </a:xfrm>
          <a:prstGeom prst="rect">
            <a:avLst/>
          </a:prstGeom>
          <a:noFill/>
          <a:ln>
            <a:noFill/>
          </a:ln>
        </p:spPr>
      </p:pic>
      <p:cxnSp>
        <p:nvCxnSpPr>
          <p:cNvPr id="356" name="Google Shape;356;p7"/>
          <p:cNvCxnSpPr/>
          <p:nvPr/>
        </p:nvCxnSpPr>
        <p:spPr>
          <a:xfrm flipH="1">
            <a:off x="15848916" y="1959757"/>
            <a:ext cx="1458206" cy="3148380"/>
          </a:xfrm>
          <a:prstGeom prst="straightConnector1">
            <a:avLst/>
          </a:prstGeom>
          <a:noFill/>
          <a:ln w="57150" cap="flat" cmpd="sng">
            <a:solidFill>
              <a:srgbClr val="FF0000"/>
            </a:solidFill>
            <a:prstDash val="solid"/>
            <a:miter lim="800000"/>
            <a:headEnd type="none" w="sm" len="sm"/>
            <a:tailEnd type="none" w="sm" len="sm"/>
          </a:ln>
        </p:spPr>
      </p:cxnSp>
      <p:sp>
        <p:nvSpPr>
          <p:cNvPr id="357" name="Google Shape;357;p7"/>
          <p:cNvSpPr/>
          <p:nvPr/>
        </p:nvSpPr>
        <p:spPr>
          <a:xfrm>
            <a:off x="15195550" y="1203881"/>
            <a:ext cx="2111572" cy="598844"/>
          </a:xfrm>
          <a:prstGeom prst="roundRect">
            <a:avLst>
              <a:gd name="adj" fmla="val 50000"/>
            </a:avLst>
          </a:prstGeom>
          <a:solidFill>
            <a:srgbClr val="00B050"/>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Calibri"/>
              <a:buNone/>
            </a:pPr>
            <a:r>
              <a:rPr lang="en-US" sz="3600" b="1" i="0" u="none" strike="noStrike" cap="none">
                <a:solidFill>
                  <a:srgbClr val="FFFF00"/>
                </a:solidFill>
                <a:latin typeface="Calibri"/>
                <a:ea typeface="Calibri"/>
                <a:cs typeface="Calibri"/>
                <a:sym typeface="Calibri"/>
              </a:rPr>
              <a:t>Cực Bắc</a:t>
            </a:r>
            <a:endParaRPr sz="3600" b="1" i="0" u="none" strike="noStrike" cap="none">
              <a:solidFill>
                <a:srgbClr val="FFFF00"/>
              </a:solidFill>
              <a:latin typeface="Calibri"/>
              <a:ea typeface="Calibri"/>
              <a:cs typeface="Calibri"/>
              <a:sym typeface="Calibri"/>
            </a:endParaRPr>
          </a:p>
        </p:txBody>
      </p:sp>
      <p:sp>
        <p:nvSpPr>
          <p:cNvPr id="358" name="Google Shape;358;p7"/>
          <p:cNvSpPr/>
          <p:nvPr/>
        </p:nvSpPr>
        <p:spPr>
          <a:xfrm>
            <a:off x="13741294" y="5505659"/>
            <a:ext cx="2111572" cy="598844"/>
          </a:xfrm>
          <a:prstGeom prst="roundRect">
            <a:avLst>
              <a:gd name="adj" fmla="val 50000"/>
            </a:avLst>
          </a:prstGeom>
          <a:solidFill>
            <a:srgbClr val="00B050"/>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Calibri"/>
              <a:buNone/>
            </a:pPr>
            <a:r>
              <a:rPr lang="en-US" sz="3600" b="1" i="0" u="none" strike="noStrike" cap="none">
                <a:solidFill>
                  <a:srgbClr val="FFFF00"/>
                </a:solidFill>
                <a:latin typeface="Calibri"/>
                <a:ea typeface="Calibri"/>
                <a:cs typeface="Calibri"/>
                <a:sym typeface="Calibri"/>
              </a:rPr>
              <a:t>Cực Nam</a:t>
            </a:r>
            <a:endParaRPr sz="3600" b="1" i="0" u="none" strike="noStrike" cap="none">
              <a:solidFill>
                <a:srgbClr val="FFFF00"/>
              </a:solidFill>
              <a:latin typeface="Calibri"/>
              <a:ea typeface="Calibri"/>
              <a:cs typeface="Calibri"/>
              <a:sym typeface="Calibri"/>
            </a:endParaRPr>
          </a:p>
        </p:txBody>
      </p:sp>
      <p:sp>
        <p:nvSpPr>
          <p:cNvPr id="359" name="Google Shape;359;p7"/>
          <p:cNvSpPr/>
          <p:nvPr/>
        </p:nvSpPr>
        <p:spPr>
          <a:xfrm>
            <a:off x="13373847" y="3214215"/>
            <a:ext cx="3204172" cy="598844"/>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alibri"/>
              <a:buNone/>
            </a:pPr>
            <a:r>
              <a:rPr lang="en-US" sz="2000" b="1" i="0" u="none" strike="noStrike" cap="none">
                <a:solidFill>
                  <a:srgbClr val="002060"/>
                </a:solidFill>
                <a:latin typeface="Calibri"/>
                <a:ea typeface="Calibri"/>
                <a:cs typeface="Calibri"/>
                <a:sym typeface="Calibri"/>
              </a:rPr>
              <a:t>Trục nghiêng tưởng tượng</a:t>
            </a:r>
            <a:endParaRPr sz="2000" b="1" i="0" u="none" strike="noStrike" cap="none">
              <a:solidFill>
                <a:srgbClr val="002060"/>
              </a:solidFill>
              <a:latin typeface="Calibri"/>
              <a:ea typeface="Calibri"/>
              <a:cs typeface="Calibri"/>
              <a:sym typeface="Calibri"/>
            </a:endParaRPr>
          </a:p>
        </p:txBody>
      </p:sp>
      <p:cxnSp>
        <p:nvCxnSpPr>
          <p:cNvPr id="360" name="Google Shape;360;p7"/>
          <p:cNvCxnSpPr/>
          <p:nvPr/>
        </p:nvCxnSpPr>
        <p:spPr>
          <a:xfrm>
            <a:off x="14384838" y="3695556"/>
            <a:ext cx="2102980" cy="0"/>
          </a:xfrm>
          <a:prstGeom prst="straightConnector1">
            <a:avLst/>
          </a:prstGeom>
          <a:noFill/>
          <a:ln w="38100" cap="flat" cmpd="sng">
            <a:solidFill>
              <a:srgbClr val="FF0000"/>
            </a:solidFill>
            <a:prstDash val="solid"/>
            <a:miter lim="800000"/>
            <a:headEnd type="none" w="sm" len="sm"/>
            <a:tailEnd type="triangle" w="med" len="med"/>
          </a:ln>
        </p:spPr>
      </p:cxnSp>
      <p:pic>
        <p:nvPicPr>
          <p:cNvPr id="361" name="Google Shape;361;p7"/>
          <p:cNvPicPr preferRelativeResize="0"/>
          <p:nvPr/>
        </p:nvPicPr>
        <p:blipFill rotWithShape="1">
          <a:blip r:embed="rId6">
            <a:alphaModFix/>
          </a:blip>
          <a:srcRect/>
          <a:stretch/>
        </p:blipFill>
        <p:spPr>
          <a:xfrm rot="1107566">
            <a:off x="13834074" y="1438597"/>
            <a:ext cx="4683198" cy="3887359"/>
          </a:xfrm>
          <a:prstGeom prst="rect">
            <a:avLst/>
          </a:prstGeom>
          <a:noFill/>
          <a:ln>
            <a:noFill/>
          </a:ln>
        </p:spPr>
      </p:pic>
      <p:cxnSp>
        <p:nvCxnSpPr>
          <p:cNvPr id="362" name="Google Shape;362;p7"/>
          <p:cNvCxnSpPr/>
          <p:nvPr/>
        </p:nvCxnSpPr>
        <p:spPr>
          <a:xfrm>
            <a:off x="14797080" y="1959757"/>
            <a:ext cx="800112" cy="218175"/>
          </a:xfrm>
          <a:prstGeom prst="straightConnector1">
            <a:avLst/>
          </a:prstGeom>
          <a:noFill/>
          <a:ln w="57150" cap="flat" cmpd="sng">
            <a:solidFill>
              <a:srgbClr val="FF0000"/>
            </a:solidFill>
            <a:prstDash val="solid"/>
            <a:miter lim="800000"/>
            <a:headEnd type="none" w="sm" len="sm"/>
            <a:tailEnd type="triangle" w="med" len="med"/>
          </a:ln>
        </p:spPr>
      </p:cxnSp>
      <p:cxnSp>
        <p:nvCxnSpPr>
          <p:cNvPr id="363" name="Google Shape;363;p7"/>
          <p:cNvCxnSpPr/>
          <p:nvPr/>
        </p:nvCxnSpPr>
        <p:spPr>
          <a:xfrm>
            <a:off x="14634613" y="3056410"/>
            <a:ext cx="800112" cy="218175"/>
          </a:xfrm>
          <a:prstGeom prst="straightConnector1">
            <a:avLst/>
          </a:prstGeom>
          <a:noFill/>
          <a:ln w="57150" cap="flat" cmpd="sng">
            <a:solidFill>
              <a:srgbClr val="FF0000"/>
            </a:solidFill>
            <a:prstDash val="solid"/>
            <a:miter lim="800000"/>
            <a:headEnd type="none" w="sm" len="sm"/>
            <a:tailEnd type="triangle" w="med" len="med"/>
          </a:ln>
        </p:spPr>
      </p:cxnSp>
      <p:sp>
        <p:nvSpPr>
          <p:cNvPr id="364" name="Google Shape;364;p7"/>
          <p:cNvSpPr/>
          <p:nvPr/>
        </p:nvSpPr>
        <p:spPr>
          <a:xfrm>
            <a:off x="17269275" y="1635666"/>
            <a:ext cx="293521" cy="324091"/>
          </a:xfrm>
          <a:prstGeom prst="ellipse">
            <a:avLst/>
          </a:prstGeom>
          <a:solidFill>
            <a:srgbClr val="FFC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5" name="Google Shape;365;p7"/>
          <p:cNvSpPr/>
          <p:nvPr/>
        </p:nvSpPr>
        <p:spPr>
          <a:xfrm>
            <a:off x="1448592" y="44355"/>
            <a:ext cx="441825" cy="404523"/>
          </a:xfrm>
          <a:prstGeom prst="ellipse">
            <a:avLst/>
          </a:prstGeom>
          <a:solidFill>
            <a:srgbClr val="F7CAAC"/>
          </a:solidFill>
          <a:ln w="25400" cap="flat" cmpd="sng">
            <a:solidFill>
              <a:schemeClr val="lt2"/>
            </a:solidFill>
            <a:prstDash val="solid"/>
            <a:round/>
            <a:headEnd type="none" w="sm" len="sm"/>
            <a:tailEnd type="none" w="sm" len="sm"/>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Oswald Regular"/>
              <a:ea typeface="Oswald Regular"/>
              <a:cs typeface="Oswald Regular"/>
              <a:sym typeface="Oswald Regular"/>
            </a:endParaRPr>
          </a:p>
        </p:txBody>
      </p:sp>
      <p:sp>
        <p:nvSpPr>
          <p:cNvPr id="366" name="Google Shape;366;p7"/>
          <p:cNvSpPr/>
          <p:nvPr/>
        </p:nvSpPr>
        <p:spPr>
          <a:xfrm>
            <a:off x="15597192" y="5108137"/>
            <a:ext cx="293521" cy="324091"/>
          </a:xfrm>
          <a:prstGeom prst="ellipse">
            <a:avLst/>
          </a:prstGeom>
          <a:solidFill>
            <a:srgbClr val="FFC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7" name="Google Shape;367;p7"/>
          <p:cNvSpPr/>
          <p:nvPr/>
        </p:nvSpPr>
        <p:spPr>
          <a:xfrm>
            <a:off x="-6865272" y="5674348"/>
            <a:ext cx="4546166" cy="54410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600"/>
              <a:buFont typeface="Calibri"/>
              <a:buNone/>
            </a:pPr>
            <a:r>
              <a:rPr lang="en-US" sz="3600" b="1" i="0" u="none" strike="noStrike" cap="none">
                <a:solidFill>
                  <a:srgbClr val="002060"/>
                </a:solidFill>
                <a:latin typeface="Calibri"/>
                <a:ea typeface="Calibri"/>
                <a:cs typeface="Calibri"/>
                <a:sym typeface="Calibri"/>
              </a:rPr>
              <a:t>kinh tuyến, vĩ tuyến</a:t>
            </a:r>
            <a:endParaRPr sz="3600" b="1" i="0" u="none" strike="noStrike" cap="none">
              <a:solidFill>
                <a:srgbClr val="002060"/>
              </a:solidFill>
              <a:latin typeface="Calibri"/>
              <a:ea typeface="Calibri"/>
              <a:cs typeface="Calibri"/>
              <a:sym typeface="Calibri"/>
            </a:endParaRPr>
          </a:p>
        </p:txBody>
      </p:sp>
      <p:pic>
        <p:nvPicPr>
          <p:cNvPr id="368" name="Google Shape;368;p7"/>
          <p:cNvPicPr preferRelativeResize="0"/>
          <p:nvPr/>
        </p:nvPicPr>
        <p:blipFill rotWithShape="1">
          <a:blip r:embed="rId7">
            <a:alphaModFix/>
          </a:blip>
          <a:srcRect/>
          <a:stretch/>
        </p:blipFill>
        <p:spPr>
          <a:xfrm>
            <a:off x="-7475952" y="6507644"/>
            <a:ext cx="4159116" cy="4069351"/>
          </a:xfrm>
          <a:prstGeom prst="rect">
            <a:avLst/>
          </a:prstGeom>
          <a:noFill/>
          <a:ln>
            <a:noFill/>
          </a:ln>
        </p:spPr>
      </p:pic>
      <p:pic>
        <p:nvPicPr>
          <p:cNvPr id="369" name="Google Shape;369;p7" descr="Kinh tuyến – Wikipedia tiếng Việt"/>
          <p:cNvPicPr preferRelativeResize="0"/>
          <p:nvPr/>
        </p:nvPicPr>
        <p:blipFill rotWithShape="1">
          <a:blip r:embed="rId8">
            <a:alphaModFix/>
          </a:blip>
          <a:srcRect/>
          <a:stretch/>
        </p:blipFill>
        <p:spPr>
          <a:xfrm>
            <a:off x="4286248" y="1330001"/>
            <a:ext cx="6774412" cy="5266409"/>
          </a:xfrm>
          <a:prstGeom prst="rect">
            <a:avLst/>
          </a:prstGeom>
          <a:noFill/>
          <a:ln>
            <a:noFill/>
          </a:ln>
        </p:spPr>
      </p:pic>
      <p:sp>
        <p:nvSpPr>
          <p:cNvPr id="370" name="Google Shape;370;p7"/>
          <p:cNvSpPr/>
          <p:nvPr/>
        </p:nvSpPr>
        <p:spPr>
          <a:xfrm>
            <a:off x="7569201" y="1950720"/>
            <a:ext cx="850900" cy="4455160"/>
          </a:xfrm>
          <a:custGeom>
            <a:avLst/>
            <a:gdLst/>
            <a:ahLst/>
            <a:cxnLst/>
            <a:rect l="l" t="t" r="r" b="b"/>
            <a:pathLst>
              <a:path w="850900" h="4455160" extrusionOk="0">
                <a:moveTo>
                  <a:pt x="850900" y="0"/>
                </a:moveTo>
                <a:cubicBezTo>
                  <a:pt x="839320" y="14475"/>
                  <a:pt x="815578" y="41897"/>
                  <a:pt x="805180" y="60960"/>
                </a:cubicBezTo>
                <a:cubicBezTo>
                  <a:pt x="794301" y="80904"/>
                  <a:pt x="784860" y="101600"/>
                  <a:pt x="774700" y="121920"/>
                </a:cubicBezTo>
                <a:cubicBezTo>
                  <a:pt x="769620" y="132080"/>
                  <a:pt x="765304" y="142660"/>
                  <a:pt x="759460" y="152400"/>
                </a:cubicBezTo>
                <a:lnTo>
                  <a:pt x="736600" y="190500"/>
                </a:lnTo>
                <a:cubicBezTo>
                  <a:pt x="734060" y="200660"/>
                  <a:pt x="733664" y="211613"/>
                  <a:pt x="728980" y="220980"/>
                </a:cubicBezTo>
                <a:cubicBezTo>
                  <a:pt x="720789" y="237363"/>
                  <a:pt x="704292" y="249324"/>
                  <a:pt x="698500" y="266700"/>
                </a:cubicBezTo>
                <a:cubicBezTo>
                  <a:pt x="670710" y="350070"/>
                  <a:pt x="715031" y="223790"/>
                  <a:pt x="675640" y="312420"/>
                </a:cubicBezTo>
                <a:cubicBezTo>
                  <a:pt x="669116" y="327100"/>
                  <a:pt x="667584" y="343772"/>
                  <a:pt x="660400" y="358140"/>
                </a:cubicBezTo>
                <a:cubicBezTo>
                  <a:pt x="655320" y="368300"/>
                  <a:pt x="650677" y="378690"/>
                  <a:pt x="645160" y="388620"/>
                </a:cubicBezTo>
                <a:cubicBezTo>
                  <a:pt x="637967" y="401567"/>
                  <a:pt x="628429" y="413237"/>
                  <a:pt x="622300" y="426720"/>
                </a:cubicBezTo>
                <a:cubicBezTo>
                  <a:pt x="585080" y="508604"/>
                  <a:pt x="623127" y="439756"/>
                  <a:pt x="599440" y="502920"/>
                </a:cubicBezTo>
                <a:cubicBezTo>
                  <a:pt x="595452" y="513556"/>
                  <a:pt x="588675" y="522959"/>
                  <a:pt x="584200" y="533400"/>
                </a:cubicBezTo>
                <a:cubicBezTo>
                  <a:pt x="581036" y="540783"/>
                  <a:pt x="578787" y="548537"/>
                  <a:pt x="576580" y="556260"/>
                </a:cubicBezTo>
                <a:cubicBezTo>
                  <a:pt x="573703" y="566330"/>
                  <a:pt x="573213" y="577170"/>
                  <a:pt x="568960" y="586740"/>
                </a:cubicBezTo>
                <a:cubicBezTo>
                  <a:pt x="562945" y="600274"/>
                  <a:pt x="552724" y="611593"/>
                  <a:pt x="546100" y="624840"/>
                </a:cubicBezTo>
                <a:cubicBezTo>
                  <a:pt x="517010" y="683020"/>
                  <a:pt x="570897" y="604478"/>
                  <a:pt x="515620" y="678180"/>
                </a:cubicBezTo>
                <a:cubicBezTo>
                  <a:pt x="507242" y="703315"/>
                  <a:pt x="504909" y="711805"/>
                  <a:pt x="492760" y="739140"/>
                </a:cubicBezTo>
                <a:cubicBezTo>
                  <a:pt x="488147" y="749520"/>
                  <a:pt x="481508" y="758984"/>
                  <a:pt x="477520" y="769620"/>
                </a:cubicBezTo>
                <a:cubicBezTo>
                  <a:pt x="473843" y="779426"/>
                  <a:pt x="472777" y="790030"/>
                  <a:pt x="469900" y="800100"/>
                </a:cubicBezTo>
                <a:cubicBezTo>
                  <a:pt x="467693" y="807823"/>
                  <a:pt x="464393" y="815211"/>
                  <a:pt x="462280" y="822960"/>
                </a:cubicBezTo>
                <a:cubicBezTo>
                  <a:pt x="456769" y="843167"/>
                  <a:pt x="456407" y="865186"/>
                  <a:pt x="447040" y="883920"/>
                </a:cubicBezTo>
                <a:cubicBezTo>
                  <a:pt x="441960" y="894080"/>
                  <a:pt x="435788" y="903764"/>
                  <a:pt x="431800" y="914400"/>
                </a:cubicBezTo>
                <a:cubicBezTo>
                  <a:pt x="420914" y="943430"/>
                  <a:pt x="423792" y="966882"/>
                  <a:pt x="416560" y="998220"/>
                </a:cubicBezTo>
                <a:cubicBezTo>
                  <a:pt x="412948" y="1013873"/>
                  <a:pt x="406400" y="1028700"/>
                  <a:pt x="401320" y="1043940"/>
                </a:cubicBezTo>
                <a:cubicBezTo>
                  <a:pt x="398780" y="1066800"/>
                  <a:pt x="400464" y="1090536"/>
                  <a:pt x="393700" y="1112520"/>
                </a:cubicBezTo>
                <a:cubicBezTo>
                  <a:pt x="389965" y="1124658"/>
                  <a:pt x="375180" y="1131065"/>
                  <a:pt x="370840" y="1143000"/>
                </a:cubicBezTo>
                <a:cubicBezTo>
                  <a:pt x="364702" y="1159879"/>
                  <a:pt x="366742" y="1178728"/>
                  <a:pt x="363220" y="1196340"/>
                </a:cubicBezTo>
                <a:cubicBezTo>
                  <a:pt x="361645" y="1204216"/>
                  <a:pt x="357807" y="1211477"/>
                  <a:pt x="355600" y="1219200"/>
                </a:cubicBezTo>
                <a:cubicBezTo>
                  <a:pt x="332568" y="1299813"/>
                  <a:pt x="368957" y="1186750"/>
                  <a:pt x="332740" y="1295400"/>
                </a:cubicBezTo>
                <a:lnTo>
                  <a:pt x="325120" y="1318260"/>
                </a:lnTo>
                <a:cubicBezTo>
                  <a:pt x="322580" y="1325880"/>
                  <a:pt x="319075" y="1333244"/>
                  <a:pt x="317500" y="1341120"/>
                </a:cubicBezTo>
                <a:cubicBezTo>
                  <a:pt x="313149" y="1362873"/>
                  <a:pt x="308717" y="1388178"/>
                  <a:pt x="302260" y="1409700"/>
                </a:cubicBezTo>
                <a:cubicBezTo>
                  <a:pt x="297644" y="1425087"/>
                  <a:pt x="290170" y="1439668"/>
                  <a:pt x="287020" y="1455420"/>
                </a:cubicBezTo>
                <a:cubicBezTo>
                  <a:pt x="284480" y="1468120"/>
                  <a:pt x="284660" y="1481685"/>
                  <a:pt x="279400" y="1493520"/>
                </a:cubicBezTo>
                <a:cubicBezTo>
                  <a:pt x="274242" y="1505125"/>
                  <a:pt x="264160" y="1513840"/>
                  <a:pt x="256540" y="1524000"/>
                </a:cubicBezTo>
                <a:cubicBezTo>
                  <a:pt x="253307" y="1546630"/>
                  <a:pt x="249854" y="1583868"/>
                  <a:pt x="241300" y="1607820"/>
                </a:cubicBezTo>
                <a:cubicBezTo>
                  <a:pt x="232099" y="1633583"/>
                  <a:pt x="216185" y="1657195"/>
                  <a:pt x="210820" y="1684020"/>
                </a:cubicBezTo>
                <a:cubicBezTo>
                  <a:pt x="208280" y="1696720"/>
                  <a:pt x="207433" y="1703917"/>
                  <a:pt x="203200" y="1722120"/>
                </a:cubicBezTo>
                <a:cubicBezTo>
                  <a:pt x="198967" y="1740323"/>
                  <a:pt x="192193" y="1761913"/>
                  <a:pt x="185420" y="1793240"/>
                </a:cubicBezTo>
                <a:cubicBezTo>
                  <a:pt x="178647" y="1824567"/>
                  <a:pt x="167217" y="1878753"/>
                  <a:pt x="162560" y="1910080"/>
                </a:cubicBezTo>
                <a:cubicBezTo>
                  <a:pt x="157903" y="1941407"/>
                  <a:pt x="160867" y="1956647"/>
                  <a:pt x="157480" y="1981200"/>
                </a:cubicBezTo>
                <a:cubicBezTo>
                  <a:pt x="154093" y="2005753"/>
                  <a:pt x="148065" y="2032160"/>
                  <a:pt x="142240" y="2057400"/>
                </a:cubicBezTo>
                <a:cubicBezTo>
                  <a:pt x="140434" y="2065226"/>
                  <a:pt x="136362" y="2072419"/>
                  <a:pt x="134620" y="2080260"/>
                </a:cubicBezTo>
                <a:cubicBezTo>
                  <a:pt x="131268" y="2095342"/>
                  <a:pt x="130747" y="2110991"/>
                  <a:pt x="127000" y="2125980"/>
                </a:cubicBezTo>
                <a:cubicBezTo>
                  <a:pt x="123104" y="2141565"/>
                  <a:pt x="116840" y="2156460"/>
                  <a:pt x="111760" y="2171700"/>
                </a:cubicBezTo>
                <a:cubicBezTo>
                  <a:pt x="109220" y="2179320"/>
                  <a:pt x="106088" y="2186768"/>
                  <a:pt x="104140" y="2194560"/>
                </a:cubicBezTo>
                <a:cubicBezTo>
                  <a:pt x="74895" y="2311541"/>
                  <a:pt x="84667" y="2239433"/>
                  <a:pt x="81280" y="2263140"/>
                </a:cubicBezTo>
                <a:cubicBezTo>
                  <a:pt x="77893" y="2286847"/>
                  <a:pt x="95328" y="2273143"/>
                  <a:pt x="83820" y="2336800"/>
                </a:cubicBezTo>
                <a:cubicBezTo>
                  <a:pt x="81280" y="2385060"/>
                  <a:pt x="62653" y="2426970"/>
                  <a:pt x="55880" y="2466340"/>
                </a:cubicBezTo>
                <a:cubicBezTo>
                  <a:pt x="49107" y="2505710"/>
                  <a:pt x="47837" y="2537883"/>
                  <a:pt x="43180" y="2573020"/>
                </a:cubicBezTo>
                <a:cubicBezTo>
                  <a:pt x="38523" y="2608157"/>
                  <a:pt x="31750" y="2646257"/>
                  <a:pt x="27940" y="2677160"/>
                </a:cubicBezTo>
                <a:cubicBezTo>
                  <a:pt x="24130" y="2708063"/>
                  <a:pt x="23283" y="2730923"/>
                  <a:pt x="20320" y="2758440"/>
                </a:cubicBezTo>
                <a:cubicBezTo>
                  <a:pt x="17357" y="2785957"/>
                  <a:pt x="11007" y="2817283"/>
                  <a:pt x="10160" y="2842260"/>
                </a:cubicBezTo>
                <a:cubicBezTo>
                  <a:pt x="9313" y="2867237"/>
                  <a:pt x="14817" y="2872317"/>
                  <a:pt x="15240" y="2908300"/>
                </a:cubicBezTo>
                <a:cubicBezTo>
                  <a:pt x="15663" y="2944283"/>
                  <a:pt x="13970" y="3011170"/>
                  <a:pt x="12700" y="3058160"/>
                </a:cubicBezTo>
                <a:cubicBezTo>
                  <a:pt x="11430" y="3105150"/>
                  <a:pt x="9313" y="3148753"/>
                  <a:pt x="7620" y="3190240"/>
                </a:cubicBezTo>
                <a:cubicBezTo>
                  <a:pt x="5927" y="3231727"/>
                  <a:pt x="1639" y="3298972"/>
                  <a:pt x="2540" y="3307080"/>
                </a:cubicBezTo>
                <a:cubicBezTo>
                  <a:pt x="-6242" y="3465153"/>
                  <a:pt x="26346" y="3338857"/>
                  <a:pt x="0" y="3444240"/>
                </a:cubicBezTo>
                <a:lnTo>
                  <a:pt x="2540" y="3469640"/>
                </a:lnTo>
                <a:cubicBezTo>
                  <a:pt x="1693" y="3491653"/>
                  <a:pt x="847" y="3513667"/>
                  <a:pt x="0" y="3535680"/>
                </a:cubicBezTo>
                <a:cubicBezTo>
                  <a:pt x="16204" y="3794942"/>
                  <a:pt x="8043" y="3625850"/>
                  <a:pt x="12700" y="3672840"/>
                </a:cubicBezTo>
                <a:cubicBezTo>
                  <a:pt x="17357" y="3719830"/>
                  <a:pt x="6322" y="3754064"/>
                  <a:pt x="27940" y="3817620"/>
                </a:cubicBezTo>
                <a:cubicBezTo>
                  <a:pt x="30480" y="3878580"/>
                  <a:pt x="45720" y="3897630"/>
                  <a:pt x="50800" y="3929380"/>
                </a:cubicBezTo>
                <a:cubicBezTo>
                  <a:pt x="55880" y="3961130"/>
                  <a:pt x="57150" y="3991187"/>
                  <a:pt x="58420" y="4008120"/>
                </a:cubicBezTo>
                <a:cubicBezTo>
                  <a:pt x="59690" y="4025053"/>
                  <a:pt x="57150" y="4023360"/>
                  <a:pt x="58420" y="4030980"/>
                </a:cubicBezTo>
                <a:cubicBezTo>
                  <a:pt x="59690" y="4038600"/>
                  <a:pt x="60960" y="4037330"/>
                  <a:pt x="66040" y="4053840"/>
                </a:cubicBezTo>
                <a:cubicBezTo>
                  <a:pt x="71120" y="4070350"/>
                  <a:pt x="80990" y="4104729"/>
                  <a:pt x="88900" y="4130040"/>
                </a:cubicBezTo>
                <a:cubicBezTo>
                  <a:pt x="93692" y="4145373"/>
                  <a:pt x="100244" y="4160175"/>
                  <a:pt x="104140" y="4175760"/>
                </a:cubicBezTo>
                <a:cubicBezTo>
                  <a:pt x="106680" y="4185920"/>
                  <a:pt x="107076" y="4196873"/>
                  <a:pt x="111760" y="4206240"/>
                </a:cubicBezTo>
                <a:cubicBezTo>
                  <a:pt x="134925" y="4252569"/>
                  <a:pt x="141207" y="4244211"/>
                  <a:pt x="165100" y="4282440"/>
                </a:cubicBezTo>
                <a:cubicBezTo>
                  <a:pt x="171120" y="4292073"/>
                  <a:pt x="169333" y="4295140"/>
                  <a:pt x="180340" y="4312920"/>
                </a:cubicBezTo>
                <a:cubicBezTo>
                  <a:pt x="191347" y="4330700"/>
                  <a:pt x="214894" y="4366376"/>
                  <a:pt x="231140" y="4389120"/>
                </a:cubicBezTo>
                <a:cubicBezTo>
                  <a:pt x="255215" y="4422825"/>
                  <a:pt x="245957" y="4410710"/>
                  <a:pt x="256540" y="4419600"/>
                </a:cubicBezTo>
                <a:cubicBezTo>
                  <a:pt x="267123" y="4428490"/>
                  <a:pt x="281781" y="4435112"/>
                  <a:pt x="294640" y="4442460"/>
                </a:cubicBezTo>
                <a:cubicBezTo>
                  <a:pt x="299571" y="4445278"/>
                  <a:pt x="335280" y="4452620"/>
                  <a:pt x="340360" y="4455160"/>
                </a:cubicBez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FF"/>
              </a:solidFill>
              <a:latin typeface="Calibri"/>
              <a:ea typeface="Calibri"/>
              <a:cs typeface="Calibri"/>
              <a:sym typeface="Calibri"/>
            </a:endParaRPr>
          </a:p>
        </p:txBody>
      </p:sp>
      <p:sp>
        <p:nvSpPr>
          <p:cNvPr id="371" name="Google Shape;371;p7"/>
          <p:cNvSpPr/>
          <p:nvPr/>
        </p:nvSpPr>
        <p:spPr>
          <a:xfrm>
            <a:off x="8450580" y="1943100"/>
            <a:ext cx="396240" cy="4518660"/>
          </a:xfrm>
          <a:custGeom>
            <a:avLst/>
            <a:gdLst/>
            <a:ahLst/>
            <a:cxnLst/>
            <a:rect l="l" t="t" r="r" b="b"/>
            <a:pathLst>
              <a:path w="396240" h="4518660" extrusionOk="0">
                <a:moveTo>
                  <a:pt x="7620" y="0"/>
                </a:moveTo>
                <a:cubicBezTo>
                  <a:pt x="5080" y="12700"/>
                  <a:pt x="0" y="25148"/>
                  <a:pt x="0" y="38100"/>
                </a:cubicBezTo>
                <a:cubicBezTo>
                  <a:pt x="0" y="46132"/>
                  <a:pt x="5672" y="53168"/>
                  <a:pt x="7620" y="60960"/>
                </a:cubicBezTo>
                <a:cubicBezTo>
                  <a:pt x="10761" y="73525"/>
                  <a:pt x="13528" y="86222"/>
                  <a:pt x="15240" y="99060"/>
                </a:cubicBezTo>
                <a:cubicBezTo>
                  <a:pt x="27326" y="189705"/>
                  <a:pt x="7425" y="152108"/>
                  <a:pt x="38100" y="198120"/>
                </a:cubicBezTo>
                <a:cubicBezTo>
                  <a:pt x="49383" y="237610"/>
                  <a:pt x="57153" y="257205"/>
                  <a:pt x="60960" y="297180"/>
                </a:cubicBezTo>
                <a:cubicBezTo>
                  <a:pt x="64580" y="335193"/>
                  <a:pt x="61091" y="374037"/>
                  <a:pt x="68580" y="411480"/>
                </a:cubicBezTo>
                <a:cubicBezTo>
                  <a:pt x="73945" y="438305"/>
                  <a:pt x="90409" y="461727"/>
                  <a:pt x="99060" y="487680"/>
                </a:cubicBezTo>
                <a:cubicBezTo>
                  <a:pt x="112495" y="527986"/>
                  <a:pt x="103571" y="497253"/>
                  <a:pt x="114300" y="556260"/>
                </a:cubicBezTo>
                <a:cubicBezTo>
                  <a:pt x="116617" y="569003"/>
                  <a:pt x="119999" y="581552"/>
                  <a:pt x="121920" y="594360"/>
                </a:cubicBezTo>
                <a:cubicBezTo>
                  <a:pt x="127622" y="632372"/>
                  <a:pt x="131165" y="670693"/>
                  <a:pt x="137160" y="708660"/>
                </a:cubicBezTo>
                <a:cubicBezTo>
                  <a:pt x="138793" y="719005"/>
                  <a:pt x="143058" y="728810"/>
                  <a:pt x="144780" y="739140"/>
                </a:cubicBezTo>
                <a:cubicBezTo>
                  <a:pt x="159420" y="826982"/>
                  <a:pt x="141239" y="772197"/>
                  <a:pt x="167640" y="838200"/>
                </a:cubicBezTo>
                <a:cubicBezTo>
                  <a:pt x="170180" y="861060"/>
                  <a:pt x="171763" y="884047"/>
                  <a:pt x="175260" y="906780"/>
                </a:cubicBezTo>
                <a:cubicBezTo>
                  <a:pt x="176852" y="917131"/>
                  <a:pt x="181288" y="926909"/>
                  <a:pt x="182880" y="937260"/>
                </a:cubicBezTo>
                <a:cubicBezTo>
                  <a:pt x="186377" y="959993"/>
                  <a:pt x="187460" y="983041"/>
                  <a:pt x="190500" y="1005840"/>
                </a:cubicBezTo>
                <a:cubicBezTo>
                  <a:pt x="192542" y="1021155"/>
                  <a:pt x="195356" y="1036359"/>
                  <a:pt x="198120" y="1051560"/>
                </a:cubicBezTo>
                <a:cubicBezTo>
                  <a:pt x="200437" y="1064303"/>
                  <a:pt x="204028" y="1076822"/>
                  <a:pt x="205740" y="1089660"/>
                </a:cubicBezTo>
                <a:cubicBezTo>
                  <a:pt x="218468" y="1185118"/>
                  <a:pt x="200174" y="1139488"/>
                  <a:pt x="228600" y="1196340"/>
                </a:cubicBezTo>
                <a:cubicBezTo>
                  <a:pt x="231140" y="1219200"/>
                  <a:pt x="230642" y="1242606"/>
                  <a:pt x="236220" y="1264920"/>
                </a:cubicBezTo>
                <a:cubicBezTo>
                  <a:pt x="238441" y="1273805"/>
                  <a:pt x="248828" y="1279008"/>
                  <a:pt x="251460" y="1287780"/>
                </a:cubicBezTo>
                <a:cubicBezTo>
                  <a:pt x="256621" y="1304983"/>
                  <a:pt x="256127" y="1323404"/>
                  <a:pt x="259080" y="1341120"/>
                </a:cubicBezTo>
                <a:cubicBezTo>
                  <a:pt x="270590" y="1410179"/>
                  <a:pt x="264359" y="1347889"/>
                  <a:pt x="274320" y="1432560"/>
                </a:cubicBezTo>
                <a:cubicBezTo>
                  <a:pt x="277303" y="1457912"/>
                  <a:pt x="279121" y="1483389"/>
                  <a:pt x="281940" y="1508760"/>
                </a:cubicBezTo>
                <a:cubicBezTo>
                  <a:pt x="284201" y="1529113"/>
                  <a:pt x="287020" y="1549400"/>
                  <a:pt x="289560" y="1569720"/>
                </a:cubicBezTo>
                <a:cubicBezTo>
                  <a:pt x="292100" y="1638300"/>
                  <a:pt x="292615" y="1706985"/>
                  <a:pt x="297180" y="1775460"/>
                </a:cubicBezTo>
                <a:cubicBezTo>
                  <a:pt x="297714" y="1783474"/>
                  <a:pt x="303058" y="1790479"/>
                  <a:pt x="304800" y="1798320"/>
                </a:cubicBezTo>
                <a:cubicBezTo>
                  <a:pt x="312943" y="1834963"/>
                  <a:pt x="314273" y="1867513"/>
                  <a:pt x="320040" y="1905000"/>
                </a:cubicBezTo>
                <a:cubicBezTo>
                  <a:pt x="322009" y="1917801"/>
                  <a:pt x="325828" y="1930279"/>
                  <a:pt x="327660" y="1943100"/>
                </a:cubicBezTo>
                <a:cubicBezTo>
                  <a:pt x="340421" y="2032424"/>
                  <a:pt x="326521" y="1985403"/>
                  <a:pt x="342900" y="2034540"/>
                </a:cubicBezTo>
                <a:cubicBezTo>
                  <a:pt x="353785" y="2121624"/>
                  <a:pt x="357665" y="2148135"/>
                  <a:pt x="365760" y="2225040"/>
                </a:cubicBezTo>
                <a:cubicBezTo>
                  <a:pt x="368432" y="2250426"/>
                  <a:pt x="369593" y="2275996"/>
                  <a:pt x="373380" y="2301240"/>
                </a:cubicBezTo>
                <a:cubicBezTo>
                  <a:pt x="403749" y="2503702"/>
                  <a:pt x="376067" y="2251905"/>
                  <a:pt x="396240" y="2453640"/>
                </a:cubicBezTo>
                <a:cubicBezTo>
                  <a:pt x="393700" y="2621280"/>
                  <a:pt x="393275" y="2788965"/>
                  <a:pt x="388620" y="2956560"/>
                </a:cubicBezTo>
                <a:cubicBezTo>
                  <a:pt x="388191" y="2972004"/>
                  <a:pt x="381000" y="2986830"/>
                  <a:pt x="381000" y="3002280"/>
                </a:cubicBezTo>
                <a:cubicBezTo>
                  <a:pt x="381000" y="3427663"/>
                  <a:pt x="364361" y="3313924"/>
                  <a:pt x="396240" y="3505200"/>
                </a:cubicBezTo>
                <a:cubicBezTo>
                  <a:pt x="393700" y="3655060"/>
                  <a:pt x="393092" y="3804965"/>
                  <a:pt x="388620" y="3954780"/>
                </a:cubicBezTo>
                <a:cubicBezTo>
                  <a:pt x="387824" y="3981457"/>
                  <a:pt x="379684" y="4025470"/>
                  <a:pt x="373380" y="4053840"/>
                </a:cubicBezTo>
                <a:cubicBezTo>
                  <a:pt x="371108" y="4064063"/>
                  <a:pt x="367814" y="4074051"/>
                  <a:pt x="365760" y="4084320"/>
                </a:cubicBezTo>
                <a:cubicBezTo>
                  <a:pt x="362730" y="4099470"/>
                  <a:pt x="360680" y="4114800"/>
                  <a:pt x="358140" y="4130040"/>
                </a:cubicBezTo>
                <a:cubicBezTo>
                  <a:pt x="355600" y="4203700"/>
                  <a:pt x="355118" y="4277460"/>
                  <a:pt x="350520" y="4351020"/>
                </a:cubicBezTo>
                <a:cubicBezTo>
                  <a:pt x="350019" y="4359037"/>
                  <a:pt x="346064" y="4366497"/>
                  <a:pt x="342900" y="4373880"/>
                </a:cubicBezTo>
                <a:cubicBezTo>
                  <a:pt x="338425" y="4384321"/>
                  <a:pt x="333296" y="4394497"/>
                  <a:pt x="327660" y="4404360"/>
                </a:cubicBezTo>
                <a:cubicBezTo>
                  <a:pt x="323116" y="4412311"/>
                  <a:pt x="316258" y="4418905"/>
                  <a:pt x="312420" y="4427220"/>
                </a:cubicBezTo>
                <a:cubicBezTo>
                  <a:pt x="300956" y="4452059"/>
                  <a:pt x="269706" y="4478951"/>
                  <a:pt x="281940" y="4503420"/>
                </a:cubicBezTo>
                <a:lnTo>
                  <a:pt x="289560" y="4518660"/>
                </a:ln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2" name="Google Shape;372;p7"/>
          <p:cNvSpPr/>
          <p:nvPr/>
        </p:nvSpPr>
        <p:spPr>
          <a:xfrm>
            <a:off x="8465820" y="1958340"/>
            <a:ext cx="1600200" cy="4191000"/>
          </a:xfrm>
          <a:custGeom>
            <a:avLst/>
            <a:gdLst/>
            <a:ahLst/>
            <a:cxnLst/>
            <a:rect l="l" t="t" r="r" b="b"/>
            <a:pathLst>
              <a:path w="1600200" h="4191000" extrusionOk="0">
                <a:moveTo>
                  <a:pt x="0" y="0"/>
                </a:moveTo>
                <a:cubicBezTo>
                  <a:pt x="12700" y="12700"/>
                  <a:pt x="23156" y="28137"/>
                  <a:pt x="38100" y="38100"/>
                </a:cubicBezTo>
                <a:cubicBezTo>
                  <a:pt x="46814" y="43909"/>
                  <a:pt x="60000" y="39714"/>
                  <a:pt x="68580" y="45720"/>
                </a:cubicBezTo>
                <a:cubicBezTo>
                  <a:pt x="86237" y="58080"/>
                  <a:pt x="95023" y="81801"/>
                  <a:pt x="114300" y="91440"/>
                </a:cubicBezTo>
                <a:cubicBezTo>
                  <a:pt x="132933" y="100756"/>
                  <a:pt x="151484" y="108457"/>
                  <a:pt x="167640" y="121920"/>
                </a:cubicBezTo>
                <a:cubicBezTo>
                  <a:pt x="217408" y="163393"/>
                  <a:pt x="162907" y="124807"/>
                  <a:pt x="213360" y="175260"/>
                </a:cubicBezTo>
                <a:cubicBezTo>
                  <a:pt x="219836" y="181736"/>
                  <a:pt x="229744" y="184024"/>
                  <a:pt x="236220" y="190500"/>
                </a:cubicBezTo>
                <a:cubicBezTo>
                  <a:pt x="329278" y="283558"/>
                  <a:pt x="225663" y="188148"/>
                  <a:pt x="281940" y="251460"/>
                </a:cubicBezTo>
                <a:cubicBezTo>
                  <a:pt x="296259" y="267569"/>
                  <a:pt x="312420" y="281940"/>
                  <a:pt x="327660" y="297180"/>
                </a:cubicBezTo>
                <a:cubicBezTo>
                  <a:pt x="337820" y="307340"/>
                  <a:pt x="346798" y="318839"/>
                  <a:pt x="358140" y="327660"/>
                </a:cubicBezTo>
                <a:cubicBezTo>
                  <a:pt x="381000" y="345440"/>
                  <a:pt x="406242" y="360522"/>
                  <a:pt x="426720" y="381000"/>
                </a:cubicBezTo>
                <a:cubicBezTo>
                  <a:pt x="466180" y="420460"/>
                  <a:pt x="448579" y="399985"/>
                  <a:pt x="480060" y="441960"/>
                </a:cubicBezTo>
                <a:cubicBezTo>
                  <a:pt x="496974" y="492702"/>
                  <a:pt x="482259" y="457011"/>
                  <a:pt x="541020" y="533400"/>
                </a:cubicBezTo>
                <a:cubicBezTo>
                  <a:pt x="548763" y="543466"/>
                  <a:pt x="556260" y="553720"/>
                  <a:pt x="563880" y="563880"/>
                </a:cubicBezTo>
                <a:cubicBezTo>
                  <a:pt x="571500" y="574040"/>
                  <a:pt x="579695" y="583793"/>
                  <a:pt x="586740" y="594360"/>
                </a:cubicBezTo>
                <a:cubicBezTo>
                  <a:pt x="595393" y="607340"/>
                  <a:pt x="615388" y="638248"/>
                  <a:pt x="624840" y="647700"/>
                </a:cubicBezTo>
                <a:cubicBezTo>
                  <a:pt x="633820" y="656680"/>
                  <a:pt x="646340" y="661580"/>
                  <a:pt x="655320" y="670560"/>
                </a:cubicBezTo>
                <a:cubicBezTo>
                  <a:pt x="664300" y="679540"/>
                  <a:pt x="669637" y="691643"/>
                  <a:pt x="678180" y="701040"/>
                </a:cubicBezTo>
                <a:cubicBezTo>
                  <a:pt x="695094" y="719646"/>
                  <a:pt x="716433" y="734264"/>
                  <a:pt x="731520" y="754380"/>
                </a:cubicBezTo>
                <a:cubicBezTo>
                  <a:pt x="739140" y="764540"/>
                  <a:pt x="744983" y="776317"/>
                  <a:pt x="754380" y="784860"/>
                </a:cubicBezTo>
                <a:cubicBezTo>
                  <a:pt x="773174" y="801946"/>
                  <a:pt x="815340" y="830580"/>
                  <a:pt x="815340" y="830580"/>
                </a:cubicBezTo>
                <a:cubicBezTo>
                  <a:pt x="854363" y="908626"/>
                  <a:pt x="817899" y="847746"/>
                  <a:pt x="883920" y="922020"/>
                </a:cubicBezTo>
                <a:cubicBezTo>
                  <a:pt x="901582" y="941890"/>
                  <a:pt x="899875" y="952120"/>
                  <a:pt x="914400" y="975360"/>
                </a:cubicBezTo>
                <a:cubicBezTo>
                  <a:pt x="921131" y="986130"/>
                  <a:pt x="929640" y="995680"/>
                  <a:pt x="937260" y="1005840"/>
                </a:cubicBezTo>
                <a:cubicBezTo>
                  <a:pt x="949346" y="1042099"/>
                  <a:pt x="938634" y="1016645"/>
                  <a:pt x="960120" y="1051560"/>
                </a:cubicBezTo>
                <a:cubicBezTo>
                  <a:pt x="974363" y="1074705"/>
                  <a:pt x="1000598" y="1121945"/>
                  <a:pt x="1021080" y="1150620"/>
                </a:cubicBezTo>
                <a:cubicBezTo>
                  <a:pt x="1028462" y="1160954"/>
                  <a:pt x="1037541" y="1170130"/>
                  <a:pt x="1043940" y="1181100"/>
                </a:cubicBezTo>
                <a:cubicBezTo>
                  <a:pt x="1055387" y="1200724"/>
                  <a:pt x="1068910" y="1220020"/>
                  <a:pt x="1074420" y="1242060"/>
                </a:cubicBezTo>
                <a:cubicBezTo>
                  <a:pt x="1076960" y="1252220"/>
                  <a:pt x="1076844" y="1263447"/>
                  <a:pt x="1082040" y="1272540"/>
                </a:cubicBezTo>
                <a:cubicBezTo>
                  <a:pt x="1087387" y="1281896"/>
                  <a:pt x="1097280" y="1287780"/>
                  <a:pt x="1104900" y="1295400"/>
                </a:cubicBezTo>
                <a:cubicBezTo>
                  <a:pt x="1107440" y="1303020"/>
                  <a:pt x="1108928" y="1311076"/>
                  <a:pt x="1112520" y="1318260"/>
                </a:cubicBezTo>
                <a:cubicBezTo>
                  <a:pt x="1146150" y="1385519"/>
                  <a:pt x="1134110" y="1346200"/>
                  <a:pt x="1150620" y="1379220"/>
                </a:cubicBezTo>
                <a:cubicBezTo>
                  <a:pt x="1167130" y="1412240"/>
                  <a:pt x="1152398" y="1417743"/>
                  <a:pt x="1211580" y="1516380"/>
                </a:cubicBezTo>
                <a:cubicBezTo>
                  <a:pt x="1214120" y="1539240"/>
                  <a:pt x="1223010" y="1560830"/>
                  <a:pt x="1234440" y="1584960"/>
                </a:cubicBezTo>
                <a:cubicBezTo>
                  <a:pt x="1245870" y="1609090"/>
                  <a:pt x="1267460" y="1630680"/>
                  <a:pt x="1280160" y="1661160"/>
                </a:cubicBezTo>
                <a:cubicBezTo>
                  <a:pt x="1292860" y="1691640"/>
                  <a:pt x="1276497" y="1716626"/>
                  <a:pt x="1310640" y="1767840"/>
                </a:cubicBezTo>
                <a:cubicBezTo>
                  <a:pt x="1324689" y="1824035"/>
                  <a:pt x="1332230" y="1811020"/>
                  <a:pt x="1341120" y="1828800"/>
                </a:cubicBezTo>
                <a:cubicBezTo>
                  <a:pt x="1350010" y="1846580"/>
                  <a:pt x="1334692" y="1830589"/>
                  <a:pt x="1363980" y="1874520"/>
                </a:cubicBezTo>
                <a:cubicBezTo>
                  <a:pt x="1366520" y="1889760"/>
                  <a:pt x="1370063" y="1904866"/>
                  <a:pt x="1371600" y="1920240"/>
                </a:cubicBezTo>
                <a:cubicBezTo>
                  <a:pt x="1375147" y="1955714"/>
                  <a:pt x="1371486" y="1992118"/>
                  <a:pt x="1379220" y="2026920"/>
                </a:cubicBezTo>
                <a:cubicBezTo>
                  <a:pt x="1384151" y="2049111"/>
                  <a:pt x="1408404" y="2061616"/>
                  <a:pt x="1424940" y="2072640"/>
                </a:cubicBezTo>
                <a:cubicBezTo>
                  <a:pt x="1447249" y="2139566"/>
                  <a:pt x="1426672" y="2074115"/>
                  <a:pt x="1455420" y="2225040"/>
                </a:cubicBezTo>
                <a:cubicBezTo>
                  <a:pt x="1457380" y="2235328"/>
                  <a:pt x="1459363" y="2245714"/>
                  <a:pt x="1463040" y="2255520"/>
                </a:cubicBezTo>
                <a:cubicBezTo>
                  <a:pt x="1467028" y="2266156"/>
                  <a:pt x="1473200" y="2275840"/>
                  <a:pt x="1478280" y="2286000"/>
                </a:cubicBezTo>
                <a:cubicBezTo>
                  <a:pt x="1480820" y="2308860"/>
                  <a:pt x="1482403" y="2331847"/>
                  <a:pt x="1485900" y="2354580"/>
                </a:cubicBezTo>
                <a:cubicBezTo>
                  <a:pt x="1487492" y="2364931"/>
                  <a:pt x="1491165" y="2374856"/>
                  <a:pt x="1493520" y="2385060"/>
                </a:cubicBezTo>
                <a:cubicBezTo>
                  <a:pt x="1498786" y="2407878"/>
                  <a:pt x="1503680" y="2430780"/>
                  <a:pt x="1508760" y="2453640"/>
                </a:cubicBezTo>
                <a:cubicBezTo>
                  <a:pt x="1509594" y="2462810"/>
                  <a:pt x="1514552" y="2550366"/>
                  <a:pt x="1524000" y="2575560"/>
                </a:cubicBezTo>
                <a:cubicBezTo>
                  <a:pt x="1527216" y="2584135"/>
                  <a:pt x="1534160" y="2590800"/>
                  <a:pt x="1539240" y="2598420"/>
                </a:cubicBezTo>
                <a:cubicBezTo>
                  <a:pt x="1541780" y="2611120"/>
                  <a:pt x="1543719" y="2623955"/>
                  <a:pt x="1546860" y="2636520"/>
                </a:cubicBezTo>
                <a:cubicBezTo>
                  <a:pt x="1548808" y="2644312"/>
                  <a:pt x="1552532" y="2651588"/>
                  <a:pt x="1554480" y="2659380"/>
                </a:cubicBezTo>
                <a:cubicBezTo>
                  <a:pt x="1560160" y="2682098"/>
                  <a:pt x="1565650" y="2704899"/>
                  <a:pt x="1569720" y="2727960"/>
                </a:cubicBezTo>
                <a:cubicBezTo>
                  <a:pt x="1573279" y="2748127"/>
                  <a:pt x="1572260" y="2750820"/>
                  <a:pt x="1577340" y="2788920"/>
                </a:cubicBezTo>
                <a:cubicBezTo>
                  <a:pt x="1582420" y="2827020"/>
                  <a:pt x="1600200" y="2956560"/>
                  <a:pt x="1600200" y="2956560"/>
                </a:cubicBezTo>
                <a:cubicBezTo>
                  <a:pt x="1597660" y="3088640"/>
                  <a:pt x="1588770" y="3191510"/>
                  <a:pt x="1584960" y="3246120"/>
                </a:cubicBezTo>
                <a:cubicBezTo>
                  <a:pt x="1581150" y="3300730"/>
                  <a:pt x="1579469" y="3271445"/>
                  <a:pt x="1577340" y="3284220"/>
                </a:cubicBezTo>
                <a:cubicBezTo>
                  <a:pt x="1574387" y="3301936"/>
                  <a:pt x="1574446" y="3320232"/>
                  <a:pt x="1569720" y="3337560"/>
                </a:cubicBezTo>
                <a:cubicBezTo>
                  <a:pt x="1566731" y="3348519"/>
                  <a:pt x="1559560" y="3357880"/>
                  <a:pt x="1554480" y="3368040"/>
                </a:cubicBezTo>
                <a:cubicBezTo>
                  <a:pt x="1549667" y="3392103"/>
                  <a:pt x="1542025" y="3428183"/>
                  <a:pt x="1539240" y="3451860"/>
                </a:cubicBezTo>
                <a:cubicBezTo>
                  <a:pt x="1514869" y="3659010"/>
                  <a:pt x="1554757" y="3383792"/>
                  <a:pt x="1516380" y="3665220"/>
                </a:cubicBezTo>
                <a:cubicBezTo>
                  <a:pt x="1514630" y="3678053"/>
                  <a:pt x="1511011" y="3690566"/>
                  <a:pt x="1508760" y="3703320"/>
                </a:cubicBezTo>
                <a:cubicBezTo>
                  <a:pt x="1500690" y="3749051"/>
                  <a:pt x="1483360" y="3810000"/>
                  <a:pt x="1478280" y="3832860"/>
                </a:cubicBezTo>
                <a:cubicBezTo>
                  <a:pt x="1473200" y="3855720"/>
                  <a:pt x="1485900" y="3830320"/>
                  <a:pt x="1478280" y="3840480"/>
                </a:cubicBezTo>
                <a:cubicBezTo>
                  <a:pt x="1475740" y="3848100"/>
                  <a:pt x="1454150" y="3873500"/>
                  <a:pt x="1447800" y="3886200"/>
                </a:cubicBezTo>
                <a:cubicBezTo>
                  <a:pt x="1441450" y="3898900"/>
                  <a:pt x="1444864" y="3907313"/>
                  <a:pt x="1440180" y="3916680"/>
                </a:cubicBezTo>
                <a:cubicBezTo>
                  <a:pt x="1434500" y="3928039"/>
                  <a:pt x="1424603" y="3936756"/>
                  <a:pt x="1417320" y="3947160"/>
                </a:cubicBezTo>
                <a:cubicBezTo>
                  <a:pt x="1406816" y="3962165"/>
                  <a:pt x="1397830" y="3978227"/>
                  <a:pt x="1386840" y="3992880"/>
                </a:cubicBezTo>
                <a:cubicBezTo>
                  <a:pt x="1379220" y="4003040"/>
                  <a:pt x="1371263" y="4012956"/>
                  <a:pt x="1363980" y="4023360"/>
                </a:cubicBezTo>
                <a:cubicBezTo>
                  <a:pt x="1298312" y="4117172"/>
                  <a:pt x="1364004" y="4028408"/>
                  <a:pt x="1310640" y="4099560"/>
                </a:cubicBezTo>
                <a:cubicBezTo>
                  <a:pt x="1308100" y="4109720"/>
                  <a:pt x="1308297" y="4090514"/>
                  <a:pt x="1303020" y="4099560"/>
                </a:cubicBezTo>
                <a:cubicBezTo>
                  <a:pt x="1290222" y="4121500"/>
                  <a:pt x="1211580" y="4191000"/>
                  <a:pt x="1211580" y="4191000"/>
                </a:cubicBez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3" name="Google Shape;373;p7"/>
          <p:cNvSpPr/>
          <p:nvPr/>
        </p:nvSpPr>
        <p:spPr>
          <a:xfrm>
            <a:off x="6492021" y="1965959"/>
            <a:ext cx="1897599" cy="3810299"/>
          </a:xfrm>
          <a:custGeom>
            <a:avLst/>
            <a:gdLst/>
            <a:ahLst/>
            <a:cxnLst/>
            <a:rect l="l" t="t" r="r" b="b"/>
            <a:pathLst>
              <a:path w="1897599" h="3810299" extrusionOk="0">
                <a:moveTo>
                  <a:pt x="1897599" y="0"/>
                </a:moveTo>
                <a:lnTo>
                  <a:pt x="1844259" y="15240"/>
                </a:lnTo>
                <a:cubicBezTo>
                  <a:pt x="1836566" y="17548"/>
                  <a:pt x="1828782" y="19696"/>
                  <a:pt x="1821399" y="22860"/>
                </a:cubicBezTo>
                <a:cubicBezTo>
                  <a:pt x="1810958" y="27335"/>
                  <a:pt x="1801360" y="33625"/>
                  <a:pt x="1790919" y="38100"/>
                </a:cubicBezTo>
                <a:cubicBezTo>
                  <a:pt x="1783536" y="41264"/>
                  <a:pt x="1775580" y="42900"/>
                  <a:pt x="1768059" y="45720"/>
                </a:cubicBezTo>
                <a:cubicBezTo>
                  <a:pt x="1710671" y="67241"/>
                  <a:pt x="1750552" y="55812"/>
                  <a:pt x="1699479" y="68580"/>
                </a:cubicBezTo>
                <a:cubicBezTo>
                  <a:pt x="1691859" y="73660"/>
                  <a:pt x="1685037" y="80212"/>
                  <a:pt x="1676619" y="83820"/>
                </a:cubicBezTo>
                <a:cubicBezTo>
                  <a:pt x="1666993" y="87945"/>
                  <a:pt x="1655380" y="86512"/>
                  <a:pt x="1646139" y="91440"/>
                </a:cubicBezTo>
                <a:cubicBezTo>
                  <a:pt x="1616918" y="107025"/>
                  <a:pt x="1589874" y="126410"/>
                  <a:pt x="1562319" y="144780"/>
                </a:cubicBezTo>
                <a:cubicBezTo>
                  <a:pt x="1547079" y="154940"/>
                  <a:pt x="1529551" y="162308"/>
                  <a:pt x="1516599" y="175260"/>
                </a:cubicBezTo>
                <a:lnTo>
                  <a:pt x="1486119" y="205740"/>
                </a:lnTo>
                <a:cubicBezTo>
                  <a:pt x="1473157" y="244625"/>
                  <a:pt x="1486773" y="215137"/>
                  <a:pt x="1455639" y="251460"/>
                </a:cubicBezTo>
                <a:cubicBezTo>
                  <a:pt x="1447374" y="261103"/>
                  <a:pt x="1441759" y="272960"/>
                  <a:pt x="1432779" y="281940"/>
                </a:cubicBezTo>
                <a:cubicBezTo>
                  <a:pt x="1423799" y="290920"/>
                  <a:pt x="1412866" y="297755"/>
                  <a:pt x="1402299" y="304800"/>
                </a:cubicBezTo>
                <a:cubicBezTo>
                  <a:pt x="1348911" y="340392"/>
                  <a:pt x="1381120" y="314485"/>
                  <a:pt x="1341339" y="342900"/>
                </a:cubicBezTo>
                <a:cubicBezTo>
                  <a:pt x="1331005" y="350282"/>
                  <a:pt x="1321193" y="358378"/>
                  <a:pt x="1310859" y="365760"/>
                </a:cubicBezTo>
                <a:cubicBezTo>
                  <a:pt x="1290002" y="380658"/>
                  <a:pt x="1277894" y="385749"/>
                  <a:pt x="1257519" y="403860"/>
                </a:cubicBezTo>
                <a:cubicBezTo>
                  <a:pt x="1181202" y="471697"/>
                  <a:pt x="1245567" y="415155"/>
                  <a:pt x="1204179" y="464820"/>
                </a:cubicBezTo>
                <a:cubicBezTo>
                  <a:pt x="1124578" y="560341"/>
                  <a:pt x="1244071" y="404011"/>
                  <a:pt x="1158459" y="518160"/>
                </a:cubicBezTo>
                <a:cubicBezTo>
                  <a:pt x="1148877" y="546906"/>
                  <a:pt x="1146561" y="560538"/>
                  <a:pt x="1120359" y="586740"/>
                </a:cubicBezTo>
                <a:cubicBezTo>
                  <a:pt x="1112739" y="594360"/>
                  <a:pt x="1104398" y="601321"/>
                  <a:pt x="1097499" y="609600"/>
                </a:cubicBezTo>
                <a:cubicBezTo>
                  <a:pt x="1091636" y="616635"/>
                  <a:pt x="1089151" y="626429"/>
                  <a:pt x="1082259" y="632460"/>
                </a:cubicBezTo>
                <a:cubicBezTo>
                  <a:pt x="1062344" y="649886"/>
                  <a:pt x="1025973" y="665886"/>
                  <a:pt x="1006059" y="685800"/>
                </a:cubicBezTo>
                <a:cubicBezTo>
                  <a:pt x="997079" y="694780"/>
                  <a:pt x="992179" y="707300"/>
                  <a:pt x="983199" y="716280"/>
                </a:cubicBezTo>
                <a:cubicBezTo>
                  <a:pt x="974219" y="725260"/>
                  <a:pt x="961699" y="730160"/>
                  <a:pt x="952719" y="739140"/>
                </a:cubicBezTo>
                <a:cubicBezTo>
                  <a:pt x="943739" y="748120"/>
                  <a:pt x="938124" y="759977"/>
                  <a:pt x="929859" y="769620"/>
                </a:cubicBezTo>
                <a:cubicBezTo>
                  <a:pt x="922846" y="777802"/>
                  <a:pt x="913263" y="783711"/>
                  <a:pt x="906999" y="792480"/>
                </a:cubicBezTo>
                <a:cubicBezTo>
                  <a:pt x="900397" y="801723"/>
                  <a:pt x="897276" y="813030"/>
                  <a:pt x="891759" y="822960"/>
                </a:cubicBezTo>
                <a:cubicBezTo>
                  <a:pt x="884566" y="835907"/>
                  <a:pt x="876519" y="850900"/>
                  <a:pt x="868899" y="861060"/>
                </a:cubicBezTo>
                <a:cubicBezTo>
                  <a:pt x="861279" y="871220"/>
                  <a:pt x="850024" y="876946"/>
                  <a:pt x="846039" y="883920"/>
                </a:cubicBezTo>
                <a:cubicBezTo>
                  <a:pt x="805435" y="954977"/>
                  <a:pt x="804129" y="943610"/>
                  <a:pt x="792699" y="960120"/>
                </a:cubicBezTo>
                <a:cubicBezTo>
                  <a:pt x="781269" y="976630"/>
                  <a:pt x="783619" y="976204"/>
                  <a:pt x="777459" y="982980"/>
                </a:cubicBezTo>
                <a:cubicBezTo>
                  <a:pt x="758129" y="1004244"/>
                  <a:pt x="729350" y="1018237"/>
                  <a:pt x="716499" y="1043940"/>
                </a:cubicBezTo>
                <a:cubicBezTo>
                  <a:pt x="696440" y="1084059"/>
                  <a:pt x="709291" y="1066388"/>
                  <a:pt x="678399" y="1097280"/>
                </a:cubicBezTo>
                <a:cubicBezTo>
                  <a:pt x="661239" y="1148760"/>
                  <a:pt x="685037" y="1092959"/>
                  <a:pt x="647919" y="1135380"/>
                </a:cubicBezTo>
                <a:cubicBezTo>
                  <a:pt x="632598" y="1152890"/>
                  <a:pt x="607962" y="1198169"/>
                  <a:pt x="594579" y="1219200"/>
                </a:cubicBezTo>
                <a:cubicBezTo>
                  <a:pt x="584745" y="1234653"/>
                  <a:pt x="572290" y="1248537"/>
                  <a:pt x="564099" y="1264920"/>
                </a:cubicBezTo>
                <a:cubicBezTo>
                  <a:pt x="559019" y="1275080"/>
                  <a:pt x="554703" y="1285660"/>
                  <a:pt x="548859" y="1295400"/>
                </a:cubicBezTo>
                <a:cubicBezTo>
                  <a:pt x="539435" y="1311106"/>
                  <a:pt x="526570" y="1324737"/>
                  <a:pt x="518379" y="1341120"/>
                </a:cubicBezTo>
                <a:cubicBezTo>
                  <a:pt x="472325" y="1433228"/>
                  <a:pt x="530981" y="1319067"/>
                  <a:pt x="487899" y="1394460"/>
                </a:cubicBezTo>
                <a:cubicBezTo>
                  <a:pt x="482263" y="1404323"/>
                  <a:pt x="477272" y="1414560"/>
                  <a:pt x="472659" y="1424940"/>
                </a:cubicBezTo>
                <a:cubicBezTo>
                  <a:pt x="467104" y="1437439"/>
                  <a:pt x="464763" y="1451500"/>
                  <a:pt x="457419" y="1463040"/>
                </a:cubicBezTo>
                <a:cubicBezTo>
                  <a:pt x="446768" y="1479777"/>
                  <a:pt x="432019" y="1493520"/>
                  <a:pt x="419319" y="1508760"/>
                </a:cubicBezTo>
                <a:cubicBezTo>
                  <a:pt x="402136" y="1560309"/>
                  <a:pt x="424829" y="1497740"/>
                  <a:pt x="388839" y="1569720"/>
                </a:cubicBezTo>
                <a:cubicBezTo>
                  <a:pt x="382722" y="1581954"/>
                  <a:pt x="379716" y="1595586"/>
                  <a:pt x="373599" y="1607820"/>
                </a:cubicBezTo>
                <a:cubicBezTo>
                  <a:pt x="366975" y="1621067"/>
                  <a:pt x="357363" y="1632673"/>
                  <a:pt x="350739" y="1645920"/>
                </a:cubicBezTo>
                <a:cubicBezTo>
                  <a:pt x="344622" y="1658154"/>
                  <a:pt x="341936" y="1671951"/>
                  <a:pt x="335499" y="1684020"/>
                </a:cubicBezTo>
                <a:cubicBezTo>
                  <a:pt x="321560" y="1710156"/>
                  <a:pt x="301447" y="1732994"/>
                  <a:pt x="289779" y="1760220"/>
                </a:cubicBezTo>
                <a:cubicBezTo>
                  <a:pt x="262444" y="1824001"/>
                  <a:pt x="275570" y="1796258"/>
                  <a:pt x="251679" y="1844040"/>
                </a:cubicBezTo>
                <a:cubicBezTo>
                  <a:pt x="247206" y="1866403"/>
                  <a:pt x="245226" y="1884498"/>
                  <a:pt x="236439" y="1905000"/>
                </a:cubicBezTo>
                <a:cubicBezTo>
                  <a:pt x="216702" y="1951054"/>
                  <a:pt x="227824" y="1920076"/>
                  <a:pt x="205959" y="1958340"/>
                </a:cubicBezTo>
                <a:cubicBezTo>
                  <a:pt x="188966" y="1988078"/>
                  <a:pt x="157257" y="2066345"/>
                  <a:pt x="152619" y="2080260"/>
                </a:cubicBezTo>
                <a:cubicBezTo>
                  <a:pt x="150079" y="2087880"/>
                  <a:pt x="148163" y="2095737"/>
                  <a:pt x="144999" y="2103120"/>
                </a:cubicBezTo>
                <a:cubicBezTo>
                  <a:pt x="140524" y="2113561"/>
                  <a:pt x="133641" y="2122925"/>
                  <a:pt x="129759" y="2133600"/>
                </a:cubicBezTo>
                <a:cubicBezTo>
                  <a:pt x="117036" y="2168587"/>
                  <a:pt x="114346" y="2198760"/>
                  <a:pt x="99279" y="2232660"/>
                </a:cubicBezTo>
                <a:cubicBezTo>
                  <a:pt x="95560" y="2241029"/>
                  <a:pt x="89119" y="2247900"/>
                  <a:pt x="84039" y="2255520"/>
                </a:cubicBezTo>
                <a:cubicBezTo>
                  <a:pt x="81499" y="2265680"/>
                  <a:pt x="78691" y="2275777"/>
                  <a:pt x="76419" y="2286000"/>
                </a:cubicBezTo>
                <a:cubicBezTo>
                  <a:pt x="73609" y="2298643"/>
                  <a:pt x="73225" y="2311928"/>
                  <a:pt x="68799" y="2324100"/>
                </a:cubicBezTo>
                <a:cubicBezTo>
                  <a:pt x="62976" y="2340113"/>
                  <a:pt x="52267" y="2354000"/>
                  <a:pt x="45939" y="2369820"/>
                </a:cubicBezTo>
                <a:cubicBezTo>
                  <a:pt x="30681" y="2407966"/>
                  <a:pt x="34509" y="2416810"/>
                  <a:pt x="30699" y="2446020"/>
                </a:cubicBezTo>
                <a:cubicBezTo>
                  <a:pt x="26889" y="2475230"/>
                  <a:pt x="28159" y="2480310"/>
                  <a:pt x="23079" y="2545080"/>
                </a:cubicBezTo>
                <a:cubicBezTo>
                  <a:pt x="17999" y="2609850"/>
                  <a:pt x="2759" y="2745740"/>
                  <a:pt x="219" y="2834640"/>
                </a:cubicBezTo>
                <a:cubicBezTo>
                  <a:pt x="-2321" y="2923540"/>
                  <a:pt x="18354" y="2940553"/>
                  <a:pt x="7839" y="3078480"/>
                </a:cubicBezTo>
                <a:cubicBezTo>
                  <a:pt x="10379" y="3106420"/>
                  <a:pt x="34509" y="3219450"/>
                  <a:pt x="38319" y="3261360"/>
                </a:cubicBezTo>
                <a:cubicBezTo>
                  <a:pt x="42129" y="3303270"/>
                  <a:pt x="28159" y="3305810"/>
                  <a:pt x="30699" y="3329940"/>
                </a:cubicBezTo>
                <a:cubicBezTo>
                  <a:pt x="33239" y="3354070"/>
                  <a:pt x="45649" y="3380829"/>
                  <a:pt x="53559" y="3406140"/>
                </a:cubicBezTo>
                <a:cubicBezTo>
                  <a:pt x="58351" y="3421473"/>
                  <a:pt x="63309" y="3436763"/>
                  <a:pt x="68799" y="3451860"/>
                </a:cubicBezTo>
                <a:cubicBezTo>
                  <a:pt x="73473" y="3464715"/>
                  <a:pt x="80109" y="3476859"/>
                  <a:pt x="84039" y="3489960"/>
                </a:cubicBezTo>
                <a:cubicBezTo>
                  <a:pt x="90560" y="3511697"/>
                  <a:pt x="89222" y="3530806"/>
                  <a:pt x="99279" y="3550920"/>
                </a:cubicBezTo>
                <a:cubicBezTo>
                  <a:pt x="103375" y="3559111"/>
                  <a:pt x="110423" y="3565589"/>
                  <a:pt x="114519" y="3573780"/>
                </a:cubicBezTo>
                <a:cubicBezTo>
                  <a:pt x="143609" y="3631960"/>
                  <a:pt x="89722" y="3553418"/>
                  <a:pt x="144999" y="3627120"/>
                </a:cubicBezTo>
                <a:cubicBezTo>
                  <a:pt x="147539" y="3642360"/>
                  <a:pt x="147019" y="3658440"/>
                  <a:pt x="152619" y="3672840"/>
                </a:cubicBezTo>
                <a:cubicBezTo>
                  <a:pt x="164970" y="3704601"/>
                  <a:pt x="188179" y="3741420"/>
                  <a:pt x="198339" y="3764280"/>
                </a:cubicBezTo>
                <a:cubicBezTo>
                  <a:pt x="208499" y="3787140"/>
                  <a:pt x="202149" y="3804497"/>
                  <a:pt x="213579" y="3810000"/>
                </a:cubicBezTo>
                <a:cubicBezTo>
                  <a:pt x="225009" y="3815503"/>
                  <a:pt x="230461" y="3742614"/>
                  <a:pt x="266919" y="3797300"/>
                </a:cubicBezTo>
                <a:cubicBezTo>
                  <a:pt x="274539" y="3789680"/>
                  <a:pt x="243212" y="3778250"/>
                  <a:pt x="238979" y="3774440"/>
                </a:cubicBezTo>
                <a:cubicBezTo>
                  <a:pt x="234746" y="3770630"/>
                  <a:pt x="236439" y="3784600"/>
                  <a:pt x="241519" y="3774440"/>
                </a:cubicBezTo>
                <a:lnTo>
                  <a:pt x="203419" y="3733800"/>
                </a:ln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4" name="Google Shape;374;p7"/>
          <p:cNvSpPr/>
          <p:nvPr/>
        </p:nvSpPr>
        <p:spPr>
          <a:xfrm>
            <a:off x="5957550" y="1920239"/>
            <a:ext cx="2416830" cy="2099153"/>
          </a:xfrm>
          <a:custGeom>
            <a:avLst/>
            <a:gdLst/>
            <a:ahLst/>
            <a:cxnLst/>
            <a:rect l="l" t="t" r="r" b="b"/>
            <a:pathLst>
              <a:path w="2416830" h="2099153" extrusionOk="0">
                <a:moveTo>
                  <a:pt x="2416830" y="0"/>
                </a:moveTo>
                <a:lnTo>
                  <a:pt x="2340630" y="15240"/>
                </a:lnTo>
                <a:cubicBezTo>
                  <a:pt x="2325444" y="18087"/>
                  <a:pt x="2309992" y="19508"/>
                  <a:pt x="2294910" y="22860"/>
                </a:cubicBezTo>
                <a:cubicBezTo>
                  <a:pt x="2257956" y="31072"/>
                  <a:pt x="2281411" y="33855"/>
                  <a:pt x="2233950" y="45720"/>
                </a:cubicBezTo>
                <a:cubicBezTo>
                  <a:pt x="2216526" y="50076"/>
                  <a:pt x="2216170" y="50800"/>
                  <a:pt x="2180610" y="53340"/>
                </a:cubicBezTo>
                <a:cubicBezTo>
                  <a:pt x="2145050" y="55880"/>
                  <a:pt x="2086630" y="58420"/>
                  <a:pt x="2020590" y="60960"/>
                </a:cubicBezTo>
                <a:cubicBezTo>
                  <a:pt x="2010430" y="66040"/>
                  <a:pt x="1967250" y="72390"/>
                  <a:pt x="1952010" y="76200"/>
                </a:cubicBezTo>
                <a:cubicBezTo>
                  <a:pt x="1936770" y="80010"/>
                  <a:pt x="1936334" y="80228"/>
                  <a:pt x="1929150" y="83820"/>
                </a:cubicBezTo>
                <a:cubicBezTo>
                  <a:pt x="1915903" y="90444"/>
                  <a:pt x="1904801" y="101179"/>
                  <a:pt x="1891050" y="106680"/>
                </a:cubicBezTo>
                <a:cubicBezTo>
                  <a:pt x="1879025" y="111490"/>
                  <a:pt x="1865355" y="110578"/>
                  <a:pt x="1852950" y="114300"/>
                </a:cubicBezTo>
                <a:cubicBezTo>
                  <a:pt x="1839849" y="118230"/>
                  <a:pt x="1828066" y="126016"/>
                  <a:pt x="1814850" y="129540"/>
                </a:cubicBezTo>
                <a:cubicBezTo>
                  <a:pt x="1761758" y="143698"/>
                  <a:pt x="1750285" y="139766"/>
                  <a:pt x="1708170" y="152400"/>
                </a:cubicBezTo>
                <a:cubicBezTo>
                  <a:pt x="1692783" y="157016"/>
                  <a:pt x="1677547" y="162150"/>
                  <a:pt x="1662450" y="167640"/>
                </a:cubicBezTo>
                <a:cubicBezTo>
                  <a:pt x="1649595" y="172314"/>
                  <a:pt x="1637566" y="179356"/>
                  <a:pt x="1624350" y="182880"/>
                </a:cubicBezTo>
                <a:cubicBezTo>
                  <a:pt x="1599322" y="189554"/>
                  <a:pt x="1548150" y="198120"/>
                  <a:pt x="1548150" y="198120"/>
                </a:cubicBezTo>
                <a:cubicBezTo>
                  <a:pt x="1537990" y="203200"/>
                  <a:pt x="1527533" y="207724"/>
                  <a:pt x="1517670" y="213360"/>
                </a:cubicBezTo>
                <a:cubicBezTo>
                  <a:pt x="1509719" y="217904"/>
                  <a:pt x="1503001" y="224504"/>
                  <a:pt x="1494810" y="228600"/>
                </a:cubicBezTo>
                <a:cubicBezTo>
                  <a:pt x="1482576" y="234717"/>
                  <a:pt x="1469209" y="238285"/>
                  <a:pt x="1456710" y="243840"/>
                </a:cubicBezTo>
                <a:cubicBezTo>
                  <a:pt x="1446330" y="248453"/>
                  <a:pt x="1436610" y="254467"/>
                  <a:pt x="1426230" y="259080"/>
                </a:cubicBezTo>
                <a:cubicBezTo>
                  <a:pt x="1413731" y="264635"/>
                  <a:pt x="1400364" y="268203"/>
                  <a:pt x="1388130" y="274320"/>
                </a:cubicBezTo>
                <a:cubicBezTo>
                  <a:pt x="1330326" y="303222"/>
                  <a:pt x="1343680" y="298450"/>
                  <a:pt x="1319550" y="312420"/>
                </a:cubicBezTo>
                <a:cubicBezTo>
                  <a:pt x="1295420" y="326390"/>
                  <a:pt x="1268750" y="347980"/>
                  <a:pt x="1243350" y="358140"/>
                </a:cubicBezTo>
                <a:cubicBezTo>
                  <a:pt x="1220421" y="367312"/>
                  <a:pt x="1190010" y="363220"/>
                  <a:pt x="1174770" y="373380"/>
                </a:cubicBezTo>
                <a:cubicBezTo>
                  <a:pt x="1159530" y="383540"/>
                  <a:pt x="1159530" y="410210"/>
                  <a:pt x="1151910" y="419100"/>
                </a:cubicBezTo>
                <a:cubicBezTo>
                  <a:pt x="1144290" y="427990"/>
                  <a:pt x="1149370" y="411480"/>
                  <a:pt x="1129050" y="426720"/>
                </a:cubicBezTo>
                <a:cubicBezTo>
                  <a:pt x="1108730" y="441960"/>
                  <a:pt x="1059200" y="488950"/>
                  <a:pt x="1029990" y="510540"/>
                </a:cubicBezTo>
                <a:cubicBezTo>
                  <a:pt x="1000780" y="532130"/>
                  <a:pt x="975380" y="538480"/>
                  <a:pt x="953790" y="556260"/>
                </a:cubicBezTo>
                <a:cubicBezTo>
                  <a:pt x="932200" y="574040"/>
                  <a:pt x="995428" y="534114"/>
                  <a:pt x="900450" y="617220"/>
                </a:cubicBezTo>
                <a:cubicBezTo>
                  <a:pt x="890892" y="625583"/>
                  <a:pt x="879613" y="631815"/>
                  <a:pt x="869970" y="640080"/>
                </a:cubicBezTo>
                <a:cubicBezTo>
                  <a:pt x="861788" y="647093"/>
                  <a:pt x="855292" y="655927"/>
                  <a:pt x="847110" y="662940"/>
                </a:cubicBezTo>
                <a:cubicBezTo>
                  <a:pt x="837467" y="671205"/>
                  <a:pt x="826273" y="677535"/>
                  <a:pt x="816630" y="685800"/>
                </a:cubicBezTo>
                <a:cubicBezTo>
                  <a:pt x="808448" y="692813"/>
                  <a:pt x="801824" y="701501"/>
                  <a:pt x="793770" y="708660"/>
                </a:cubicBezTo>
                <a:cubicBezTo>
                  <a:pt x="778943" y="721840"/>
                  <a:pt x="762877" y="733580"/>
                  <a:pt x="748050" y="746760"/>
                </a:cubicBezTo>
                <a:cubicBezTo>
                  <a:pt x="714016" y="777013"/>
                  <a:pt x="734242" y="762870"/>
                  <a:pt x="702330" y="800100"/>
                </a:cubicBezTo>
                <a:cubicBezTo>
                  <a:pt x="695317" y="808282"/>
                  <a:pt x="685734" y="814191"/>
                  <a:pt x="679470" y="822960"/>
                </a:cubicBezTo>
                <a:cubicBezTo>
                  <a:pt x="672868" y="832203"/>
                  <a:pt x="670250" y="843807"/>
                  <a:pt x="664230" y="853440"/>
                </a:cubicBezTo>
                <a:cubicBezTo>
                  <a:pt x="643312" y="886908"/>
                  <a:pt x="641968" y="883472"/>
                  <a:pt x="610890" y="906780"/>
                </a:cubicBezTo>
                <a:cubicBezTo>
                  <a:pt x="603270" y="919480"/>
                  <a:pt x="597123" y="933189"/>
                  <a:pt x="588030" y="944880"/>
                </a:cubicBezTo>
                <a:cubicBezTo>
                  <a:pt x="561567" y="978904"/>
                  <a:pt x="557557" y="971544"/>
                  <a:pt x="527070" y="998220"/>
                </a:cubicBezTo>
                <a:cubicBezTo>
                  <a:pt x="516257" y="1007682"/>
                  <a:pt x="506750" y="1018540"/>
                  <a:pt x="496590" y="1028700"/>
                </a:cubicBezTo>
                <a:cubicBezTo>
                  <a:pt x="483362" y="1068383"/>
                  <a:pt x="481313" y="1047791"/>
                  <a:pt x="443250" y="1089660"/>
                </a:cubicBezTo>
                <a:cubicBezTo>
                  <a:pt x="327584" y="1216893"/>
                  <a:pt x="392450" y="1146810"/>
                  <a:pt x="374670" y="1165860"/>
                </a:cubicBezTo>
                <a:cubicBezTo>
                  <a:pt x="356890" y="1184910"/>
                  <a:pt x="347597" y="1189783"/>
                  <a:pt x="336570" y="1203960"/>
                </a:cubicBezTo>
                <a:cubicBezTo>
                  <a:pt x="329596" y="1212926"/>
                  <a:pt x="327350" y="1224807"/>
                  <a:pt x="321330" y="1234440"/>
                </a:cubicBezTo>
                <a:cubicBezTo>
                  <a:pt x="314599" y="1245210"/>
                  <a:pt x="306090" y="1254760"/>
                  <a:pt x="298470" y="1264920"/>
                </a:cubicBezTo>
                <a:cubicBezTo>
                  <a:pt x="282354" y="1329385"/>
                  <a:pt x="304308" y="1263782"/>
                  <a:pt x="267990" y="1318260"/>
                </a:cubicBezTo>
                <a:cubicBezTo>
                  <a:pt x="263535" y="1324943"/>
                  <a:pt x="263632" y="1333780"/>
                  <a:pt x="260370" y="1341120"/>
                </a:cubicBezTo>
                <a:cubicBezTo>
                  <a:pt x="253450" y="1356690"/>
                  <a:pt x="244122" y="1371136"/>
                  <a:pt x="237510" y="1386840"/>
                </a:cubicBezTo>
                <a:cubicBezTo>
                  <a:pt x="223781" y="1419446"/>
                  <a:pt x="213346" y="1453382"/>
                  <a:pt x="199410" y="1485900"/>
                </a:cubicBezTo>
                <a:cubicBezTo>
                  <a:pt x="191790" y="1503680"/>
                  <a:pt x="183161" y="1521061"/>
                  <a:pt x="176550" y="1539240"/>
                </a:cubicBezTo>
                <a:cubicBezTo>
                  <a:pt x="172971" y="1549082"/>
                  <a:pt x="173055" y="1560094"/>
                  <a:pt x="168930" y="1569720"/>
                </a:cubicBezTo>
                <a:cubicBezTo>
                  <a:pt x="165322" y="1578138"/>
                  <a:pt x="157786" y="1584389"/>
                  <a:pt x="153690" y="1592580"/>
                </a:cubicBezTo>
                <a:cubicBezTo>
                  <a:pt x="150098" y="1599764"/>
                  <a:pt x="148890" y="1607919"/>
                  <a:pt x="146070" y="1615440"/>
                </a:cubicBezTo>
                <a:cubicBezTo>
                  <a:pt x="141267" y="1628247"/>
                  <a:pt x="134760" y="1640439"/>
                  <a:pt x="130830" y="1653540"/>
                </a:cubicBezTo>
                <a:cubicBezTo>
                  <a:pt x="127108" y="1665945"/>
                  <a:pt x="130830" y="1676400"/>
                  <a:pt x="123210" y="1691640"/>
                </a:cubicBezTo>
                <a:cubicBezTo>
                  <a:pt x="115590" y="1706880"/>
                  <a:pt x="92730" y="1727200"/>
                  <a:pt x="85110" y="1744980"/>
                </a:cubicBezTo>
                <a:cubicBezTo>
                  <a:pt x="77490" y="1762760"/>
                  <a:pt x="80030" y="1785620"/>
                  <a:pt x="77490" y="1798320"/>
                </a:cubicBezTo>
                <a:cubicBezTo>
                  <a:pt x="74950" y="1811020"/>
                  <a:pt x="76220" y="1807210"/>
                  <a:pt x="69870" y="1821180"/>
                </a:cubicBezTo>
                <a:cubicBezTo>
                  <a:pt x="63520" y="1835150"/>
                  <a:pt x="49550" y="1861820"/>
                  <a:pt x="39390" y="1882140"/>
                </a:cubicBezTo>
                <a:lnTo>
                  <a:pt x="24150" y="1912620"/>
                </a:lnTo>
                <a:cubicBezTo>
                  <a:pt x="19070" y="1922780"/>
                  <a:pt x="12502" y="1932324"/>
                  <a:pt x="8910" y="1943100"/>
                </a:cubicBezTo>
                <a:cubicBezTo>
                  <a:pt x="6370" y="1950720"/>
                  <a:pt x="2560" y="1958340"/>
                  <a:pt x="1290" y="1965960"/>
                </a:cubicBezTo>
                <a:cubicBezTo>
                  <a:pt x="20" y="1973580"/>
                  <a:pt x="-827" y="1966807"/>
                  <a:pt x="1290" y="1988820"/>
                </a:cubicBezTo>
                <a:cubicBezTo>
                  <a:pt x="3407" y="2010833"/>
                  <a:pt x="11873" y="2088727"/>
                  <a:pt x="13990" y="2098040"/>
                </a:cubicBezTo>
                <a:cubicBezTo>
                  <a:pt x="16107" y="2107353"/>
                  <a:pt x="-3971" y="2055476"/>
                  <a:pt x="13990" y="2044700"/>
                </a:cubicBezTo>
                <a:lnTo>
                  <a:pt x="31770" y="1998980"/>
                </a:ln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5" name="Google Shape;375;p7"/>
          <p:cNvSpPr/>
          <p:nvPr/>
        </p:nvSpPr>
        <p:spPr>
          <a:xfrm>
            <a:off x="8481059" y="1935480"/>
            <a:ext cx="2334432" cy="2941320"/>
          </a:xfrm>
          <a:custGeom>
            <a:avLst/>
            <a:gdLst/>
            <a:ahLst/>
            <a:cxnLst/>
            <a:rect l="l" t="t" r="r" b="b"/>
            <a:pathLst>
              <a:path w="2334432" h="2941320" extrusionOk="0">
                <a:moveTo>
                  <a:pt x="0" y="7620"/>
                </a:moveTo>
                <a:cubicBezTo>
                  <a:pt x="12700" y="5080"/>
                  <a:pt x="25148" y="0"/>
                  <a:pt x="38100" y="0"/>
                </a:cubicBezTo>
                <a:cubicBezTo>
                  <a:pt x="65111" y="0"/>
                  <a:pt x="72239" y="23699"/>
                  <a:pt x="91440" y="38100"/>
                </a:cubicBezTo>
                <a:cubicBezTo>
                  <a:pt x="100527" y="44916"/>
                  <a:pt x="111040" y="50076"/>
                  <a:pt x="121920" y="53340"/>
                </a:cubicBezTo>
                <a:cubicBezTo>
                  <a:pt x="131532" y="56223"/>
                  <a:pt x="214915" y="67714"/>
                  <a:pt x="220980" y="68580"/>
                </a:cubicBezTo>
                <a:cubicBezTo>
                  <a:pt x="236220" y="73660"/>
                  <a:pt x="250948" y="80670"/>
                  <a:pt x="266700" y="83820"/>
                </a:cubicBezTo>
                <a:cubicBezTo>
                  <a:pt x="344161" y="99312"/>
                  <a:pt x="272987" y="83439"/>
                  <a:pt x="327660" y="99060"/>
                </a:cubicBezTo>
                <a:cubicBezTo>
                  <a:pt x="337730" y="101937"/>
                  <a:pt x="348205" y="103368"/>
                  <a:pt x="358140" y="106680"/>
                </a:cubicBezTo>
                <a:cubicBezTo>
                  <a:pt x="371116" y="111005"/>
                  <a:pt x="383044" y="118321"/>
                  <a:pt x="396240" y="121920"/>
                </a:cubicBezTo>
                <a:cubicBezTo>
                  <a:pt x="411146" y="125985"/>
                  <a:pt x="426878" y="126188"/>
                  <a:pt x="441960" y="129540"/>
                </a:cubicBezTo>
                <a:cubicBezTo>
                  <a:pt x="455399" y="132526"/>
                  <a:pt x="495504" y="149434"/>
                  <a:pt x="502920" y="152400"/>
                </a:cubicBezTo>
                <a:cubicBezTo>
                  <a:pt x="513080" y="162560"/>
                  <a:pt x="521079" y="175488"/>
                  <a:pt x="533400" y="182880"/>
                </a:cubicBezTo>
                <a:cubicBezTo>
                  <a:pt x="547175" y="191145"/>
                  <a:pt x="564205" y="192154"/>
                  <a:pt x="579120" y="198120"/>
                </a:cubicBezTo>
                <a:cubicBezTo>
                  <a:pt x="589667" y="202339"/>
                  <a:pt x="598824" y="209768"/>
                  <a:pt x="609600" y="213360"/>
                </a:cubicBezTo>
                <a:cubicBezTo>
                  <a:pt x="621887" y="217456"/>
                  <a:pt x="635135" y="217839"/>
                  <a:pt x="647700" y="220980"/>
                </a:cubicBezTo>
                <a:cubicBezTo>
                  <a:pt x="655492" y="222928"/>
                  <a:pt x="663011" y="225855"/>
                  <a:pt x="670560" y="228600"/>
                </a:cubicBezTo>
                <a:cubicBezTo>
                  <a:pt x="690955" y="236016"/>
                  <a:pt x="711573" y="242911"/>
                  <a:pt x="731520" y="251460"/>
                </a:cubicBezTo>
                <a:cubicBezTo>
                  <a:pt x="808642" y="284512"/>
                  <a:pt x="747166" y="266802"/>
                  <a:pt x="807720" y="281940"/>
                </a:cubicBezTo>
                <a:cubicBezTo>
                  <a:pt x="878001" y="352221"/>
                  <a:pt x="781238" y="263299"/>
                  <a:pt x="861060" y="312420"/>
                </a:cubicBezTo>
                <a:cubicBezTo>
                  <a:pt x="979116" y="385070"/>
                  <a:pt x="890202" y="352614"/>
                  <a:pt x="952500" y="373380"/>
                </a:cubicBezTo>
                <a:cubicBezTo>
                  <a:pt x="992722" y="413602"/>
                  <a:pt x="956651" y="381228"/>
                  <a:pt x="1013460" y="419100"/>
                </a:cubicBezTo>
                <a:cubicBezTo>
                  <a:pt x="1023815" y="426003"/>
                  <a:pt x="1053169" y="450384"/>
                  <a:pt x="1066800" y="457200"/>
                </a:cubicBezTo>
                <a:cubicBezTo>
                  <a:pt x="1117128" y="482364"/>
                  <a:pt x="1061565" y="443664"/>
                  <a:pt x="1112520" y="480060"/>
                </a:cubicBezTo>
                <a:cubicBezTo>
                  <a:pt x="1122854" y="487442"/>
                  <a:pt x="1131641" y="497240"/>
                  <a:pt x="1143000" y="502920"/>
                </a:cubicBezTo>
                <a:cubicBezTo>
                  <a:pt x="1157368" y="510104"/>
                  <a:pt x="1188720" y="518160"/>
                  <a:pt x="1188720" y="518160"/>
                </a:cubicBezTo>
                <a:cubicBezTo>
                  <a:pt x="1248157" y="577597"/>
                  <a:pt x="1171852" y="506112"/>
                  <a:pt x="1242060" y="556260"/>
                </a:cubicBezTo>
                <a:cubicBezTo>
                  <a:pt x="1250829" y="562524"/>
                  <a:pt x="1256299" y="572654"/>
                  <a:pt x="1264920" y="579120"/>
                </a:cubicBezTo>
                <a:cubicBezTo>
                  <a:pt x="1276768" y="588006"/>
                  <a:pt x="1290320" y="594360"/>
                  <a:pt x="1303020" y="601980"/>
                </a:cubicBezTo>
                <a:cubicBezTo>
                  <a:pt x="1308100" y="609600"/>
                  <a:pt x="1311784" y="618364"/>
                  <a:pt x="1318260" y="624840"/>
                </a:cubicBezTo>
                <a:cubicBezTo>
                  <a:pt x="1333712" y="640292"/>
                  <a:pt x="1354293" y="649960"/>
                  <a:pt x="1371600" y="662940"/>
                </a:cubicBezTo>
                <a:cubicBezTo>
                  <a:pt x="1384611" y="672698"/>
                  <a:pt x="1396689" y="683662"/>
                  <a:pt x="1409700" y="693420"/>
                </a:cubicBezTo>
                <a:cubicBezTo>
                  <a:pt x="1417026" y="698915"/>
                  <a:pt x="1425753" y="702534"/>
                  <a:pt x="1432560" y="708660"/>
                </a:cubicBezTo>
                <a:cubicBezTo>
                  <a:pt x="1451250" y="725481"/>
                  <a:pt x="1466265" y="746292"/>
                  <a:pt x="1485900" y="762000"/>
                </a:cubicBezTo>
                <a:cubicBezTo>
                  <a:pt x="1498600" y="772160"/>
                  <a:pt x="1512049" y="781448"/>
                  <a:pt x="1524000" y="792480"/>
                </a:cubicBezTo>
                <a:lnTo>
                  <a:pt x="1607820" y="876300"/>
                </a:lnTo>
                <a:lnTo>
                  <a:pt x="1630680" y="899160"/>
                </a:lnTo>
                <a:cubicBezTo>
                  <a:pt x="1640840" y="909320"/>
                  <a:pt x="1647529" y="925096"/>
                  <a:pt x="1661160" y="929640"/>
                </a:cubicBezTo>
                <a:lnTo>
                  <a:pt x="1684020" y="937260"/>
                </a:lnTo>
                <a:cubicBezTo>
                  <a:pt x="1691640" y="944880"/>
                  <a:pt x="1699867" y="951938"/>
                  <a:pt x="1706880" y="960120"/>
                </a:cubicBezTo>
                <a:cubicBezTo>
                  <a:pt x="1765532" y="1028547"/>
                  <a:pt x="1695876" y="956736"/>
                  <a:pt x="1752600" y="1013460"/>
                </a:cubicBezTo>
                <a:cubicBezTo>
                  <a:pt x="1755140" y="1023620"/>
                  <a:pt x="1755536" y="1034573"/>
                  <a:pt x="1760220" y="1043940"/>
                </a:cubicBezTo>
                <a:cubicBezTo>
                  <a:pt x="1765900" y="1055299"/>
                  <a:pt x="1775698" y="1064086"/>
                  <a:pt x="1783080" y="1074420"/>
                </a:cubicBezTo>
                <a:cubicBezTo>
                  <a:pt x="1788403" y="1081872"/>
                  <a:pt x="1793776" y="1089329"/>
                  <a:pt x="1798320" y="1097280"/>
                </a:cubicBezTo>
                <a:cubicBezTo>
                  <a:pt x="1822118" y="1138926"/>
                  <a:pt x="1800511" y="1119061"/>
                  <a:pt x="1836420" y="1143000"/>
                </a:cubicBezTo>
                <a:cubicBezTo>
                  <a:pt x="1902767" y="1234226"/>
                  <a:pt x="1861015" y="1200036"/>
                  <a:pt x="1912620" y="1234440"/>
                </a:cubicBezTo>
                <a:cubicBezTo>
                  <a:pt x="1928333" y="1281578"/>
                  <a:pt x="1960880" y="1294130"/>
                  <a:pt x="1973580" y="1310640"/>
                </a:cubicBezTo>
                <a:cubicBezTo>
                  <a:pt x="1986280" y="1327150"/>
                  <a:pt x="1983197" y="1326271"/>
                  <a:pt x="1988820" y="1333500"/>
                </a:cubicBezTo>
                <a:cubicBezTo>
                  <a:pt x="1998264" y="1345642"/>
                  <a:pt x="2031851" y="1381463"/>
                  <a:pt x="2042160" y="1402080"/>
                </a:cubicBezTo>
                <a:cubicBezTo>
                  <a:pt x="2045752" y="1409264"/>
                  <a:pt x="2046188" y="1417756"/>
                  <a:pt x="2049780" y="1424940"/>
                </a:cubicBezTo>
                <a:cubicBezTo>
                  <a:pt x="2088250" y="1501880"/>
                  <a:pt x="2058526" y="1427474"/>
                  <a:pt x="2087880" y="1493520"/>
                </a:cubicBezTo>
                <a:cubicBezTo>
                  <a:pt x="2093435" y="1506019"/>
                  <a:pt x="2098317" y="1518813"/>
                  <a:pt x="2103120" y="1531620"/>
                </a:cubicBezTo>
                <a:cubicBezTo>
                  <a:pt x="2105940" y="1539141"/>
                  <a:pt x="2107148" y="1547296"/>
                  <a:pt x="2110740" y="1554480"/>
                </a:cubicBezTo>
                <a:cubicBezTo>
                  <a:pt x="2114836" y="1562671"/>
                  <a:pt x="2121884" y="1569149"/>
                  <a:pt x="2125980" y="1577340"/>
                </a:cubicBezTo>
                <a:cubicBezTo>
                  <a:pt x="2129572" y="1584524"/>
                  <a:pt x="2130436" y="1592817"/>
                  <a:pt x="2133600" y="1600200"/>
                </a:cubicBezTo>
                <a:cubicBezTo>
                  <a:pt x="2138075" y="1610641"/>
                  <a:pt x="2144365" y="1620239"/>
                  <a:pt x="2148840" y="1630680"/>
                </a:cubicBezTo>
                <a:cubicBezTo>
                  <a:pt x="2152004" y="1638063"/>
                  <a:pt x="2152559" y="1646519"/>
                  <a:pt x="2156460" y="1653540"/>
                </a:cubicBezTo>
                <a:cubicBezTo>
                  <a:pt x="2165355" y="1669551"/>
                  <a:pt x="2180138" y="1682254"/>
                  <a:pt x="2186940" y="1699260"/>
                </a:cubicBezTo>
                <a:cubicBezTo>
                  <a:pt x="2192020" y="1711960"/>
                  <a:pt x="2198370" y="1727200"/>
                  <a:pt x="2202180" y="1737360"/>
                </a:cubicBezTo>
                <a:cubicBezTo>
                  <a:pt x="2205990" y="1747520"/>
                  <a:pt x="2205990" y="1739900"/>
                  <a:pt x="2209800" y="1760220"/>
                </a:cubicBezTo>
                <a:cubicBezTo>
                  <a:pt x="2213610" y="1780540"/>
                  <a:pt x="2198510" y="1776964"/>
                  <a:pt x="2225040" y="1859280"/>
                </a:cubicBezTo>
                <a:cubicBezTo>
                  <a:pt x="2252592" y="1969486"/>
                  <a:pt x="2205044" y="1860882"/>
                  <a:pt x="2240280" y="1943100"/>
                </a:cubicBezTo>
                <a:cubicBezTo>
                  <a:pt x="2242820" y="1963420"/>
                  <a:pt x="2228850" y="1998980"/>
                  <a:pt x="2232660" y="2019300"/>
                </a:cubicBezTo>
                <a:cubicBezTo>
                  <a:pt x="2236470" y="2039620"/>
                  <a:pt x="2250440" y="2029460"/>
                  <a:pt x="2263140" y="2065020"/>
                </a:cubicBezTo>
                <a:cubicBezTo>
                  <a:pt x="2275840" y="2100580"/>
                  <a:pt x="2278965" y="2127150"/>
                  <a:pt x="2308860" y="2232660"/>
                </a:cubicBezTo>
                <a:cubicBezTo>
                  <a:pt x="2327808" y="2441088"/>
                  <a:pt x="2309520" y="2268423"/>
                  <a:pt x="2331720" y="2446020"/>
                </a:cubicBezTo>
                <a:cubicBezTo>
                  <a:pt x="2329180" y="2522220"/>
                  <a:pt x="2331720" y="2645410"/>
                  <a:pt x="2331720" y="2705100"/>
                </a:cubicBezTo>
                <a:cubicBezTo>
                  <a:pt x="2331720" y="2764790"/>
                  <a:pt x="2337823" y="2771610"/>
                  <a:pt x="2331720" y="2804160"/>
                </a:cubicBezTo>
                <a:cubicBezTo>
                  <a:pt x="2330032" y="2813161"/>
                  <a:pt x="2291080" y="2933700"/>
                  <a:pt x="2286000" y="2941320"/>
                </a:cubicBez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6" name="Google Shape;376;p7"/>
          <p:cNvSpPr/>
          <p:nvPr/>
        </p:nvSpPr>
        <p:spPr>
          <a:xfrm>
            <a:off x="7166746" y="1488410"/>
            <a:ext cx="2538714" cy="140109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7" name="Google Shape;377;p7"/>
          <p:cNvSpPr/>
          <p:nvPr/>
        </p:nvSpPr>
        <p:spPr>
          <a:xfrm>
            <a:off x="5935914" y="4253697"/>
            <a:ext cx="4991100" cy="1165887"/>
          </a:xfrm>
          <a:custGeom>
            <a:avLst/>
            <a:gdLst/>
            <a:ahLst/>
            <a:cxnLst/>
            <a:rect l="l" t="t" r="r" b="b"/>
            <a:pathLst>
              <a:path w="4991100" h="1165887" extrusionOk="0">
                <a:moveTo>
                  <a:pt x="0" y="0"/>
                </a:moveTo>
                <a:cubicBezTo>
                  <a:pt x="5080" y="12700"/>
                  <a:pt x="7991" y="26501"/>
                  <a:pt x="15240" y="38100"/>
                </a:cubicBezTo>
                <a:cubicBezTo>
                  <a:pt x="20951" y="47238"/>
                  <a:pt x="31201" y="52681"/>
                  <a:pt x="38100" y="60960"/>
                </a:cubicBezTo>
                <a:cubicBezTo>
                  <a:pt x="43963" y="67995"/>
                  <a:pt x="47845" y="76494"/>
                  <a:pt x="53340" y="83820"/>
                </a:cubicBezTo>
                <a:cubicBezTo>
                  <a:pt x="63098" y="96831"/>
                  <a:pt x="74798" y="108388"/>
                  <a:pt x="83820" y="121920"/>
                </a:cubicBezTo>
                <a:cubicBezTo>
                  <a:pt x="90121" y="131371"/>
                  <a:pt x="93216" y="142660"/>
                  <a:pt x="99060" y="152400"/>
                </a:cubicBezTo>
                <a:cubicBezTo>
                  <a:pt x="116053" y="180721"/>
                  <a:pt x="128041" y="200681"/>
                  <a:pt x="152400" y="220980"/>
                </a:cubicBezTo>
                <a:cubicBezTo>
                  <a:pt x="159435" y="226843"/>
                  <a:pt x="167640" y="231140"/>
                  <a:pt x="175260" y="236220"/>
                </a:cubicBezTo>
                <a:cubicBezTo>
                  <a:pt x="210559" y="306819"/>
                  <a:pt x="189676" y="281116"/>
                  <a:pt x="228600" y="320040"/>
                </a:cubicBezTo>
                <a:cubicBezTo>
                  <a:pt x="231140" y="330200"/>
                  <a:pt x="232095" y="340894"/>
                  <a:pt x="236220" y="350520"/>
                </a:cubicBezTo>
                <a:cubicBezTo>
                  <a:pt x="239828" y="358938"/>
                  <a:pt x="236220" y="358775"/>
                  <a:pt x="251460" y="373380"/>
                </a:cubicBezTo>
                <a:cubicBezTo>
                  <a:pt x="266700" y="387985"/>
                  <a:pt x="308610" y="421005"/>
                  <a:pt x="327660" y="438150"/>
                </a:cubicBezTo>
                <a:cubicBezTo>
                  <a:pt x="346710" y="455295"/>
                  <a:pt x="351790" y="465455"/>
                  <a:pt x="365760" y="476250"/>
                </a:cubicBezTo>
                <a:cubicBezTo>
                  <a:pt x="379730" y="487045"/>
                  <a:pt x="397510" y="492760"/>
                  <a:pt x="411480" y="502920"/>
                </a:cubicBezTo>
                <a:cubicBezTo>
                  <a:pt x="425450" y="513080"/>
                  <a:pt x="436245" y="527685"/>
                  <a:pt x="449580" y="537210"/>
                </a:cubicBezTo>
                <a:cubicBezTo>
                  <a:pt x="462915" y="546735"/>
                  <a:pt x="481330" y="557530"/>
                  <a:pt x="491490" y="560070"/>
                </a:cubicBezTo>
                <a:cubicBezTo>
                  <a:pt x="508308" y="582494"/>
                  <a:pt x="516255" y="569595"/>
                  <a:pt x="525780" y="579120"/>
                </a:cubicBezTo>
                <a:cubicBezTo>
                  <a:pt x="535305" y="588645"/>
                  <a:pt x="541833" y="611094"/>
                  <a:pt x="548640" y="617220"/>
                </a:cubicBezTo>
                <a:cubicBezTo>
                  <a:pt x="567330" y="634041"/>
                  <a:pt x="582930" y="636270"/>
                  <a:pt x="601980" y="647700"/>
                </a:cubicBezTo>
                <a:cubicBezTo>
                  <a:pt x="621030" y="659130"/>
                  <a:pt x="609147" y="655915"/>
                  <a:pt x="662940" y="685800"/>
                </a:cubicBezTo>
                <a:cubicBezTo>
                  <a:pt x="675887" y="692993"/>
                  <a:pt x="687506" y="702645"/>
                  <a:pt x="701040" y="708660"/>
                </a:cubicBezTo>
                <a:cubicBezTo>
                  <a:pt x="710610" y="712913"/>
                  <a:pt x="721360" y="713740"/>
                  <a:pt x="731520" y="716280"/>
                </a:cubicBezTo>
                <a:cubicBezTo>
                  <a:pt x="741680" y="723900"/>
                  <a:pt x="750898" y="732972"/>
                  <a:pt x="762000" y="739140"/>
                </a:cubicBezTo>
                <a:cubicBezTo>
                  <a:pt x="773957" y="745783"/>
                  <a:pt x="787601" y="748825"/>
                  <a:pt x="800100" y="754380"/>
                </a:cubicBezTo>
                <a:cubicBezTo>
                  <a:pt x="810480" y="758993"/>
                  <a:pt x="820139" y="765145"/>
                  <a:pt x="830580" y="769620"/>
                </a:cubicBezTo>
                <a:cubicBezTo>
                  <a:pt x="837963" y="772784"/>
                  <a:pt x="846057" y="774076"/>
                  <a:pt x="853440" y="777240"/>
                </a:cubicBezTo>
                <a:cubicBezTo>
                  <a:pt x="863881" y="781715"/>
                  <a:pt x="873245" y="788598"/>
                  <a:pt x="883920" y="792480"/>
                </a:cubicBezTo>
                <a:cubicBezTo>
                  <a:pt x="901298" y="798799"/>
                  <a:pt x="919882" y="801401"/>
                  <a:pt x="937260" y="807720"/>
                </a:cubicBezTo>
                <a:cubicBezTo>
                  <a:pt x="947935" y="811602"/>
                  <a:pt x="949325" y="815340"/>
                  <a:pt x="967740" y="822960"/>
                </a:cubicBezTo>
                <a:cubicBezTo>
                  <a:pt x="986155" y="830580"/>
                  <a:pt x="1023956" y="847492"/>
                  <a:pt x="1047750" y="853440"/>
                </a:cubicBezTo>
                <a:cubicBezTo>
                  <a:pt x="1214328" y="913001"/>
                  <a:pt x="1115695" y="876300"/>
                  <a:pt x="1135380" y="883920"/>
                </a:cubicBezTo>
                <a:cubicBezTo>
                  <a:pt x="1155065" y="891540"/>
                  <a:pt x="1144905" y="888365"/>
                  <a:pt x="1165860" y="899160"/>
                </a:cubicBezTo>
                <a:cubicBezTo>
                  <a:pt x="1186815" y="909955"/>
                  <a:pt x="1236980" y="937895"/>
                  <a:pt x="1261110" y="948690"/>
                </a:cubicBezTo>
                <a:cubicBezTo>
                  <a:pt x="1285240" y="959485"/>
                  <a:pt x="1296670" y="958215"/>
                  <a:pt x="1310640" y="963930"/>
                </a:cubicBezTo>
                <a:cubicBezTo>
                  <a:pt x="1324610" y="969645"/>
                  <a:pt x="1330960" y="975995"/>
                  <a:pt x="1344930" y="982980"/>
                </a:cubicBezTo>
                <a:cubicBezTo>
                  <a:pt x="1358900" y="989965"/>
                  <a:pt x="1377315" y="1000760"/>
                  <a:pt x="1394460" y="1005840"/>
                </a:cubicBezTo>
                <a:cubicBezTo>
                  <a:pt x="1411605" y="1010920"/>
                  <a:pt x="1425575" y="1009015"/>
                  <a:pt x="1447800" y="1013460"/>
                </a:cubicBezTo>
                <a:cubicBezTo>
                  <a:pt x="1470025" y="1017905"/>
                  <a:pt x="1494790" y="1029970"/>
                  <a:pt x="1527810" y="1032510"/>
                </a:cubicBezTo>
                <a:lnTo>
                  <a:pt x="1626870" y="1070610"/>
                </a:lnTo>
                <a:cubicBezTo>
                  <a:pt x="1637118" y="1072767"/>
                  <a:pt x="1691640" y="1079500"/>
                  <a:pt x="1725930" y="1085850"/>
                </a:cubicBezTo>
                <a:cubicBezTo>
                  <a:pt x="1760220" y="1092200"/>
                  <a:pt x="1776730" y="1103630"/>
                  <a:pt x="1832610" y="1108710"/>
                </a:cubicBezTo>
                <a:cubicBezTo>
                  <a:pt x="1868170" y="1121410"/>
                  <a:pt x="1900555" y="1118870"/>
                  <a:pt x="1924050" y="1123950"/>
                </a:cubicBezTo>
                <a:cubicBezTo>
                  <a:pt x="1947545" y="1129030"/>
                  <a:pt x="1957070" y="1135380"/>
                  <a:pt x="1973580" y="1139190"/>
                </a:cubicBezTo>
                <a:cubicBezTo>
                  <a:pt x="1990090" y="1143000"/>
                  <a:pt x="2007870" y="1146175"/>
                  <a:pt x="2023110" y="1146810"/>
                </a:cubicBezTo>
                <a:cubicBezTo>
                  <a:pt x="2038350" y="1147445"/>
                  <a:pt x="2037080" y="1141730"/>
                  <a:pt x="2065020" y="1143000"/>
                </a:cubicBezTo>
                <a:cubicBezTo>
                  <a:pt x="2092960" y="1144270"/>
                  <a:pt x="2137410" y="1151890"/>
                  <a:pt x="2190750" y="1154430"/>
                </a:cubicBezTo>
                <a:cubicBezTo>
                  <a:pt x="2220357" y="1159813"/>
                  <a:pt x="2263775" y="1165225"/>
                  <a:pt x="2346960" y="1165860"/>
                </a:cubicBezTo>
                <a:cubicBezTo>
                  <a:pt x="2430145" y="1166495"/>
                  <a:pt x="2580640" y="1155700"/>
                  <a:pt x="2689860" y="1158240"/>
                </a:cubicBezTo>
                <a:cubicBezTo>
                  <a:pt x="2867660" y="1155700"/>
                  <a:pt x="2976880" y="1130300"/>
                  <a:pt x="3139440" y="1104900"/>
                </a:cubicBezTo>
                <a:cubicBezTo>
                  <a:pt x="3170239" y="1104100"/>
                  <a:pt x="3283675" y="1069160"/>
                  <a:pt x="3333750" y="1074420"/>
                </a:cubicBezTo>
                <a:cubicBezTo>
                  <a:pt x="3380498" y="1079330"/>
                  <a:pt x="3394075" y="1059180"/>
                  <a:pt x="3429000" y="1047750"/>
                </a:cubicBezTo>
                <a:cubicBezTo>
                  <a:pt x="3463925" y="1036320"/>
                  <a:pt x="3510915" y="1015365"/>
                  <a:pt x="3543300" y="1005840"/>
                </a:cubicBezTo>
                <a:cubicBezTo>
                  <a:pt x="3575685" y="996315"/>
                  <a:pt x="3521556" y="1007559"/>
                  <a:pt x="3623310" y="990600"/>
                </a:cubicBezTo>
                <a:cubicBezTo>
                  <a:pt x="3681336" y="961587"/>
                  <a:pt x="3719830" y="955040"/>
                  <a:pt x="3749040" y="944880"/>
                </a:cubicBezTo>
                <a:cubicBezTo>
                  <a:pt x="3778250" y="934720"/>
                  <a:pt x="3779520" y="937260"/>
                  <a:pt x="3798570" y="929640"/>
                </a:cubicBezTo>
                <a:cubicBezTo>
                  <a:pt x="3817620" y="922020"/>
                  <a:pt x="3843655" y="906145"/>
                  <a:pt x="3863340" y="899160"/>
                </a:cubicBezTo>
                <a:cubicBezTo>
                  <a:pt x="3883025" y="892175"/>
                  <a:pt x="3900805" y="892810"/>
                  <a:pt x="3916680" y="887730"/>
                </a:cubicBezTo>
                <a:cubicBezTo>
                  <a:pt x="3932555" y="882650"/>
                  <a:pt x="3925795" y="879612"/>
                  <a:pt x="3958590" y="868680"/>
                </a:cubicBezTo>
                <a:cubicBezTo>
                  <a:pt x="4113554" y="752457"/>
                  <a:pt x="4043680" y="843915"/>
                  <a:pt x="4084320" y="815340"/>
                </a:cubicBezTo>
                <a:cubicBezTo>
                  <a:pt x="4106511" y="799737"/>
                  <a:pt x="4098925" y="816610"/>
                  <a:pt x="4110990" y="811530"/>
                </a:cubicBezTo>
                <a:cubicBezTo>
                  <a:pt x="4123055" y="806450"/>
                  <a:pt x="4141470" y="793750"/>
                  <a:pt x="4156710" y="784860"/>
                </a:cubicBezTo>
                <a:cubicBezTo>
                  <a:pt x="4171950" y="775970"/>
                  <a:pt x="4191635" y="762000"/>
                  <a:pt x="4202430" y="758190"/>
                </a:cubicBezTo>
                <a:cubicBezTo>
                  <a:pt x="4213225" y="754380"/>
                  <a:pt x="4215130" y="768985"/>
                  <a:pt x="4221480" y="762000"/>
                </a:cubicBezTo>
                <a:cubicBezTo>
                  <a:pt x="4227830" y="755015"/>
                  <a:pt x="4230370" y="724535"/>
                  <a:pt x="4240530" y="716280"/>
                </a:cubicBezTo>
                <a:cubicBezTo>
                  <a:pt x="4250690" y="708025"/>
                  <a:pt x="4269105" y="718185"/>
                  <a:pt x="4282440" y="712470"/>
                </a:cubicBezTo>
                <a:cubicBezTo>
                  <a:pt x="4295775" y="706755"/>
                  <a:pt x="4306570" y="692150"/>
                  <a:pt x="4320540" y="681990"/>
                </a:cubicBezTo>
                <a:cubicBezTo>
                  <a:pt x="4334510" y="671830"/>
                  <a:pt x="4342765" y="666115"/>
                  <a:pt x="4366260" y="651510"/>
                </a:cubicBezTo>
                <a:cubicBezTo>
                  <a:pt x="4389755" y="636905"/>
                  <a:pt x="4436745" y="610870"/>
                  <a:pt x="4461510" y="594360"/>
                </a:cubicBezTo>
                <a:cubicBezTo>
                  <a:pt x="4486275" y="577850"/>
                  <a:pt x="4505325" y="557530"/>
                  <a:pt x="4514850" y="552450"/>
                </a:cubicBezTo>
                <a:cubicBezTo>
                  <a:pt x="4524375" y="547370"/>
                  <a:pt x="4511040" y="568960"/>
                  <a:pt x="4518660" y="563880"/>
                </a:cubicBezTo>
                <a:cubicBezTo>
                  <a:pt x="4526280" y="558800"/>
                  <a:pt x="4541520" y="535940"/>
                  <a:pt x="4560570" y="521970"/>
                </a:cubicBezTo>
                <a:cubicBezTo>
                  <a:pt x="4579620" y="508000"/>
                  <a:pt x="4618355" y="493395"/>
                  <a:pt x="4632960" y="480060"/>
                </a:cubicBezTo>
                <a:cubicBezTo>
                  <a:pt x="4647565" y="466725"/>
                  <a:pt x="4640613" y="453341"/>
                  <a:pt x="4648200" y="441960"/>
                </a:cubicBezTo>
                <a:cubicBezTo>
                  <a:pt x="4656170" y="430005"/>
                  <a:pt x="4669218" y="422293"/>
                  <a:pt x="4678680" y="411480"/>
                </a:cubicBezTo>
                <a:cubicBezTo>
                  <a:pt x="4687043" y="401922"/>
                  <a:pt x="4693275" y="390643"/>
                  <a:pt x="4701540" y="381000"/>
                </a:cubicBezTo>
                <a:cubicBezTo>
                  <a:pt x="4708553" y="372818"/>
                  <a:pt x="4717501" y="366419"/>
                  <a:pt x="4724400" y="358140"/>
                </a:cubicBezTo>
                <a:cubicBezTo>
                  <a:pt x="4747572" y="330334"/>
                  <a:pt x="4730865" y="337025"/>
                  <a:pt x="4762500" y="312420"/>
                </a:cubicBezTo>
                <a:cubicBezTo>
                  <a:pt x="4776958" y="301175"/>
                  <a:pt x="4808220" y="281940"/>
                  <a:pt x="4808220" y="281940"/>
                </a:cubicBezTo>
                <a:cubicBezTo>
                  <a:pt x="4810760" y="274320"/>
                  <a:pt x="4812248" y="266264"/>
                  <a:pt x="4815840" y="259080"/>
                </a:cubicBezTo>
                <a:cubicBezTo>
                  <a:pt x="4827445" y="235870"/>
                  <a:pt x="4842812" y="224488"/>
                  <a:pt x="4861560" y="205740"/>
                </a:cubicBezTo>
                <a:cubicBezTo>
                  <a:pt x="4864100" y="198120"/>
                  <a:pt x="4865588" y="190064"/>
                  <a:pt x="4869180" y="182880"/>
                </a:cubicBezTo>
                <a:cubicBezTo>
                  <a:pt x="4875804" y="169633"/>
                  <a:pt x="4884190" y="157339"/>
                  <a:pt x="4892040" y="144780"/>
                </a:cubicBezTo>
                <a:cubicBezTo>
                  <a:pt x="4896894" y="137014"/>
                  <a:pt x="4900295" y="132715"/>
                  <a:pt x="4907280" y="121920"/>
                </a:cubicBezTo>
                <a:cubicBezTo>
                  <a:pt x="4914265" y="111125"/>
                  <a:pt x="4926965" y="93980"/>
                  <a:pt x="4933950" y="80010"/>
                </a:cubicBezTo>
                <a:cubicBezTo>
                  <a:pt x="4940935" y="66040"/>
                  <a:pt x="4944110" y="48260"/>
                  <a:pt x="4949190" y="38100"/>
                </a:cubicBezTo>
                <a:lnTo>
                  <a:pt x="4991100" y="0"/>
                </a:lnTo>
              </a:path>
            </a:pathLst>
          </a:cu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8" name="Google Shape;378;p7"/>
          <p:cNvSpPr/>
          <p:nvPr/>
        </p:nvSpPr>
        <p:spPr>
          <a:xfrm>
            <a:off x="6748272" y="5772912"/>
            <a:ext cx="3364992" cy="492252"/>
          </a:xfrm>
          <a:custGeom>
            <a:avLst/>
            <a:gdLst/>
            <a:ahLst/>
            <a:cxnLst/>
            <a:rect l="l" t="t" r="r" b="b"/>
            <a:pathLst>
              <a:path w="3364992" h="492252" extrusionOk="0">
                <a:moveTo>
                  <a:pt x="0" y="0"/>
                </a:moveTo>
                <a:cubicBezTo>
                  <a:pt x="6096" y="10160"/>
                  <a:pt x="10577" y="21484"/>
                  <a:pt x="18288" y="30480"/>
                </a:cubicBezTo>
                <a:cubicBezTo>
                  <a:pt x="31145" y="45480"/>
                  <a:pt x="43650" y="42998"/>
                  <a:pt x="60960" y="48768"/>
                </a:cubicBezTo>
                <a:cubicBezTo>
                  <a:pt x="71341" y="52228"/>
                  <a:pt x="81194" y="57118"/>
                  <a:pt x="91440" y="60960"/>
                </a:cubicBezTo>
                <a:cubicBezTo>
                  <a:pt x="116309" y="70286"/>
                  <a:pt x="106865" y="63678"/>
                  <a:pt x="134112" y="79248"/>
                </a:cubicBezTo>
                <a:cubicBezTo>
                  <a:pt x="165276" y="97056"/>
                  <a:pt x="151419" y="99241"/>
                  <a:pt x="201168" y="115824"/>
                </a:cubicBezTo>
                <a:cubicBezTo>
                  <a:pt x="207264" y="117856"/>
                  <a:pt x="213709" y="119046"/>
                  <a:pt x="219456" y="121920"/>
                </a:cubicBezTo>
                <a:cubicBezTo>
                  <a:pt x="226009" y="125197"/>
                  <a:pt x="231191" y="130835"/>
                  <a:pt x="237744" y="134112"/>
                </a:cubicBezTo>
                <a:cubicBezTo>
                  <a:pt x="243491" y="136986"/>
                  <a:pt x="250126" y="137677"/>
                  <a:pt x="256032" y="140208"/>
                </a:cubicBezTo>
                <a:cubicBezTo>
                  <a:pt x="264385" y="143788"/>
                  <a:pt x="272112" y="148709"/>
                  <a:pt x="280416" y="152400"/>
                </a:cubicBezTo>
                <a:cubicBezTo>
                  <a:pt x="290416" y="156844"/>
                  <a:pt x="300650" y="160750"/>
                  <a:pt x="310896" y="164592"/>
                </a:cubicBezTo>
                <a:cubicBezTo>
                  <a:pt x="316913" y="166848"/>
                  <a:pt x="323437" y="167814"/>
                  <a:pt x="329184" y="170688"/>
                </a:cubicBezTo>
                <a:cubicBezTo>
                  <a:pt x="335737" y="173965"/>
                  <a:pt x="340670" y="180159"/>
                  <a:pt x="347472" y="182880"/>
                </a:cubicBezTo>
                <a:cubicBezTo>
                  <a:pt x="353264" y="185197"/>
                  <a:pt x="418884" y="202040"/>
                  <a:pt x="426720" y="207264"/>
                </a:cubicBezTo>
                <a:cubicBezTo>
                  <a:pt x="432816" y="211328"/>
                  <a:pt x="438313" y="216480"/>
                  <a:pt x="445008" y="219456"/>
                </a:cubicBezTo>
                <a:cubicBezTo>
                  <a:pt x="456752" y="224675"/>
                  <a:pt x="469392" y="227584"/>
                  <a:pt x="481584" y="231648"/>
                </a:cubicBezTo>
                <a:cubicBezTo>
                  <a:pt x="487680" y="233680"/>
                  <a:pt x="493966" y="235213"/>
                  <a:pt x="499872" y="237744"/>
                </a:cubicBezTo>
                <a:cubicBezTo>
                  <a:pt x="514096" y="243840"/>
                  <a:pt x="528703" y="249111"/>
                  <a:pt x="542544" y="256032"/>
                </a:cubicBezTo>
                <a:cubicBezTo>
                  <a:pt x="549097" y="259309"/>
                  <a:pt x="553972" y="265652"/>
                  <a:pt x="560832" y="268224"/>
                </a:cubicBezTo>
                <a:cubicBezTo>
                  <a:pt x="570534" y="271862"/>
                  <a:pt x="581152" y="272288"/>
                  <a:pt x="591312" y="274320"/>
                </a:cubicBezTo>
                <a:cubicBezTo>
                  <a:pt x="597408" y="278384"/>
                  <a:pt x="602715" y="284008"/>
                  <a:pt x="609600" y="286512"/>
                </a:cubicBezTo>
                <a:cubicBezTo>
                  <a:pt x="676656" y="310896"/>
                  <a:pt x="648208" y="295571"/>
                  <a:pt x="682752" y="304800"/>
                </a:cubicBezTo>
                <a:lnTo>
                  <a:pt x="816864" y="341884"/>
                </a:lnTo>
                <a:cubicBezTo>
                  <a:pt x="849588" y="351049"/>
                  <a:pt x="841648" y="355110"/>
                  <a:pt x="879094" y="359791"/>
                </a:cubicBezTo>
                <a:cubicBezTo>
                  <a:pt x="885190" y="363855"/>
                  <a:pt x="893868" y="367136"/>
                  <a:pt x="906272" y="371348"/>
                </a:cubicBezTo>
                <a:cubicBezTo>
                  <a:pt x="918676" y="375560"/>
                  <a:pt x="939969" y="381593"/>
                  <a:pt x="953516" y="385064"/>
                </a:cubicBezTo>
                <a:cubicBezTo>
                  <a:pt x="967063" y="388535"/>
                  <a:pt x="975360" y="388112"/>
                  <a:pt x="987552" y="392176"/>
                </a:cubicBezTo>
                <a:lnTo>
                  <a:pt x="1005840" y="400812"/>
                </a:lnTo>
                <a:cubicBezTo>
                  <a:pt x="1011936" y="402844"/>
                  <a:pt x="1031664" y="403183"/>
                  <a:pt x="1039368" y="404368"/>
                </a:cubicBezTo>
                <a:cubicBezTo>
                  <a:pt x="1047072" y="405553"/>
                  <a:pt x="1041993" y="406739"/>
                  <a:pt x="1052068" y="407924"/>
                </a:cubicBezTo>
                <a:cubicBezTo>
                  <a:pt x="1062143" y="409109"/>
                  <a:pt x="1086527" y="409448"/>
                  <a:pt x="1099820" y="411480"/>
                </a:cubicBezTo>
                <a:cubicBezTo>
                  <a:pt x="1113113" y="413512"/>
                  <a:pt x="1120225" y="417237"/>
                  <a:pt x="1131824" y="420116"/>
                </a:cubicBezTo>
                <a:cubicBezTo>
                  <a:pt x="1143423" y="422995"/>
                  <a:pt x="1155192" y="426720"/>
                  <a:pt x="1169416" y="428752"/>
                </a:cubicBezTo>
                <a:cubicBezTo>
                  <a:pt x="1181608" y="432816"/>
                  <a:pt x="1201928" y="436711"/>
                  <a:pt x="1228852" y="440944"/>
                </a:cubicBezTo>
                <a:cubicBezTo>
                  <a:pt x="1255776" y="445177"/>
                  <a:pt x="1295210" y="449114"/>
                  <a:pt x="1330960" y="454152"/>
                </a:cubicBezTo>
                <a:cubicBezTo>
                  <a:pt x="1366710" y="459190"/>
                  <a:pt x="1398397" y="464820"/>
                  <a:pt x="1443355" y="471170"/>
                </a:cubicBezTo>
                <a:lnTo>
                  <a:pt x="1600708" y="492252"/>
                </a:lnTo>
                <a:lnTo>
                  <a:pt x="1875917" y="472821"/>
                </a:lnTo>
                <a:cubicBezTo>
                  <a:pt x="1902139" y="472286"/>
                  <a:pt x="2045631" y="460185"/>
                  <a:pt x="2092071" y="456057"/>
                </a:cubicBezTo>
                <a:cubicBezTo>
                  <a:pt x="2138511" y="451930"/>
                  <a:pt x="2126298" y="452945"/>
                  <a:pt x="2154555" y="448056"/>
                </a:cubicBezTo>
                <a:cubicBezTo>
                  <a:pt x="2182812" y="443167"/>
                  <a:pt x="2208784" y="428752"/>
                  <a:pt x="2261616" y="426720"/>
                </a:cubicBezTo>
                <a:cubicBezTo>
                  <a:pt x="2281157" y="424549"/>
                  <a:pt x="2324126" y="421378"/>
                  <a:pt x="2346960" y="414528"/>
                </a:cubicBezTo>
                <a:cubicBezTo>
                  <a:pt x="2357441" y="411384"/>
                  <a:pt x="2366959" y="405480"/>
                  <a:pt x="2377440" y="402336"/>
                </a:cubicBezTo>
                <a:cubicBezTo>
                  <a:pt x="2387364" y="399359"/>
                  <a:pt x="2397868" y="398753"/>
                  <a:pt x="2407920" y="396240"/>
                </a:cubicBezTo>
                <a:cubicBezTo>
                  <a:pt x="2414154" y="394682"/>
                  <a:pt x="2419974" y="391702"/>
                  <a:pt x="2426208" y="390144"/>
                </a:cubicBezTo>
                <a:cubicBezTo>
                  <a:pt x="2459903" y="381720"/>
                  <a:pt x="2461511" y="384834"/>
                  <a:pt x="2499360" y="377952"/>
                </a:cubicBezTo>
                <a:cubicBezTo>
                  <a:pt x="2507603" y="376453"/>
                  <a:pt x="2506663" y="374523"/>
                  <a:pt x="2523744" y="371856"/>
                </a:cubicBezTo>
                <a:cubicBezTo>
                  <a:pt x="2540825" y="369189"/>
                  <a:pt x="2571369" y="363982"/>
                  <a:pt x="2601849" y="361950"/>
                </a:cubicBezTo>
                <a:cubicBezTo>
                  <a:pt x="2616073" y="359918"/>
                  <a:pt x="2639822" y="351853"/>
                  <a:pt x="2654046" y="348234"/>
                </a:cubicBezTo>
                <a:cubicBezTo>
                  <a:pt x="2668270" y="344615"/>
                  <a:pt x="2679383" y="341947"/>
                  <a:pt x="2687193" y="340233"/>
                </a:cubicBezTo>
                <a:cubicBezTo>
                  <a:pt x="2695003" y="338519"/>
                  <a:pt x="2699068" y="338011"/>
                  <a:pt x="2710434" y="334137"/>
                </a:cubicBezTo>
                <a:cubicBezTo>
                  <a:pt x="2721801" y="330264"/>
                  <a:pt x="2737739" y="322898"/>
                  <a:pt x="2755392" y="316992"/>
                </a:cubicBezTo>
                <a:cubicBezTo>
                  <a:pt x="2773045" y="311087"/>
                  <a:pt x="2779500" y="307917"/>
                  <a:pt x="2816352" y="298704"/>
                </a:cubicBezTo>
                <a:cubicBezTo>
                  <a:pt x="2831512" y="288598"/>
                  <a:pt x="2841346" y="280949"/>
                  <a:pt x="2859024" y="274320"/>
                </a:cubicBezTo>
                <a:cubicBezTo>
                  <a:pt x="2866869" y="271378"/>
                  <a:pt x="2875280" y="270256"/>
                  <a:pt x="2883408" y="268224"/>
                </a:cubicBezTo>
                <a:cubicBezTo>
                  <a:pt x="2889504" y="264160"/>
                  <a:pt x="2895143" y="259309"/>
                  <a:pt x="2901696" y="256032"/>
                </a:cubicBezTo>
                <a:cubicBezTo>
                  <a:pt x="2952213" y="230773"/>
                  <a:pt x="2913532" y="253572"/>
                  <a:pt x="2950464" y="237744"/>
                </a:cubicBezTo>
                <a:cubicBezTo>
                  <a:pt x="2958817" y="234164"/>
                  <a:pt x="2966339" y="228743"/>
                  <a:pt x="2974848" y="225552"/>
                </a:cubicBezTo>
                <a:cubicBezTo>
                  <a:pt x="2982693" y="222610"/>
                  <a:pt x="2991387" y="222398"/>
                  <a:pt x="2999232" y="219456"/>
                </a:cubicBezTo>
                <a:cubicBezTo>
                  <a:pt x="3067740" y="193765"/>
                  <a:pt x="2982645" y="222838"/>
                  <a:pt x="3041904" y="188976"/>
                </a:cubicBezTo>
                <a:cubicBezTo>
                  <a:pt x="3049178" y="184819"/>
                  <a:pt x="3058232" y="185182"/>
                  <a:pt x="3066288" y="182880"/>
                </a:cubicBezTo>
                <a:cubicBezTo>
                  <a:pt x="3110026" y="170383"/>
                  <a:pt x="3053087" y="183082"/>
                  <a:pt x="3115056" y="170688"/>
                </a:cubicBezTo>
                <a:cubicBezTo>
                  <a:pt x="3150201" y="147258"/>
                  <a:pt x="3116298" y="167543"/>
                  <a:pt x="3151632" y="152400"/>
                </a:cubicBezTo>
                <a:cubicBezTo>
                  <a:pt x="3196261" y="133273"/>
                  <a:pt x="3155444" y="145351"/>
                  <a:pt x="3200400" y="134112"/>
                </a:cubicBezTo>
                <a:cubicBezTo>
                  <a:pt x="3266967" y="89734"/>
                  <a:pt x="3164343" y="155189"/>
                  <a:pt x="3243072" y="115824"/>
                </a:cubicBezTo>
                <a:cubicBezTo>
                  <a:pt x="3305245" y="84737"/>
                  <a:pt x="3231965" y="106409"/>
                  <a:pt x="3291840" y="91440"/>
                </a:cubicBezTo>
                <a:cubicBezTo>
                  <a:pt x="3312263" y="77825"/>
                  <a:pt x="3345239" y="56329"/>
                  <a:pt x="3358896" y="42672"/>
                </a:cubicBezTo>
                <a:lnTo>
                  <a:pt x="3364992" y="36576"/>
                </a:lnTo>
              </a:path>
            </a:pathLst>
          </a:cu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9" name="Google Shape;379;p7"/>
          <p:cNvSpPr/>
          <p:nvPr/>
        </p:nvSpPr>
        <p:spPr>
          <a:xfrm>
            <a:off x="2951098" y="5963541"/>
            <a:ext cx="3036522" cy="54410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600"/>
              <a:buFont typeface="Calibri"/>
              <a:buNone/>
            </a:pPr>
            <a:r>
              <a:rPr lang="en-US" sz="3600" b="1" i="0" u="none" strike="noStrike" cap="none">
                <a:solidFill>
                  <a:srgbClr val="002060"/>
                </a:solidFill>
                <a:latin typeface="Calibri"/>
                <a:ea typeface="Calibri"/>
                <a:cs typeface="Calibri"/>
                <a:sym typeface="Calibri"/>
              </a:rPr>
              <a:t>Kinh tuyến</a:t>
            </a:r>
            <a:endParaRPr sz="3600" b="1" i="0" u="none" strike="noStrike" cap="none">
              <a:solidFill>
                <a:srgbClr val="002060"/>
              </a:solidFill>
              <a:latin typeface="Calibri"/>
              <a:ea typeface="Calibri"/>
              <a:cs typeface="Calibri"/>
              <a:sym typeface="Calibri"/>
            </a:endParaRPr>
          </a:p>
        </p:txBody>
      </p:sp>
      <p:sp>
        <p:nvSpPr>
          <p:cNvPr id="380" name="Google Shape;380;p7"/>
          <p:cNvSpPr txBox="1"/>
          <p:nvPr/>
        </p:nvSpPr>
        <p:spPr>
          <a:xfrm>
            <a:off x="2752947" y="2540480"/>
            <a:ext cx="198362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rgbClr val="002060"/>
                </a:solidFill>
                <a:latin typeface="Calibri"/>
                <a:ea typeface="Calibri"/>
                <a:cs typeface="Calibri"/>
                <a:sym typeface="Calibri"/>
              </a:rPr>
              <a:t> Vĩ tuyến</a:t>
            </a:r>
            <a:endParaRPr sz="1800">
              <a:solidFill>
                <a:schemeClr val="dk1"/>
              </a:solidFill>
              <a:latin typeface="Calibri"/>
              <a:ea typeface="Calibri"/>
              <a:cs typeface="Calibri"/>
              <a:sym typeface="Calibri"/>
            </a:endParaRPr>
          </a:p>
        </p:txBody>
      </p:sp>
      <p:sp>
        <p:nvSpPr>
          <p:cNvPr id="381" name="Google Shape;381;p7"/>
          <p:cNvSpPr/>
          <p:nvPr/>
        </p:nvSpPr>
        <p:spPr>
          <a:xfrm>
            <a:off x="6281529" y="2623930"/>
            <a:ext cx="4334032" cy="1580736"/>
          </a:xfrm>
          <a:custGeom>
            <a:avLst/>
            <a:gdLst/>
            <a:ahLst/>
            <a:cxnLst/>
            <a:rect l="l" t="t" r="r" b="b"/>
            <a:pathLst>
              <a:path w="4334032" h="1580736" extrusionOk="0">
                <a:moveTo>
                  <a:pt x="29818" y="0"/>
                </a:moveTo>
                <a:cubicBezTo>
                  <a:pt x="26505" y="16565"/>
                  <a:pt x="23976" y="33307"/>
                  <a:pt x="19879" y="49696"/>
                </a:cubicBezTo>
                <a:cubicBezTo>
                  <a:pt x="17338" y="59860"/>
                  <a:pt x="10637" y="69060"/>
                  <a:pt x="9940" y="79513"/>
                </a:cubicBezTo>
                <a:cubicBezTo>
                  <a:pt x="3985" y="168828"/>
                  <a:pt x="3313" y="258418"/>
                  <a:pt x="0" y="347870"/>
                </a:cubicBezTo>
                <a:cubicBezTo>
                  <a:pt x="6626" y="424070"/>
                  <a:pt x="8247" y="432942"/>
                  <a:pt x="19879" y="485030"/>
                </a:cubicBezTo>
                <a:cubicBezTo>
                  <a:pt x="31512" y="537118"/>
                  <a:pt x="52236" y="615306"/>
                  <a:pt x="69795" y="660400"/>
                </a:cubicBezTo>
                <a:cubicBezTo>
                  <a:pt x="87354" y="705494"/>
                  <a:pt x="112018" y="728170"/>
                  <a:pt x="125233" y="755595"/>
                </a:cubicBezTo>
                <a:cubicBezTo>
                  <a:pt x="138448" y="783020"/>
                  <a:pt x="137602" y="810076"/>
                  <a:pt x="149087" y="824948"/>
                </a:cubicBezTo>
                <a:cubicBezTo>
                  <a:pt x="160572" y="839820"/>
                  <a:pt x="178279" y="836544"/>
                  <a:pt x="194145" y="844827"/>
                </a:cubicBezTo>
                <a:cubicBezTo>
                  <a:pt x="210011" y="853110"/>
                  <a:pt x="225287" y="859735"/>
                  <a:pt x="244282" y="874644"/>
                </a:cubicBezTo>
                <a:cubicBezTo>
                  <a:pt x="263277" y="889553"/>
                  <a:pt x="294161" y="921027"/>
                  <a:pt x="308113" y="934279"/>
                </a:cubicBezTo>
                <a:cubicBezTo>
                  <a:pt x="322065" y="947531"/>
                  <a:pt x="320793" y="948158"/>
                  <a:pt x="327992" y="954157"/>
                </a:cubicBezTo>
                <a:cubicBezTo>
                  <a:pt x="340718" y="964762"/>
                  <a:pt x="355022" y="973369"/>
                  <a:pt x="367748" y="983974"/>
                </a:cubicBezTo>
                <a:cubicBezTo>
                  <a:pt x="374947" y="989973"/>
                  <a:pt x="380428" y="997854"/>
                  <a:pt x="387627" y="1003853"/>
                </a:cubicBezTo>
                <a:cubicBezTo>
                  <a:pt x="400353" y="1014458"/>
                  <a:pt x="414917" y="1022762"/>
                  <a:pt x="427383" y="1033670"/>
                </a:cubicBezTo>
                <a:cubicBezTo>
                  <a:pt x="441488" y="1046011"/>
                  <a:pt x="452346" y="1061921"/>
                  <a:pt x="467140" y="1073427"/>
                </a:cubicBezTo>
                <a:cubicBezTo>
                  <a:pt x="502348" y="1100811"/>
                  <a:pt x="511238" y="1101378"/>
                  <a:pt x="546653" y="1113183"/>
                </a:cubicBezTo>
                <a:cubicBezTo>
                  <a:pt x="559905" y="1123122"/>
                  <a:pt x="573943" y="1132092"/>
                  <a:pt x="586409" y="1143000"/>
                </a:cubicBezTo>
                <a:cubicBezTo>
                  <a:pt x="600514" y="1155341"/>
                  <a:pt x="610572" y="1172361"/>
                  <a:pt x="626166" y="1182757"/>
                </a:cubicBezTo>
                <a:cubicBezTo>
                  <a:pt x="668311" y="1210854"/>
                  <a:pt x="645299" y="1197293"/>
                  <a:pt x="695740" y="1222513"/>
                </a:cubicBezTo>
                <a:cubicBezTo>
                  <a:pt x="734565" y="1261340"/>
                  <a:pt x="693828" y="1226528"/>
                  <a:pt x="745435" y="1252331"/>
                </a:cubicBezTo>
                <a:cubicBezTo>
                  <a:pt x="837394" y="1298310"/>
                  <a:pt x="749195" y="1276406"/>
                  <a:pt x="874644" y="1292087"/>
                </a:cubicBezTo>
                <a:cubicBezTo>
                  <a:pt x="967867" y="1338701"/>
                  <a:pt x="851235" y="1282725"/>
                  <a:pt x="974035" y="1331844"/>
                </a:cubicBezTo>
                <a:cubicBezTo>
                  <a:pt x="987792" y="1337347"/>
                  <a:pt x="999600" y="1347465"/>
                  <a:pt x="1013792" y="1351722"/>
                </a:cubicBezTo>
                <a:cubicBezTo>
                  <a:pt x="1033095" y="1357513"/>
                  <a:pt x="1053549" y="1358348"/>
                  <a:pt x="1073427" y="1361661"/>
                </a:cubicBezTo>
                <a:cubicBezTo>
                  <a:pt x="1093305" y="1368287"/>
                  <a:pt x="1115627" y="1369917"/>
                  <a:pt x="1133061" y="1381540"/>
                </a:cubicBezTo>
                <a:cubicBezTo>
                  <a:pt x="1143000" y="1388166"/>
                  <a:pt x="1152033" y="1396412"/>
                  <a:pt x="1162879" y="1401418"/>
                </a:cubicBezTo>
                <a:cubicBezTo>
                  <a:pt x="1203591" y="1420208"/>
                  <a:pt x="1274301" y="1446772"/>
                  <a:pt x="1321905" y="1461053"/>
                </a:cubicBezTo>
                <a:cubicBezTo>
                  <a:pt x="1338008" y="1465884"/>
                  <a:pt x="1397787" y="1479697"/>
                  <a:pt x="1411357" y="1480931"/>
                </a:cubicBezTo>
                <a:cubicBezTo>
                  <a:pt x="1467544" y="1486039"/>
                  <a:pt x="1524000" y="1487557"/>
                  <a:pt x="1580322" y="1490870"/>
                </a:cubicBezTo>
                <a:cubicBezTo>
                  <a:pt x="1606826" y="1497496"/>
                  <a:pt x="1632790" y="1506884"/>
                  <a:pt x="1659835" y="1510748"/>
                </a:cubicBezTo>
                <a:cubicBezTo>
                  <a:pt x="1713449" y="1518407"/>
                  <a:pt x="1757791" y="1524001"/>
                  <a:pt x="1818861" y="1530627"/>
                </a:cubicBezTo>
                <a:cubicBezTo>
                  <a:pt x="1879932" y="1537253"/>
                  <a:pt x="1777102" y="1525590"/>
                  <a:pt x="2026258" y="1550505"/>
                </a:cubicBezTo>
                <a:cubicBezTo>
                  <a:pt x="2049475" y="1558244"/>
                  <a:pt x="2134815" y="1577083"/>
                  <a:pt x="2186609" y="1580322"/>
                </a:cubicBezTo>
                <a:cubicBezTo>
                  <a:pt x="2238403" y="1583561"/>
                  <a:pt x="2307204" y="1566628"/>
                  <a:pt x="2337021" y="1569941"/>
                </a:cubicBezTo>
                <a:cubicBezTo>
                  <a:pt x="2409508" y="1565914"/>
                  <a:pt x="2488317" y="1571966"/>
                  <a:pt x="2524540" y="1570383"/>
                </a:cubicBezTo>
                <a:cubicBezTo>
                  <a:pt x="2560763" y="1568800"/>
                  <a:pt x="2544250" y="1563201"/>
                  <a:pt x="2554357" y="1560444"/>
                </a:cubicBezTo>
                <a:cubicBezTo>
                  <a:pt x="2580714" y="1553256"/>
                  <a:pt x="2575929" y="1548886"/>
                  <a:pt x="2633870" y="1540566"/>
                </a:cubicBezTo>
                <a:cubicBezTo>
                  <a:pt x="2691812" y="1532247"/>
                  <a:pt x="2851878" y="1513166"/>
                  <a:pt x="2902006" y="1510527"/>
                </a:cubicBezTo>
                <a:cubicBezTo>
                  <a:pt x="3005660" y="1485451"/>
                  <a:pt x="2979936" y="1490612"/>
                  <a:pt x="3016416" y="1480710"/>
                </a:cubicBezTo>
                <a:cubicBezTo>
                  <a:pt x="3052896" y="1470808"/>
                  <a:pt x="3086054" y="1458853"/>
                  <a:pt x="3120887" y="1451113"/>
                </a:cubicBezTo>
                <a:lnTo>
                  <a:pt x="3210340" y="1431235"/>
                </a:lnTo>
                <a:cubicBezTo>
                  <a:pt x="3223650" y="1428163"/>
                  <a:pt x="3221162" y="1434695"/>
                  <a:pt x="3250096" y="1421296"/>
                </a:cubicBezTo>
                <a:cubicBezTo>
                  <a:pt x="3279030" y="1407897"/>
                  <a:pt x="3345843" y="1366705"/>
                  <a:pt x="3383943" y="1350839"/>
                </a:cubicBezTo>
                <a:cubicBezTo>
                  <a:pt x="3422043" y="1334973"/>
                  <a:pt x="3456278" y="1332727"/>
                  <a:pt x="3478696" y="1326101"/>
                </a:cubicBezTo>
                <a:cubicBezTo>
                  <a:pt x="3501114" y="1319475"/>
                  <a:pt x="3505201" y="1314395"/>
                  <a:pt x="3518453" y="1311082"/>
                </a:cubicBezTo>
                <a:cubicBezTo>
                  <a:pt x="3551583" y="1291204"/>
                  <a:pt x="3599733" y="1264662"/>
                  <a:pt x="3622924" y="1256527"/>
                </a:cubicBezTo>
                <a:cubicBezTo>
                  <a:pt x="3646115" y="1248392"/>
                  <a:pt x="3643538" y="1264626"/>
                  <a:pt x="3657600" y="1262270"/>
                </a:cubicBezTo>
                <a:cubicBezTo>
                  <a:pt x="3671662" y="1259914"/>
                  <a:pt x="3696584" y="1250711"/>
                  <a:pt x="3707296" y="1242392"/>
                </a:cubicBezTo>
                <a:cubicBezTo>
                  <a:pt x="3718008" y="1234073"/>
                  <a:pt x="3708768" y="1224022"/>
                  <a:pt x="3721873" y="1212353"/>
                </a:cubicBezTo>
                <a:cubicBezTo>
                  <a:pt x="3734978" y="1200684"/>
                  <a:pt x="3765238" y="1184008"/>
                  <a:pt x="3785926" y="1172376"/>
                </a:cubicBezTo>
                <a:cubicBezTo>
                  <a:pt x="3806614" y="1160744"/>
                  <a:pt x="3832750" y="1152535"/>
                  <a:pt x="3846002" y="1142559"/>
                </a:cubicBezTo>
                <a:cubicBezTo>
                  <a:pt x="3859254" y="1132583"/>
                  <a:pt x="3848064" y="1127465"/>
                  <a:pt x="3865439" y="1112520"/>
                </a:cubicBezTo>
                <a:cubicBezTo>
                  <a:pt x="3882814" y="1097575"/>
                  <a:pt x="3928608" y="1070371"/>
                  <a:pt x="3950253" y="1052886"/>
                </a:cubicBezTo>
                <a:cubicBezTo>
                  <a:pt x="3971898" y="1035401"/>
                  <a:pt x="3984635" y="1014969"/>
                  <a:pt x="3995310" y="1007607"/>
                </a:cubicBezTo>
                <a:cubicBezTo>
                  <a:pt x="4005985" y="1000245"/>
                  <a:pt x="4004550" y="1015191"/>
                  <a:pt x="4014305" y="1008712"/>
                </a:cubicBezTo>
                <a:cubicBezTo>
                  <a:pt x="4024060" y="1002233"/>
                  <a:pt x="4047324" y="977863"/>
                  <a:pt x="4053840" y="968734"/>
                </a:cubicBezTo>
                <a:cubicBezTo>
                  <a:pt x="4060356" y="959605"/>
                  <a:pt x="4046000" y="964758"/>
                  <a:pt x="4053399" y="953936"/>
                </a:cubicBezTo>
                <a:cubicBezTo>
                  <a:pt x="4060798" y="943114"/>
                  <a:pt x="4079130" y="923751"/>
                  <a:pt x="4098235" y="903799"/>
                </a:cubicBezTo>
                <a:cubicBezTo>
                  <a:pt x="4117340" y="883847"/>
                  <a:pt x="4143901" y="870419"/>
                  <a:pt x="4168030" y="834225"/>
                </a:cubicBezTo>
                <a:cubicBezTo>
                  <a:pt x="4189547" y="748153"/>
                  <a:pt x="4190411" y="781290"/>
                  <a:pt x="4202927" y="759792"/>
                </a:cubicBezTo>
                <a:cubicBezTo>
                  <a:pt x="4215443" y="738294"/>
                  <a:pt x="4229763" y="724269"/>
                  <a:pt x="4243126" y="705237"/>
                </a:cubicBezTo>
                <a:cubicBezTo>
                  <a:pt x="4256489" y="686205"/>
                  <a:pt x="4268967" y="679726"/>
                  <a:pt x="4283103" y="645602"/>
                </a:cubicBezTo>
                <a:cubicBezTo>
                  <a:pt x="4297239" y="611478"/>
                  <a:pt x="4327940" y="500491"/>
                  <a:pt x="4327940" y="500491"/>
                </a:cubicBezTo>
                <a:cubicBezTo>
                  <a:pt x="4341775" y="327445"/>
                  <a:pt x="4327719" y="515304"/>
                  <a:pt x="4327719" y="193703"/>
                </a:cubicBezTo>
              </a:path>
            </a:pathLst>
          </a:cu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82" name="Google Shape;382;p7"/>
          <p:cNvGrpSpPr/>
          <p:nvPr/>
        </p:nvGrpSpPr>
        <p:grpSpPr>
          <a:xfrm>
            <a:off x="3086005" y="-79261"/>
            <a:ext cx="5322334" cy="795962"/>
            <a:chOff x="10279134" y="-795962"/>
            <a:chExt cx="5322334" cy="795962"/>
          </a:xfrm>
        </p:grpSpPr>
        <p:sp>
          <p:nvSpPr>
            <p:cNvPr id="383" name="Google Shape;383;p7"/>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7"/>
            <p:cNvSpPr txBox="1"/>
            <p:nvPr/>
          </p:nvSpPr>
          <p:spPr>
            <a:xfrm>
              <a:off x="10279134" y="-775585"/>
              <a:ext cx="5216981"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1. KINH TUYẾN VÀ VĨ TUYẾN</a:t>
              </a:r>
              <a:endParaRPr sz="3600" b="0" i="0" u="none" strike="noStrike" cap="none">
                <a:solidFill>
                  <a:srgbClr val="002060"/>
                </a:solidFill>
                <a:latin typeface="Oswald Regular"/>
                <a:ea typeface="Oswald Regular"/>
                <a:cs typeface="Oswald Regular"/>
                <a:sym typeface="Oswald Regular"/>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500"/>
                                        <p:tgtEl>
                                          <p:spTgt spid="3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9"/>
                                        </p:tgtEl>
                                        <p:attrNameLst>
                                          <p:attrName>style.visibility</p:attrName>
                                        </p:attrNameLst>
                                      </p:cBhvr>
                                      <p:to>
                                        <p:strVal val="visible"/>
                                      </p:to>
                                    </p:set>
                                    <p:animEffect transition="in" filter="fade">
                                      <p:cBhvr>
                                        <p:cTn id="12" dur="500"/>
                                        <p:tgtEl>
                                          <p:spTgt spid="3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4"/>
                                        </p:tgtEl>
                                        <p:attrNameLst>
                                          <p:attrName>style.visibility</p:attrName>
                                        </p:attrNameLst>
                                      </p:cBhvr>
                                      <p:to>
                                        <p:strVal val="visible"/>
                                      </p:to>
                                    </p:set>
                                    <p:animEffect transition="in" filter="fade">
                                      <p:cBhvr>
                                        <p:cTn id="17" dur="500"/>
                                        <p:tgtEl>
                                          <p:spTgt spid="374"/>
                                        </p:tgtEl>
                                      </p:cBhvr>
                                    </p:animEffect>
                                  </p:childTnLst>
                                </p:cTn>
                              </p:par>
                              <p:par>
                                <p:cTn id="18" presetID="10" presetClass="entr" presetSubtype="0" fill="hold" nodeType="withEffect">
                                  <p:stCondLst>
                                    <p:cond delay="0"/>
                                  </p:stCondLst>
                                  <p:childTnLst>
                                    <p:set>
                                      <p:cBhvr>
                                        <p:cTn id="19" dur="1" fill="hold">
                                          <p:stCondLst>
                                            <p:cond delay="0"/>
                                          </p:stCondLst>
                                        </p:cTn>
                                        <p:tgtEl>
                                          <p:spTgt spid="373"/>
                                        </p:tgtEl>
                                        <p:attrNameLst>
                                          <p:attrName>style.visibility</p:attrName>
                                        </p:attrNameLst>
                                      </p:cBhvr>
                                      <p:to>
                                        <p:strVal val="visible"/>
                                      </p:to>
                                    </p:set>
                                    <p:animEffect transition="in" filter="fade">
                                      <p:cBhvr>
                                        <p:cTn id="20" dur="500"/>
                                        <p:tgtEl>
                                          <p:spTgt spid="373"/>
                                        </p:tgtEl>
                                      </p:cBhvr>
                                    </p:animEffect>
                                  </p:childTnLst>
                                </p:cTn>
                              </p:par>
                              <p:par>
                                <p:cTn id="21" presetID="10" presetClass="entr" presetSubtype="0" fill="hold" nodeType="withEffect">
                                  <p:stCondLst>
                                    <p:cond delay="0"/>
                                  </p:stCondLst>
                                  <p:childTnLst>
                                    <p:set>
                                      <p:cBhvr>
                                        <p:cTn id="22" dur="1" fill="hold">
                                          <p:stCondLst>
                                            <p:cond delay="0"/>
                                          </p:stCondLst>
                                        </p:cTn>
                                        <p:tgtEl>
                                          <p:spTgt spid="370"/>
                                        </p:tgtEl>
                                        <p:attrNameLst>
                                          <p:attrName>style.visibility</p:attrName>
                                        </p:attrNameLst>
                                      </p:cBhvr>
                                      <p:to>
                                        <p:strVal val="visible"/>
                                      </p:to>
                                    </p:set>
                                    <p:animEffect transition="in" filter="fade">
                                      <p:cBhvr>
                                        <p:cTn id="23" dur="500"/>
                                        <p:tgtEl>
                                          <p:spTgt spid="370"/>
                                        </p:tgtEl>
                                      </p:cBhvr>
                                    </p:animEffect>
                                  </p:childTnLst>
                                </p:cTn>
                              </p:par>
                              <p:par>
                                <p:cTn id="24" presetID="10" presetClass="entr" presetSubtype="0" fill="hold" nodeType="withEffect">
                                  <p:stCondLst>
                                    <p:cond delay="0"/>
                                  </p:stCondLst>
                                  <p:childTnLst>
                                    <p:set>
                                      <p:cBhvr>
                                        <p:cTn id="25" dur="1" fill="hold">
                                          <p:stCondLst>
                                            <p:cond delay="0"/>
                                          </p:stCondLst>
                                        </p:cTn>
                                        <p:tgtEl>
                                          <p:spTgt spid="371"/>
                                        </p:tgtEl>
                                        <p:attrNameLst>
                                          <p:attrName>style.visibility</p:attrName>
                                        </p:attrNameLst>
                                      </p:cBhvr>
                                      <p:to>
                                        <p:strVal val="visible"/>
                                      </p:to>
                                    </p:set>
                                    <p:animEffect transition="in" filter="fade">
                                      <p:cBhvr>
                                        <p:cTn id="26" dur="500"/>
                                        <p:tgtEl>
                                          <p:spTgt spid="371"/>
                                        </p:tgtEl>
                                      </p:cBhvr>
                                    </p:animEffect>
                                  </p:childTnLst>
                                </p:cTn>
                              </p:par>
                              <p:par>
                                <p:cTn id="27" presetID="10" presetClass="entr" presetSubtype="0" fill="hold" nodeType="withEffect">
                                  <p:stCondLst>
                                    <p:cond delay="0"/>
                                  </p:stCondLst>
                                  <p:childTnLst>
                                    <p:set>
                                      <p:cBhvr>
                                        <p:cTn id="28" dur="1" fill="hold">
                                          <p:stCondLst>
                                            <p:cond delay="0"/>
                                          </p:stCondLst>
                                        </p:cTn>
                                        <p:tgtEl>
                                          <p:spTgt spid="372"/>
                                        </p:tgtEl>
                                        <p:attrNameLst>
                                          <p:attrName>style.visibility</p:attrName>
                                        </p:attrNameLst>
                                      </p:cBhvr>
                                      <p:to>
                                        <p:strVal val="visible"/>
                                      </p:to>
                                    </p:set>
                                    <p:animEffect transition="in" filter="fade">
                                      <p:cBhvr>
                                        <p:cTn id="29" dur="500"/>
                                        <p:tgtEl>
                                          <p:spTgt spid="372"/>
                                        </p:tgtEl>
                                      </p:cBhvr>
                                    </p:animEffect>
                                  </p:childTnLst>
                                </p:cTn>
                              </p:par>
                              <p:par>
                                <p:cTn id="30" presetID="10" presetClass="entr" presetSubtype="0" fill="hold" nodeType="withEffect">
                                  <p:stCondLst>
                                    <p:cond delay="0"/>
                                  </p:stCondLst>
                                  <p:childTnLst>
                                    <p:set>
                                      <p:cBhvr>
                                        <p:cTn id="31" dur="1" fill="hold">
                                          <p:stCondLst>
                                            <p:cond delay="0"/>
                                          </p:stCondLst>
                                        </p:cTn>
                                        <p:tgtEl>
                                          <p:spTgt spid="375"/>
                                        </p:tgtEl>
                                        <p:attrNameLst>
                                          <p:attrName>style.visibility</p:attrName>
                                        </p:attrNameLst>
                                      </p:cBhvr>
                                      <p:to>
                                        <p:strVal val="visible"/>
                                      </p:to>
                                    </p:set>
                                    <p:animEffect transition="in" filter="fade">
                                      <p:cBhvr>
                                        <p:cTn id="32" dur="5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8"/>
          <p:cNvSpPr/>
          <p:nvPr/>
        </p:nvSpPr>
        <p:spPr>
          <a:xfrm rot="10800000" flipH="1">
            <a:off x="0" y="0"/>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pic>
        <p:nvPicPr>
          <p:cNvPr id="391" name="Google Shape;391;p8" descr="Kinh tuyến – Wikipedia tiếng Việt"/>
          <p:cNvPicPr preferRelativeResize="0"/>
          <p:nvPr/>
        </p:nvPicPr>
        <p:blipFill rotWithShape="1">
          <a:blip r:embed="rId3">
            <a:alphaModFix/>
          </a:blip>
          <a:srcRect/>
          <a:stretch/>
        </p:blipFill>
        <p:spPr>
          <a:xfrm>
            <a:off x="14124730" y="1492047"/>
            <a:ext cx="6774412" cy="5266409"/>
          </a:xfrm>
          <a:prstGeom prst="rect">
            <a:avLst/>
          </a:prstGeom>
          <a:noFill/>
          <a:ln>
            <a:noFill/>
          </a:ln>
        </p:spPr>
      </p:pic>
      <p:sp>
        <p:nvSpPr>
          <p:cNvPr id="392" name="Google Shape;392;p8"/>
          <p:cNvSpPr/>
          <p:nvPr/>
        </p:nvSpPr>
        <p:spPr>
          <a:xfrm>
            <a:off x="17407681" y="2112766"/>
            <a:ext cx="850900" cy="4455160"/>
          </a:xfrm>
          <a:custGeom>
            <a:avLst/>
            <a:gdLst/>
            <a:ahLst/>
            <a:cxnLst/>
            <a:rect l="l" t="t" r="r" b="b"/>
            <a:pathLst>
              <a:path w="850900" h="4455160" extrusionOk="0">
                <a:moveTo>
                  <a:pt x="850900" y="0"/>
                </a:moveTo>
                <a:cubicBezTo>
                  <a:pt x="839320" y="14475"/>
                  <a:pt x="815578" y="41897"/>
                  <a:pt x="805180" y="60960"/>
                </a:cubicBezTo>
                <a:cubicBezTo>
                  <a:pt x="794301" y="80904"/>
                  <a:pt x="784860" y="101600"/>
                  <a:pt x="774700" y="121920"/>
                </a:cubicBezTo>
                <a:cubicBezTo>
                  <a:pt x="769620" y="132080"/>
                  <a:pt x="765304" y="142660"/>
                  <a:pt x="759460" y="152400"/>
                </a:cubicBezTo>
                <a:lnTo>
                  <a:pt x="736600" y="190500"/>
                </a:lnTo>
                <a:cubicBezTo>
                  <a:pt x="734060" y="200660"/>
                  <a:pt x="733664" y="211613"/>
                  <a:pt x="728980" y="220980"/>
                </a:cubicBezTo>
                <a:cubicBezTo>
                  <a:pt x="720789" y="237363"/>
                  <a:pt x="704292" y="249324"/>
                  <a:pt x="698500" y="266700"/>
                </a:cubicBezTo>
                <a:cubicBezTo>
                  <a:pt x="670710" y="350070"/>
                  <a:pt x="715031" y="223790"/>
                  <a:pt x="675640" y="312420"/>
                </a:cubicBezTo>
                <a:cubicBezTo>
                  <a:pt x="669116" y="327100"/>
                  <a:pt x="667584" y="343772"/>
                  <a:pt x="660400" y="358140"/>
                </a:cubicBezTo>
                <a:cubicBezTo>
                  <a:pt x="655320" y="368300"/>
                  <a:pt x="650677" y="378690"/>
                  <a:pt x="645160" y="388620"/>
                </a:cubicBezTo>
                <a:cubicBezTo>
                  <a:pt x="637967" y="401567"/>
                  <a:pt x="628429" y="413237"/>
                  <a:pt x="622300" y="426720"/>
                </a:cubicBezTo>
                <a:cubicBezTo>
                  <a:pt x="585080" y="508604"/>
                  <a:pt x="623127" y="439756"/>
                  <a:pt x="599440" y="502920"/>
                </a:cubicBezTo>
                <a:cubicBezTo>
                  <a:pt x="595452" y="513556"/>
                  <a:pt x="588675" y="522959"/>
                  <a:pt x="584200" y="533400"/>
                </a:cubicBezTo>
                <a:cubicBezTo>
                  <a:pt x="581036" y="540783"/>
                  <a:pt x="578787" y="548537"/>
                  <a:pt x="576580" y="556260"/>
                </a:cubicBezTo>
                <a:cubicBezTo>
                  <a:pt x="573703" y="566330"/>
                  <a:pt x="573213" y="577170"/>
                  <a:pt x="568960" y="586740"/>
                </a:cubicBezTo>
                <a:cubicBezTo>
                  <a:pt x="562945" y="600274"/>
                  <a:pt x="552724" y="611593"/>
                  <a:pt x="546100" y="624840"/>
                </a:cubicBezTo>
                <a:cubicBezTo>
                  <a:pt x="517010" y="683020"/>
                  <a:pt x="570897" y="604478"/>
                  <a:pt x="515620" y="678180"/>
                </a:cubicBezTo>
                <a:cubicBezTo>
                  <a:pt x="507242" y="703315"/>
                  <a:pt x="504909" y="711805"/>
                  <a:pt x="492760" y="739140"/>
                </a:cubicBezTo>
                <a:cubicBezTo>
                  <a:pt x="488147" y="749520"/>
                  <a:pt x="481508" y="758984"/>
                  <a:pt x="477520" y="769620"/>
                </a:cubicBezTo>
                <a:cubicBezTo>
                  <a:pt x="473843" y="779426"/>
                  <a:pt x="472777" y="790030"/>
                  <a:pt x="469900" y="800100"/>
                </a:cubicBezTo>
                <a:cubicBezTo>
                  <a:pt x="467693" y="807823"/>
                  <a:pt x="464393" y="815211"/>
                  <a:pt x="462280" y="822960"/>
                </a:cubicBezTo>
                <a:cubicBezTo>
                  <a:pt x="456769" y="843167"/>
                  <a:pt x="456407" y="865186"/>
                  <a:pt x="447040" y="883920"/>
                </a:cubicBezTo>
                <a:cubicBezTo>
                  <a:pt x="441960" y="894080"/>
                  <a:pt x="435788" y="903764"/>
                  <a:pt x="431800" y="914400"/>
                </a:cubicBezTo>
                <a:cubicBezTo>
                  <a:pt x="420914" y="943430"/>
                  <a:pt x="423792" y="966882"/>
                  <a:pt x="416560" y="998220"/>
                </a:cubicBezTo>
                <a:cubicBezTo>
                  <a:pt x="412948" y="1013873"/>
                  <a:pt x="406400" y="1028700"/>
                  <a:pt x="401320" y="1043940"/>
                </a:cubicBezTo>
                <a:cubicBezTo>
                  <a:pt x="398780" y="1066800"/>
                  <a:pt x="400464" y="1090536"/>
                  <a:pt x="393700" y="1112520"/>
                </a:cubicBezTo>
                <a:cubicBezTo>
                  <a:pt x="389965" y="1124658"/>
                  <a:pt x="375180" y="1131065"/>
                  <a:pt x="370840" y="1143000"/>
                </a:cubicBezTo>
                <a:cubicBezTo>
                  <a:pt x="364702" y="1159879"/>
                  <a:pt x="366742" y="1178728"/>
                  <a:pt x="363220" y="1196340"/>
                </a:cubicBezTo>
                <a:cubicBezTo>
                  <a:pt x="361645" y="1204216"/>
                  <a:pt x="357807" y="1211477"/>
                  <a:pt x="355600" y="1219200"/>
                </a:cubicBezTo>
                <a:cubicBezTo>
                  <a:pt x="332568" y="1299813"/>
                  <a:pt x="368957" y="1186750"/>
                  <a:pt x="332740" y="1295400"/>
                </a:cubicBezTo>
                <a:lnTo>
                  <a:pt x="325120" y="1318260"/>
                </a:lnTo>
                <a:cubicBezTo>
                  <a:pt x="322580" y="1325880"/>
                  <a:pt x="319075" y="1333244"/>
                  <a:pt x="317500" y="1341120"/>
                </a:cubicBezTo>
                <a:cubicBezTo>
                  <a:pt x="313149" y="1362873"/>
                  <a:pt x="308717" y="1388178"/>
                  <a:pt x="302260" y="1409700"/>
                </a:cubicBezTo>
                <a:cubicBezTo>
                  <a:pt x="297644" y="1425087"/>
                  <a:pt x="290170" y="1439668"/>
                  <a:pt x="287020" y="1455420"/>
                </a:cubicBezTo>
                <a:cubicBezTo>
                  <a:pt x="284480" y="1468120"/>
                  <a:pt x="284660" y="1481685"/>
                  <a:pt x="279400" y="1493520"/>
                </a:cubicBezTo>
                <a:cubicBezTo>
                  <a:pt x="274242" y="1505125"/>
                  <a:pt x="264160" y="1513840"/>
                  <a:pt x="256540" y="1524000"/>
                </a:cubicBezTo>
                <a:cubicBezTo>
                  <a:pt x="253307" y="1546630"/>
                  <a:pt x="249854" y="1583868"/>
                  <a:pt x="241300" y="1607820"/>
                </a:cubicBezTo>
                <a:cubicBezTo>
                  <a:pt x="232099" y="1633583"/>
                  <a:pt x="216185" y="1657195"/>
                  <a:pt x="210820" y="1684020"/>
                </a:cubicBezTo>
                <a:cubicBezTo>
                  <a:pt x="208280" y="1696720"/>
                  <a:pt x="207433" y="1703917"/>
                  <a:pt x="203200" y="1722120"/>
                </a:cubicBezTo>
                <a:cubicBezTo>
                  <a:pt x="198967" y="1740323"/>
                  <a:pt x="192193" y="1761913"/>
                  <a:pt x="185420" y="1793240"/>
                </a:cubicBezTo>
                <a:cubicBezTo>
                  <a:pt x="178647" y="1824567"/>
                  <a:pt x="167217" y="1878753"/>
                  <a:pt x="162560" y="1910080"/>
                </a:cubicBezTo>
                <a:cubicBezTo>
                  <a:pt x="157903" y="1941407"/>
                  <a:pt x="160867" y="1956647"/>
                  <a:pt x="157480" y="1981200"/>
                </a:cubicBezTo>
                <a:cubicBezTo>
                  <a:pt x="154093" y="2005753"/>
                  <a:pt x="148065" y="2032160"/>
                  <a:pt x="142240" y="2057400"/>
                </a:cubicBezTo>
                <a:cubicBezTo>
                  <a:pt x="140434" y="2065226"/>
                  <a:pt x="136362" y="2072419"/>
                  <a:pt x="134620" y="2080260"/>
                </a:cubicBezTo>
                <a:cubicBezTo>
                  <a:pt x="131268" y="2095342"/>
                  <a:pt x="130747" y="2110991"/>
                  <a:pt x="127000" y="2125980"/>
                </a:cubicBezTo>
                <a:cubicBezTo>
                  <a:pt x="123104" y="2141565"/>
                  <a:pt x="116840" y="2156460"/>
                  <a:pt x="111760" y="2171700"/>
                </a:cubicBezTo>
                <a:cubicBezTo>
                  <a:pt x="109220" y="2179320"/>
                  <a:pt x="106088" y="2186768"/>
                  <a:pt x="104140" y="2194560"/>
                </a:cubicBezTo>
                <a:cubicBezTo>
                  <a:pt x="74895" y="2311541"/>
                  <a:pt x="84667" y="2239433"/>
                  <a:pt x="81280" y="2263140"/>
                </a:cubicBezTo>
                <a:cubicBezTo>
                  <a:pt x="77893" y="2286847"/>
                  <a:pt x="95328" y="2273143"/>
                  <a:pt x="83820" y="2336800"/>
                </a:cubicBezTo>
                <a:cubicBezTo>
                  <a:pt x="81280" y="2385060"/>
                  <a:pt x="62653" y="2426970"/>
                  <a:pt x="55880" y="2466340"/>
                </a:cubicBezTo>
                <a:cubicBezTo>
                  <a:pt x="49107" y="2505710"/>
                  <a:pt x="47837" y="2537883"/>
                  <a:pt x="43180" y="2573020"/>
                </a:cubicBezTo>
                <a:cubicBezTo>
                  <a:pt x="38523" y="2608157"/>
                  <a:pt x="31750" y="2646257"/>
                  <a:pt x="27940" y="2677160"/>
                </a:cubicBezTo>
                <a:cubicBezTo>
                  <a:pt x="24130" y="2708063"/>
                  <a:pt x="23283" y="2730923"/>
                  <a:pt x="20320" y="2758440"/>
                </a:cubicBezTo>
                <a:cubicBezTo>
                  <a:pt x="17357" y="2785957"/>
                  <a:pt x="11007" y="2817283"/>
                  <a:pt x="10160" y="2842260"/>
                </a:cubicBezTo>
                <a:cubicBezTo>
                  <a:pt x="9313" y="2867237"/>
                  <a:pt x="14817" y="2872317"/>
                  <a:pt x="15240" y="2908300"/>
                </a:cubicBezTo>
                <a:cubicBezTo>
                  <a:pt x="15663" y="2944283"/>
                  <a:pt x="13970" y="3011170"/>
                  <a:pt x="12700" y="3058160"/>
                </a:cubicBezTo>
                <a:cubicBezTo>
                  <a:pt x="11430" y="3105150"/>
                  <a:pt x="9313" y="3148753"/>
                  <a:pt x="7620" y="3190240"/>
                </a:cubicBezTo>
                <a:cubicBezTo>
                  <a:pt x="5927" y="3231727"/>
                  <a:pt x="1639" y="3298972"/>
                  <a:pt x="2540" y="3307080"/>
                </a:cubicBezTo>
                <a:cubicBezTo>
                  <a:pt x="-6242" y="3465153"/>
                  <a:pt x="26346" y="3338857"/>
                  <a:pt x="0" y="3444240"/>
                </a:cubicBezTo>
                <a:lnTo>
                  <a:pt x="2540" y="3469640"/>
                </a:lnTo>
                <a:cubicBezTo>
                  <a:pt x="1693" y="3491653"/>
                  <a:pt x="847" y="3513667"/>
                  <a:pt x="0" y="3535680"/>
                </a:cubicBezTo>
                <a:cubicBezTo>
                  <a:pt x="16204" y="3794942"/>
                  <a:pt x="8043" y="3625850"/>
                  <a:pt x="12700" y="3672840"/>
                </a:cubicBezTo>
                <a:cubicBezTo>
                  <a:pt x="17357" y="3719830"/>
                  <a:pt x="6322" y="3754064"/>
                  <a:pt x="27940" y="3817620"/>
                </a:cubicBezTo>
                <a:cubicBezTo>
                  <a:pt x="30480" y="3878580"/>
                  <a:pt x="45720" y="3897630"/>
                  <a:pt x="50800" y="3929380"/>
                </a:cubicBezTo>
                <a:cubicBezTo>
                  <a:pt x="55880" y="3961130"/>
                  <a:pt x="57150" y="3991187"/>
                  <a:pt x="58420" y="4008120"/>
                </a:cubicBezTo>
                <a:cubicBezTo>
                  <a:pt x="59690" y="4025053"/>
                  <a:pt x="57150" y="4023360"/>
                  <a:pt x="58420" y="4030980"/>
                </a:cubicBezTo>
                <a:cubicBezTo>
                  <a:pt x="59690" y="4038600"/>
                  <a:pt x="60960" y="4037330"/>
                  <a:pt x="66040" y="4053840"/>
                </a:cubicBezTo>
                <a:cubicBezTo>
                  <a:pt x="71120" y="4070350"/>
                  <a:pt x="80990" y="4104729"/>
                  <a:pt x="88900" y="4130040"/>
                </a:cubicBezTo>
                <a:cubicBezTo>
                  <a:pt x="93692" y="4145373"/>
                  <a:pt x="100244" y="4160175"/>
                  <a:pt x="104140" y="4175760"/>
                </a:cubicBezTo>
                <a:cubicBezTo>
                  <a:pt x="106680" y="4185920"/>
                  <a:pt x="107076" y="4196873"/>
                  <a:pt x="111760" y="4206240"/>
                </a:cubicBezTo>
                <a:cubicBezTo>
                  <a:pt x="134925" y="4252569"/>
                  <a:pt x="141207" y="4244211"/>
                  <a:pt x="165100" y="4282440"/>
                </a:cubicBezTo>
                <a:cubicBezTo>
                  <a:pt x="171120" y="4292073"/>
                  <a:pt x="169333" y="4295140"/>
                  <a:pt x="180340" y="4312920"/>
                </a:cubicBezTo>
                <a:cubicBezTo>
                  <a:pt x="191347" y="4330700"/>
                  <a:pt x="214894" y="4366376"/>
                  <a:pt x="231140" y="4389120"/>
                </a:cubicBezTo>
                <a:cubicBezTo>
                  <a:pt x="255215" y="4422825"/>
                  <a:pt x="245957" y="4410710"/>
                  <a:pt x="256540" y="4419600"/>
                </a:cubicBezTo>
                <a:cubicBezTo>
                  <a:pt x="267123" y="4428490"/>
                  <a:pt x="281781" y="4435112"/>
                  <a:pt x="294640" y="4442460"/>
                </a:cubicBezTo>
                <a:cubicBezTo>
                  <a:pt x="299571" y="4445278"/>
                  <a:pt x="335280" y="4452620"/>
                  <a:pt x="340360" y="4455160"/>
                </a:cubicBez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FF"/>
              </a:solidFill>
              <a:latin typeface="Calibri"/>
              <a:ea typeface="Calibri"/>
              <a:cs typeface="Calibri"/>
              <a:sym typeface="Calibri"/>
            </a:endParaRPr>
          </a:p>
        </p:txBody>
      </p:sp>
      <p:sp>
        <p:nvSpPr>
          <p:cNvPr id="393" name="Google Shape;393;p8"/>
          <p:cNvSpPr/>
          <p:nvPr/>
        </p:nvSpPr>
        <p:spPr>
          <a:xfrm>
            <a:off x="18289061" y="2105146"/>
            <a:ext cx="396240" cy="4518660"/>
          </a:xfrm>
          <a:custGeom>
            <a:avLst/>
            <a:gdLst/>
            <a:ahLst/>
            <a:cxnLst/>
            <a:rect l="l" t="t" r="r" b="b"/>
            <a:pathLst>
              <a:path w="396240" h="4518660" extrusionOk="0">
                <a:moveTo>
                  <a:pt x="7620" y="0"/>
                </a:moveTo>
                <a:cubicBezTo>
                  <a:pt x="5080" y="12700"/>
                  <a:pt x="0" y="25148"/>
                  <a:pt x="0" y="38100"/>
                </a:cubicBezTo>
                <a:cubicBezTo>
                  <a:pt x="0" y="46132"/>
                  <a:pt x="5672" y="53168"/>
                  <a:pt x="7620" y="60960"/>
                </a:cubicBezTo>
                <a:cubicBezTo>
                  <a:pt x="10761" y="73525"/>
                  <a:pt x="13528" y="86222"/>
                  <a:pt x="15240" y="99060"/>
                </a:cubicBezTo>
                <a:cubicBezTo>
                  <a:pt x="27326" y="189705"/>
                  <a:pt x="7425" y="152108"/>
                  <a:pt x="38100" y="198120"/>
                </a:cubicBezTo>
                <a:cubicBezTo>
                  <a:pt x="49383" y="237610"/>
                  <a:pt x="57153" y="257205"/>
                  <a:pt x="60960" y="297180"/>
                </a:cubicBezTo>
                <a:cubicBezTo>
                  <a:pt x="64580" y="335193"/>
                  <a:pt x="61091" y="374037"/>
                  <a:pt x="68580" y="411480"/>
                </a:cubicBezTo>
                <a:cubicBezTo>
                  <a:pt x="73945" y="438305"/>
                  <a:pt x="90409" y="461727"/>
                  <a:pt x="99060" y="487680"/>
                </a:cubicBezTo>
                <a:cubicBezTo>
                  <a:pt x="112495" y="527986"/>
                  <a:pt x="103571" y="497253"/>
                  <a:pt x="114300" y="556260"/>
                </a:cubicBezTo>
                <a:cubicBezTo>
                  <a:pt x="116617" y="569003"/>
                  <a:pt x="119999" y="581552"/>
                  <a:pt x="121920" y="594360"/>
                </a:cubicBezTo>
                <a:cubicBezTo>
                  <a:pt x="127622" y="632372"/>
                  <a:pt x="131165" y="670693"/>
                  <a:pt x="137160" y="708660"/>
                </a:cubicBezTo>
                <a:cubicBezTo>
                  <a:pt x="138793" y="719005"/>
                  <a:pt x="143058" y="728810"/>
                  <a:pt x="144780" y="739140"/>
                </a:cubicBezTo>
                <a:cubicBezTo>
                  <a:pt x="159420" y="826982"/>
                  <a:pt x="141239" y="772197"/>
                  <a:pt x="167640" y="838200"/>
                </a:cubicBezTo>
                <a:cubicBezTo>
                  <a:pt x="170180" y="861060"/>
                  <a:pt x="171763" y="884047"/>
                  <a:pt x="175260" y="906780"/>
                </a:cubicBezTo>
                <a:cubicBezTo>
                  <a:pt x="176852" y="917131"/>
                  <a:pt x="181288" y="926909"/>
                  <a:pt x="182880" y="937260"/>
                </a:cubicBezTo>
                <a:cubicBezTo>
                  <a:pt x="186377" y="959993"/>
                  <a:pt x="187460" y="983041"/>
                  <a:pt x="190500" y="1005840"/>
                </a:cubicBezTo>
                <a:cubicBezTo>
                  <a:pt x="192542" y="1021155"/>
                  <a:pt x="195356" y="1036359"/>
                  <a:pt x="198120" y="1051560"/>
                </a:cubicBezTo>
                <a:cubicBezTo>
                  <a:pt x="200437" y="1064303"/>
                  <a:pt x="204028" y="1076822"/>
                  <a:pt x="205740" y="1089660"/>
                </a:cubicBezTo>
                <a:cubicBezTo>
                  <a:pt x="218468" y="1185118"/>
                  <a:pt x="200174" y="1139488"/>
                  <a:pt x="228600" y="1196340"/>
                </a:cubicBezTo>
                <a:cubicBezTo>
                  <a:pt x="231140" y="1219200"/>
                  <a:pt x="230642" y="1242606"/>
                  <a:pt x="236220" y="1264920"/>
                </a:cubicBezTo>
                <a:cubicBezTo>
                  <a:pt x="238441" y="1273805"/>
                  <a:pt x="248828" y="1279008"/>
                  <a:pt x="251460" y="1287780"/>
                </a:cubicBezTo>
                <a:cubicBezTo>
                  <a:pt x="256621" y="1304983"/>
                  <a:pt x="256127" y="1323404"/>
                  <a:pt x="259080" y="1341120"/>
                </a:cubicBezTo>
                <a:cubicBezTo>
                  <a:pt x="270590" y="1410179"/>
                  <a:pt x="264359" y="1347889"/>
                  <a:pt x="274320" y="1432560"/>
                </a:cubicBezTo>
                <a:cubicBezTo>
                  <a:pt x="277303" y="1457912"/>
                  <a:pt x="279121" y="1483389"/>
                  <a:pt x="281940" y="1508760"/>
                </a:cubicBezTo>
                <a:cubicBezTo>
                  <a:pt x="284201" y="1529113"/>
                  <a:pt x="287020" y="1549400"/>
                  <a:pt x="289560" y="1569720"/>
                </a:cubicBezTo>
                <a:cubicBezTo>
                  <a:pt x="292100" y="1638300"/>
                  <a:pt x="292615" y="1706985"/>
                  <a:pt x="297180" y="1775460"/>
                </a:cubicBezTo>
                <a:cubicBezTo>
                  <a:pt x="297714" y="1783474"/>
                  <a:pt x="303058" y="1790479"/>
                  <a:pt x="304800" y="1798320"/>
                </a:cubicBezTo>
                <a:cubicBezTo>
                  <a:pt x="312943" y="1834963"/>
                  <a:pt x="314273" y="1867513"/>
                  <a:pt x="320040" y="1905000"/>
                </a:cubicBezTo>
                <a:cubicBezTo>
                  <a:pt x="322009" y="1917801"/>
                  <a:pt x="325828" y="1930279"/>
                  <a:pt x="327660" y="1943100"/>
                </a:cubicBezTo>
                <a:cubicBezTo>
                  <a:pt x="340421" y="2032424"/>
                  <a:pt x="326521" y="1985403"/>
                  <a:pt x="342900" y="2034540"/>
                </a:cubicBezTo>
                <a:cubicBezTo>
                  <a:pt x="353785" y="2121624"/>
                  <a:pt x="357665" y="2148135"/>
                  <a:pt x="365760" y="2225040"/>
                </a:cubicBezTo>
                <a:cubicBezTo>
                  <a:pt x="368432" y="2250426"/>
                  <a:pt x="369593" y="2275996"/>
                  <a:pt x="373380" y="2301240"/>
                </a:cubicBezTo>
                <a:cubicBezTo>
                  <a:pt x="403749" y="2503702"/>
                  <a:pt x="376067" y="2251905"/>
                  <a:pt x="396240" y="2453640"/>
                </a:cubicBezTo>
                <a:cubicBezTo>
                  <a:pt x="393700" y="2621280"/>
                  <a:pt x="393275" y="2788965"/>
                  <a:pt x="388620" y="2956560"/>
                </a:cubicBezTo>
                <a:cubicBezTo>
                  <a:pt x="388191" y="2972004"/>
                  <a:pt x="381000" y="2986830"/>
                  <a:pt x="381000" y="3002280"/>
                </a:cubicBezTo>
                <a:cubicBezTo>
                  <a:pt x="381000" y="3427663"/>
                  <a:pt x="364361" y="3313924"/>
                  <a:pt x="396240" y="3505200"/>
                </a:cubicBezTo>
                <a:cubicBezTo>
                  <a:pt x="393700" y="3655060"/>
                  <a:pt x="393092" y="3804965"/>
                  <a:pt x="388620" y="3954780"/>
                </a:cubicBezTo>
                <a:cubicBezTo>
                  <a:pt x="387824" y="3981457"/>
                  <a:pt x="379684" y="4025470"/>
                  <a:pt x="373380" y="4053840"/>
                </a:cubicBezTo>
                <a:cubicBezTo>
                  <a:pt x="371108" y="4064063"/>
                  <a:pt x="367814" y="4074051"/>
                  <a:pt x="365760" y="4084320"/>
                </a:cubicBezTo>
                <a:cubicBezTo>
                  <a:pt x="362730" y="4099470"/>
                  <a:pt x="360680" y="4114800"/>
                  <a:pt x="358140" y="4130040"/>
                </a:cubicBezTo>
                <a:cubicBezTo>
                  <a:pt x="355600" y="4203700"/>
                  <a:pt x="355118" y="4277460"/>
                  <a:pt x="350520" y="4351020"/>
                </a:cubicBezTo>
                <a:cubicBezTo>
                  <a:pt x="350019" y="4359037"/>
                  <a:pt x="346064" y="4366497"/>
                  <a:pt x="342900" y="4373880"/>
                </a:cubicBezTo>
                <a:cubicBezTo>
                  <a:pt x="338425" y="4384321"/>
                  <a:pt x="333296" y="4394497"/>
                  <a:pt x="327660" y="4404360"/>
                </a:cubicBezTo>
                <a:cubicBezTo>
                  <a:pt x="323116" y="4412311"/>
                  <a:pt x="316258" y="4418905"/>
                  <a:pt x="312420" y="4427220"/>
                </a:cubicBezTo>
                <a:cubicBezTo>
                  <a:pt x="300956" y="4452059"/>
                  <a:pt x="269706" y="4478951"/>
                  <a:pt x="281940" y="4503420"/>
                </a:cubicBezTo>
                <a:lnTo>
                  <a:pt x="289560" y="4518660"/>
                </a:ln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8"/>
          <p:cNvSpPr/>
          <p:nvPr/>
        </p:nvSpPr>
        <p:spPr>
          <a:xfrm>
            <a:off x="18304302" y="2120386"/>
            <a:ext cx="1600200" cy="4191000"/>
          </a:xfrm>
          <a:custGeom>
            <a:avLst/>
            <a:gdLst/>
            <a:ahLst/>
            <a:cxnLst/>
            <a:rect l="l" t="t" r="r" b="b"/>
            <a:pathLst>
              <a:path w="1600200" h="4191000" extrusionOk="0">
                <a:moveTo>
                  <a:pt x="0" y="0"/>
                </a:moveTo>
                <a:cubicBezTo>
                  <a:pt x="12700" y="12700"/>
                  <a:pt x="23156" y="28137"/>
                  <a:pt x="38100" y="38100"/>
                </a:cubicBezTo>
                <a:cubicBezTo>
                  <a:pt x="46814" y="43909"/>
                  <a:pt x="60000" y="39714"/>
                  <a:pt x="68580" y="45720"/>
                </a:cubicBezTo>
                <a:cubicBezTo>
                  <a:pt x="86237" y="58080"/>
                  <a:pt x="95023" y="81801"/>
                  <a:pt x="114300" y="91440"/>
                </a:cubicBezTo>
                <a:cubicBezTo>
                  <a:pt x="132933" y="100756"/>
                  <a:pt x="151484" y="108457"/>
                  <a:pt x="167640" y="121920"/>
                </a:cubicBezTo>
                <a:cubicBezTo>
                  <a:pt x="217408" y="163393"/>
                  <a:pt x="162907" y="124807"/>
                  <a:pt x="213360" y="175260"/>
                </a:cubicBezTo>
                <a:cubicBezTo>
                  <a:pt x="219836" y="181736"/>
                  <a:pt x="229744" y="184024"/>
                  <a:pt x="236220" y="190500"/>
                </a:cubicBezTo>
                <a:cubicBezTo>
                  <a:pt x="329278" y="283558"/>
                  <a:pt x="225663" y="188148"/>
                  <a:pt x="281940" y="251460"/>
                </a:cubicBezTo>
                <a:cubicBezTo>
                  <a:pt x="296259" y="267569"/>
                  <a:pt x="312420" y="281940"/>
                  <a:pt x="327660" y="297180"/>
                </a:cubicBezTo>
                <a:cubicBezTo>
                  <a:pt x="337820" y="307340"/>
                  <a:pt x="346798" y="318839"/>
                  <a:pt x="358140" y="327660"/>
                </a:cubicBezTo>
                <a:cubicBezTo>
                  <a:pt x="381000" y="345440"/>
                  <a:pt x="406242" y="360522"/>
                  <a:pt x="426720" y="381000"/>
                </a:cubicBezTo>
                <a:cubicBezTo>
                  <a:pt x="466180" y="420460"/>
                  <a:pt x="448579" y="399985"/>
                  <a:pt x="480060" y="441960"/>
                </a:cubicBezTo>
                <a:cubicBezTo>
                  <a:pt x="496974" y="492702"/>
                  <a:pt x="482259" y="457011"/>
                  <a:pt x="541020" y="533400"/>
                </a:cubicBezTo>
                <a:cubicBezTo>
                  <a:pt x="548763" y="543466"/>
                  <a:pt x="556260" y="553720"/>
                  <a:pt x="563880" y="563880"/>
                </a:cubicBezTo>
                <a:cubicBezTo>
                  <a:pt x="571500" y="574040"/>
                  <a:pt x="579695" y="583793"/>
                  <a:pt x="586740" y="594360"/>
                </a:cubicBezTo>
                <a:cubicBezTo>
                  <a:pt x="595393" y="607340"/>
                  <a:pt x="615388" y="638248"/>
                  <a:pt x="624840" y="647700"/>
                </a:cubicBezTo>
                <a:cubicBezTo>
                  <a:pt x="633820" y="656680"/>
                  <a:pt x="646340" y="661580"/>
                  <a:pt x="655320" y="670560"/>
                </a:cubicBezTo>
                <a:cubicBezTo>
                  <a:pt x="664300" y="679540"/>
                  <a:pt x="669637" y="691643"/>
                  <a:pt x="678180" y="701040"/>
                </a:cubicBezTo>
                <a:cubicBezTo>
                  <a:pt x="695094" y="719646"/>
                  <a:pt x="716433" y="734264"/>
                  <a:pt x="731520" y="754380"/>
                </a:cubicBezTo>
                <a:cubicBezTo>
                  <a:pt x="739140" y="764540"/>
                  <a:pt x="744983" y="776317"/>
                  <a:pt x="754380" y="784860"/>
                </a:cubicBezTo>
                <a:cubicBezTo>
                  <a:pt x="773174" y="801946"/>
                  <a:pt x="815340" y="830580"/>
                  <a:pt x="815340" y="830580"/>
                </a:cubicBezTo>
                <a:cubicBezTo>
                  <a:pt x="854363" y="908626"/>
                  <a:pt x="817899" y="847746"/>
                  <a:pt x="883920" y="922020"/>
                </a:cubicBezTo>
                <a:cubicBezTo>
                  <a:pt x="901582" y="941890"/>
                  <a:pt x="899875" y="952120"/>
                  <a:pt x="914400" y="975360"/>
                </a:cubicBezTo>
                <a:cubicBezTo>
                  <a:pt x="921131" y="986130"/>
                  <a:pt x="929640" y="995680"/>
                  <a:pt x="937260" y="1005840"/>
                </a:cubicBezTo>
                <a:cubicBezTo>
                  <a:pt x="949346" y="1042099"/>
                  <a:pt x="938634" y="1016645"/>
                  <a:pt x="960120" y="1051560"/>
                </a:cubicBezTo>
                <a:cubicBezTo>
                  <a:pt x="974363" y="1074705"/>
                  <a:pt x="1000598" y="1121945"/>
                  <a:pt x="1021080" y="1150620"/>
                </a:cubicBezTo>
                <a:cubicBezTo>
                  <a:pt x="1028462" y="1160954"/>
                  <a:pt x="1037541" y="1170130"/>
                  <a:pt x="1043940" y="1181100"/>
                </a:cubicBezTo>
                <a:cubicBezTo>
                  <a:pt x="1055387" y="1200724"/>
                  <a:pt x="1068910" y="1220020"/>
                  <a:pt x="1074420" y="1242060"/>
                </a:cubicBezTo>
                <a:cubicBezTo>
                  <a:pt x="1076960" y="1252220"/>
                  <a:pt x="1076844" y="1263447"/>
                  <a:pt x="1082040" y="1272540"/>
                </a:cubicBezTo>
                <a:cubicBezTo>
                  <a:pt x="1087387" y="1281896"/>
                  <a:pt x="1097280" y="1287780"/>
                  <a:pt x="1104900" y="1295400"/>
                </a:cubicBezTo>
                <a:cubicBezTo>
                  <a:pt x="1107440" y="1303020"/>
                  <a:pt x="1108928" y="1311076"/>
                  <a:pt x="1112520" y="1318260"/>
                </a:cubicBezTo>
                <a:cubicBezTo>
                  <a:pt x="1146150" y="1385519"/>
                  <a:pt x="1134110" y="1346200"/>
                  <a:pt x="1150620" y="1379220"/>
                </a:cubicBezTo>
                <a:cubicBezTo>
                  <a:pt x="1167130" y="1412240"/>
                  <a:pt x="1152398" y="1417743"/>
                  <a:pt x="1211580" y="1516380"/>
                </a:cubicBezTo>
                <a:cubicBezTo>
                  <a:pt x="1214120" y="1539240"/>
                  <a:pt x="1223010" y="1560830"/>
                  <a:pt x="1234440" y="1584960"/>
                </a:cubicBezTo>
                <a:cubicBezTo>
                  <a:pt x="1245870" y="1609090"/>
                  <a:pt x="1267460" y="1630680"/>
                  <a:pt x="1280160" y="1661160"/>
                </a:cubicBezTo>
                <a:cubicBezTo>
                  <a:pt x="1292860" y="1691640"/>
                  <a:pt x="1276497" y="1716626"/>
                  <a:pt x="1310640" y="1767840"/>
                </a:cubicBezTo>
                <a:cubicBezTo>
                  <a:pt x="1324689" y="1824035"/>
                  <a:pt x="1332230" y="1811020"/>
                  <a:pt x="1341120" y="1828800"/>
                </a:cubicBezTo>
                <a:cubicBezTo>
                  <a:pt x="1350010" y="1846580"/>
                  <a:pt x="1334692" y="1830589"/>
                  <a:pt x="1363980" y="1874520"/>
                </a:cubicBezTo>
                <a:cubicBezTo>
                  <a:pt x="1366520" y="1889760"/>
                  <a:pt x="1370063" y="1904866"/>
                  <a:pt x="1371600" y="1920240"/>
                </a:cubicBezTo>
                <a:cubicBezTo>
                  <a:pt x="1375147" y="1955714"/>
                  <a:pt x="1371486" y="1992118"/>
                  <a:pt x="1379220" y="2026920"/>
                </a:cubicBezTo>
                <a:cubicBezTo>
                  <a:pt x="1384151" y="2049111"/>
                  <a:pt x="1408404" y="2061616"/>
                  <a:pt x="1424940" y="2072640"/>
                </a:cubicBezTo>
                <a:cubicBezTo>
                  <a:pt x="1447249" y="2139566"/>
                  <a:pt x="1426672" y="2074115"/>
                  <a:pt x="1455420" y="2225040"/>
                </a:cubicBezTo>
                <a:cubicBezTo>
                  <a:pt x="1457380" y="2235328"/>
                  <a:pt x="1459363" y="2245714"/>
                  <a:pt x="1463040" y="2255520"/>
                </a:cubicBezTo>
                <a:cubicBezTo>
                  <a:pt x="1467028" y="2266156"/>
                  <a:pt x="1473200" y="2275840"/>
                  <a:pt x="1478280" y="2286000"/>
                </a:cubicBezTo>
                <a:cubicBezTo>
                  <a:pt x="1480820" y="2308860"/>
                  <a:pt x="1482403" y="2331847"/>
                  <a:pt x="1485900" y="2354580"/>
                </a:cubicBezTo>
                <a:cubicBezTo>
                  <a:pt x="1487492" y="2364931"/>
                  <a:pt x="1491165" y="2374856"/>
                  <a:pt x="1493520" y="2385060"/>
                </a:cubicBezTo>
                <a:cubicBezTo>
                  <a:pt x="1498786" y="2407878"/>
                  <a:pt x="1503680" y="2430780"/>
                  <a:pt x="1508760" y="2453640"/>
                </a:cubicBezTo>
                <a:cubicBezTo>
                  <a:pt x="1509594" y="2462810"/>
                  <a:pt x="1514552" y="2550366"/>
                  <a:pt x="1524000" y="2575560"/>
                </a:cubicBezTo>
                <a:cubicBezTo>
                  <a:pt x="1527216" y="2584135"/>
                  <a:pt x="1534160" y="2590800"/>
                  <a:pt x="1539240" y="2598420"/>
                </a:cubicBezTo>
                <a:cubicBezTo>
                  <a:pt x="1541780" y="2611120"/>
                  <a:pt x="1543719" y="2623955"/>
                  <a:pt x="1546860" y="2636520"/>
                </a:cubicBezTo>
                <a:cubicBezTo>
                  <a:pt x="1548808" y="2644312"/>
                  <a:pt x="1552532" y="2651588"/>
                  <a:pt x="1554480" y="2659380"/>
                </a:cubicBezTo>
                <a:cubicBezTo>
                  <a:pt x="1560160" y="2682098"/>
                  <a:pt x="1565650" y="2704899"/>
                  <a:pt x="1569720" y="2727960"/>
                </a:cubicBezTo>
                <a:cubicBezTo>
                  <a:pt x="1573279" y="2748127"/>
                  <a:pt x="1572260" y="2750820"/>
                  <a:pt x="1577340" y="2788920"/>
                </a:cubicBezTo>
                <a:cubicBezTo>
                  <a:pt x="1582420" y="2827020"/>
                  <a:pt x="1600200" y="2956560"/>
                  <a:pt x="1600200" y="2956560"/>
                </a:cubicBezTo>
                <a:cubicBezTo>
                  <a:pt x="1597660" y="3088640"/>
                  <a:pt x="1588770" y="3191510"/>
                  <a:pt x="1584960" y="3246120"/>
                </a:cubicBezTo>
                <a:cubicBezTo>
                  <a:pt x="1581150" y="3300730"/>
                  <a:pt x="1579469" y="3271445"/>
                  <a:pt x="1577340" y="3284220"/>
                </a:cubicBezTo>
                <a:cubicBezTo>
                  <a:pt x="1574387" y="3301936"/>
                  <a:pt x="1574446" y="3320232"/>
                  <a:pt x="1569720" y="3337560"/>
                </a:cubicBezTo>
                <a:cubicBezTo>
                  <a:pt x="1566731" y="3348519"/>
                  <a:pt x="1559560" y="3357880"/>
                  <a:pt x="1554480" y="3368040"/>
                </a:cubicBezTo>
                <a:cubicBezTo>
                  <a:pt x="1549667" y="3392103"/>
                  <a:pt x="1542025" y="3428183"/>
                  <a:pt x="1539240" y="3451860"/>
                </a:cubicBezTo>
                <a:cubicBezTo>
                  <a:pt x="1514869" y="3659010"/>
                  <a:pt x="1554757" y="3383792"/>
                  <a:pt x="1516380" y="3665220"/>
                </a:cubicBezTo>
                <a:cubicBezTo>
                  <a:pt x="1514630" y="3678053"/>
                  <a:pt x="1511011" y="3690566"/>
                  <a:pt x="1508760" y="3703320"/>
                </a:cubicBezTo>
                <a:cubicBezTo>
                  <a:pt x="1500690" y="3749051"/>
                  <a:pt x="1483360" y="3810000"/>
                  <a:pt x="1478280" y="3832860"/>
                </a:cubicBezTo>
                <a:cubicBezTo>
                  <a:pt x="1473200" y="3855720"/>
                  <a:pt x="1485900" y="3830320"/>
                  <a:pt x="1478280" y="3840480"/>
                </a:cubicBezTo>
                <a:cubicBezTo>
                  <a:pt x="1475740" y="3848100"/>
                  <a:pt x="1454150" y="3873500"/>
                  <a:pt x="1447800" y="3886200"/>
                </a:cubicBezTo>
                <a:cubicBezTo>
                  <a:pt x="1441450" y="3898900"/>
                  <a:pt x="1444864" y="3907313"/>
                  <a:pt x="1440180" y="3916680"/>
                </a:cubicBezTo>
                <a:cubicBezTo>
                  <a:pt x="1434500" y="3928039"/>
                  <a:pt x="1424603" y="3936756"/>
                  <a:pt x="1417320" y="3947160"/>
                </a:cubicBezTo>
                <a:cubicBezTo>
                  <a:pt x="1406816" y="3962165"/>
                  <a:pt x="1397830" y="3978227"/>
                  <a:pt x="1386840" y="3992880"/>
                </a:cubicBezTo>
                <a:cubicBezTo>
                  <a:pt x="1379220" y="4003040"/>
                  <a:pt x="1371263" y="4012956"/>
                  <a:pt x="1363980" y="4023360"/>
                </a:cubicBezTo>
                <a:cubicBezTo>
                  <a:pt x="1298312" y="4117172"/>
                  <a:pt x="1364004" y="4028408"/>
                  <a:pt x="1310640" y="4099560"/>
                </a:cubicBezTo>
                <a:cubicBezTo>
                  <a:pt x="1308100" y="4109720"/>
                  <a:pt x="1308297" y="4090514"/>
                  <a:pt x="1303020" y="4099560"/>
                </a:cubicBezTo>
                <a:cubicBezTo>
                  <a:pt x="1290222" y="4121500"/>
                  <a:pt x="1211580" y="4191000"/>
                  <a:pt x="1211580" y="4191000"/>
                </a:cubicBez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 name="Google Shape;395;p8"/>
          <p:cNvSpPr/>
          <p:nvPr/>
        </p:nvSpPr>
        <p:spPr>
          <a:xfrm>
            <a:off x="16330502" y="2128005"/>
            <a:ext cx="1897599" cy="3810299"/>
          </a:xfrm>
          <a:custGeom>
            <a:avLst/>
            <a:gdLst/>
            <a:ahLst/>
            <a:cxnLst/>
            <a:rect l="l" t="t" r="r" b="b"/>
            <a:pathLst>
              <a:path w="1897599" h="3810299" extrusionOk="0">
                <a:moveTo>
                  <a:pt x="1897599" y="0"/>
                </a:moveTo>
                <a:lnTo>
                  <a:pt x="1844259" y="15240"/>
                </a:lnTo>
                <a:cubicBezTo>
                  <a:pt x="1836566" y="17548"/>
                  <a:pt x="1828782" y="19696"/>
                  <a:pt x="1821399" y="22860"/>
                </a:cubicBezTo>
                <a:cubicBezTo>
                  <a:pt x="1810958" y="27335"/>
                  <a:pt x="1801360" y="33625"/>
                  <a:pt x="1790919" y="38100"/>
                </a:cubicBezTo>
                <a:cubicBezTo>
                  <a:pt x="1783536" y="41264"/>
                  <a:pt x="1775580" y="42900"/>
                  <a:pt x="1768059" y="45720"/>
                </a:cubicBezTo>
                <a:cubicBezTo>
                  <a:pt x="1710671" y="67241"/>
                  <a:pt x="1750552" y="55812"/>
                  <a:pt x="1699479" y="68580"/>
                </a:cubicBezTo>
                <a:cubicBezTo>
                  <a:pt x="1691859" y="73660"/>
                  <a:pt x="1685037" y="80212"/>
                  <a:pt x="1676619" y="83820"/>
                </a:cubicBezTo>
                <a:cubicBezTo>
                  <a:pt x="1666993" y="87945"/>
                  <a:pt x="1655380" y="86512"/>
                  <a:pt x="1646139" y="91440"/>
                </a:cubicBezTo>
                <a:cubicBezTo>
                  <a:pt x="1616918" y="107025"/>
                  <a:pt x="1589874" y="126410"/>
                  <a:pt x="1562319" y="144780"/>
                </a:cubicBezTo>
                <a:cubicBezTo>
                  <a:pt x="1547079" y="154940"/>
                  <a:pt x="1529551" y="162308"/>
                  <a:pt x="1516599" y="175260"/>
                </a:cubicBezTo>
                <a:lnTo>
                  <a:pt x="1486119" y="205740"/>
                </a:lnTo>
                <a:cubicBezTo>
                  <a:pt x="1473157" y="244625"/>
                  <a:pt x="1486773" y="215137"/>
                  <a:pt x="1455639" y="251460"/>
                </a:cubicBezTo>
                <a:cubicBezTo>
                  <a:pt x="1447374" y="261103"/>
                  <a:pt x="1441759" y="272960"/>
                  <a:pt x="1432779" y="281940"/>
                </a:cubicBezTo>
                <a:cubicBezTo>
                  <a:pt x="1423799" y="290920"/>
                  <a:pt x="1412866" y="297755"/>
                  <a:pt x="1402299" y="304800"/>
                </a:cubicBezTo>
                <a:cubicBezTo>
                  <a:pt x="1348911" y="340392"/>
                  <a:pt x="1381120" y="314485"/>
                  <a:pt x="1341339" y="342900"/>
                </a:cubicBezTo>
                <a:cubicBezTo>
                  <a:pt x="1331005" y="350282"/>
                  <a:pt x="1321193" y="358378"/>
                  <a:pt x="1310859" y="365760"/>
                </a:cubicBezTo>
                <a:cubicBezTo>
                  <a:pt x="1290002" y="380658"/>
                  <a:pt x="1277894" y="385749"/>
                  <a:pt x="1257519" y="403860"/>
                </a:cubicBezTo>
                <a:cubicBezTo>
                  <a:pt x="1181202" y="471697"/>
                  <a:pt x="1245567" y="415155"/>
                  <a:pt x="1204179" y="464820"/>
                </a:cubicBezTo>
                <a:cubicBezTo>
                  <a:pt x="1124578" y="560341"/>
                  <a:pt x="1244071" y="404011"/>
                  <a:pt x="1158459" y="518160"/>
                </a:cubicBezTo>
                <a:cubicBezTo>
                  <a:pt x="1148877" y="546906"/>
                  <a:pt x="1146561" y="560538"/>
                  <a:pt x="1120359" y="586740"/>
                </a:cubicBezTo>
                <a:cubicBezTo>
                  <a:pt x="1112739" y="594360"/>
                  <a:pt x="1104398" y="601321"/>
                  <a:pt x="1097499" y="609600"/>
                </a:cubicBezTo>
                <a:cubicBezTo>
                  <a:pt x="1091636" y="616635"/>
                  <a:pt x="1089151" y="626429"/>
                  <a:pt x="1082259" y="632460"/>
                </a:cubicBezTo>
                <a:cubicBezTo>
                  <a:pt x="1062344" y="649886"/>
                  <a:pt x="1025973" y="665886"/>
                  <a:pt x="1006059" y="685800"/>
                </a:cubicBezTo>
                <a:cubicBezTo>
                  <a:pt x="997079" y="694780"/>
                  <a:pt x="992179" y="707300"/>
                  <a:pt x="983199" y="716280"/>
                </a:cubicBezTo>
                <a:cubicBezTo>
                  <a:pt x="974219" y="725260"/>
                  <a:pt x="961699" y="730160"/>
                  <a:pt x="952719" y="739140"/>
                </a:cubicBezTo>
                <a:cubicBezTo>
                  <a:pt x="943739" y="748120"/>
                  <a:pt x="938124" y="759977"/>
                  <a:pt x="929859" y="769620"/>
                </a:cubicBezTo>
                <a:cubicBezTo>
                  <a:pt x="922846" y="777802"/>
                  <a:pt x="913263" y="783711"/>
                  <a:pt x="906999" y="792480"/>
                </a:cubicBezTo>
                <a:cubicBezTo>
                  <a:pt x="900397" y="801723"/>
                  <a:pt x="897276" y="813030"/>
                  <a:pt x="891759" y="822960"/>
                </a:cubicBezTo>
                <a:cubicBezTo>
                  <a:pt x="884566" y="835907"/>
                  <a:pt x="876519" y="850900"/>
                  <a:pt x="868899" y="861060"/>
                </a:cubicBezTo>
                <a:cubicBezTo>
                  <a:pt x="861279" y="871220"/>
                  <a:pt x="850024" y="876946"/>
                  <a:pt x="846039" y="883920"/>
                </a:cubicBezTo>
                <a:cubicBezTo>
                  <a:pt x="805435" y="954977"/>
                  <a:pt x="804129" y="943610"/>
                  <a:pt x="792699" y="960120"/>
                </a:cubicBezTo>
                <a:cubicBezTo>
                  <a:pt x="781269" y="976630"/>
                  <a:pt x="783619" y="976204"/>
                  <a:pt x="777459" y="982980"/>
                </a:cubicBezTo>
                <a:cubicBezTo>
                  <a:pt x="758129" y="1004244"/>
                  <a:pt x="729350" y="1018237"/>
                  <a:pt x="716499" y="1043940"/>
                </a:cubicBezTo>
                <a:cubicBezTo>
                  <a:pt x="696440" y="1084059"/>
                  <a:pt x="709291" y="1066388"/>
                  <a:pt x="678399" y="1097280"/>
                </a:cubicBezTo>
                <a:cubicBezTo>
                  <a:pt x="661239" y="1148760"/>
                  <a:pt x="685037" y="1092959"/>
                  <a:pt x="647919" y="1135380"/>
                </a:cubicBezTo>
                <a:cubicBezTo>
                  <a:pt x="632598" y="1152890"/>
                  <a:pt x="607962" y="1198169"/>
                  <a:pt x="594579" y="1219200"/>
                </a:cubicBezTo>
                <a:cubicBezTo>
                  <a:pt x="584745" y="1234653"/>
                  <a:pt x="572290" y="1248537"/>
                  <a:pt x="564099" y="1264920"/>
                </a:cubicBezTo>
                <a:cubicBezTo>
                  <a:pt x="559019" y="1275080"/>
                  <a:pt x="554703" y="1285660"/>
                  <a:pt x="548859" y="1295400"/>
                </a:cubicBezTo>
                <a:cubicBezTo>
                  <a:pt x="539435" y="1311106"/>
                  <a:pt x="526570" y="1324737"/>
                  <a:pt x="518379" y="1341120"/>
                </a:cubicBezTo>
                <a:cubicBezTo>
                  <a:pt x="472325" y="1433228"/>
                  <a:pt x="530981" y="1319067"/>
                  <a:pt x="487899" y="1394460"/>
                </a:cubicBezTo>
                <a:cubicBezTo>
                  <a:pt x="482263" y="1404323"/>
                  <a:pt x="477272" y="1414560"/>
                  <a:pt x="472659" y="1424940"/>
                </a:cubicBezTo>
                <a:cubicBezTo>
                  <a:pt x="467104" y="1437439"/>
                  <a:pt x="464763" y="1451500"/>
                  <a:pt x="457419" y="1463040"/>
                </a:cubicBezTo>
                <a:cubicBezTo>
                  <a:pt x="446768" y="1479777"/>
                  <a:pt x="432019" y="1493520"/>
                  <a:pt x="419319" y="1508760"/>
                </a:cubicBezTo>
                <a:cubicBezTo>
                  <a:pt x="402136" y="1560309"/>
                  <a:pt x="424829" y="1497740"/>
                  <a:pt x="388839" y="1569720"/>
                </a:cubicBezTo>
                <a:cubicBezTo>
                  <a:pt x="382722" y="1581954"/>
                  <a:pt x="379716" y="1595586"/>
                  <a:pt x="373599" y="1607820"/>
                </a:cubicBezTo>
                <a:cubicBezTo>
                  <a:pt x="366975" y="1621067"/>
                  <a:pt x="357363" y="1632673"/>
                  <a:pt x="350739" y="1645920"/>
                </a:cubicBezTo>
                <a:cubicBezTo>
                  <a:pt x="344622" y="1658154"/>
                  <a:pt x="341936" y="1671951"/>
                  <a:pt x="335499" y="1684020"/>
                </a:cubicBezTo>
                <a:cubicBezTo>
                  <a:pt x="321560" y="1710156"/>
                  <a:pt x="301447" y="1732994"/>
                  <a:pt x="289779" y="1760220"/>
                </a:cubicBezTo>
                <a:cubicBezTo>
                  <a:pt x="262444" y="1824001"/>
                  <a:pt x="275570" y="1796258"/>
                  <a:pt x="251679" y="1844040"/>
                </a:cubicBezTo>
                <a:cubicBezTo>
                  <a:pt x="247206" y="1866403"/>
                  <a:pt x="245226" y="1884498"/>
                  <a:pt x="236439" y="1905000"/>
                </a:cubicBezTo>
                <a:cubicBezTo>
                  <a:pt x="216702" y="1951054"/>
                  <a:pt x="227824" y="1920076"/>
                  <a:pt x="205959" y="1958340"/>
                </a:cubicBezTo>
                <a:cubicBezTo>
                  <a:pt x="188966" y="1988078"/>
                  <a:pt x="157257" y="2066345"/>
                  <a:pt x="152619" y="2080260"/>
                </a:cubicBezTo>
                <a:cubicBezTo>
                  <a:pt x="150079" y="2087880"/>
                  <a:pt x="148163" y="2095737"/>
                  <a:pt x="144999" y="2103120"/>
                </a:cubicBezTo>
                <a:cubicBezTo>
                  <a:pt x="140524" y="2113561"/>
                  <a:pt x="133641" y="2122925"/>
                  <a:pt x="129759" y="2133600"/>
                </a:cubicBezTo>
                <a:cubicBezTo>
                  <a:pt x="117036" y="2168587"/>
                  <a:pt x="114346" y="2198760"/>
                  <a:pt x="99279" y="2232660"/>
                </a:cubicBezTo>
                <a:cubicBezTo>
                  <a:pt x="95560" y="2241029"/>
                  <a:pt x="89119" y="2247900"/>
                  <a:pt x="84039" y="2255520"/>
                </a:cubicBezTo>
                <a:cubicBezTo>
                  <a:pt x="81499" y="2265680"/>
                  <a:pt x="78691" y="2275777"/>
                  <a:pt x="76419" y="2286000"/>
                </a:cubicBezTo>
                <a:cubicBezTo>
                  <a:pt x="73609" y="2298643"/>
                  <a:pt x="73225" y="2311928"/>
                  <a:pt x="68799" y="2324100"/>
                </a:cubicBezTo>
                <a:cubicBezTo>
                  <a:pt x="62976" y="2340113"/>
                  <a:pt x="52267" y="2354000"/>
                  <a:pt x="45939" y="2369820"/>
                </a:cubicBezTo>
                <a:cubicBezTo>
                  <a:pt x="30681" y="2407966"/>
                  <a:pt x="34509" y="2416810"/>
                  <a:pt x="30699" y="2446020"/>
                </a:cubicBezTo>
                <a:cubicBezTo>
                  <a:pt x="26889" y="2475230"/>
                  <a:pt x="28159" y="2480310"/>
                  <a:pt x="23079" y="2545080"/>
                </a:cubicBezTo>
                <a:cubicBezTo>
                  <a:pt x="17999" y="2609850"/>
                  <a:pt x="2759" y="2745740"/>
                  <a:pt x="219" y="2834640"/>
                </a:cubicBezTo>
                <a:cubicBezTo>
                  <a:pt x="-2321" y="2923540"/>
                  <a:pt x="18354" y="2940553"/>
                  <a:pt x="7839" y="3078480"/>
                </a:cubicBezTo>
                <a:cubicBezTo>
                  <a:pt x="10379" y="3106420"/>
                  <a:pt x="34509" y="3219450"/>
                  <a:pt x="38319" y="3261360"/>
                </a:cubicBezTo>
                <a:cubicBezTo>
                  <a:pt x="42129" y="3303270"/>
                  <a:pt x="28159" y="3305810"/>
                  <a:pt x="30699" y="3329940"/>
                </a:cubicBezTo>
                <a:cubicBezTo>
                  <a:pt x="33239" y="3354070"/>
                  <a:pt x="45649" y="3380829"/>
                  <a:pt x="53559" y="3406140"/>
                </a:cubicBezTo>
                <a:cubicBezTo>
                  <a:pt x="58351" y="3421473"/>
                  <a:pt x="63309" y="3436763"/>
                  <a:pt x="68799" y="3451860"/>
                </a:cubicBezTo>
                <a:cubicBezTo>
                  <a:pt x="73473" y="3464715"/>
                  <a:pt x="80109" y="3476859"/>
                  <a:pt x="84039" y="3489960"/>
                </a:cubicBezTo>
                <a:cubicBezTo>
                  <a:pt x="90560" y="3511697"/>
                  <a:pt x="89222" y="3530806"/>
                  <a:pt x="99279" y="3550920"/>
                </a:cubicBezTo>
                <a:cubicBezTo>
                  <a:pt x="103375" y="3559111"/>
                  <a:pt x="110423" y="3565589"/>
                  <a:pt x="114519" y="3573780"/>
                </a:cubicBezTo>
                <a:cubicBezTo>
                  <a:pt x="143609" y="3631960"/>
                  <a:pt x="89722" y="3553418"/>
                  <a:pt x="144999" y="3627120"/>
                </a:cubicBezTo>
                <a:cubicBezTo>
                  <a:pt x="147539" y="3642360"/>
                  <a:pt x="147019" y="3658440"/>
                  <a:pt x="152619" y="3672840"/>
                </a:cubicBezTo>
                <a:cubicBezTo>
                  <a:pt x="164970" y="3704601"/>
                  <a:pt x="188179" y="3741420"/>
                  <a:pt x="198339" y="3764280"/>
                </a:cubicBezTo>
                <a:cubicBezTo>
                  <a:pt x="208499" y="3787140"/>
                  <a:pt x="202149" y="3804497"/>
                  <a:pt x="213579" y="3810000"/>
                </a:cubicBezTo>
                <a:cubicBezTo>
                  <a:pt x="225009" y="3815503"/>
                  <a:pt x="230461" y="3742614"/>
                  <a:pt x="266919" y="3797300"/>
                </a:cubicBezTo>
                <a:cubicBezTo>
                  <a:pt x="274539" y="3789680"/>
                  <a:pt x="243212" y="3778250"/>
                  <a:pt x="238979" y="3774440"/>
                </a:cubicBezTo>
                <a:cubicBezTo>
                  <a:pt x="234746" y="3770630"/>
                  <a:pt x="236439" y="3784600"/>
                  <a:pt x="241519" y="3774440"/>
                </a:cubicBezTo>
                <a:lnTo>
                  <a:pt x="203419" y="3733800"/>
                </a:ln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6" name="Google Shape;396;p8"/>
          <p:cNvSpPr/>
          <p:nvPr/>
        </p:nvSpPr>
        <p:spPr>
          <a:xfrm>
            <a:off x="15796031" y="2082285"/>
            <a:ext cx="2416830" cy="2099153"/>
          </a:xfrm>
          <a:custGeom>
            <a:avLst/>
            <a:gdLst/>
            <a:ahLst/>
            <a:cxnLst/>
            <a:rect l="l" t="t" r="r" b="b"/>
            <a:pathLst>
              <a:path w="2416830" h="2099153" extrusionOk="0">
                <a:moveTo>
                  <a:pt x="2416830" y="0"/>
                </a:moveTo>
                <a:lnTo>
                  <a:pt x="2340630" y="15240"/>
                </a:lnTo>
                <a:cubicBezTo>
                  <a:pt x="2325444" y="18087"/>
                  <a:pt x="2309992" y="19508"/>
                  <a:pt x="2294910" y="22860"/>
                </a:cubicBezTo>
                <a:cubicBezTo>
                  <a:pt x="2257956" y="31072"/>
                  <a:pt x="2281411" y="33855"/>
                  <a:pt x="2233950" y="45720"/>
                </a:cubicBezTo>
                <a:cubicBezTo>
                  <a:pt x="2216526" y="50076"/>
                  <a:pt x="2216170" y="50800"/>
                  <a:pt x="2180610" y="53340"/>
                </a:cubicBezTo>
                <a:cubicBezTo>
                  <a:pt x="2145050" y="55880"/>
                  <a:pt x="2086630" y="58420"/>
                  <a:pt x="2020590" y="60960"/>
                </a:cubicBezTo>
                <a:cubicBezTo>
                  <a:pt x="2010430" y="66040"/>
                  <a:pt x="1967250" y="72390"/>
                  <a:pt x="1952010" y="76200"/>
                </a:cubicBezTo>
                <a:cubicBezTo>
                  <a:pt x="1936770" y="80010"/>
                  <a:pt x="1936334" y="80228"/>
                  <a:pt x="1929150" y="83820"/>
                </a:cubicBezTo>
                <a:cubicBezTo>
                  <a:pt x="1915903" y="90444"/>
                  <a:pt x="1904801" y="101179"/>
                  <a:pt x="1891050" y="106680"/>
                </a:cubicBezTo>
                <a:cubicBezTo>
                  <a:pt x="1879025" y="111490"/>
                  <a:pt x="1865355" y="110578"/>
                  <a:pt x="1852950" y="114300"/>
                </a:cubicBezTo>
                <a:cubicBezTo>
                  <a:pt x="1839849" y="118230"/>
                  <a:pt x="1828066" y="126016"/>
                  <a:pt x="1814850" y="129540"/>
                </a:cubicBezTo>
                <a:cubicBezTo>
                  <a:pt x="1761758" y="143698"/>
                  <a:pt x="1750285" y="139766"/>
                  <a:pt x="1708170" y="152400"/>
                </a:cubicBezTo>
                <a:cubicBezTo>
                  <a:pt x="1692783" y="157016"/>
                  <a:pt x="1677547" y="162150"/>
                  <a:pt x="1662450" y="167640"/>
                </a:cubicBezTo>
                <a:cubicBezTo>
                  <a:pt x="1649595" y="172314"/>
                  <a:pt x="1637566" y="179356"/>
                  <a:pt x="1624350" y="182880"/>
                </a:cubicBezTo>
                <a:cubicBezTo>
                  <a:pt x="1599322" y="189554"/>
                  <a:pt x="1548150" y="198120"/>
                  <a:pt x="1548150" y="198120"/>
                </a:cubicBezTo>
                <a:cubicBezTo>
                  <a:pt x="1537990" y="203200"/>
                  <a:pt x="1527533" y="207724"/>
                  <a:pt x="1517670" y="213360"/>
                </a:cubicBezTo>
                <a:cubicBezTo>
                  <a:pt x="1509719" y="217904"/>
                  <a:pt x="1503001" y="224504"/>
                  <a:pt x="1494810" y="228600"/>
                </a:cubicBezTo>
                <a:cubicBezTo>
                  <a:pt x="1482576" y="234717"/>
                  <a:pt x="1469209" y="238285"/>
                  <a:pt x="1456710" y="243840"/>
                </a:cubicBezTo>
                <a:cubicBezTo>
                  <a:pt x="1446330" y="248453"/>
                  <a:pt x="1436610" y="254467"/>
                  <a:pt x="1426230" y="259080"/>
                </a:cubicBezTo>
                <a:cubicBezTo>
                  <a:pt x="1413731" y="264635"/>
                  <a:pt x="1400364" y="268203"/>
                  <a:pt x="1388130" y="274320"/>
                </a:cubicBezTo>
                <a:cubicBezTo>
                  <a:pt x="1330326" y="303222"/>
                  <a:pt x="1343680" y="298450"/>
                  <a:pt x="1319550" y="312420"/>
                </a:cubicBezTo>
                <a:cubicBezTo>
                  <a:pt x="1295420" y="326390"/>
                  <a:pt x="1268750" y="347980"/>
                  <a:pt x="1243350" y="358140"/>
                </a:cubicBezTo>
                <a:cubicBezTo>
                  <a:pt x="1220421" y="367312"/>
                  <a:pt x="1190010" y="363220"/>
                  <a:pt x="1174770" y="373380"/>
                </a:cubicBezTo>
                <a:cubicBezTo>
                  <a:pt x="1159530" y="383540"/>
                  <a:pt x="1159530" y="410210"/>
                  <a:pt x="1151910" y="419100"/>
                </a:cubicBezTo>
                <a:cubicBezTo>
                  <a:pt x="1144290" y="427990"/>
                  <a:pt x="1149370" y="411480"/>
                  <a:pt x="1129050" y="426720"/>
                </a:cubicBezTo>
                <a:cubicBezTo>
                  <a:pt x="1108730" y="441960"/>
                  <a:pt x="1059200" y="488950"/>
                  <a:pt x="1029990" y="510540"/>
                </a:cubicBezTo>
                <a:cubicBezTo>
                  <a:pt x="1000780" y="532130"/>
                  <a:pt x="975380" y="538480"/>
                  <a:pt x="953790" y="556260"/>
                </a:cubicBezTo>
                <a:cubicBezTo>
                  <a:pt x="932200" y="574040"/>
                  <a:pt x="995428" y="534114"/>
                  <a:pt x="900450" y="617220"/>
                </a:cubicBezTo>
                <a:cubicBezTo>
                  <a:pt x="890892" y="625583"/>
                  <a:pt x="879613" y="631815"/>
                  <a:pt x="869970" y="640080"/>
                </a:cubicBezTo>
                <a:cubicBezTo>
                  <a:pt x="861788" y="647093"/>
                  <a:pt x="855292" y="655927"/>
                  <a:pt x="847110" y="662940"/>
                </a:cubicBezTo>
                <a:cubicBezTo>
                  <a:pt x="837467" y="671205"/>
                  <a:pt x="826273" y="677535"/>
                  <a:pt x="816630" y="685800"/>
                </a:cubicBezTo>
                <a:cubicBezTo>
                  <a:pt x="808448" y="692813"/>
                  <a:pt x="801824" y="701501"/>
                  <a:pt x="793770" y="708660"/>
                </a:cubicBezTo>
                <a:cubicBezTo>
                  <a:pt x="778943" y="721840"/>
                  <a:pt x="762877" y="733580"/>
                  <a:pt x="748050" y="746760"/>
                </a:cubicBezTo>
                <a:cubicBezTo>
                  <a:pt x="714016" y="777013"/>
                  <a:pt x="734242" y="762870"/>
                  <a:pt x="702330" y="800100"/>
                </a:cubicBezTo>
                <a:cubicBezTo>
                  <a:pt x="695317" y="808282"/>
                  <a:pt x="685734" y="814191"/>
                  <a:pt x="679470" y="822960"/>
                </a:cubicBezTo>
                <a:cubicBezTo>
                  <a:pt x="672868" y="832203"/>
                  <a:pt x="670250" y="843807"/>
                  <a:pt x="664230" y="853440"/>
                </a:cubicBezTo>
                <a:cubicBezTo>
                  <a:pt x="643312" y="886908"/>
                  <a:pt x="641968" y="883472"/>
                  <a:pt x="610890" y="906780"/>
                </a:cubicBezTo>
                <a:cubicBezTo>
                  <a:pt x="603270" y="919480"/>
                  <a:pt x="597123" y="933189"/>
                  <a:pt x="588030" y="944880"/>
                </a:cubicBezTo>
                <a:cubicBezTo>
                  <a:pt x="561567" y="978904"/>
                  <a:pt x="557557" y="971544"/>
                  <a:pt x="527070" y="998220"/>
                </a:cubicBezTo>
                <a:cubicBezTo>
                  <a:pt x="516257" y="1007682"/>
                  <a:pt x="506750" y="1018540"/>
                  <a:pt x="496590" y="1028700"/>
                </a:cubicBezTo>
                <a:cubicBezTo>
                  <a:pt x="483362" y="1068383"/>
                  <a:pt x="481313" y="1047791"/>
                  <a:pt x="443250" y="1089660"/>
                </a:cubicBezTo>
                <a:cubicBezTo>
                  <a:pt x="327584" y="1216893"/>
                  <a:pt x="392450" y="1146810"/>
                  <a:pt x="374670" y="1165860"/>
                </a:cubicBezTo>
                <a:cubicBezTo>
                  <a:pt x="356890" y="1184910"/>
                  <a:pt x="347597" y="1189783"/>
                  <a:pt x="336570" y="1203960"/>
                </a:cubicBezTo>
                <a:cubicBezTo>
                  <a:pt x="329596" y="1212926"/>
                  <a:pt x="327350" y="1224807"/>
                  <a:pt x="321330" y="1234440"/>
                </a:cubicBezTo>
                <a:cubicBezTo>
                  <a:pt x="314599" y="1245210"/>
                  <a:pt x="306090" y="1254760"/>
                  <a:pt x="298470" y="1264920"/>
                </a:cubicBezTo>
                <a:cubicBezTo>
                  <a:pt x="282354" y="1329385"/>
                  <a:pt x="304308" y="1263782"/>
                  <a:pt x="267990" y="1318260"/>
                </a:cubicBezTo>
                <a:cubicBezTo>
                  <a:pt x="263535" y="1324943"/>
                  <a:pt x="263632" y="1333780"/>
                  <a:pt x="260370" y="1341120"/>
                </a:cubicBezTo>
                <a:cubicBezTo>
                  <a:pt x="253450" y="1356690"/>
                  <a:pt x="244122" y="1371136"/>
                  <a:pt x="237510" y="1386840"/>
                </a:cubicBezTo>
                <a:cubicBezTo>
                  <a:pt x="223781" y="1419446"/>
                  <a:pt x="213346" y="1453382"/>
                  <a:pt x="199410" y="1485900"/>
                </a:cubicBezTo>
                <a:cubicBezTo>
                  <a:pt x="191790" y="1503680"/>
                  <a:pt x="183161" y="1521061"/>
                  <a:pt x="176550" y="1539240"/>
                </a:cubicBezTo>
                <a:cubicBezTo>
                  <a:pt x="172971" y="1549082"/>
                  <a:pt x="173055" y="1560094"/>
                  <a:pt x="168930" y="1569720"/>
                </a:cubicBezTo>
                <a:cubicBezTo>
                  <a:pt x="165322" y="1578138"/>
                  <a:pt x="157786" y="1584389"/>
                  <a:pt x="153690" y="1592580"/>
                </a:cubicBezTo>
                <a:cubicBezTo>
                  <a:pt x="150098" y="1599764"/>
                  <a:pt x="148890" y="1607919"/>
                  <a:pt x="146070" y="1615440"/>
                </a:cubicBezTo>
                <a:cubicBezTo>
                  <a:pt x="141267" y="1628247"/>
                  <a:pt x="134760" y="1640439"/>
                  <a:pt x="130830" y="1653540"/>
                </a:cubicBezTo>
                <a:cubicBezTo>
                  <a:pt x="127108" y="1665945"/>
                  <a:pt x="130830" y="1676400"/>
                  <a:pt x="123210" y="1691640"/>
                </a:cubicBezTo>
                <a:cubicBezTo>
                  <a:pt x="115590" y="1706880"/>
                  <a:pt x="92730" y="1727200"/>
                  <a:pt x="85110" y="1744980"/>
                </a:cubicBezTo>
                <a:cubicBezTo>
                  <a:pt x="77490" y="1762760"/>
                  <a:pt x="80030" y="1785620"/>
                  <a:pt x="77490" y="1798320"/>
                </a:cubicBezTo>
                <a:cubicBezTo>
                  <a:pt x="74950" y="1811020"/>
                  <a:pt x="76220" y="1807210"/>
                  <a:pt x="69870" y="1821180"/>
                </a:cubicBezTo>
                <a:cubicBezTo>
                  <a:pt x="63520" y="1835150"/>
                  <a:pt x="49550" y="1861820"/>
                  <a:pt x="39390" y="1882140"/>
                </a:cubicBezTo>
                <a:lnTo>
                  <a:pt x="24150" y="1912620"/>
                </a:lnTo>
                <a:cubicBezTo>
                  <a:pt x="19070" y="1922780"/>
                  <a:pt x="12502" y="1932324"/>
                  <a:pt x="8910" y="1943100"/>
                </a:cubicBezTo>
                <a:cubicBezTo>
                  <a:pt x="6370" y="1950720"/>
                  <a:pt x="2560" y="1958340"/>
                  <a:pt x="1290" y="1965960"/>
                </a:cubicBezTo>
                <a:cubicBezTo>
                  <a:pt x="20" y="1973580"/>
                  <a:pt x="-827" y="1966807"/>
                  <a:pt x="1290" y="1988820"/>
                </a:cubicBezTo>
                <a:cubicBezTo>
                  <a:pt x="3407" y="2010833"/>
                  <a:pt x="11873" y="2088727"/>
                  <a:pt x="13990" y="2098040"/>
                </a:cubicBezTo>
                <a:cubicBezTo>
                  <a:pt x="16107" y="2107353"/>
                  <a:pt x="-3971" y="2055476"/>
                  <a:pt x="13990" y="2044700"/>
                </a:cubicBezTo>
                <a:lnTo>
                  <a:pt x="31770" y="1998980"/>
                </a:ln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7" name="Google Shape;397;p8"/>
          <p:cNvSpPr/>
          <p:nvPr/>
        </p:nvSpPr>
        <p:spPr>
          <a:xfrm>
            <a:off x="18319541" y="2097526"/>
            <a:ext cx="2334432" cy="2941320"/>
          </a:xfrm>
          <a:custGeom>
            <a:avLst/>
            <a:gdLst/>
            <a:ahLst/>
            <a:cxnLst/>
            <a:rect l="l" t="t" r="r" b="b"/>
            <a:pathLst>
              <a:path w="2334432" h="2941320" extrusionOk="0">
                <a:moveTo>
                  <a:pt x="0" y="7620"/>
                </a:moveTo>
                <a:cubicBezTo>
                  <a:pt x="12700" y="5080"/>
                  <a:pt x="25148" y="0"/>
                  <a:pt x="38100" y="0"/>
                </a:cubicBezTo>
                <a:cubicBezTo>
                  <a:pt x="65111" y="0"/>
                  <a:pt x="72239" y="23699"/>
                  <a:pt x="91440" y="38100"/>
                </a:cubicBezTo>
                <a:cubicBezTo>
                  <a:pt x="100527" y="44916"/>
                  <a:pt x="111040" y="50076"/>
                  <a:pt x="121920" y="53340"/>
                </a:cubicBezTo>
                <a:cubicBezTo>
                  <a:pt x="131532" y="56223"/>
                  <a:pt x="214915" y="67714"/>
                  <a:pt x="220980" y="68580"/>
                </a:cubicBezTo>
                <a:cubicBezTo>
                  <a:pt x="236220" y="73660"/>
                  <a:pt x="250948" y="80670"/>
                  <a:pt x="266700" y="83820"/>
                </a:cubicBezTo>
                <a:cubicBezTo>
                  <a:pt x="344161" y="99312"/>
                  <a:pt x="272987" y="83439"/>
                  <a:pt x="327660" y="99060"/>
                </a:cubicBezTo>
                <a:cubicBezTo>
                  <a:pt x="337730" y="101937"/>
                  <a:pt x="348205" y="103368"/>
                  <a:pt x="358140" y="106680"/>
                </a:cubicBezTo>
                <a:cubicBezTo>
                  <a:pt x="371116" y="111005"/>
                  <a:pt x="383044" y="118321"/>
                  <a:pt x="396240" y="121920"/>
                </a:cubicBezTo>
                <a:cubicBezTo>
                  <a:pt x="411146" y="125985"/>
                  <a:pt x="426878" y="126188"/>
                  <a:pt x="441960" y="129540"/>
                </a:cubicBezTo>
                <a:cubicBezTo>
                  <a:pt x="455399" y="132526"/>
                  <a:pt x="495504" y="149434"/>
                  <a:pt x="502920" y="152400"/>
                </a:cubicBezTo>
                <a:cubicBezTo>
                  <a:pt x="513080" y="162560"/>
                  <a:pt x="521079" y="175488"/>
                  <a:pt x="533400" y="182880"/>
                </a:cubicBezTo>
                <a:cubicBezTo>
                  <a:pt x="547175" y="191145"/>
                  <a:pt x="564205" y="192154"/>
                  <a:pt x="579120" y="198120"/>
                </a:cubicBezTo>
                <a:cubicBezTo>
                  <a:pt x="589667" y="202339"/>
                  <a:pt x="598824" y="209768"/>
                  <a:pt x="609600" y="213360"/>
                </a:cubicBezTo>
                <a:cubicBezTo>
                  <a:pt x="621887" y="217456"/>
                  <a:pt x="635135" y="217839"/>
                  <a:pt x="647700" y="220980"/>
                </a:cubicBezTo>
                <a:cubicBezTo>
                  <a:pt x="655492" y="222928"/>
                  <a:pt x="663011" y="225855"/>
                  <a:pt x="670560" y="228600"/>
                </a:cubicBezTo>
                <a:cubicBezTo>
                  <a:pt x="690955" y="236016"/>
                  <a:pt x="711573" y="242911"/>
                  <a:pt x="731520" y="251460"/>
                </a:cubicBezTo>
                <a:cubicBezTo>
                  <a:pt x="808642" y="284512"/>
                  <a:pt x="747166" y="266802"/>
                  <a:pt x="807720" y="281940"/>
                </a:cubicBezTo>
                <a:cubicBezTo>
                  <a:pt x="878001" y="352221"/>
                  <a:pt x="781238" y="263299"/>
                  <a:pt x="861060" y="312420"/>
                </a:cubicBezTo>
                <a:cubicBezTo>
                  <a:pt x="979116" y="385070"/>
                  <a:pt x="890202" y="352614"/>
                  <a:pt x="952500" y="373380"/>
                </a:cubicBezTo>
                <a:cubicBezTo>
                  <a:pt x="992722" y="413602"/>
                  <a:pt x="956651" y="381228"/>
                  <a:pt x="1013460" y="419100"/>
                </a:cubicBezTo>
                <a:cubicBezTo>
                  <a:pt x="1023815" y="426003"/>
                  <a:pt x="1053169" y="450384"/>
                  <a:pt x="1066800" y="457200"/>
                </a:cubicBezTo>
                <a:cubicBezTo>
                  <a:pt x="1117128" y="482364"/>
                  <a:pt x="1061565" y="443664"/>
                  <a:pt x="1112520" y="480060"/>
                </a:cubicBezTo>
                <a:cubicBezTo>
                  <a:pt x="1122854" y="487442"/>
                  <a:pt x="1131641" y="497240"/>
                  <a:pt x="1143000" y="502920"/>
                </a:cubicBezTo>
                <a:cubicBezTo>
                  <a:pt x="1157368" y="510104"/>
                  <a:pt x="1188720" y="518160"/>
                  <a:pt x="1188720" y="518160"/>
                </a:cubicBezTo>
                <a:cubicBezTo>
                  <a:pt x="1248157" y="577597"/>
                  <a:pt x="1171852" y="506112"/>
                  <a:pt x="1242060" y="556260"/>
                </a:cubicBezTo>
                <a:cubicBezTo>
                  <a:pt x="1250829" y="562524"/>
                  <a:pt x="1256299" y="572654"/>
                  <a:pt x="1264920" y="579120"/>
                </a:cubicBezTo>
                <a:cubicBezTo>
                  <a:pt x="1276768" y="588006"/>
                  <a:pt x="1290320" y="594360"/>
                  <a:pt x="1303020" y="601980"/>
                </a:cubicBezTo>
                <a:cubicBezTo>
                  <a:pt x="1308100" y="609600"/>
                  <a:pt x="1311784" y="618364"/>
                  <a:pt x="1318260" y="624840"/>
                </a:cubicBezTo>
                <a:cubicBezTo>
                  <a:pt x="1333712" y="640292"/>
                  <a:pt x="1354293" y="649960"/>
                  <a:pt x="1371600" y="662940"/>
                </a:cubicBezTo>
                <a:cubicBezTo>
                  <a:pt x="1384611" y="672698"/>
                  <a:pt x="1396689" y="683662"/>
                  <a:pt x="1409700" y="693420"/>
                </a:cubicBezTo>
                <a:cubicBezTo>
                  <a:pt x="1417026" y="698915"/>
                  <a:pt x="1425753" y="702534"/>
                  <a:pt x="1432560" y="708660"/>
                </a:cubicBezTo>
                <a:cubicBezTo>
                  <a:pt x="1451250" y="725481"/>
                  <a:pt x="1466265" y="746292"/>
                  <a:pt x="1485900" y="762000"/>
                </a:cubicBezTo>
                <a:cubicBezTo>
                  <a:pt x="1498600" y="772160"/>
                  <a:pt x="1512049" y="781448"/>
                  <a:pt x="1524000" y="792480"/>
                </a:cubicBezTo>
                <a:lnTo>
                  <a:pt x="1607820" y="876300"/>
                </a:lnTo>
                <a:lnTo>
                  <a:pt x="1630680" y="899160"/>
                </a:lnTo>
                <a:cubicBezTo>
                  <a:pt x="1640840" y="909320"/>
                  <a:pt x="1647529" y="925096"/>
                  <a:pt x="1661160" y="929640"/>
                </a:cubicBezTo>
                <a:lnTo>
                  <a:pt x="1684020" y="937260"/>
                </a:lnTo>
                <a:cubicBezTo>
                  <a:pt x="1691640" y="944880"/>
                  <a:pt x="1699867" y="951938"/>
                  <a:pt x="1706880" y="960120"/>
                </a:cubicBezTo>
                <a:cubicBezTo>
                  <a:pt x="1765532" y="1028547"/>
                  <a:pt x="1695876" y="956736"/>
                  <a:pt x="1752600" y="1013460"/>
                </a:cubicBezTo>
                <a:cubicBezTo>
                  <a:pt x="1755140" y="1023620"/>
                  <a:pt x="1755536" y="1034573"/>
                  <a:pt x="1760220" y="1043940"/>
                </a:cubicBezTo>
                <a:cubicBezTo>
                  <a:pt x="1765900" y="1055299"/>
                  <a:pt x="1775698" y="1064086"/>
                  <a:pt x="1783080" y="1074420"/>
                </a:cubicBezTo>
                <a:cubicBezTo>
                  <a:pt x="1788403" y="1081872"/>
                  <a:pt x="1793776" y="1089329"/>
                  <a:pt x="1798320" y="1097280"/>
                </a:cubicBezTo>
                <a:cubicBezTo>
                  <a:pt x="1822118" y="1138926"/>
                  <a:pt x="1800511" y="1119061"/>
                  <a:pt x="1836420" y="1143000"/>
                </a:cubicBezTo>
                <a:cubicBezTo>
                  <a:pt x="1902767" y="1234226"/>
                  <a:pt x="1861015" y="1200036"/>
                  <a:pt x="1912620" y="1234440"/>
                </a:cubicBezTo>
                <a:cubicBezTo>
                  <a:pt x="1928333" y="1281578"/>
                  <a:pt x="1960880" y="1294130"/>
                  <a:pt x="1973580" y="1310640"/>
                </a:cubicBezTo>
                <a:cubicBezTo>
                  <a:pt x="1986280" y="1327150"/>
                  <a:pt x="1983197" y="1326271"/>
                  <a:pt x="1988820" y="1333500"/>
                </a:cubicBezTo>
                <a:cubicBezTo>
                  <a:pt x="1998264" y="1345642"/>
                  <a:pt x="2031851" y="1381463"/>
                  <a:pt x="2042160" y="1402080"/>
                </a:cubicBezTo>
                <a:cubicBezTo>
                  <a:pt x="2045752" y="1409264"/>
                  <a:pt x="2046188" y="1417756"/>
                  <a:pt x="2049780" y="1424940"/>
                </a:cubicBezTo>
                <a:cubicBezTo>
                  <a:pt x="2088250" y="1501880"/>
                  <a:pt x="2058526" y="1427474"/>
                  <a:pt x="2087880" y="1493520"/>
                </a:cubicBezTo>
                <a:cubicBezTo>
                  <a:pt x="2093435" y="1506019"/>
                  <a:pt x="2098317" y="1518813"/>
                  <a:pt x="2103120" y="1531620"/>
                </a:cubicBezTo>
                <a:cubicBezTo>
                  <a:pt x="2105940" y="1539141"/>
                  <a:pt x="2107148" y="1547296"/>
                  <a:pt x="2110740" y="1554480"/>
                </a:cubicBezTo>
                <a:cubicBezTo>
                  <a:pt x="2114836" y="1562671"/>
                  <a:pt x="2121884" y="1569149"/>
                  <a:pt x="2125980" y="1577340"/>
                </a:cubicBezTo>
                <a:cubicBezTo>
                  <a:pt x="2129572" y="1584524"/>
                  <a:pt x="2130436" y="1592817"/>
                  <a:pt x="2133600" y="1600200"/>
                </a:cubicBezTo>
                <a:cubicBezTo>
                  <a:pt x="2138075" y="1610641"/>
                  <a:pt x="2144365" y="1620239"/>
                  <a:pt x="2148840" y="1630680"/>
                </a:cubicBezTo>
                <a:cubicBezTo>
                  <a:pt x="2152004" y="1638063"/>
                  <a:pt x="2152559" y="1646519"/>
                  <a:pt x="2156460" y="1653540"/>
                </a:cubicBezTo>
                <a:cubicBezTo>
                  <a:pt x="2165355" y="1669551"/>
                  <a:pt x="2180138" y="1682254"/>
                  <a:pt x="2186940" y="1699260"/>
                </a:cubicBezTo>
                <a:cubicBezTo>
                  <a:pt x="2192020" y="1711960"/>
                  <a:pt x="2198370" y="1727200"/>
                  <a:pt x="2202180" y="1737360"/>
                </a:cubicBezTo>
                <a:cubicBezTo>
                  <a:pt x="2205990" y="1747520"/>
                  <a:pt x="2205990" y="1739900"/>
                  <a:pt x="2209800" y="1760220"/>
                </a:cubicBezTo>
                <a:cubicBezTo>
                  <a:pt x="2213610" y="1780540"/>
                  <a:pt x="2198510" y="1776964"/>
                  <a:pt x="2225040" y="1859280"/>
                </a:cubicBezTo>
                <a:cubicBezTo>
                  <a:pt x="2252592" y="1969486"/>
                  <a:pt x="2205044" y="1860882"/>
                  <a:pt x="2240280" y="1943100"/>
                </a:cubicBezTo>
                <a:cubicBezTo>
                  <a:pt x="2242820" y="1963420"/>
                  <a:pt x="2228850" y="1998980"/>
                  <a:pt x="2232660" y="2019300"/>
                </a:cubicBezTo>
                <a:cubicBezTo>
                  <a:pt x="2236470" y="2039620"/>
                  <a:pt x="2250440" y="2029460"/>
                  <a:pt x="2263140" y="2065020"/>
                </a:cubicBezTo>
                <a:cubicBezTo>
                  <a:pt x="2275840" y="2100580"/>
                  <a:pt x="2278965" y="2127150"/>
                  <a:pt x="2308860" y="2232660"/>
                </a:cubicBezTo>
                <a:cubicBezTo>
                  <a:pt x="2327808" y="2441088"/>
                  <a:pt x="2309520" y="2268423"/>
                  <a:pt x="2331720" y="2446020"/>
                </a:cubicBezTo>
                <a:cubicBezTo>
                  <a:pt x="2329180" y="2522220"/>
                  <a:pt x="2331720" y="2645410"/>
                  <a:pt x="2331720" y="2705100"/>
                </a:cubicBezTo>
                <a:cubicBezTo>
                  <a:pt x="2331720" y="2764790"/>
                  <a:pt x="2337823" y="2771610"/>
                  <a:pt x="2331720" y="2804160"/>
                </a:cubicBezTo>
                <a:cubicBezTo>
                  <a:pt x="2330032" y="2813161"/>
                  <a:pt x="2291080" y="2933700"/>
                  <a:pt x="2286000" y="2941320"/>
                </a:cubicBez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8"/>
          <p:cNvSpPr/>
          <p:nvPr/>
        </p:nvSpPr>
        <p:spPr>
          <a:xfrm>
            <a:off x="17005227" y="1650456"/>
            <a:ext cx="2538714" cy="140109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8"/>
          <p:cNvSpPr/>
          <p:nvPr/>
        </p:nvSpPr>
        <p:spPr>
          <a:xfrm>
            <a:off x="15774395" y="4415743"/>
            <a:ext cx="4991100" cy="1165887"/>
          </a:xfrm>
          <a:custGeom>
            <a:avLst/>
            <a:gdLst/>
            <a:ahLst/>
            <a:cxnLst/>
            <a:rect l="l" t="t" r="r" b="b"/>
            <a:pathLst>
              <a:path w="4991100" h="1165887" extrusionOk="0">
                <a:moveTo>
                  <a:pt x="0" y="0"/>
                </a:moveTo>
                <a:cubicBezTo>
                  <a:pt x="5080" y="12700"/>
                  <a:pt x="7991" y="26501"/>
                  <a:pt x="15240" y="38100"/>
                </a:cubicBezTo>
                <a:cubicBezTo>
                  <a:pt x="20951" y="47238"/>
                  <a:pt x="31201" y="52681"/>
                  <a:pt x="38100" y="60960"/>
                </a:cubicBezTo>
                <a:cubicBezTo>
                  <a:pt x="43963" y="67995"/>
                  <a:pt x="47845" y="76494"/>
                  <a:pt x="53340" y="83820"/>
                </a:cubicBezTo>
                <a:cubicBezTo>
                  <a:pt x="63098" y="96831"/>
                  <a:pt x="74798" y="108388"/>
                  <a:pt x="83820" y="121920"/>
                </a:cubicBezTo>
                <a:cubicBezTo>
                  <a:pt x="90121" y="131371"/>
                  <a:pt x="93216" y="142660"/>
                  <a:pt x="99060" y="152400"/>
                </a:cubicBezTo>
                <a:cubicBezTo>
                  <a:pt x="116053" y="180721"/>
                  <a:pt x="128041" y="200681"/>
                  <a:pt x="152400" y="220980"/>
                </a:cubicBezTo>
                <a:cubicBezTo>
                  <a:pt x="159435" y="226843"/>
                  <a:pt x="167640" y="231140"/>
                  <a:pt x="175260" y="236220"/>
                </a:cubicBezTo>
                <a:cubicBezTo>
                  <a:pt x="210559" y="306819"/>
                  <a:pt x="189676" y="281116"/>
                  <a:pt x="228600" y="320040"/>
                </a:cubicBezTo>
                <a:cubicBezTo>
                  <a:pt x="231140" y="330200"/>
                  <a:pt x="232095" y="340894"/>
                  <a:pt x="236220" y="350520"/>
                </a:cubicBezTo>
                <a:cubicBezTo>
                  <a:pt x="239828" y="358938"/>
                  <a:pt x="236220" y="358775"/>
                  <a:pt x="251460" y="373380"/>
                </a:cubicBezTo>
                <a:cubicBezTo>
                  <a:pt x="266700" y="387985"/>
                  <a:pt x="308610" y="421005"/>
                  <a:pt x="327660" y="438150"/>
                </a:cubicBezTo>
                <a:cubicBezTo>
                  <a:pt x="346710" y="455295"/>
                  <a:pt x="351790" y="465455"/>
                  <a:pt x="365760" y="476250"/>
                </a:cubicBezTo>
                <a:cubicBezTo>
                  <a:pt x="379730" y="487045"/>
                  <a:pt x="397510" y="492760"/>
                  <a:pt x="411480" y="502920"/>
                </a:cubicBezTo>
                <a:cubicBezTo>
                  <a:pt x="425450" y="513080"/>
                  <a:pt x="436245" y="527685"/>
                  <a:pt x="449580" y="537210"/>
                </a:cubicBezTo>
                <a:cubicBezTo>
                  <a:pt x="462915" y="546735"/>
                  <a:pt x="481330" y="557530"/>
                  <a:pt x="491490" y="560070"/>
                </a:cubicBezTo>
                <a:cubicBezTo>
                  <a:pt x="508308" y="582494"/>
                  <a:pt x="516255" y="569595"/>
                  <a:pt x="525780" y="579120"/>
                </a:cubicBezTo>
                <a:cubicBezTo>
                  <a:pt x="535305" y="588645"/>
                  <a:pt x="541833" y="611094"/>
                  <a:pt x="548640" y="617220"/>
                </a:cubicBezTo>
                <a:cubicBezTo>
                  <a:pt x="567330" y="634041"/>
                  <a:pt x="582930" y="636270"/>
                  <a:pt x="601980" y="647700"/>
                </a:cubicBezTo>
                <a:cubicBezTo>
                  <a:pt x="621030" y="659130"/>
                  <a:pt x="609147" y="655915"/>
                  <a:pt x="662940" y="685800"/>
                </a:cubicBezTo>
                <a:cubicBezTo>
                  <a:pt x="675887" y="692993"/>
                  <a:pt x="687506" y="702645"/>
                  <a:pt x="701040" y="708660"/>
                </a:cubicBezTo>
                <a:cubicBezTo>
                  <a:pt x="710610" y="712913"/>
                  <a:pt x="721360" y="713740"/>
                  <a:pt x="731520" y="716280"/>
                </a:cubicBezTo>
                <a:cubicBezTo>
                  <a:pt x="741680" y="723900"/>
                  <a:pt x="750898" y="732972"/>
                  <a:pt x="762000" y="739140"/>
                </a:cubicBezTo>
                <a:cubicBezTo>
                  <a:pt x="773957" y="745783"/>
                  <a:pt x="787601" y="748825"/>
                  <a:pt x="800100" y="754380"/>
                </a:cubicBezTo>
                <a:cubicBezTo>
                  <a:pt x="810480" y="758993"/>
                  <a:pt x="820139" y="765145"/>
                  <a:pt x="830580" y="769620"/>
                </a:cubicBezTo>
                <a:cubicBezTo>
                  <a:pt x="837963" y="772784"/>
                  <a:pt x="846057" y="774076"/>
                  <a:pt x="853440" y="777240"/>
                </a:cubicBezTo>
                <a:cubicBezTo>
                  <a:pt x="863881" y="781715"/>
                  <a:pt x="873245" y="788598"/>
                  <a:pt x="883920" y="792480"/>
                </a:cubicBezTo>
                <a:cubicBezTo>
                  <a:pt x="901298" y="798799"/>
                  <a:pt x="919882" y="801401"/>
                  <a:pt x="937260" y="807720"/>
                </a:cubicBezTo>
                <a:cubicBezTo>
                  <a:pt x="947935" y="811602"/>
                  <a:pt x="949325" y="815340"/>
                  <a:pt x="967740" y="822960"/>
                </a:cubicBezTo>
                <a:cubicBezTo>
                  <a:pt x="986155" y="830580"/>
                  <a:pt x="1023956" y="847492"/>
                  <a:pt x="1047750" y="853440"/>
                </a:cubicBezTo>
                <a:cubicBezTo>
                  <a:pt x="1214328" y="913001"/>
                  <a:pt x="1115695" y="876300"/>
                  <a:pt x="1135380" y="883920"/>
                </a:cubicBezTo>
                <a:cubicBezTo>
                  <a:pt x="1155065" y="891540"/>
                  <a:pt x="1144905" y="888365"/>
                  <a:pt x="1165860" y="899160"/>
                </a:cubicBezTo>
                <a:cubicBezTo>
                  <a:pt x="1186815" y="909955"/>
                  <a:pt x="1236980" y="937895"/>
                  <a:pt x="1261110" y="948690"/>
                </a:cubicBezTo>
                <a:cubicBezTo>
                  <a:pt x="1285240" y="959485"/>
                  <a:pt x="1296670" y="958215"/>
                  <a:pt x="1310640" y="963930"/>
                </a:cubicBezTo>
                <a:cubicBezTo>
                  <a:pt x="1324610" y="969645"/>
                  <a:pt x="1330960" y="975995"/>
                  <a:pt x="1344930" y="982980"/>
                </a:cubicBezTo>
                <a:cubicBezTo>
                  <a:pt x="1358900" y="989965"/>
                  <a:pt x="1377315" y="1000760"/>
                  <a:pt x="1394460" y="1005840"/>
                </a:cubicBezTo>
                <a:cubicBezTo>
                  <a:pt x="1411605" y="1010920"/>
                  <a:pt x="1425575" y="1009015"/>
                  <a:pt x="1447800" y="1013460"/>
                </a:cubicBezTo>
                <a:cubicBezTo>
                  <a:pt x="1470025" y="1017905"/>
                  <a:pt x="1494790" y="1029970"/>
                  <a:pt x="1527810" y="1032510"/>
                </a:cubicBezTo>
                <a:lnTo>
                  <a:pt x="1626870" y="1070610"/>
                </a:lnTo>
                <a:cubicBezTo>
                  <a:pt x="1637118" y="1072767"/>
                  <a:pt x="1691640" y="1079500"/>
                  <a:pt x="1725930" y="1085850"/>
                </a:cubicBezTo>
                <a:cubicBezTo>
                  <a:pt x="1760220" y="1092200"/>
                  <a:pt x="1776730" y="1103630"/>
                  <a:pt x="1832610" y="1108710"/>
                </a:cubicBezTo>
                <a:cubicBezTo>
                  <a:pt x="1868170" y="1121410"/>
                  <a:pt x="1900555" y="1118870"/>
                  <a:pt x="1924050" y="1123950"/>
                </a:cubicBezTo>
                <a:cubicBezTo>
                  <a:pt x="1947545" y="1129030"/>
                  <a:pt x="1957070" y="1135380"/>
                  <a:pt x="1973580" y="1139190"/>
                </a:cubicBezTo>
                <a:cubicBezTo>
                  <a:pt x="1990090" y="1143000"/>
                  <a:pt x="2007870" y="1146175"/>
                  <a:pt x="2023110" y="1146810"/>
                </a:cubicBezTo>
                <a:cubicBezTo>
                  <a:pt x="2038350" y="1147445"/>
                  <a:pt x="2037080" y="1141730"/>
                  <a:pt x="2065020" y="1143000"/>
                </a:cubicBezTo>
                <a:cubicBezTo>
                  <a:pt x="2092960" y="1144270"/>
                  <a:pt x="2137410" y="1151890"/>
                  <a:pt x="2190750" y="1154430"/>
                </a:cubicBezTo>
                <a:cubicBezTo>
                  <a:pt x="2220357" y="1159813"/>
                  <a:pt x="2263775" y="1165225"/>
                  <a:pt x="2346960" y="1165860"/>
                </a:cubicBezTo>
                <a:cubicBezTo>
                  <a:pt x="2430145" y="1166495"/>
                  <a:pt x="2580640" y="1155700"/>
                  <a:pt x="2689860" y="1158240"/>
                </a:cubicBezTo>
                <a:cubicBezTo>
                  <a:pt x="2867660" y="1155700"/>
                  <a:pt x="2976880" y="1130300"/>
                  <a:pt x="3139440" y="1104900"/>
                </a:cubicBezTo>
                <a:cubicBezTo>
                  <a:pt x="3170239" y="1104100"/>
                  <a:pt x="3283675" y="1069160"/>
                  <a:pt x="3333750" y="1074420"/>
                </a:cubicBezTo>
                <a:cubicBezTo>
                  <a:pt x="3380498" y="1079330"/>
                  <a:pt x="3394075" y="1059180"/>
                  <a:pt x="3429000" y="1047750"/>
                </a:cubicBezTo>
                <a:cubicBezTo>
                  <a:pt x="3463925" y="1036320"/>
                  <a:pt x="3510915" y="1015365"/>
                  <a:pt x="3543300" y="1005840"/>
                </a:cubicBezTo>
                <a:cubicBezTo>
                  <a:pt x="3575685" y="996315"/>
                  <a:pt x="3521556" y="1007559"/>
                  <a:pt x="3623310" y="990600"/>
                </a:cubicBezTo>
                <a:cubicBezTo>
                  <a:pt x="3681336" y="961587"/>
                  <a:pt x="3719830" y="955040"/>
                  <a:pt x="3749040" y="944880"/>
                </a:cubicBezTo>
                <a:cubicBezTo>
                  <a:pt x="3778250" y="934720"/>
                  <a:pt x="3779520" y="937260"/>
                  <a:pt x="3798570" y="929640"/>
                </a:cubicBezTo>
                <a:cubicBezTo>
                  <a:pt x="3817620" y="922020"/>
                  <a:pt x="3843655" y="906145"/>
                  <a:pt x="3863340" y="899160"/>
                </a:cubicBezTo>
                <a:cubicBezTo>
                  <a:pt x="3883025" y="892175"/>
                  <a:pt x="3900805" y="892810"/>
                  <a:pt x="3916680" y="887730"/>
                </a:cubicBezTo>
                <a:cubicBezTo>
                  <a:pt x="3932555" y="882650"/>
                  <a:pt x="3925795" y="879612"/>
                  <a:pt x="3958590" y="868680"/>
                </a:cubicBezTo>
                <a:cubicBezTo>
                  <a:pt x="4113554" y="752457"/>
                  <a:pt x="4043680" y="843915"/>
                  <a:pt x="4084320" y="815340"/>
                </a:cubicBezTo>
                <a:cubicBezTo>
                  <a:pt x="4106511" y="799737"/>
                  <a:pt x="4098925" y="816610"/>
                  <a:pt x="4110990" y="811530"/>
                </a:cubicBezTo>
                <a:cubicBezTo>
                  <a:pt x="4123055" y="806450"/>
                  <a:pt x="4141470" y="793750"/>
                  <a:pt x="4156710" y="784860"/>
                </a:cubicBezTo>
                <a:cubicBezTo>
                  <a:pt x="4171950" y="775970"/>
                  <a:pt x="4191635" y="762000"/>
                  <a:pt x="4202430" y="758190"/>
                </a:cubicBezTo>
                <a:cubicBezTo>
                  <a:pt x="4213225" y="754380"/>
                  <a:pt x="4215130" y="768985"/>
                  <a:pt x="4221480" y="762000"/>
                </a:cubicBezTo>
                <a:cubicBezTo>
                  <a:pt x="4227830" y="755015"/>
                  <a:pt x="4230370" y="724535"/>
                  <a:pt x="4240530" y="716280"/>
                </a:cubicBezTo>
                <a:cubicBezTo>
                  <a:pt x="4250690" y="708025"/>
                  <a:pt x="4269105" y="718185"/>
                  <a:pt x="4282440" y="712470"/>
                </a:cubicBezTo>
                <a:cubicBezTo>
                  <a:pt x="4295775" y="706755"/>
                  <a:pt x="4306570" y="692150"/>
                  <a:pt x="4320540" y="681990"/>
                </a:cubicBezTo>
                <a:cubicBezTo>
                  <a:pt x="4334510" y="671830"/>
                  <a:pt x="4342765" y="666115"/>
                  <a:pt x="4366260" y="651510"/>
                </a:cubicBezTo>
                <a:cubicBezTo>
                  <a:pt x="4389755" y="636905"/>
                  <a:pt x="4436745" y="610870"/>
                  <a:pt x="4461510" y="594360"/>
                </a:cubicBezTo>
                <a:cubicBezTo>
                  <a:pt x="4486275" y="577850"/>
                  <a:pt x="4505325" y="557530"/>
                  <a:pt x="4514850" y="552450"/>
                </a:cubicBezTo>
                <a:cubicBezTo>
                  <a:pt x="4524375" y="547370"/>
                  <a:pt x="4511040" y="568960"/>
                  <a:pt x="4518660" y="563880"/>
                </a:cubicBezTo>
                <a:cubicBezTo>
                  <a:pt x="4526280" y="558800"/>
                  <a:pt x="4541520" y="535940"/>
                  <a:pt x="4560570" y="521970"/>
                </a:cubicBezTo>
                <a:cubicBezTo>
                  <a:pt x="4579620" y="508000"/>
                  <a:pt x="4618355" y="493395"/>
                  <a:pt x="4632960" y="480060"/>
                </a:cubicBezTo>
                <a:cubicBezTo>
                  <a:pt x="4647565" y="466725"/>
                  <a:pt x="4640613" y="453341"/>
                  <a:pt x="4648200" y="441960"/>
                </a:cubicBezTo>
                <a:cubicBezTo>
                  <a:pt x="4656170" y="430005"/>
                  <a:pt x="4669218" y="422293"/>
                  <a:pt x="4678680" y="411480"/>
                </a:cubicBezTo>
                <a:cubicBezTo>
                  <a:pt x="4687043" y="401922"/>
                  <a:pt x="4693275" y="390643"/>
                  <a:pt x="4701540" y="381000"/>
                </a:cubicBezTo>
                <a:cubicBezTo>
                  <a:pt x="4708553" y="372818"/>
                  <a:pt x="4717501" y="366419"/>
                  <a:pt x="4724400" y="358140"/>
                </a:cubicBezTo>
                <a:cubicBezTo>
                  <a:pt x="4747572" y="330334"/>
                  <a:pt x="4730865" y="337025"/>
                  <a:pt x="4762500" y="312420"/>
                </a:cubicBezTo>
                <a:cubicBezTo>
                  <a:pt x="4776958" y="301175"/>
                  <a:pt x="4808220" y="281940"/>
                  <a:pt x="4808220" y="281940"/>
                </a:cubicBezTo>
                <a:cubicBezTo>
                  <a:pt x="4810760" y="274320"/>
                  <a:pt x="4812248" y="266264"/>
                  <a:pt x="4815840" y="259080"/>
                </a:cubicBezTo>
                <a:cubicBezTo>
                  <a:pt x="4827445" y="235870"/>
                  <a:pt x="4842812" y="224488"/>
                  <a:pt x="4861560" y="205740"/>
                </a:cubicBezTo>
                <a:cubicBezTo>
                  <a:pt x="4864100" y="198120"/>
                  <a:pt x="4865588" y="190064"/>
                  <a:pt x="4869180" y="182880"/>
                </a:cubicBezTo>
                <a:cubicBezTo>
                  <a:pt x="4875804" y="169633"/>
                  <a:pt x="4884190" y="157339"/>
                  <a:pt x="4892040" y="144780"/>
                </a:cubicBezTo>
                <a:cubicBezTo>
                  <a:pt x="4896894" y="137014"/>
                  <a:pt x="4900295" y="132715"/>
                  <a:pt x="4907280" y="121920"/>
                </a:cubicBezTo>
                <a:cubicBezTo>
                  <a:pt x="4914265" y="111125"/>
                  <a:pt x="4926965" y="93980"/>
                  <a:pt x="4933950" y="80010"/>
                </a:cubicBezTo>
                <a:cubicBezTo>
                  <a:pt x="4940935" y="66040"/>
                  <a:pt x="4944110" y="48260"/>
                  <a:pt x="4949190" y="38100"/>
                </a:cubicBezTo>
                <a:lnTo>
                  <a:pt x="4991100" y="0"/>
                </a:lnTo>
              </a:path>
            </a:pathLst>
          </a:cu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8"/>
          <p:cNvSpPr/>
          <p:nvPr/>
        </p:nvSpPr>
        <p:spPr>
          <a:xfrm>
            <a:off x="16586753" y="5934958"/>
            <a:ext cx="3364992" cy="492252"/>
          </a:xfrm>
          <a:custGeom>
            <a:avLst/>
            <a:gdLst/>
            <a:ahLst/>
            <a:cxnLst/>
            <a:rect l="l" t="t" r="r" b="b"/>
            <a:pathLst>
              <a:path w="3364992" h="492252" extrusionOk="0">
                <a:moveTo>
                  <a:pt x="0" y="0"/>
                </a:moveTo>
                <a:cubicBezTo>
                  <a:pt x="6096" y="10160"/>
                  <a:pt x="10577" y="21484"/>
                  <a:pt x="18288" y="30480"/>
                </a:cubicBezTo>
                <a:cubicBezTo>
                  <a:pt x="31145" y="45480"/>
                  <a:pt x="43650" y="42998"/>
                  <a:pt x="60960" y="48768"/>
                </a:cubicBezTo>
                <a:cubicBezTo>
                  <a:pt x="71341" y="52228"/>
                  <a:pt x="81194" y="57118"/>
                  <a:pt x="91440" y="60960"/>
                </a:cubicBezTo>
                <a:cubicBezTo>
                  <a:pt x="116309" y="70286"/>
                  <a:pt x="106865" y="63678"/>
                  <a:pt x="134112" y="79248"/>
                </a:cubicBezTo>
                <a:cubicBezTo>
                  <a:pt x="165276" y="97056"/>
                  <a:pt x="151419" y="99241"/>
                  <a:pt x="201168" y="115824"/>
                </a:cubicBezTo>
                <a:cubicBezTo>
                  <a:pt x="207264" y="117856"/>
                  <a:pt x="213709" y="119046"/>
                  <a:pt x="219456" y="121920"/>
                </a:cubicBezTo>
                <a:cubicBezTo>
                  <a:pt x="226009" y="125197"/>
                  <a:pt x="231191" y="130835"/>
                  <a:pt x="237744" y="134112"/>
                </a:cubicBezTo>
                <a:cubicBezTo>
                  <a:pt x="243491" y="136986"/>
                  <a:pt x="250126" y="137677"/>
                  <a:pt x="256032" y="140208"/>
                </a:cubicBezTo>
                <a:cubicBezTo>
                  <a:pt x="264385" y="143788"/>
                  <a:pt x="272112" y="148709"/>
                  <a:pt x="280416" y="152400"/>
                </a:cubicBezTo>
                <a:cubicBezTo>
                  <a:pt x="290416" y="156844"/>
                  <a:pt x="300650" y="160750"/>
                  <a:pt x="310896" y="164592"/>
                </a:cubicBezTo>
                <a:cubicBezTo>
                  <a:pt x="316913" y="166848"/>
                  <a:pt x="323437" y="167814"/>
                  <a:pt x="329184" y="170688"/>
                </a:cubicBezTo>
                <a:cubicBezTo>
                  <a:pt x="335737" y="173965"/>
                  <a:pt x="340670" y="180159"/>
                  <a:pt x="347472" y="182880"/>
                </a:cubicBezTo>
                <a:cubicBezTo>
                  <a:pt x="353264" y="185197"/>
                  <a:pt x="418884" y="202040"/>
                  <a:pt x="426720" y="207264"/>
                </a:cubicBezTo>
                <a:cubicBezTo>
                  <a:pt x="432816" y="211328"/>
                  <a:pt x="438313" y="216480"/>
                  <a:pt x="445008" y="219456"/>
                </a:cubicBezTo>
                <a:cubicBezTo>
                  <a:pt x="456752" y="224675"/>
                  <a:pt x="469392" y="227584"/>
                  <a:pt x="481584" y="231648"/>
                </a:cubicBezTo>
                <a:cubicBezTo>
                  <a:pt x="487680" y="233680"/>
                  <a:pt x="493966" y="235213"/>
                  <a:pt x="499872" y="237744"/>
                </a:cubicBezTo>
                <a:cubicBezTo>
                  <a:pt x="514096" y="243840"/>
                  <a:pt x="528703" y="249111"/>
                  <a:pt x="542544" y="256032"/>
                </a:cubicBezTo>
                <a:cubicBezTo>
                  <a:pt x="549097" y="259309"/>
                  <a:pt x="553972" y="265652"/>
                  <a:pt x="560832" y="268224"/>
                </a:cubicBezTo>
                <a:cubicBezTo>
                  <a:pt x="570534" y="271862"/>
                  <a:pt x="581152" y="272288"/>
                  <a:pt x="591312" y="274320"/>
                </a:cubicBezTo>
                <a:cubicBezTo>
                  <a:pt x="597408" y="278384"/>
                  <a:pt x="602715" y="284008"/>
                  <a:pt x="609600" y="286512"/>
                </a:cubicBezTo>
                <a:cubicBezTo>
                  <a:pt x="676656" y="310896"/>
                  <a:pt x="648208" y="295571"/>
                  <a:pt x="682752" y="304800"/>
                </a:cubicBezTo>
                <a:lnTo>
                  <a:pt x="816864" y="341884"/>
                </a:lnTo>
                <a:cubicBezTo>
                  <a:pt x="849588" y="351049"/>
                  <a:pt x="841648" y="355110"/>
                  <a:pt x="879094" y="359791"/>
                </a:cubicBezTo>
                <a:cubicBezTo>
                  <a:pt x="885190" y="363855"/>
                  <a:pt x="893868" y="367136"/>
                  <a:pt x="906272" y="371348"/>
                </a:cubicBezTo>
                <a:cubicBezTo>
                  <a:pt x="918676" y="375560"/>
                  <a:pt x="939969" y="381593"/>
                  <a:pt x="953516" y="385064"/>
                </a:cubicBezTo>
                <a:cubicBezTo>
                  <a:pt x="967063" y="388535"/>
                  <a:pt x="975360" y="388112"/>
                  <a:pt x="987552" y="392176"/>
                </a:cubicBezTo>
                <a:lnTo>
                  <a:pt x="1005840" y="400812"/>
                </a:lnTo>
                <a:cubicBezTo>
                  <a:pt x="1011936" y="402844"/>
                  <a:pt x="1031664" y="403183"/>
                  <a:pt x="1039368" y="404368"/>
                </a:cubicBezTo>
                <a:cubicBezTo>
                  <a:pt x="1047072" y="405553"/>
                  <a:pt x="1041993" y="406739"/>
                  <a:pt x="1052068" y="407924"/>
                </a:cubicBezTo>
                <a:cubicBezTo>
                  <a:pt x="1062143" y="409109"/>
                  <a:pt x="1086527" y="409448"/>
                  <a:pt x="1099820" y="411480"/>
                </a:cubicBezTo>
                <a:cubicBezTo>
                  <a:pt x="1113113" y="413512"/>
                  <a:pt x="1120225" y="417237"/>
                  <a:pt x="1131824" y="420116"/>
                </a:cubicBezTo>
                <a:cubicBezTo>
                  <a:pt x="1143423" y="422995"/>
                  <a:pt x="1155192" y="426720"/>
                  <a:pt x="1169416" y="428752"/>
                </a:cubicBezTo>
                <a:cubicBezTo>
                  <a:pt x="1181608" y="432816"/>
                  <a:pt x="1201928" y="436711"/>
                  <a:pt x="1228852" y="440944"/>
                </a:cubicBezTo>
                <a:cubicBezTo>
                  <a:pt x="1255776" y="445177"/>
                  <a:pt x="1295210" y="449114"/>
                  <a:pt x="1330960" y="454152"/>
                </a:cubicBezTo>
                <a:cubicBezTo>
                  <a:pt x="1366710" y="459190"/>
                  <a:pt x="1398397" y="464820"/>
                  <a:pt x="1443355" y="471170"/>
                </a:cubicBezTo>
                <a:lnTo>
                  <a:pt x="1600708" y="492252"/>
                </a:lnTo>
                <a:lnTo>
                  <a:pt x="1875917" y="472821"/>
                </a:lnTo>
                <a:cubicBezTo>
                  <a:pt x="1902139" y="472286"/>
                  <a:pt x="2045631" y="460185"/>
                  <a:pt x="2092071" y="456057"/>
                </a:cubicBezTo>
                <a:cubicBezTo>
                  <a:pt x="2138511" y="451930"/>
                  <a:pt x="2126298" y="452945"/>
                  <a:pt x="2154555" y="448056"/>
                </a:cubicBezTo>
                <a:cubicBezTo>
                  <a:pt x="2182812" y="443167"/>
                  <a:pt x="2208784" y="428752"/>
                  <a:pt x="2261616" y="426720"/>
                </a:cubicBezTo>
                <a:cubicBezTo>
                  <a:pt x="2281157" y="424549"/>
                  <a:pt x="2324126" y="421378"/>
                  <a:pt x="2346960" y="414528"/>
                </a:cubicBezTo>
                <a:cubicBezTo>
                  <a:pt x="2357441" y="411384"/>
                  <a:pt x="2366959" y="405480"/>
                  <a:pt x="2377440" y="402336"/>
                </a:cubicBezTo>
                <a:cubicBezTo>
                  <a:pt x="2387364" y="399359"/>
                  <a:pt x="2397868" y="398753"/>
                  <a:pt x="2407920" y="396240"/>
                </a:cubicBezTo>
                <a:cubicBezTo>
                  <a:pt x="2414154" y="394682"/>
                  <a:pt x="2419974" y="391702"/>
                  <a:pt x="2426208" y="390144"/>
                </a:cubicBezTo>
                <a:cubicBezTo>
                  <a:pt x="2459903" y="381720"/>
                  <a:pt x="2461511" y="384834"/>
                  <a:pt x="2499360" y="377952"/>
                </a:cubicBezTo>
                <a:cubicBezTo>
                  <a:pt x="2507603" y="376453"/>
                  <a:pt x="2506663" y="374523"/>
                  <a:pt x="2523744" y="371856"/>
                </a:cubicBezTo>
                <a:cubicBezTo>
                  <a:pt x="2540825" y="369189"/>
                  <a:pt x="2571369" y="363982"/>
                  <a:pt x="2601849" y="361950"/>
                </a:cubicBezTo>
                <a:cubicBezTo>
                  <a:pt x="2616073" y="359918"/>
                  <a:pt x="2639822" y="351853"/>
                  <a:pt x="2654046" y="348234"/>
                </a:cubicBezTo>
                <a:cubicBezTo>
                  <a:pt x="2668270" y="344615"/>
                  <a:pt x="2679383" y="341947"/>
                  <a:pt x="2687193" y="340233"/>
                </a:cubicBezTo>
                <a:cubicBezTo>
                  <a:pt x="2695003" y="338519"/>
                  <a:pt x="2699068" y="338011"/>
                  <a:pt x="2710434" y="334137"/>
                </a:cubicBezTo>
                <a:cubicBezTo>
                  <a:pt x="2721801" y="330264"/>
                  <a:pt x="2737739" y="322898"/>
                  <a:pt x="2755392" y="316992"/>
                </a:cubicBezTo>
                <a:cubicBezTo>
                  <a:pt x="2773045" y="311087"/>
                  <a:pt x="2779500" y="307917"/>
                  <a:pt x="2816352" y="298704"/>
                </a:cubicBezTo>
                <a:cubicBezTo>
                  <a:pt x="2831512" y="288598"/>
                  <a:pt x="2841346" y="280949"/>
                  <a:pt x="2859024" y="274320"/>
                </a:cubicBezTo>
                <a:cubicBezTo>
                  <a:pt x="2866869" y="271378"/>
                  <a:pt x="2875280" y="270256"/>
                  <a:pt x="2883408" y="268224"/>
                </a:cubicBezTo>
                <a:cubicBezTo>
                  <a:pt x="2889504" y="264160"/>
                  <a:pt x="2895143" y="259309"/>
                  <a:pt x="2901696" y="256032"/>
                </a:cubicBezTo>
                <a:cubicBezTo>
                  <a:pt x="2952213" y="230773"/>
                  <a:pt x="2913532" y="253572"/>
                  <a:pt x="2950464" y="237744"/>
                </a:cubicBezTo>
                <a:cubicBezTo>
                  <a:pt x="2958817" y="234164"/>
                  <a:pt x="2966339" y="228743"/>
                  <a:pt x="2974848" y="225552"/>
                </a:cubicBezTo>
                <a:cubicBezTo>
                  <a:pt x="2982693" y="222610"/>
                  <a:pt x="2991387" y="222398"/>
                  <a:pt x="2999232" y="219456"/>
                </a:cubicBezTo>
                <a:cubicBezTo>
                  <a:pt x="3067740" y="193765"/>
                  <a:pt x="2982645" y="222838"/>
                  <a:pt x="3041904" y="188976"/>
                </a:cubicBezTo>
                <a:cubicBezTo>
                  <a:pt x="3049178" y="184819"/>
                  <a:pt x="3058232" y="185182"/>
                  <a:pt x="3066288" y="182880"/>
                </a:cubicBezTo>
                <a:cubicBezTo>
                  <a:pt x="3110026" y="170383"/>
                  <a:pt x="3053087" y="183082"/>
                  <a:pt x="3115056" y="170688"/>
                </a:cubicBezTo>
                <a:cubicBezTo>
                  <a:pt x="3150201" y="147258"/>
                  <a:pt x="3116298" y="167543"/>
                  <a:pt x="3151632" y="152400"/>
                </a:cubicBezTo>
                <a:cubicBezTo>
                  <a:pt x="3196261" y="133273"/>
                  <a:pt x="3155444" y="145351"/>
                  <a:pt x="3200400" y="134112"/>
                </a:cubicBezTo>
                <a:cubicBezTo>
                  <a:pt x="3266967" y="89734"/>
                  <a:pt x="3164343" y="155189"/>
                  <a:pt x="3243072" y="115824"/>
                </a:cubicBezTo>
                <a:cubicBezTo>
                  <a:pt x="3305245" y="84737"/>
                  <a:pt x="3231965" y="106409"/>
                  <a:pt x="3291840" y="91440"/>
                </a:cubicBezTo>
                <a:cubicBezTo>
                  <a:pt x="3312263" y="77825"/>
                  <a:pt x="3345239" y="56329"/>
                  <a:pt x="3358896" y="42672"/>
                </a:cubicBezTo>
                <a:lnTo>
                  <a:pt x="3364992" y="36576"/>
                </a:lnTo>
              </a:path>
            </a:pathLst>
          </a:cu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8"/>
          <p:cNvSpPr/>
          <p:nvPr/>
        </p:nvSpPr>
        <p:spPr>
          <a:xfrm>
            <a:off x="12789579" y="6125587"/>
            <a:ext cx="3036522" cy="54410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600"/>
              <a:buFont typeface="Calibri"/>
              <a:buNone/>
            </a:pPr>
            <a:r>
              <a:rPr lang="en-US" sz="3600" b="1">
                <a:solidFill>
                  <a:srgbClr val="002060"/>
                </a:solidFill>
                <a:latin typeface="Calibri"/>
                <a:ea typeface="Calibri"/>
                <a:cs typeface="Calibri"/>
                <a:sym typeface="Calibri"/>
              </a:rPr>
              <a:t>K</a:t>
            </a:r>
            <a:r>
              <a:rPr lang="en-US" sz="3600" b="1" i="0" u="none" strike="noStrike" cap="none">
                <a:solidFill>
                  <a:srgbClr val="002060"/>
                </a:solidFill>
                <a:latin typeface="Calibri"/>
                <a:ea typeface="Calibri"/>
                <a:cs typeface="Calibri"/>
                <a:sym typeface="Calibri"/>
              </a:rPr>
              <a:t>inh tuyến</a:t>
            </a:r>
            <a:endParaRPr sz="3600" b="1" i="0" u="none" strike="noStrike" cap="none">
              <a:solidFill>
                <a:srgbClr val="002060"/>
              </a:solidFill>
              <a:latin typeface="Calibri"/>
              <a:ea typeface="Calibri"/>
              <a:cs typeface="Calibri"/>
              <a:sym typeface="Calibri"/>
            </a:endParaRPr>
          </a:p>
        </p:txBody>
      </p:sp>
      <p:sp>
        <p:nvSpPr>
          <p:cNvPr id="402" name="Google Shape;402;p8"/>
          <p:cNvSpPr txBox="1"/>
          <p:nvPr/>
        </p:nvSpPr>
        <p:spPr>
          <a:xfrm>
            <a:off x="12591428" y="2702526"/>
            <a:ext cx="198362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rgbClr val="002060"/>
                </a:solidFill>
                <a:latin typeface="Calibri"/>
                <a:ea typeface="Calibri"/>
                <a:cs typeface="Calibri"/>
                <a:sym typeface="Calibri"/>
              </a:rPr>
              <a:t> </a:t>
            </a:r>
            <a:r>
              <a:rPr lang="en-US" sz="3600" b="1">
                <a:solidFill>
                  <a:srgbClr val="002060"/>
                </a:solidFill>
                <a:latin typeface="Calibri"/>
                <a:ea typeface="Calibri"/>
                <a:cs typeface="Calibri"/>
                <a:sym typeface="Calibri"/>
              </a:rPr>
              <a:t>V</a:t>
            </a:r>
            <a:r>
              <a:rPr lang="en-US" sz="3600" b="1" i="0" u="none" strike="noStrike" cap="none">
                <a:solidFill>
                  <a:srgbClr val="002060"/>
                </a:solidFill>
                <a:latin typeface="Calibri"/>
                <a:ea typeface="Calibri"/>
                <a:cs typeface="Calibri"/>
                <a:sym typeface="Calibri"/>
              </a:rPr>
              <a:t>ĩ tuyến</a:t>
            </a:r>
            <a:endParaRPr sz="1800">
              <a:solidFill>
                <a:schemeClr val="dk1"/>
              </a:solidFill>
              <a:latin typeface="Calibri"/>
              <a:ea typeface="Calibri"/>
              <a:cs typeface="Calibri"/>
              <a:sym typeface="Calibri"/>
            </a:endParaRPr>
          </a:p>
        </p:txBody>
      </p:sp>
      <p:sp>
        <p:nvSpPr>
          <p:cNvPr id="403" name="Google Shape;403;p8"/>
          <p:cNvSpPr/>
          <p:nvPr/>
        </p:nvSpPr>
        <p:spPr>
          <a:xfrm>
            <a:off x="16120009" y="2785976"/>
            <a:ext cx="4334032" cy="1580736"/>
          </a:xfrm>
          <a:custGeom>
            <a:avLst/>
            <a:gdLst/>
            <a:ahLst/>
            <a:cxnLst/>
            <a:rect l="l" t="t" r="r" b="b"/>
            <a:pathLst>
              <a:path w="4334032" h="1580736" extrusionOk="0">
                <a:moveTo>
                  <a:pt x="29818" y="0"/>
                </a:moveTo>
                <a:cubicBezTo>
                  <a:pt x="26505" y="16565"/>
                  <a:pt x="23976" y="33307"/>
                  <a:pt x="19879" y="49696"/>
                </a:cubicBezTo>
                <a:cubicBezTo>
                  <a:pt x="17338" y="59860"/>
                  <a:pt x="10637" y="69060"/>
                  <a:pt x="9940" y="79513"/>
                </a:cubicBezTo>
                <a:cubicBezTo>
                  <a:pt x="3985" y="168828"/>
                  <a:pt x="3313" y="258418"/>
                  <a:pt x="0" y="347870"/>
                </a:cubicBezTo>
                <a:cubicBezTo>
                  <a:pt x="6626" y="424070"/>
                  <a:pt x="8247" y="432942"/>
                  <a:pt x="19879" y="485030"/>
                </a:cubicBezTo>
                <a:cubicBezTo>
                  <a:pt x="31512" y="537118"/>
                  <a:pt x="52236" y="615306"/>
                  <a:pt x="69795" y="660400"/>
                </a:cubicBezTo>
                <a:cubicBezTo>
                  <a:pt x="87354" y="705494"/>
                  <a:pt x="112018" y="728170"/>
                  <a:pt x="125233" y="755595"/>
                </a:cubicBezTo>
                <a:cubicBezTo>
                  <a:pt x="138448" y="783020"/>
                  <a:pt x="137602" y="810076"/>
                  <a:pt x="149087" y="824948"/>
                </a:cubicBezTo>
                <a:cubicBezTo>
                  <a:pt x="160572" y="839820"/>
                  <a:pt x="178279" y="836544"/>
                  <a:pt x="194145" y="844827"/>
                </a:cubicBezTo>
                <a:cubicBezTo>
                  <a:pt x="210011" y="853110"/>
                  <a:pt x="225287" y="859735"/>
                  <a:pt x="244282" y="874644"/>
                </a:cubicBezTo>
                <a:cubicBezTo>
                  <a:pt x="263277" y="889553"/>
                  <a:pt x="294161" y="921027"/>
                  <a:pt x="308113" y="934279"/>
                </a:cubicBezTo>
                <a:cubicBezTo>
                  <a:pt x="322065" y="947531"/>
                  <a:pt x="320793" y="948158"/>
                  <a:pt x="327992" y="954157"/>
                </a:cubicBezTo>
                <a:cubicBezTo>
                  <a:pt x="340718" y="964762"/>
                  <a:pt x="355022" y="973369"/>
                  <a:pt x="367748" y="983974"/>
                </a:cubicBezTo>
                <a:cubicBezTo>
                  <a:pt x="374947" y="989973"/>
                  <a:pt x="380428" y="997854"/>
                  <a:pt x="387627" y="1003853"/>
                </a:cubicBezTo>
                <a:cubicBezTo>
                  <a:pt x="400353" y="1014458"/>
                  <a:pt x="414917" y="1022762"/>
                  <a:pt x="427383" y="1033670"/>
                </a:cubicBezTo>
                <a:cubicBezTo>
                  <a:pt x="441488" y="1046011"/>
                  <a:pt x="452346" y="1061921"/>
                  <a:pt x="467140" y="1073427"/>
                </a:cubicBezTo>
                <a:cubicBezTo>
                  <a:pt x="502348" y="1100811"/>
                  <a:pt x="511238" y="1101378"/>
                  <a:pt x="546653" y="1113183"/>
                </a:cubicBezTo>
                <a:cubicBezTo>
                  <a:pt x="559905" y="1123122"/>
                  <a:pt x="573943" y="1132092"/>
                  <a:pt x="586409" y="1143000"/>
                </a:cubicBezTo>
                <a:cubicBezTo>
                  <a:pt x="600514" y="1155341"/>
                  <a:pt x="610572" y="1172361"/>
                  <a:pt x="626166" y="1182757"/>
                </a:cubicBezTo>
                <a:cubicBezTo>
                  <a:pt x="668311" y="1210854"/>
                  <a:pt x="645299" y="1197293"/>
                  <a:pt x="695740" y="1222513"/>
                </a:cubicBezTo>
                <a:cubicBezTo>
                  <a:pt x="734565" y="1261340"/>
                  <a:pt x="693828" y="1226528"/>
                  <a:pt x="745435" y="1252331"/>
                </a:cubicBezTo>
                <a:cubicBezTo>
                  <a:pt x="837394" y="1298310"/>
                  <a:pt x="749195" y="1276406"/>
                  <a:pt x="874644" y="1292087"/>
                </a:cubicBezTo>
                <a:cubicBezTo>
                  <a:pt x="967867" y="1338701"/>
                  <a:pt x="851235" y="1282725"/>
                  <a:pt x="974035" y="1331844"/>
                </a:cubicBezTo>
                <a:cubicBezTo>
                  <a:pt x="987792" y="1337347"/>
                  <a:pt x="999600" y="1347465"/>
                  <a:pt x="1013792" y="1351722"/>
                </a:cubicBezTo>
                <a:cubicBezTo>
                  <a:pt x="1033095" y="1357513"/>
                  <a:pt x="1053549" y="1358348"/>
                  <a:pt x="1073427" y="1361661"/>
                </a:cubicBezTo>
                <a:cubicBezTo>
                  <a:pt x="1093305" y="1368287"/>
                  <a:pt x="1115627" y="1369917"/>
                  <a:pt x="1133061" y="1381540"/>
                </a:cubicBezTo>
                <a:cubicBezTo>
                  <a:pt x="1143000" y="1388166"/>
                  <a:pt x="1152033" y="1396412"/>
                  <a:pt x="1162879" y="1401418"/>
                </a:cubicBezTo>
                <a:cubicBezTo>
                  <a:pt x="1203591" y="1420208"/>
                  <a:pt x="1274301" y="1446772"/>
                  <a:pt x="1321905" y="1461053"/>
                </a:cubicBezTo>
                <a:cubicBezTo>
                  <a:pt x="1338008" y="1465884"/>
                  <a:pt x="1397787" y="1479697"/>
                  <a:pt x="1411357" y="1480931"/>
                </a:cubicBezTo>
                <a:cubicBezTo>
                  <a:pt x="1467544" y="1486039"/>
                  <a:pt x="1524000" y="1487557"/>
                  <a:pt x="1580322" y="1490870"/>
                </a:cubicBezTo>
                <a:cubicBezTo>
                  <a:pt x="1606826" y="1497496"/>
                  <a:pt x="1632790" y="1506884"/>
                  <a:pt x="1659835" y="1510748"/>
                </a:cubicBezTo>
                <a:cubicBezTo>
                  <a:pt x="1713449" y="1518407"/>
                  <a:pt x="1757791" y="1524001"/>
                  <a:pt x="1818861" y="1530627"/>
                </a:cubicBezTo>
                <a:cubicBezTo>
                  <a:pt x="1879932" y="1537253"/>
                  <a:pt x="1777102" y="1525590"/>
                  <a:pt x="2026258" y="1550505"/>
                </a:cubicBezTo>
                <a:cubicBezTo>
                  <a:pt x="2049475" y="1558244"/>
                  <a:pt x="2134815" y="1577083"/>
                  <a:pt x="2186609" y="1580322"/>
                </a:cubicBezTo>
                <a:cubicBezTo>
                  <a:pt x="2238403" y="1583561"/>
                  <a:pt x="2307204" y="1566628"/>
                  <a:pt x="2337021" y="1569941"/>
                </a:cubicBezTo>
                <a:cubicBezTo>
                  <a:pt x="2409508" y="1565914"/>
                  <a:pt x="2488317" y="1571966"/>
                  <a:pt x="2524540" y="1570383"/>
                </a:cubicBezTo>
                <a:cubicBezTo>
                  <a:pt x="2560763" y="1568800"/>
                  <a:pt x="2544250" y="1563201"/>
                  <a:pt x="2554357" y="1560444"/>
                </a:cubicBezTo>
                <a:cubicBezTo>
                  <a:pt x="2580714" y="1553256"/>
                  <a:pt x="2575929" y="1548886"/>
                  <a:pt x="2633870" y="1540566"/>
                </a:cubicBezTo>
                <a:cubicBezTo>
                  <a:pt x="2691812" y="1532247"/>
                  <a:pt x="2851878" y="1513166"/>
                  <a:pt x="2902006" y="1510527"/>
                </a:cubicBezTo>
                <a:cubicBezTo>
                  <a:pt x="3005660" y="1485451"/>
                  <a:pt x="2979936" y="1490612"/>
                  <a:pt x="3016416" y="1480710"/>
                </a:cubicBezTo>
                <a:cubicBezTo>
                  <a:pt x="3052896" y="1470808"/>
                  <a:pt x="3086054" y="1458853"/>
                  <a:pt x="3120887" y="1451113"/>
                </a:cubicBezTo>
                <a:lnTo>
                  <a:pt x="3210340" y="1431235"/>
                </a:lnTo>
                <a:cubicBezTo>
                  <a:pt x="3223650" y="1428163"/>
                  <a:pt x="3221162" y="1434695"/>
                  <a:pt x="3250096" y="1421296"/>
                </a:cubicBezTo>
                <a:cubicBezTo>
                  <a:pt x="3279030" y="1407897"/>
                  <a:pt x="3345843" y="1366705"/>
                  <a:pt x="3383943" y="1350839"/>
                </a:cubicBezTo>
                <a:cubicBezTo>
                  <a:pt x="3422043" y="1334973"/>
                  <a:pt x="3456278" y="1332727"/>
                  <a:pt x="3478696" y="1326101"/>
                </a:cubicBezTo>
                <a:cubicBezTo>
                  <a:pt x="3501114" y="1319475"/>
                  <a:pt x="3505201" y="1314395"/>
                  <a:pt x="3518453" y="1311082"/>
                </a:cubicBezTo>
                <a:cubicBezTo>
                  <a:pt x="3551583" y="1291204"/>
                  <a:pt x="3599733" y="1264662"/>
                  <a:pt x="3622924" y="1256527"/>
                </a:cubicBezTo>
                <a:cubicBezTo>
                  <a:pt x="3646115" y="1248392"/>
                  <a:pt x="3643538" y="1264626"/>
                  <a:pt x="3657600" y="1262270"/>
                </a:cubicBezTo>
                <a:cubicBezTo>
                  <a:pt x="3671662" y="1259914"/>
                  <a:pt x="3696584" y="1250711"/>
                  <a:pt x="3707296" y="1242392"/>
                </a:cubicBezTo>
                <a:cubicBezTo>
                  <a:pt x="3718008" y="1234073"/>
                  <a:pt x="3708768" y="1224022"/>
                  <a:pt x="3721873" y="1212353"/>
                </a:cubicBezTo>
                <a:cubicBezTo>
                  <a:pt x="3734978" y="1200684"/>
                  <a:pt x="3765238" y="1184008"/>
                  <a:pt x="3785926" y="1172376"/>
                </a:cubicBezTo>
                <a:cubicBezTo>
                  <a:pt x="3806614" y="1160744"/>
                  <a:pt x="3832750" y="1152535"/>
                  <a:pt x="3846002" y="1142559"/>
                </a:cubicBezTo>
                <a:cubicBezTo>
                  <a:pt x="3859254" y="1132583"/>
                  <a:pt x="3848064" y="1127465"/>
                  <a:pt x="3865439" y="1112520"/>
                </a:cubicBezTo>
                <a:cubicBezTo>
                  <a:pt x="3882814" y="1097575"/>
                  <a:pt x="3928608" y="1070371"/>
                  <a:pt x="3950253" y="1052886"/>
                </a:cubicBezTo>
                <a:cubicBezTo>
                  <a:pt x="3971898" y="1035401"/>
                  <a:pt x="3984635" y="1014969"/>
                  <a:pt x="3995310" y="1007607"/>
                </a:cubicBezTo>
                <a:cubicBezTo>
                  <a:pt x="4005985" y="1000245"/>
                  <a:pt x="4004550" y="1015191"/>
                  <a:pt x="4014305" y="1008712"/>
                </a:cubicBezTo>
                <a:cubicBezTo>
                  <a:pt x="4024060" y="1002233"/>
                  <a:pt x="4047324" y="977863"/>
                  <a:pt x="4053840" y="968734"/>
                </a:cubicBezTo>
                <a:cubicBezTo>
                  <a:pt x="4060356" y="959605"/>
                  <a:pt x="4046000" y="964758"/>
                  <a:pt x="4053399" y="953936"/>
                </a:cubicBezTo>
                <a:cubicBezTo>
                  <a:pt x="4060798" y="943114"/>
                  <a:pt x="4079130" y="923751"/>
                  <a:pt x="4098235" y="903799"/>
                </a:cubicBezTo>
                <a:cubicBezTo>
                  <a:pt x="4117340" y="883847"/>
                  <a:pt x="4143901" y="870419"/>
                  <a:pt x="4168030" y="834225"/>
                </a:cubicBezTo>
                <a:cubicBezTo>
                  <a:pt x="4189547" y="748153"/>
                  <a:pt x="4190411" y="781290"/>
                  <a:pt x="4202927" y="759792"/>
                </a:cubicBezTo>
                <a:cubicBezTo>
                  <a:pt x="4215443" y="738294"/>
                  <a:pt x="4229763" y="724269"/>
                  <a:pt x="4243126" y="705237"/>
                </a:cubicBezTo>
                <a:cubicBezTo>
                  <a:pt x="4256489" y="686205"/>
                  <a:pt x="4268967" y="679726"/>
                  <a:pt x="4283103" y="645602"/>
                </a:cubicBezTo>
                <a:cubicBezTo>
                  <a:pt x="4297239" y="611478"/>
                  <a:pt x="4327940" y="500491"/>
                  <a:pt x="4327940" y="500491"/>
                </a:cubicBezTo>
                <a:cubicBezTo>
                  <a:pt x="4341775" y="327445"/>
                  <a:pt x="4327719" y="515304"/>
                  <a:pt x="4327719" y="193703"/>
                </a:cubicBezTo>
              </a:path>
            </a:pathLst>
          </a:cu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8"/>
          <p:cNvSpPr txBox="1"/>
          <p:nvPr/>
        </p:nvSpPr>
        <p:spPr>
          <a:xfrm>
            <a:off x="769583" y="5288626"/>
            <a:ext cx="35620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2060"/>
                </a:solidFill>
                <a:latin typeface="Calibri"/>
                <a:ea typeface="Calibri"/>
                <a:cs typeface="Calibri"/>
                <a:sym typeface="Calibri"/>
              </a:rPr>
              <a:t> </a:t>
            </a:r>
            <a:r>
              <a:rPr lang="en-US" sz="1800" b="1">
                <a:solidFill>
                  <a:srgbClr val="002060"/>
                </a:solidFill>
                <a:latin typeface="Calibri"/>
                <a:ea typeface="Calibri"/>
                <a:cs typeface="Calibri"/>
                <a:sym typeface="Calibri"/>
              </a:rPr>
              <a:t>Hình 1.2. Các đường kinh tuyến, </a:t>
            </a:r>
            <a:endParaRPr/>
          </a:p>
          <a:p>
            <a:pPr marL="0" marR="0" lvl="0" indent="0" algn="ctr" rtl="0">
              <a:spcBef>
                <a:spcPts val="0"/>
              </a:spcBef>
              <a:spcAft>
                <a:spcPts val="0"/>
              </a:spcAft>
              <a:buNone/>
            </a:pPr>
            <a:r>
              <a:rPr lang="en-US" sz="1800" b="1">
                <a:solidFill>
                  <a:srgbClr val="002060"/>
                </a:solidFill>
                <a:latin typeface="Calibri"/>
                <a:ea typeface="Calibri"/>
                <a:cs typeface="Calibri"/>
                <a:sym typeface="Calibri"/>
              </a:rPr>
              <a:t>vĩ tuyến trên quả Địa cầu</a:t>
            </a:r>
            <a:endParaRPr sz="1050">
              <a:solidFill>
                <a:schemeClr val="dk1"/>
              </a:solidFill>
              <a:latin typeface="Calibri"/>
              <a:ea typeface="Calibri"/>
              <a:cs typeface="Calibri"/>
              <a:sym typeface="Calibri"/>
            </a:endParaRPr>
          </a:p>
        </p:txBody>
      </p:sp>
      <p:pic>
        <p:nvPicPr>
          <p:cNvPr id="405" name="Google Shape;405;p8"/>
          <p:cNvPicPr preferRelativeResize="0"/>
          <p:nvPr/>
        </p:nvPicPr>
        <p:blipFill rotWithShape="1">
          <a:blip r:embed="rId4">
            <a:alphaModFix/>
          </a:blip>
          <a:srcRect/>
          <a:stretch/>
        </p:blipFill>
        <p:spPr>
          <a:xfrm>
            <a:off x="433740" y="1180148"/>
            <a:ext cx="5004730" cy="4067563"/>
          </a:xfrm>
          <a:prstGeom prst="rect">
            <a:avLst/>
          </a:prstGeom>
          <a:noFill/>
          <a:ln>
            <a:noFill/>
          </a:ln>
        </p:spPr>
      </p:pic>
      <p:sp>
        <p:nvSpPr>
          <p:cNvPr id="406" name="Google Shape;406;p8"/>
          <p:cNvSpPr txBox="1"/>
          <p:nvPr/>
        </p:nvSpPr>
        <p:spPr>
          <a:xfrm>
            <a:off x="4965279" y="3602688"/>
            <a:ext cx="6416463" cy="28146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Quan sát hình bên và xác định:</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a:t>
            </a:r>
            <a:r>
              <a:rPr lang="en-US" sz="2000" b="1">
                <a:solidFill>
                  <a:srgbClr val="0000FF"/>
                </a:solidFill>
                <a:latin typeface="Arial"/>
                <a:ea typeface="Arial"/>
                <a:cs typeface="Arial"/>
                <a:sym typeface="Arial"/>
              </a:rPr>
              <a:t>1. Đường kinh tuyến gốc, vĩ tuyến gốc.</a:t>
            </a:r>
            <a:endParaRPr/>
          </a:p>
          <a:p>
            <a:pPr marL="0" marR="0" lvl="0" indent="0" algn="just" rtl="0">
              <a:lnSpc>
                <a:spcPct val="150000"/>
              </a:lnSpc>
              <a:spcBef>
                <a:spcPts val="0"/>
              </a:spcBef>
              <a:spcAft>
                <a:spcPts val="0"/>
              </a:spcAft>
              <a:buNone/>
            </a:pPr>
            <a:r>
              <a:rPr lang="en-US" sz="2000" b="1">
                <a:solidFill>
                  <a:srgbClr val="0000FF"/>
                </a:solidFill>
                <a:latin typeface="Arial"/>
                <a:ea typeface="Arial"/>
                <a:cs typeface="Arial"/>
                <a:sym typeface="Arial"/>
              </a:rPr>
              <a:t>   2. So sánh độ dài các kinh tuyến với nhau và các vĩ tuyến với nhau.</a:t>
            </a:r>
            <a:endParaRPr/>
          </a:p>
          <a:p>
            <a:pPr marL="0" marR="0" lvl="0" indent="0" algn="just" rtl="0">
              <a:lnSpc>
                <a:spcPct val="150000"/>
              </a:lnSpc>
              <a:spcBef>
                <a:spcPts val="0"/>
              </a:spcBef>
              <a:spcAft>
                <a:spcPts val="0"/>
              </a:spcAft>
              <a:buNone/>
            </a:pPr>
            <a:r>
              <a:rPr lang="en-US" sz="2000" b="1">
                <a:solidFill>
                  <a:srgbClr val="0000FF"/>
                </a:solidFill>
                <a:latin typeface="Arial"/>
                <a:ea typeface="Arial"/>
                <a:cs typeface="Arial"/>
                <a:sym typeface="Arial"/>
              </a:rPr>
              <a:t>   3. Trên Trái Đất có bao nhiêu đường kinh tuyến? Bao nhiêu đường vĩ tuyến?</a:t>
            </a:r>
            <a:endParaRPr sz="3600" b="1">
              <a:solidFill>
                <a:srgbClr val="0000FF"/>
              </a:solidFill>
              <a:latin typeface="Arial"/>
              <a:ea typeface="Arial"/>
              <a:cs typeface="Arial"/>
              <a:sym typeface="Arial"/>
            </a:endParaRPr>
          </a:p>
        </p:txBody>
      </p:sp>
      <p:sp>
        <p:nvSpPr>
          <p:cNvPr id="407" name="Google Shape;407;p8"/>
          <p:cNvSpPr/>
          <p:nvPr/>
        </p:nvSpPr>
        <p:spPr>
          <a:xfrm>
            <a:off x="4808600" y="2897955"/>
            <a:ext cx="6839076" cy="3682994"/>
          </a:xfrm>
          <a:prstGeom prst="rect">
            <a:avLst/>
          </a:prstGeom>
          <a:noFill/>
          <a:ln w="1905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08" name="Google Shape;408;p8" descr="Yếu Tố Biểu Tượng Tra Cứu Câu Hỏi Hình ảnh | Định dạng hình ảnh AI  401033918| vn.lovepik.com"/>
          <p:cNvPicPr preferRelativeResize="0"/>
          <p:nvPr/>
        </p:nvPicPr>
        <p:blipFill rotWithShape="1">
          <a:blip r:embed="rId5">
            <a:alphaModFix/>
          </a:blip>
          <a:srcRect/>
          <a:stretch/>
        </p:blipFill>
        <p:spPr>
          <a:xfrm>
            <a:off x="4835434" y="2112766"/>
            <a:ext cx="2064712" cy="2064712"/>
          </a:xfrm>
          <a:prstGeom prst="rect">
            <a:avLst/>
          </a:prstGeom>
          <a:noFill/>
          <a:ln>
            <a:noFill/>
          </a:ln>
        </p:spPr>
      </p:pic>
      <p:sp>
        <p:nvSpPr>
          <p:cNvPr id="409" name="Google Shape;409;p8"/>
          <p:cNvSpPr/>
          <p:nvPr/>
        </p:nvSpPr>
        <p:spPr>
          <a:xfrm>
            <a:off x="5453709" y="1040413"/>
            <a:ext cx="6633515" cy="1246698"/>
          </a:xfrm>
          <a:prstGeom prst="roundRect">
            <a:avLst>
              <a:gd name="adj" fmla="val 23187"/>
            </a:avLst>
          </a:prstGeom>
          <a:solidFill>
            <a:srgbClr val="FFFFFF"/>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0000FF"/>
                </a:solidFill>
                <a:latin typeface="Arial"/>
                <a:ea typeface="Arial"/>
                <a:cs typeface="Arial"/>
                <a:sym typeface="Arial"/>
              </a:rPr>
              <a:t>        </a:t>
            </a:r>
            <a:r>
              <a:rPr lang="en-US" sz="2800" dirty="0" err="1">
                <a:solidFill>
                  <a:srgbClr val="0000FF"/>
                </a:solidFill>
                <a:latin typeface="Arial"/>
                <a:ea typeface="Arial"/>
                <a:cs typeface="Arial"/>
                <a:sym typeface="Arial"/>
              </a:rPr>
              <a:t>Quy</a:t>
            </a:r>
            <a:r>
              <a:rPr lang="en-US" sz="2800" dirty="0">
                <a:solidFill>
                  <a:srgbClr val="0000FF"/>
                </a:solidFill>
                <a:latin typeface="Arial"/>
                <a:ea typeface="Arial"/>
                <a:cs typeface="Arial"/>
                <a:sym typeface="Arial"/>
              </a:rPr>
              <a:t> </a:t>
            </a:r>
            <a:r>
              <a:rPr lang="en-US" sz="2800" dirty="0" err="1">
                <a:solidFill>
                  <a:srgbClr val="0000FF"/>
                </a:solidFill>
                <a:latin typeface="Arial"/>
                <a:ea typeface="Arial"/>
                <a:cs typeface="Arial"/>
                <a:sym typeface="Arial"/>
              </a:rPr>
              <a:t>ước</a:t>
            </a:r>
            <a:r>
              <a:rPr lang="en-US" sz="2800" dirty="0">
                <a:solidFill>
                  <a:srgbClr val="0000FF"/>
                </a:solidFill>
                <a:latin typeface="Arial"/>
                <a:ea typeface="Arial"/>
                <a:cs typeface="Arial"/>
                <a:sym typeface="Arial"/>
              </a:rPr>
              <a:t> </a:t>
            </a:r>
            <a:r>
              <a:rPr lang="en-US" sz="2800" dirty="0" err="1">
                <a:solidFill>
                  <a:srgbClr val="0000FF"/>
                </a:solidFill>
                <a:latin typeface="Arial"/>
                <a:ea typeface="Arial"/>
                <a:cs typeface="Arial"/>
                <a:sym typeface="Arial"/>
              </a:rPr>
              <a:t>chọn</a:t>
            </a:r>
            <a:r>
              <a:rPr lang="en-US" sz="2800" dirty="0">
                <a:solidFill>
                  <a:srgbClr val="0000FF"/>
                </a:solidFill>
                <a:latin typeface="Arial"/>
                <a:ea typeface="Arial"/>
                <a:cs typeface="Arial"/>
                <a:sym typeface="Arial"/>
              </a:rPr>
              <a:t> </a:t>
            </a:r>
            <a:r>
              <a:rPr lang="en-US" sz="2800" b="1" dirty="0">
                <a:solidFill>
                  <a:srgbClr val="FF0000"/>
                </a:solidFill>
                <a:latin typeface="Arial"/>
                <a:ea typeface="Arial"/>
                <a:cs typeface="Arial"/>
                <a:sym typeface="Arial"/>
              </a:rPr>
              <a:t>1 </a:t>
            </a:r>
            <a:r>
              <a:rPr lang="en-US" sz="2800" b="1" dirty="0" err="1">
                <a:solidFill>
                  <a:srgbClr val="FF0000"/>
                </a:solidFill>
                <a:latin typeface="Arial"/>
                <a:ea typeface="Arial"/>
                <a:cs typeface="Arial"/>
                <a:sym typeface="Arial"/>
              </a:rPr>
              <a:t>đường</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kinh</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tuyến</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gốc</a:t>
            </a:r>
            <a:r>
              <a:rPr lang="en-US" sz="2800" b="1" dirty="0">
                <a:solidFill>
                  <a:srgbClr val="FF0000"/>
                </a:solidFill>
                <a:latin typeface="Arial"/>
                <a:ea typeface="Arial"/>
                <a:cs typeface="Arial"/>
                <a:sym typeface="Arial"/>
              </a:rPr>
              <a:t>, 1 </a:t>
            </a:r>
            <a:r>
              <a:rPr lang="en-US" sz="2800" b="1" dirty="0" err="1">
                <a:solidFill>
                  <a:srgbClr val="FF0000"/>
                </a:solidFill>
                <a:latin typeface="Arial"/>
                <a:ea typeface="Arial"/>
                <a:cs typeface="Arial"/>
                <a:sym typeface="Arial"/>
              </a:rPr>
              <a:t>vĩ</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tuyến</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gốc</a:t>
            </a:r>
            <a:r>
              <a:rPr lang="en-US" sz="2800" b="1" dirty="0">
                <a:solidFill>
                  <a:srgbClr val="FF0000"/>
                </a:solidFill>
                <a:latin typeface="Arial"/>
                <a:ea typeface="Arial"/>
                <a:cs typeface="Arial"/>
                <a:sym typeface="Arial"/>
              </a:rPr>
              <a:t> </a:t>
            </a:r>
            <a:r>
              <a:rPr lang="en-US" sz="2800" dirty="0" err="1">
                <a:solidFill>
                  <a:srgbClr val="0000FF"/>
                </a:solidFill>
                <a:latin typeface="Arial"/>
                <a:ea typeface="Arial"/>
                <a:cs typeface="Arial"/>
                <a:sym typeface="Arial"/>
              </a:rPr>
              <a:t>đánh</a:t>
            </a:r>
            <a:r>
              <a:rPr lang="en-US" sz="2800" dirty="0">
                <a:solidFill>
                  <a:srgbClr val="0000FF"/>
                </a:solidFill>
                <a:latin typeface="Arial"/>
                <a:ea typeface="Arial"/>
                <a:cs typeface="Arial"/>
                <a:sym typeface="Arial"/>
              </a:rPr>
              <a:t> </a:t>
            </a:r>
            <a:r>
              <a:rPr lang="en-US" sz="2800" dirty="0" err="1">
                <a:solidFill>
                  <a:srgbClr val="0000FF"/>
                </a:solidFill>
                <a:latin typeface="Arial"/>
                <a:ea typeface="Arial"/>
                <a:cs typeface="Arial"/>
                <a:sym typeface="Arial"/>
              </a:rPr>
              <a:t>số</a:t>
            </a:r>
            <a:r>
              <a:rPr lang="en-US" sz="2800" dirty="0">
                <a:solidFill>
                  <a:srgbClr val="0000FF"/>
                </a:solidFill>
                <a:latin typeface="Arial"/>
                <a:ea typeface="Arial"/>
                <a:cs typeface="Arial"/>
                <a:sym typeface="Arial"/>
              </a:rPr>
              <a:t> </a:t>
            </a:r>
            <a:r>
              <a:rPr lang="en-US" sz="3200" b="1" dirty="0">
                <a:solidFill>
                  <a:srgbClr val="FF0000"/>
                </a:solidFill>
                <a:latin typeface="Calibri"/>
                <a:ea typeface="Calibri"/>
                <a:cs typeface="Calibri"/>
                <a:sym typeface="Calibri"/>
              </a:rPr>
              <a:t>0</a:t>
            </a:r>
            <a:r>
              <a:rPr lang="en-US" sz="3200" b="1" baseline="30000" dirty="0">
                <a:solidFill>
                  <a:srgbClr val="FF0000"/>
                </a:solidFill>
                <a:latin typeface="Calibri"/>
                <a:ea typeface="Calibri"/>
                <a:cs typeface="Calibri"/>
                <a:sym typeface="Calibri"/>
              </a:rPr>
              <a:t>0</a:t>
            </a:r>
            <a:endParaRPr sz="2800" b="1" i="0" u="none" strike="noStrike" cap="none" dirty="0">
              <a:solidFill>
                <a:srgbClr val="FF0000"/>
              </a:solidFill>
              <a:latin typeface="Arial"/>
              <a:ea typeface="Arial"/>
              <a:cs typeface="Arial"/>
              <a:sym typeface="Arial"/>
            </a:endParaRPr>
          </a:p>
        </p:txBody>
      </p:sp>
      <p:pic>
        <p:nvPicPr>
          <p:cNvPr id="410" name="Google Shape;410;p8"/>
          <p:cNvPicPr preferRelativeResize="0"/>
          <p:nvPr/>
        </p:nvPicPr>
        <p:blipFill rotWithShape="1">
          <a:blip r:embed="rId6">
            <a:alphaModFix/>
          </a:blip>
          <a:srcRect/>
          <a:stretch/>
        </p:blipFill>
        <p:spPr>
          <a:xfrm>
            <a:off x="4436007" y="857404"/>
            <a:ext cx="1177485" cy="1371031"/>
          </a:xfrm>
          <a:prstGeom prst="rect">
            <a:avLst/>
          </a:prstGeom>
          <a:noFill/>
          <a:ln>
            <a:noFill/>
          </a:ln>
        </p:spPr>
      </p:pic>
      <p:grpSp>
        <p:nvGrpSpPr>
          <p:cNvPr id="411" name="Google Shape;411;p8"/>
          <p:cNvGrpSpPr/>
          <p:nvPr/>
        </p:nvGrpSpPr>
        <p:grpSpPr>
          <a:xfrm>
            <a:off x="2993491" y="-60971"/>
            <a:ext cx="5322334" cy="795962"/>
            <a:chOff x="10279134" y="-795962"/>
            <a:chExt cx="5322334" cy="795962"/>
          </a:xfrm>
        </p:grpSpPr>
        <p:sp>
          <p:nvSpPr>
            <p:cNvPr id="412" name="Google Shape;412;p8"/>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8"/>
            <p:cNvSpPr txBox="1"/>
            <p:nvPr/>
          </p:nvSpPr>
          <p:spPr>
            <a:xfrm>
              <a:off x="10279134" y="-775585"/>
              <a:ext cx="5216981"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1. KINH TUYẾN VÀ VĨ TUYẾN</a:t>
              </a:r>
              <a:endParaRPr sz="3600" b="0" i="0" u="none" strike="noStrike" cap="none">
                <a:solidFill>
                  <a:srgbClr val="002060"/>
                </a:solidFill>
                <a:latin typeface="Oswald Regular"/>
                <a:ea typeface="Oswald Regular"/>
                <a:cs typeface="Oswald Regular"/>
                <a:sym typeface="Oswald Regular"/>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2000"/>
                                        <p:tgtEl>
                                          <p:spTgt spid="40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07"/>
                                        </p:tgtEl>
                                        <p:attrNameLst>
                                          <p:attrName>style.visibility</p:attrName>
                                        </p:attrNameLst>
                                      </p:cBhvr>
                                      <p:to>
                                        <p:strVal val="visible"/>
                                      </p:to>
                                    </p:set>
                                    <p:animEffect transition="in" filter="fade">
                                      <p:cBhvr>
                                        <p:cTn id="16" dur="500"/>
                                        <p:tgtEl>
                                          <p:spTgt spid="40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08"/>
                                        </p:tgtEl>
                                        <p:attrNameLst>
                                          <p:attrName>style.visibility</p:attrName>
                                        </p:attrNameLst>
                                      </p:cBhvr>
                                      <p:to>
                                        <p:strVal val="visible"/>
                                      </p:to>
                                    </p:set>
                                    <p:animEffect transition="in" filter="fade">
                                      <p:cBhvr>
                                        <p:cTn id="20" dur="500"/>
                                        <p:tgtEl>
                                          <p:spTgt spid="40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06"/>
                                        </p:tgtEl>
                                        <p:attrNameLst>
                                          <p:attrName>style.visibility</p:attrName>
                                        </p:attrNameLst>
                                      </p:cBhvr>
                                      <p:to>
                                        <p:strVal val="visible"/>
                                      </p:to>
                                    </p:set>
                                    <p:animEffect transition="in" filter="fade">
                                      <p:cBhvr>
                                        <p:cTn id="24" dur="1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9"/>
          <p:cNvSpPr/>
          <p:nvPr/>
        </p:nvSpPr>
        <p:spPr>
          <a:xfrm rot="10800000" flipH="1">
            <a:off x="0" y="0"/>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420" name="Google Shape;420;p9"/>
          <p:cNvSpPr txBox="1"/>
          <p:nvPr/>
        </p:nvSpPr>
        <p:spPr>
          <a:xfrm>
            <a:off x="847096" y="5426575"/>
            <a:ext cx="35620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2060"/>
                </a:solidFill>
                <a:latin typeface="Calibri"/>
                <a:ea typeface="Calibri"/>
                <a:cs typeface="Calibri"/>
                <a:sym typeface="Calibri"/>
              </a:rPr>
              <a:t> </a:t>
            </a:r>
            <a:r>
              <a:rPr lang="en-US" sz="1800" b="1">
                <a:solidFill>
                  <a:srgbClr val="002060"/>
                </a:solidFill>
                <a:latin typeface="Calibri"/>
                <a:ea typeface="Calibri"/>
                <a:cs typeface="Calibri"/>
                <a:sym typeface="Calibri"/>
              </a:rPr>
              <a:t>Hình 1.2. Các đường kinh tuyến, </a:t>
            </a:r>
            <a:endParaRPr/>
          </a:p>
          <a:p>
            <a:pPr marL="0" marR="0" lvl="0" indent="0" algn="ctr" rtl="0">
              <a:spcBef>
                <a:spcPts val="0"/>
              </a:spcBef>
              <a:spcAft>
                <a:spcPts val="0"/>
              </a:spcAft>
              <a:buNone/>
            </a:pPr>
            <a:r>
              <a:rPr lang="en-US" sz="1800" b="1">
                <a:solidFill>
                  <a:srgbClr val="002060"/>
                </a:solidFill>
                <a:latin typeface="Calibri"/>
                <a:ea typeface="Calibri"/>
                <a:cs typeface="Calibri"/>
                <a:sym typeface="Calibri"/>
              </a:rPr>
              <a:t>vĩ tuyến trên quả Địa cầu</a:t>
            </a:r>
            <a:endParaRPr sz="1050">
              <a:solidFill>
                <a:schemeClr val="dk1"/>
              </a:solidFill>
              <a:latin typeface="Calibri"/>
              <a:ea typeface="Calibri"/>
              <a:cs typeface="Calibri"/>
              <a:sym typeface="Calibri"/>
            </a:endParaRPr>
          </a:p>
        </p:txBody>
      </p:sp>
      <p:pic>
        <p:nvPicPr>
          <p:cNvPr id="421" name="Google Shape;421;p9"/>
          <p:cNvPicPr preferRelativeResize="0"/>
          <p:nvPr/>
        </p:nvPicPr>
        <p:blipFill rotWithShape="1">
          <a:blip r:embed="rId3">
            <a:alphaModFix/>
          </a:blip>
          <a:srcRect/>
          <a:stretch/>
        </p:blipFill>
        <p:spPr>
          <a:xfrm>
            <a:off x="433740" y="1180148"/>
            <a:ext cx="5004730" cy="4067563"/>
          </a:xfrm>
          <a:prstGeom prst="rect">
            <a:avLst/>
          </a:prstGeom>
          <a:noFill/>
          <a:ln>
            <a:noFill/>
          </a:ln>
        </p:spPr>
      </p:pic>
      <p:sp>
        <p:nvSpPr>
          <p:cNvPr id="422" name="Google Shape;422;p9"/>
          <p:cNvSpPr txBox="1"/>
          <p:nvPr/>
        </p:nvSpPr>
        <p:spPr>
          <a:xfrm>
            <a:off x="4965279" y="10094928"/>
            <a:ext cx="6416463" cy="28146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Quan sát hình bên và xác định:</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1. Đường kinh tuyến gốc, vĩ tuyến gốc.</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2. So sánh độ dài các kinh tuyến với nhau và các vĩ tuyến với nhau.</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3. Trên Trái Đất có bao nhiêu đường kinh tuyến? Bao nhiêu đường vĩ tuyến?</a:t>
            </a:r>
            <a:endParaRPr sz="3600" b="1">
              <a:solidFill>
                <a:srgbClr val="002060"/>
              </a:solidFill>
              <a:latin typeface="Arial"/>
              <a:ea typeface="Arial"/>
              <a:cs typeface="Arial"/>
              <a:sym typeface="Arial"/>
            </a:endParaRPr>
          </a:p>
        </p:txBody>
      </p:sp>
      <p:sp>
        <p:nvSpPr>
          <p:cNvPr id="423" name="Google Shape;423;p9"/>
          <p:cNvSpPr/>
          <p:nvPr/>
        </p:nvSpPr>
        <p:spPr>
          <a:xfrm>
            <a:off x="4837217" y="2008979"/>
            <a:ext cx="7038408" cy="4728654"/>
          </a:xfrm>
          <a:prstGeom prst="rect">
            <a:avLst/>
          </a:prstGeom>
          <a:noFill/>
          <a:ln w="1905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24" name="Google Shape;424;p9" descr="Yếu Tố Biểu Tượng Tra Cứu Câu Hỏi Hình ảnh | Định dạng hình ảnh AI  401033918| vn.lovepik.com"/>
          <p:cNvPicPr preferRelativeResize="0"/>
          <p:nvPr/>
        </p:nvPicPr>
        <p:blipFill rotWithShape="1">
          <a:blip r:embed="rId4">
            <a:alphaModFix/>
          </a:blip>
          <a:srcRect/>
          <a:stretch/>
        </p:blipFill>
        <p:spPr>
          <a:xfrm>
            <a:off x="4835434" y="8605006"/>
            <a:ext cx="2064712" cy="2064712"/>
          </a:xfrm>
          <a:prstGeom prst="rect">
            <a:avLst/>
          </a:prstGeom>
          <a:noFill/>
          <a:ln>
            <a:noFill/>
          </a:ln>
        </p:spPr>
      </p:pic>
      <p:sp>
        <p:nvSpPr>
          <p:cNvPr id="425" name="Google Shape;425;p9"/>
          <p:cNvSpPr/>
          <p:nvPr/>
        </p:nvSpPr>
        <p:spPr>
          <a:xfrm>
            <a:off x="5555855" y="994892"/>
            <a:ext cx="6319790" cy="749180"/>
          </a:xfrm>
          <a:prstGeom prst="roundRect">
            <a:avLst>
              <a:gd name="adj" fmla="val 23187"/>
            </a:avLst>
          </a:prstGeom>
          <a:solidFill>
            <a:srgbClr val="FFFFFF"/>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FF"/>
                </a:solidFill>
                <a:latin typeface="Arial"/>
                <a:ea typeface="Arial"/>
                <a:cs typeface="Arial"/>
                <a:sym typeface="Arial"/>
              </a:rPr>
              <a:t>        </a:t>
            </a:r>
            <a:r>
              <a:rPr lang="en-US" sz="2400">
                <a:solidFill>
                  <a:srgbClr val="0000FF"/>
                </a:solidFill>
                <a:latin typeface="Arial"/>
                <a:ea typeface="Arial"/>
                <a:cs typeface="Arial"/>
                <a:sym typeface="Arial"/>
              </a:rPr>
              <a:t>Quy ước chọn </a:t>
            </a:r>
            <a:r>
              <a:rPr lang="en-US" sz="2400" b="1">
                <a:solidFill>
                  <a:srgbClr val="FF0000"/>
                </a:solidFill>
                <a:latin typeface="Arial"/>
                <a:ea typeface="Arial"/>
                <a:cs typeface="Arial"/>
                <a:sym typeface="Arial"/>
              </a:rPr>
              <a:t>1 đường kinh tuyến gốc </a:t>
            </a:r>
            <a:r>
              <a:rPr lang="en-US" sz="2400">
                <a:solidFill>
                  <a:srgbClr val="0000FF"/>
                </a:solidFill>
                <a:latin typeface="Arial"/>
                <a:ea typeface="Arial"/>
                <a:cs typeface="Arial"/>
                <a:sym typeface="Arial"/>
              </a:rPr>
              <a:t>đánh số </a:t>
            </a:r>
            <a:r>
              <a:rPr lang="en-US" sz="2800" b="1">
                <a:solidFill>
                  <a:srgbClr val="FF0000"/>
                </a:solidFill>
                <a:latin typeface="Calibri"/>
                <a:ea typeface="Calibri"/>
                <a:cs typeface="Calibri"/>
                <a:sym typeface="Calibri"/>
              </a:rPr>
              <a:t>0</a:t>
            </a:r>
            <a:r>
              <a:rPr lang="en-US" sz="2800" b="1" baseline="30000">
                <a:solidFill>
                  <a:srgbClr val="FF0000"/>
                </a:solidFill>
                <a:latin typeface="Calibri"/>
                <a:ea typeface="Calibri"/>
                <a:cs typeface="Calibri"/>
                <a:sym typeface="Calibri"/>
              </a:rPr>
              <a:t>0</a:t>
            </a:r>
            <a:endParaRPr sz="2400" b="1" i="0" u="none" strike="noStrike" cap="none">
              <a:solidFill>
                <a:srgbClr val="FF0000"/>
              </a:solidFill>
              <a:latin typeface="Arial"/>
              <a:ea typeface="Arial"/>
              <a:cs typeface="Arial"/>
              <a:sym typeface="Arial"/>
            </a:endParaRPr>
          </a:p>
        </p:txBody>
      </p:sp>
      <p:pic>
        <p:nvPicPr>
          <p:cNvPr id="426" name="Google Shape;426;p9"/>
          <p:cNvPicPr preferRelativeResize="0"/>
          <p:nvPr/>
        </p:nvPicPr>
        <p:blipFill rotWithShape="1">
          <a:blip r:embed="rId5">
            <a:alphaModFix/>
          </a:blip>
          <a:srcRect/>
          <a:stretch/>
        </p:blipFill>
        <p:spPr>
          <a:xfrm>
            <a:off x="5472803" y="864720"/>
            <a:ext cx="915239" cy="997697"/>
          </a:xfrm>
          <a:prstGeom prst="rect">
            <a:avLst/>
          </a:prstGeom>
          <a:noFill/>
          <a:ln>
            <a:noFill/>
          </a:ln>
        </p:spPr>
      </p:pic>
      <p:sp>
        <p:nvSpPr>
          <p:cNvPr id="427" name="Google Shape;427;p9"/>
          <p:cNvSpPr txBox="1"/>
          <p:nvPr/>
        </p:nvSpPr>
        <p:spPr>
          <a:xfrm>
            <a:off x="5236645" y="2038724"/>
            <a:ext cx="703840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2060"/>
                </a:solidFill>
                <a:latin typeface="Calibri"/>
                <a:ea typeface="Calibri"/>
                <a:cs typeface="Calibri"/>
                <a:sym typeface="Calibri"/>
              </a:rPr>
              <a:t>  </a:t>
            </a:r>
            <a:r>
              <a:rPr lang="en-US" sz="3200" b="1">
                <a:solidFill>
                  <a:srgbClr val="FF0000"/>
                </a:solidFill>
                <a:latin typeface="Calibri"/>
                <a:ea typeface="Calibri"/>
                <a:cs typeface="Calibri"/>
                <a:sym typeface="Calibri"/>
              </a:rPr>
              <a:t>Kinh tuyến gốc: </a:t>
            </a:r>
            <a:r>
              <a:rPr lang="en-US" sz="3200">
                <a:solidFill>
                  <a:srgbClr val="0000FF"/>
                </a:solidFill>
                <a:latin typeface="Calibri"/>
                <a:ea typeface="Calibri"/>
                <a:cs typeface="Calibri"/>
                <a:sym typeface="Calibri"/>
              </a:rPr>
              <a:t>0</a:t>
            </a:r>
            <a:r>
              <a:rPr lang="en-US" sz="3200" baseline="30000">
                <a:solidFill>
                  <a:srgbClr val="0000FF"/>
                </a:solidFill>
                <a:latin typeface="Calibri"/>
                <a:ea typeface="Calibri"/>
                <a:cs typeface="Calibri"/>
                <a:sym typeface="Calibri"/>
              </a:rPr>
              <a:t>0 </a:t>
            </a:r>
            <a:r>
              <a:rPr lang="en-US" sz="3200">
                <a:solidFill>
                  <a:srgbClr val="0000FF"/>
                </a:solidFill>
                <a:latin typeface="Calibri"/>
                <a:ea typeface="Calibri"/>
                <a:cs typeface="Calibri"/>
                <a:sym typeface="Calibri"/>
              </a:rPr>
              <a:t>nằm đối diện với đường kinh tuyến 180</a:t>
            </a:r>
            <a:r>
              <a:rPr lang="en-US" sz="3200" baseline="30000">
                <a:solidFill>
                  <a:srgbClr val="0000FF"/>
                </a:solidFill>
                <a:latin typeface="Calibri"/>
                <a:ea typeface="Calibri"/>
                <a:cs typeface="Calibri"/>
                <a:sym typeface="Calibri"/>
              </a:rPr>
              <a:t>0</a:t>
            </a:r>
            <a:endParaRPr sz="1600">
              <a:solidFill>
                <a:srgbClr val="0000FF"/>
              </a:solidFill>
              <a:latin typeface="Calibri"/>
              <a:ea typeface="Calibri"/>
              <a:cs typeface="Calibri"/>
              <a:sym typeface="Calibri"/>
            </a:endParaRPr>
          </a:p>
        </p:txBody>
      </p:sp>
      <p:pic>
        <p:nvPicPr>
          <p:cNvPr id="428" name="Google Shape;428;p9"/>
          <p:cNvPicPr preferRelativeResize="0"/>
          <p:nvPr/>
        </p:nvPicPr>
        <p:blipFill rotWithShape="1">
          <a:blip r:embed="rId6">
            <a:alphaModFix/>
          </a:blip>
          <a:srcRect t="2634" r="28477" b="5321"/>
          <a:stretch/>
        </p:blipFill>
        <p:spPr>
          <a:xfrm>
            <a:off x="4924815" y="3177059"/>
            <a:ext cx="6863212" cy="3512803"/>
          </a:xfrm>
          <a:prstGeom prst="rect">
            <a:avLst/>
          </a:prstGeom>
          <a:noFill/>
          <a:ln>
            <a:noFill/>
          </a:ln>
        </p:spPr>
      </p:pic>
      <p:sp>
        <p:nvSpPr>
          <p:cNvPr id="429" name="Google Shape;429;p9"/>
          <p:cNvSpPr txBox="1"/>
          <p:nvPr/>
        </p:nvSpPr>
        <p:spPr>
          <a:xfrm>
            <a:off x="9793016" y="3820720"/>
            <a:ext cx="13079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highlight>
                  <a:srgbClr val="FFFF00"/>
                </a:highlight>
                <a:latin typeface="Calibri"/>
                <a:ea typeface="Calibri"/>
                <a:cs typeface="Calibri"/>
                <a:sym typeface="Calibri"/>
              </a:rPr>
              <a:t>Luân Đôn</a:t>
            </a:r>
            <a:endParaRPr/>
          </a:p>
        </p:txBody>
      </p:sp>
      <p:sp>
        <p:nvSpPr>
          <p:cNvPr id="430" name="Google Shape;430;p9"/>
          <p:cNvSpPr/>
          <p:nvPr/>
        </p:nvSpPr>
        <p:spPr>
          <a:xfrm>
            <a:off x="9671380" y="4019768"/>
            <a:ext cx="217165" cy="197504"/>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9"/>
          <p:cNvSpPr txBox="1"/>
          <p:nvPr/>
        </p:nvSpPr>
        <p:spPr>
          <a:xfrm>
            <a:off x="10540979" y="4041886"/>
            <a:ext cx="72446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rgbClr val="0000FF"/>
                </a:solidFill>
                <a:highlight>
                  <a:srgbClr val="E3DFD6"/>
                </a:highlight>
                <a:latin typeface="Calibri"/>
                <a:ea typeface="Calibri"/>
                <a:cs typeface="Calibri"/>
                <a:sym typeface="Calibri"/>
              </a:rPr>
              <a:t>180</a:t>
            </a:r>
            <a:r>
              <a:rPr lang="en-US" sz="2000" b="1" i="0" u="none" strike="noStrike" cap="none" baseline="30000">
                <a:solidFill>
                  <a:srgbClr val="0000FF"/>
                </a:solidFill>
                <a:highlight>
                  <a:srgbClr val="E3DFD6"/>
                </a:highlight>
                <a:latin typeface="Calibri"/>
                <a:ea typeface="Calibri"/>
                <a:cs typeface="Calibri"/>
                <a:sym typeface="Calibri"/>
              </a:rPr>
              <a:t>0</a:t>
            </a:r>
            <a:endParaRPr sz="1200" b="1">
              <a:solidFill>
                <a:schemeClr val="dk1"/>
              </a:solidFill>
              <a:highlight>
                <a:srgbClr val="E3DFD6"/>
              </a:highlight>
              <a:latin typeface="Calibri"/>
              <a:ea typeface="Calibri"/>
              <a:cs typeface="Calibri"/>
              <a:sym typeface="Calibri"/>
            </a:endParaRPr>
          </a:p>
        </p:txBody>
      </p:sp>
      <p:sp>
        <p:nvSpPr>
          <p:cNvPr id="432" name="Google Shape;432;p9"/>
          <p:cNvSpPr txBox="1"/>
          <p:nvPr/>
        </p:nvSpPr>
        <p:spPr>
          <a:xfrm>
            <a:off x="9351786" y="5352170"/>
            <a:ext cx="4412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rgbClr val="0000FF"/>
                </a:solidFill>
                <a:highlight>
                  <a:srgbClr val="E3DFD6"/>
                </a:highlight>
                <a:latin typeface="Calibri"/>
                <a:ea typeface="Calibri"/>
                <a:cs typeface="Calibri"/>
                <a:sym typeface="Calibri"/>
              </a:rPr>
              <a:t>0</a:t>
            </a:r>
            <a:r>
              <a:rPr lang="en-US" sz="2000" b="1" i="0" u="none" strike="noStrike" cap="none" baseline="30000">
                <a:solidFill>
                  <a:srgbClr val="0000FF"/>
                </a:solidFill>
                <a:highlight>
                  <a:srgbClr val="E3DFD6"/>
                </a:highlight>
                <a:latin typeface="Calibri"/>
                <a:ea typeface="Calibri"/>
                <a:cs typeface="Calibri"/>
                <a:sym typeface="Calibri"/>
              </a:rPr>
              <a:t>0</a:t>
            </a:r>
            <a:endParaRPr sz="1200" b="1">
              <a:solidFill>
                <a:schemeClr val="dk1"/>
              </a:solidFill>
              <a:highlight>
                <a:srgbClr val="E3DFD6"/>
              </a:highlight>
              <a:latin typeface="Calibri"/>
              <a:ea typeface="Calibri"/>
              <a:cs typeface="Calibri"/>
              <a:sym typeface="Calibri"/>
            </a:endParaRPr>
          </a:p>
        </p:txBody>
      </p:sp>
      <p:sp>
        <p:nvSpPr>
          <p:cNvPr id="433" name="Google Shape;433;p9"/>
          <p:cNvSpPr txBox="1"/>
          <p:nvPr/>
        </p:nvSpPr>
        <p:spPr>
          <a:xfrm rot="-5400000">
            <a:off x="8734154" y="4447114"/>
            <a:ext cx="16088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Kinh tuyến gốc</a:t>
            </a:r>
            <a:endParaRPr/>
          </a:p>
        </p:txBody>
      </p:sp>
      <p:sp>
        <p:nvSpPr>
          <p:cNvPr id="434" name="Google Shape;434;p9"/>
          <p:cNvSpPr txBox="1"/>
          <p:nvPr/>
        </p:nvSpPr>
        <p:spPr>
          <a:xfrm rot="216231">
            <a:off x="8768384" y="4025568"/>
            <a:ext cx="709553" cy="16970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b="1">
                <a:solidFill>
                  <a:srgbClr val="FF0000"/>
                </a:solidFill>
                <a:latin typeface="Calibri"/>
                <a:ea typeface="Calibri"/>
                <a:cs typeface="Calibri"/>
                <a:sym typeface="Calibri"/>
              </a:rPr>
              <a:t>Bán cầu Tây</a:t>
            </a:r>
            <a:endParaRPr/>
          </a:p>
        </p:txBody>
      </p:sp>
      <p:sp>
        <p:nvSpPr>
          <p:cNvPr id="435" name="Google Shape;435;p9"/>
          <p:cNvSpPr txBox="1"/>
          <p:nvPr/>
        </p:nvSpPr>
        <p:spPr>
          <a:xfrm>
            <a:off x="10646670" y="4292128"/>
            <a:ext cx="908568" cy="16970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b="1">
                <a:solidFill>
                  <a:srgbClr val="00B050"/>
                </a:solidFill>
                <a:latin typeface="Calibri"/>
                <a:ea typeface="Calibri"/>
                <a:cs typeface="Calibri"/>
                <a:sym typeface="Calibri"/>
              </a:rPr>
              <a:t>Bán cầu Đông</a:t>
            </a:r>
            <a:endParaRPr/>
          </a:p>
        </p:txBody>
      </p:sp>
      <p:sp>
        <p:nvSpPr>
          <p:cNvPr id="436" name="Google Shape;436;p9"/>
          <p:cNvSpPr/>
          <p:nvPr/>
        </p:nvSpPr>
        <p:spPr>
          <a:xfrm rot="10800000">
            <a:off x="9313206" y="5629146"/>
            <a:ext cx="410055" cy="636304"/>
          </a:xfrm>
          <a:prstGeom prs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9"/>
          <p:cNvSpPr/>
          <p:nvPr/>
        </p:nvSpPr>
        <p:spPr>
          <a:xfrm>
            <a:off x="9914896" y="4769769"/>
            <a:ext cx="410055" cy="636304"/>
          </a:xfrm>
          <a:prstGeom prst="rightArrow">
            <a:avLst>
              <a:gd name="adj1" fmla="val 50000"/>
              <a:gd name="adj2" fmla="val 50000"/>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9"/>
          <p:cNvSpPr txBox="1"/>
          <p:nvPr/>
        </p:nvSpPr>
        <p:spPr>
          <a:xfrm>
            <a:off x="1429395" y="3177059"/>
            <a:ext cx="204701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2060"/>
                </a:solidFill>
                <a:latin typeface="Calibri"/>
                <a:ea typeface="Calibri"/>
                <a:cs typeface="Calibri"/>
                <a:sym typeface="Calibri"/>
              </a:rPr>
              <a:t> </a:t>
            </a:r>
            <a:r>
              <a:rPr lang="en-US" sz="1800" b="1">
                <a:solidFill>
                  <a:srgbClr val="002060"/>
                </a:solidFill>
                <a:latin typeface="Calibri"/>
                <a:ea typeface="Calibri"/>
                <a:cs typeface="Calibri"/>
                <a:sym typeface="Calibri"/>
              </a:rPr>
              <a:t>Kinh tuyến Đông</a:t>
            </a:r>
            <a:endParaRPr sz="1050">
              <a:solidFill>
                <a:schemeClr val="dk1"/>
              </a:solidFill>
              <a:latin typeface="Calibri"/>
              <a:ea typeface="Calibri"/>
              <a:cs typeface="Calibri"/>
              <a:sym typeface="Calibri"/>
            </a:endParaRPr>
          </a:p>
        </p:txBody>
      </p:sp>
      <p:sp>
        <p:nvSpPr>
          <p:cNvPr id="439" name="Google Shape;439;p9"/>
          <p:cNvSpPr txBox="1"/>
          <p:nvPr/>
        </p:nvSpPr>
        <p:spPr>
          <a:xfrm rot="-2301210">
            <a:off x="384019" y="2355686"/>
            <a:ext cx="204701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2060"/>
                </a:solidFill>
                <a:latin typeface="Calibri"/>
                <a:ea typeface="Calibri"/>
                <a:cs typeface="Calibri"/>
                <a:sym typeface="Calibri"/>
              </a:rPr>
              <a:t> </a:t>
            </a:r>
            <a:r>
              <a:rPr lang="en-US" sz="1800" b="1">
                <a:solidFill>
                  <a:srgbClr val="002060"/>
                </a:solidFill>
                <a:latin typeface="Calibri"/>
                <a:ea typeface="Calibri"/>
                <a:cs typeface="Calibri"/>
                <a:sym typeface="Calibri"/>
              </a:rPr>
              <a:t>Kinh tuyến Tây</a:t>
            </a:r>
            <a:endParaRPr sz="1050">
              <a:solidFill>
                <a:schemeClr val="dk1"/>
              </a:solidFill>
              <a:latin typeface="Calibri"/>
              <a:ea typeface="Calibri"/>
              <a:cs typeface="Calibri"/>
              <a:sym typeface="Calibri"/>
            </a:endParaRPr>
          </a:p>
        </p:txBody>
      </p:sp>
      <p:sp>
        <p:nvSpPr>
          <p:cNvPr id="440" name="Google Shape;440;p9"/>
          <p:cNvSpPr/>
          <p:nvPr/>
        </p:nvSpPr>
        <p:spPr>
          <a:xfrm>
            <a:off x="1081417" y="2019300"/>
            <a:ext cx="1433183" cy="2674620"/>
          </a:xfrm>
          <a:custGeom>
            <a:avLst/>
            <a:gdLst/>
            <a:ahLst/>
            <a:cxnLst/>
            <a:rect l="l" t="t" r="r" b="b"/>
            <a:pathLst>
              <a:path w="1433183" h="2674620" extrusionOk="0">
                <a:moveTo>
                  <a:pt x="1433183" y="0"/>
                </a:moveTo>
                <a:cubicBezTo>
                  <a:pt x="1350633" y="29210"/>
                  <a:pt x="1268083" y="58420"/>
                  <a:pt x="1196963" y="91440"/>
                </a:cubicBezTo>
                <a:cubicBezTo>
                  <a:pt x="1125843" y="124460"/>
                  <a:pt x="1068693" y="153670"/>
                  <a:pt x="1006463" y="198120"/>
                </a:cubicBezTo>
                <a:cubicBezTo>
                  <a:pt x="944233" y="242570"/>
                  <a:pt x="883273" y="308610"/>
                  <a:pt x="823583" y="358140"/>
                </a:cubicBezTo>
                <a:cubicBezTo>
                  <a:pt x="763893" y="407670"/>
                  <a:pt x="704203" y="443230"/>
                  <a:pt x="648323" y="495300"/>
                </a:cubicBezTo>
                <a:cubicBezTo>
                  <a:pt x="592443" y="547370"/>
                  <a:pt x="541643" y="605790"/>
                  <a:pt x="488303" y="670560"/>
                </a:cubicBezTo>
                <a:cubicBezTo>
                  <a:pt x="434963" y="735330"/>
                  <a:pt x="377813" y="810260"/>
                  <a:pt x="328283" y="883920"/>
                </a:cubicBezTo>
                <a:cubicBezTo>
                  <a:pt x="278753" y="957580"/>
                  <a:pt x="231763" y="1028700"/>
                  <a:pt x="191123" y="1112520"/>
                </a:cubicBezTo>
                <a:cubicBezTo>
                  <a:pt x="150483" y="1196340"/>
                  <a:pt x="116193" y="1275080"/>
                  <a:pt x="84443" y="1386840"/>
                </a:cubicBezTo>
                <a:cubicBezTo>
                  <a:pt x="52693" y="1498600"/>
                  <a:pt x="5703" y="1638300"/>
                  <a:pt x="623" y="1783080"/>
                </a:cubicBezTo>
                <a:cubicBezTo>
                  <a:pt x="-4457" y="1927860"/>
                  <a:pt x="22213" y="2119630"/>
                  <a:pt x="53963" y="2255520"/>
                </a:cubicBezTo>
                <a:cubicBezTo>
                  <a:pt x="85713" y="2391410"/>
                  <a:pt x="160643" y="2528570"/>
                  <a:pt x="191123" y="2598420"/>
                </a:cubicBezTo>
                <a:cubicBezTo>
                  <a:pt x="221603" y="2668270"/>
                  <a:pt x="229223" y="2671445"/>
                  <a:pt x="236843" y="2674620"/>
                </a:cubicBezTo>
              </a:path>
            </a:pathLst>
          </a:cu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9"/>
          <p:cNvSpPr/>
          <p:nvPr/>
        </p:nvSpPr>
        <p:spPr>
          <a:xfrm>
            <a:off x="1500548" y="2103120"/>
            <a:ext cx="930232" cy="2903220"/>
          </a:xfrm>
          <a:custGeom>
            <a:avLst/>
            <a:gdLst/>
            <a:ahLst/>
            <a:cxnLst/>
            <a:rect l="l" t="t" r="r" b="b"/>
            <a:pathLst>
              <a:path w="930232" h="2903220" extrusionOk="0">
                <a:moveTo>
                  <a:pt x="930232" y="0"/>
                </a:moveTo>
                <a:cubicBezTo>
                  <a:pt x="876257" y="57785"/>
                  <a:pt x="822282" y="115570"/>
                  <a:pt x="754972" y="190500"/>
                </a:cubicBezTo>
                <a:cubicBezTo>
                  <a:pt x="687662" y="265430"/>
                  <a:pt x="603842" y="334010"/>
                  <a:pt x="526372" y="449580"/>
                </a:cubicBezTo>
                <a:cubicBezTo>
                  <a:pt x="448902" y="565150"/>
                  <a:pt x="358732" y="734060"/>
                  <a:pt x="290152" y="883920"/>
                </a:cubicBezTo>
                <a:cubicBezTo>
                  <a:pt x="221572" y="1033780"/>
                  <a:pt x="161882" y="1197610"/>
                  <a:pt x="114892" y="1348740"/>
                </a:cubicBezTo>
                <a:cubicBezTo>
                  <a:pt x="67902" y="1499870"/>
                  <a:pt x="24722" y="1648460"/>
                  <a:pt x="8212" y="1790700"/>
                </a:cubicBezTo>
                <a:cubicBezTo>
                  <a:pt x="-8298" y="1932940"/>
                  <a:pt x="3132" y="2080260"/>
                  <a:pt x="15832" y="2202180"/>
                </a:cubicBezTo>
                <a:cubicBezTo>
                  <a:pt x="28532" y="2324100"/>
                  <a:pt x="43772" y="2425700"/>
                  <a:pt x="84412" y="2522220"/>
                </a:cubicBezTo>
                <a:cubicBezTo>
                  <a:pt x="125052" y="2618740"/>
                  <a:pt x="216492" y="2717800"/>
                  <a:pt x="259672" y="2781300"/>
                </a:cubicBezTo>
                <a:cubicBezTo>
                  <a:pt x="302852" y="2844800"/>
                  <a:pt x="323172" y="2874010"/>
                  <a:pt x="343492" y="2903220"/>
                </a:cubicBezTo>
              </a:path>
            </a:pathLst>
          </a:custGeom>
          <a:noFill/>
          <a:ln w="2857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9"/>
          <p:cNvSpPr/>
          <p:nvPr/>
        </p:nvSpPr>
        <p:spPr>
          <a:xfrm>
            <a:off x="837932" y="2026920"/>
            <a:ext cx="1531888" cy="2095500"/>
          </a:xfrm>
          <a:custGeom>
            <a:avLst/>
            <a:gdLst/>
            <a:ahLst/>
            <a:cxnLst/>
            <a:rect l="l" t="t" r="r" b="b"/>
            <a:pathLst>
              <a:path w="1531888" h="2095500" extrusionOk="0">
                <a:moveTo>
                  <a:pt x="1531888" y="0"/>
                </a:moveTo>
                <a:cubicBezTo>
                  <a:pt x="1442988" y="22225"/>
                  <a:pt x="1354088" y="44450"/>
                  <a:pt x="1257568" y="76200"/>
                </a:cubicBezTo>
                <a:cubicBezTo>
                  <a:pt x="1161048" y="107950"/>
                  <a:pt x="1035318" y="152400"/>
                  <a:pt x="952768" y="190500"/>
                </a:cubicBezTo>
                <a:cubicBezTo>
                  <a:pt x="870218" y="228600"/>
                  <a:pt x="829578" y="256540"/>
                  <a:pt x="762268" y="304800"/>
                </a:cubicBezTo>
                <a:cubicBezTo>
                  <a:pt x="694958" y="353060"/>
                  <a:pt x="617488" y="421640"/>
                  <a:pt x="548908" y="480060"/>
                </a:cubicBezTo>
                <a:cubicBezTo>
                  <a:pt x="480328" y="538480"/>
                  <a:pt x="420638" y="566420"/>
                  <a:pt x="350788" y="655320"/>
                </a:cubicBezTo>
                <a:cubicBezTo>
                  <a:pt x="280938" y="744220"/>
                  <a:pt x="184418" y="902970"/>
                  <a:pt x="129808" y="1013460"/>
                </a:cubicBezTo>
                <a:cubicBezTo>
                  <a:pt x="75198" y="1123950"/>
                  <a:pt x="44718" y="1211580"/>
                  <a:pt x="23128" y="1318260"/>
                </a:cubicBezTo>
                <a:cubicBezTo>
                  <a:pt x="1538" y="1424940"/>
                  <a:pt x="-1002" y="1544320"/>
                  <a:pt x="268" y="1653540"/>
                </a:cubicBezTo>
                <a:cubicBezTo>
                  <a:pt x="1538" y="1762760"/>
                  <a:pt x="24398" y="1899920"/>
                  <a:pt x="30748" y="1973580"/>
                </a:cubicBezTo>
                <a:cubicBezTo>
                  <a:pt x="37098" y="2047240"/>
                  <a:pt x="37733" y="2071370"/>
                  <a:pt x="38368" y="2095500"/>
                </a:cubicBezTo>
              </a:path>
            </a:pathLst>
          </a:custGeom>
          <a:noFill/>
          <a:ln w="381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43" name="Google Shape;443;p9"/>
          <p:cNvGrpSpPr/>
          <p:nvPr/>
        </p:nvGrpSpPr>
        <p:grpSpPr>
          <a:xfrm>
            <a:off x="3086005" y="-32369"/>
            <a:ext cx="5322334" cy="795962"/>
            <a:chOff x="10279134" y="-795962"/>
            <a:chExt cx="5322334" cy="795962"/>
          </a:xfrm>
        </p:grpSpPr>
        <p:sp>
          <p:nvSpPr>
            <p:cNvPr id="444" name="Google Shape;444;p9"/>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9"/>
            <p:cNvSpPr txBox="1"/>
            <p:nvPr/>
          </p:nvSpPr>
          <p:spPr>
            <a:xfrm>
              <a:off x="10279134" y="-775585"/>
              <a:ext cx="5216981"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1. KINH TUYẾN VÀ VĨ TUYẾN</a:t>
              </a:r>
              <a:endParaRPr sz="3600" b="0" i="0" u="none" strike="noStrike" cap="none">
                <a:solidFill>
                  <a:srgbClr val="002060"/>
                </a:solidFill>
                <a:latin typeface="Oswald Regular"/>
                <a:ea typeface="Oswald Regular"/>
                <a:cs typeface="Oswald Regular"/>
                <a:sym typeface="Oswald Regular"/>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1000"/>
                                        <p:tgtEl>
                                          <p:spTgt spid="42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28"/>
                                        </p:tgtEl>
                                        <p:attrNameLst>
                                          <p:attrName>style.visibility</p:attrName>
                                        </p:attrNameLst>
                                      </p:cBhvr>
                                      <p:to>
                                        <p:strVal val="visible"/>
                                      </p:to>
                                    </p:set>
                                    <p:anim calcmode="lin" valueType="num">
                                      <p:cBhvr additive="base">
                                        <p:cTn id="12" dur="500"/>
                                        <p:tgtEl>
                                          <p:spTgt spid="428"/>
                                        </p:tgtEl>
                                        <p:attrNameLst>
                                          <p:attrName>ppt_w</p:attrName>
                                        </p:attrNameLst>
                                      </p:cBhvr>
                                      <p:tavLst>
                                        <p:tav tm="0">
                                          <p:val>
                                            <p:strVal val="0"/>
                                          </p:val>
                                        </p:tav>
                                        <p:tav tm="100000">
                                          <p:val>
                                            <p:strVal val="#ppt_w"/>
                                          </p:val>
                                        </p:tav>
                                      </p:tavLst>
                                    </p:anim>
                                    <p:anim calcmode="lin" valueType="num">
                                      <p:cBhvr additive="base">
                                        <p:cTn id="13" dur="500"/>
                                        <p:tgtEl>
                                          <p:spTgt spid="428"/>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32"/>
                                        </p:tgtEl>
                                        <p:attrNameLst>
                                          <p:attrName>style.visibility</p:attrName>
                                        </p:attrNameLst>
                                      </p:cBhvr>
                                      <p:to>
                                        <p:strVal val="visible"/>
                                      </p:to>
                                    </p:set>
                                    <p:animEffect transition="in" filter="fade">
                                      <p:cBhvr>
                                        <p:cTn id="18" dur="500"/>
                                        <p:tgtEl>
                                          <p:spTgt spid="432"/>
                                        </p:tgtEl>
                                      </p:cBhvr>
                                    </p:animEffect>
                                  </p:childTnLst>
                                </p:cTn>
                              </p:par>
                              <p:par>
                                <p:cTn id="19" presetID="1" presetClass="entr" presetSubtype="0" fill="hold" nodeType="withEffect">
                                  <p:stCondLst>
                                    <p:cond delay="0"/>
                                  </p:stCondLst>
                                  <p:childTnLst>
                                    <p:set>
                                      <p:cBhvr>
                                        <p:cTn id="20" dur="1" fill="hold">
                                          <p:stCondLst>
                                            <p:cond delay="0"/>
                                          </p:stCondLst>
                                        </p:cTn>
                                        <p:tgtEl>
                                          <p:spTgt spid="43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433"/>
                                        </p:tgtEl>
                                        <p:attrNameLst>
                                          <p:attrName>style.visibility</p:attrName>
                                        </p:attrNameLst>
                                      </p:cBhvr>
                                      <p:to>
                                        <p:strVal val="visible"/>
                                      </p:to>
                                    </p:set>
                                    <p:animEffect transition="in" filter="fade">
                                      <p:cBhvr>
                                        <p:cTn id="23" dur="1000"/>
                                        <p:tgtEl>
                                          <p:spTgt spid="4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30"/>
                                        </p:tgtEl>
                                        <p:attrNameLst>
                                          <p:attrName>style.visibility</p:attrName>
                                        </p:attrNameLst>
                                      </p:cBhvr>
                                      <p:to>
                                        <p:strVal val="visible"/>
                                      </p:to>
                                    </p:set>
                                    <p:animEffect transition="in" filter="fade">
                                      <p:cBhvr>
                                        <p:cTn id="28" dur="500"/>
                                        <p:tgtEl>
                                          <p:spTgt spid="430"/>
                                        </p:tgtEl>
                                      </p:cBhvr>
                                    </p:animEffect>
                                  </p:childTnLst>
                                </p:cTn>
                              </p:par>
                              <p:par>
                                <p:cTn id="29" presetID="10" presetClass="entr" presetSubtype="0" fill="hold" nodeType="withEffect">
                                  <p:stCondLst>
                                    <p:cond delay="0"/>
                                  </p:stCondLst>
                                  <p:childTnLst>
                                    <p:set>
                                      <p:cBhvr>
                                        <p:cTn id="30" dur="1" fill="hold">
                                          <p:stCondLst>
                                            <p:cond delay="0"/>
                                          </p:stCondLst>
                                        </p:cTn>
                                        <p:tgtEl>
                                          <p:spTgt spid="429"/>
                                        </p:tgtEl>
                                        <p:attrNameLst>
                                          <p:attrName>style.visibility</p:attrName>
                                        </p:attrNameLst>
                                      </p:cBhvr>
                                      <p:to>
                                        <p:strVal val="visible"/>
                                      </p:to>
                                    </p:set>
                                    <p:animEffect transition="in" filter="fade">
                                      <p:cBhvr>
                                        <p:cTn id="31" dur="500"/>
                                        <p:tgtEl>
                                          <p:spTgt spid="42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36"/>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434"/>
                                        </p:tgtEl>
                                        <p:attrNameLst>
                                          <p:attrName>style.visibility</p:attrName>
                                        </p:attrNameLst>
                                      </p:cBhvr>
                                      <p:to>
                                        <p:strVal val="visible"/>
                                      </p:to>
                                    </p:set>
                                    <p:animEffect transition="in" filter="fade">
                                      <p:cBhvr>
                                        <p:cTn id="38" dur="1000"/>
                                        <p:tgtEl>
                                          <p:spTgt spid="434"/>
                                        </p:tgtEl>
                                      </p:cBhvr>
                                    </p:animEffect>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437"/>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435"/>
                                        </p:tgtEl>
                                        <p:attrNameLst>
                                          <p:attrName>style.visibility</p:attrName>
                                        </p:attrNameLst>
                                      </p:cBhvr>
                                      <p:to>
                                        <p:strVal val="visible"/>
                                      </p:to>
                                    </p:set>
                                    <p:animEffect transition="in" filter="fade">
                                      <p:cBhvr>
                                        <p:cTn id="44" dur="10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0"/>
          <p:cNvSpPr/>
          <p:nvPr/>
        </p:nvSpPr>
        <p:spPr>
          <a:xfrm rot="10800000" flipH="1">
            <a:off x="0" y="0"/>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452" name="Google Shape;452;p10"/>
          <p:cNvSpPr txBox="1"/>
          <p:nvPr/>
        </p:nvSpPr>
        <p:spPr>
          <a:xfrm>
            <a:off x="847096" y="5426575"/>
            <a:ext cx="35620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2060"/>
                </a:solidFill>
                <a:latin typeface="Calibri"/>
                <a:ea typeface="Calibri"/>
                <a:cs typeface="Calibri"/>
                <a:sym typeface="Calibri"/>
              </a:rPr>
              <a:t> </a:t>
            </a:r>
            <a:r>
              <a:rPr lang="en-US" sz="1800" b="1">
                <a:solidFill>
                  <a:srgbClr val="002060"/>
                </a:solidFill>
                <a:latin typeface="Calibri"/>
                <a:ea typeface="Calibri"/>
                <a:cs typeface="Calibri"/>
                <a:sym typeface="Calibri"/>
              </a:rPr>
              <a:t>Hình 1.2. Các đường kinh tuyến, </a:t>
            </a:r>
            <a:endParaRPr/>
          </a:p>
          <a:p>
            <a:pPr marL="0" marR="0" lvl="0" indent="0" algn="ctr" rtl="0">
              <a:spcBef>
                <a:spcPts val="0"/>
              </a:spcBef>
              <a:spcAft>
                <a:spcPts val="0"/>
              </a:spcAft>
              <a:buNone/>
            </a:pPr>
            <a:r>
              <a:rPr lang="en-US" sz="1800" b="1">
                <a:solidFill>
                  <a:srgbClr val="002060"/>
                </a:solidFill>
                <a:latin typeface="Calibri"/>
                <a:ea typeface="Calibri"/>
                <a:cs typeface="Calibri"/>
                <a:sym typeface="Calibri"/>
              </a:rPr>
              <a:t>vĩ tuyến trên quả Địa cầu</a:t>
            </a:r>
            <a:endParaRPr sz="1050">
              <a:solidFill>
                <a:schemeClr val="dk1"/>
              </a:solidFill>
              <a:latin typeface="Calibri"/>
              <a:ea typeface="Calibri"/>
              <a:cs typeface="Calibri"/>
              <a:sym typeface="Calibri"/>
            </a:endParaRPr>
          </a:p>
        </p:txBody>
      </p:sp>
      <p:pic>
        <p:nvPicPr>
          <p:cNvPr id="453" name="Google Shape;453;p10"/>
          <p:cNvPicPr preferRelativeResize="0"/>
          <p:nvPr/>
        </p:nvPicPr>
        <p:blipFill rotWithShape="1">
          <a:blip r:embed="rId3">
            <a:alphaModFix/>
          </a:blip>
          <a:srcRect/>
          <a:stretch/>
        </p:blipFill>
        <p:spPr>
          <a:xfrm>
            <a:off x="433740" y="1180148"/>
            <a:ext cx="5004730" cy="4067563"/>
          </a:xfrm>
          <a:prstGeom prst="rect">
            <a:avLst/>
          </a:prstGeom>
          <a:noFill/>
          <a:ln>
            <a:noFill/>
          </a:ln>
        </p:spPr>
      </p:pic>
      <p:sp>
        <p:nvSpPr>
          <p:cNvPr id="454" name="Google Shape;454;p10"/>
          <p:cNvSpPr txBox="1"/>
          <p:nvPr/>
        </p:nvSpPr>
        <p:spPr>
          <a:xfrm>
            <a:off x="4965279" y="10094928"/>
            <a:ext cx="6416463" cy="28146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Quan sát hình bên và xác định:</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1. Đường kinh tuyến gốc, vĩ tuyến gốc.</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2. So sánh độ dài các kinh tuyến với nhau và các vĩ tuyến với nhau.</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3. Trên Trái Đất có bao nhiêu đường kinh tuyến? Bao nhiêu đường vĩ tuyến?</a:t>
            </a:r>
            <a:endParaRPr sz="3600" b="1">
              <a:solidFill>
                <a:srgbClr val="002060"/>
              </a:solidFill>
              <a:latin typeface="Arial"/>
              <a:ea typeface="Arial"/>
              <a:cs typeface="Arial"/>
              <a:sym typeface="Arial"/>
            </a:endParaRPr>
          </a:p>
        </p:txBody>
      </p:sp>
      <p:sp>
        <p:nvSpPr>
          <p:cNvPr id="455" name="Google Shape;455;p10"/>
          <p:cNvSpPr/>
          <p:nvPr/>
        </p:nvSpPr>
        <p:spPr>
          <a:xfrm>
            <a:off x="4835434" y="876952"/>
            <a:ext cx="7038408" cy="4762024"/>
          </a:xfrm>
          <a:prstGeom prst="rect">
            <a:avLst/>
          </a:prstGeom>
          <a:noFill/>
          <a:ln w="1905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56" name="Google Shape;456;p10" descr="Yếu Tố Biểu Tượng Tra Cứu Câu Hỏi Hình ảnh | Định dạng hình ảnh AI  401033918| vn.lovepik.com"/>
          <p:cNvPicPr preferRelativeResize="0"/>
          <p:nvPr/>
        </p:nvPicPr>
        <p:blipFill rotWithShape="1">
          <a:blip r:embed="rId4">
            <a:alphaModFix/>
          </a:blip>
          <a:srcRect/>
          <a:stretch/>
        </p:blipFill>
        <p:spPr>
          <a:xfrm>
            <a:off x="4835434" y="8605006"/>
            <a:ext cx="2064712" cy="2064712"/>
          </a:xfrm>
          <a:prstGeom prst="rect">
            <a:avLst/>
          </a:prstGeom>
          <a:noFill/>
          <a:ln>
            <a:noFill/>
          </a:ln>
        </p:spPr>
      </p:pic>
      <p:sp>
        <p:nvSpPr>
          <p:cNvPr id="457" name="Google Shape;457;p10"/>
          <p:cNvSpPr/>
          <p:nvPr/>
        </p:nvSpPr>
        <p:spPr>
          <a:xfrm>
            <a:off x="4296054" y="5698316"/>
            <a:ext cx="7697788" cy="749180"/>
          </a:xfrm>
          <a:prstGeom prst="roundRect">
            <a:avLst>
              <a:gd name="adj" fmla="val 23187"/>
            </a:avLst>
          </a:prstGeom>
          <a:solidFill>
            <a:srgbClr val="FFFFFF"/>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FF"/>
                </a:solidFill>
                <a:latin typeface="Arial"/>
                <a:ea typeface="Arial"/>
                <a:cs typeface="Arial"/>
                <a:sym typeface="Arial"/>
              </a:rPr>
              <a:t>        </a:t>
            </a:r>
            <a:r>
              <a:rPr lang="en-US" sz="3200" b="1">
                <a:solidFill>
                  <a:srgbClr val="0000FF"/>
                </a:solidFill>
                <a:latin typeface="Arial"/>
                <a:ea typeface="Arial"/>
                <a:cs typeface="Arial"/>
                <a:sym typeface="Arial"/>
              </a:rPr>
              <a:t>Đường </a:t>
            </a:r>
            <a:r>
              <a:rPr lang="en-US" sz="3200" b="1">
                <a:solidFill>
                  <a:srgbClr val="FF0000"/>
                </a:solidFill>
                <a:latin typeface="Arial"/>
                <a:ea typeface="Arial"/>
                <a:cs typeface="Arial"/>
                <a:sym typeface="Arial"/>
              </a:rPr>
              <a:t>vĩ tuyến </a:t>
            </a:r>
            <a:r>
              <a:rPr lang="en-US" sz="3200" b="1">
                <a:solidFill>
                  <a:srgbClr val="0000FF"/>
                </a:solidFill>
                <a:latin typeface="Arial"/>
                <a:ea typeface="Arial"/>
                <a:cs typeface="Arial"/>
                <a:sym typeface="Arial"/>
              </a:rPr>
              <a:t>nào có độ dài lớn nhất?</a:t>
            </a:r>
            <a:endParaRPr sz="2400" b="1" i="0" u="none" strike="noStrike" cap="none">
              <a:solidFill>
                <a:srgbClr val="FF0000"/>
              </a:solidFill>
              <a:latin typeface="Arial"/>
              <a:ea typeface="Arial"/>
              <a:cs typeface="Arial"/>
              <a:sym typeface="Arial"/>
            </a:endParaRPr>
          </a:p>
        </p:txBody>
      </p:sp>
      <p:sp>
        <p:nvSpPr>
          <p:cNvPr id="458" name="Google Shape;458;p10"/>
          <p:cNvSpPr txBox="1"/>
          <p:nvPr/>
        </p:nvSpPr>
        <p:spPr>
          <a:xfrm>
            <a:off x="4833651" y="951556"/>
            <a:ext cx="703840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2060"/>
                </a:solidFill>
                <a:latin typeface="Calibri"/>
                <a:ea typeface="Calibri"/>
                <a:cs typeface="Calibri"/>
                <a:sym typeface="Calibri"/>
              </a:rPr>
              <a:t>  </a:t>
            </a:r>
            <a:r>
              <a:rPr lang="en-US" sz="3200" b="1">
                <a:solidFill>
                  <a:srgbClr val="FF0000"/>
                </a:solidFill>
                <a:latin typeface="Calibri"/>
                <a:ea typeface="Calibri"/>
                <a:cs typeface="Calibri"/>
                <a:sym typeface="Calibri"/>
              </a:rPr>
              <a:t>Vĩ tuyến gốc: </a:t>
            </a:r>
            <a:r>
              <a:rPr lang="en-US" sz="2800">
                <a:solidFill>
                  <a:srgbClr val="0000FF"/>
                </a:solidFill>
                <a:latin typeface="Calibri"/>
                <a:ea typeface="Calibri"/>
                <a:cs typeface="Calibri"/>
                <a:sym typeface="Calibri"/>
              </a:rPr>
              <a:t>0</a:t>
            </a:r>
            <a:r>
              <a:rPr lang="en-US" sz="2800" baseline="30000">
                <a:solidFill>
                  <a:srgbClr val="0000FF"/>
                </a:solidFill>
                <a:latin typeface="Calibri"/>
                <a:ea typeface="Calibri"/>
                <a:cs typeface="Calibri"/>
                <a:sym typeface="Calibri"/>
              </a:rPr>
              <a:t>0 </a:t>
            </a:r>
            <a:r>
              <a:rPr lang="en-US" sz="2800">
                <a:solidFill>
                  <a:srgbClr val="0000FF"/>
                </a:solidFill>
                <a:latin typeface="Calibri"/>
                <a:ea typeface="Calibri"/>
                <a:cs typeface="Calibri"/>
                <a:sym typeface="Calibri"/>
              </a:rPr>
              <a:t>hay còn gọi là đường xích đạo, chia quả cầu thành 2 phần bằng nhau.</a:t>
            </a:r>
            <a:endParaRPr sz="1600">
              <a:solidFill>
                <a:srgbClr val="0000FF"/>
              </a:solidFill>
              <a:latin typeface="Calibri"/>
              <a:ea typeface="Calibri"/>
              <a:cs typeface="Calibri"/>
              <a:sym typeface="Calibri"/>
            </a:endParaRPr>
          </a:p>
        </p:txBody>
      </p:sp>
      <p:pic>
        <p:nvPicPr>
          <p:cNvPr id="459" name="Google Shape;459;p10"/>
          <p:cNvPicPr preferRelativeResize="0"/>
          <p:nvPr/>
        </p:nvPicPr>
        <p:blipFill rotWithShape="1">
          <a:blip r:embed="rId5">
            <a:alphaModFix/>
          </a:blip>
          <a:srcRect t="2634" r="28477" b="5321"/>
          <a:stretch/>
        </p:blipFill>
        <p:spPr>
          <a:xfrm>
            <a:off x="12847496" y="3224830"/>
            <a:ext cx="6863212" cy="3512803"/>
          </a:xfrm>
          <a:prstGeom prst="rect">
            <a:avLst/>
          </a:prstGeom>
          <a:noFill/>
          <a:ln>
            <a:noFill/>
          </a:ln>
        </p:spPr>
      </p:pic>
      <p:sp>
        <p:nvSpPr>
          <p:cNvPr id="460" name="Google Shape;460;p10"/>
          <p:cNvSpPr txBox="1"/>
          <p:nvPr/>
        </p:nvSpPr>
        <p:spPr>
          <a:xfrm>
            <a:off x="17715697" y="3868491"/>
            <a:ext cx="13079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highlight>
                  <a:srgbClr val="FFFF00"/>
                </a:highlight>
                <a:latin typeface="Calibri"/>
                <a:ea typeface="Calibri"/>
                <a:cs typeface="Calibri"/>
                <a:sym typeface="Calibri"/>
              </a:rPr>
              <a:t>Luân Đôn</a:t>
            </a:r>
            <a:endParaRPr/>
          </a:p>
        </p:txBody>
      </p:sp>
      <p:sp>
        <p:nvSpPr>
          <p:cNvPr id="461" name="Google Shape;461;p10"/>
          <p:cNvSpPr/>
          <p:nvPr/>
        </p:nvSpPr>
        <p:spPr>
          <a:xfrm>
            <a:off x="17594061" y="4067539"/>
            <a:ext cx="217165" cy="197504"/>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2" name="Google Shape;462;p10"/>
          <p:cNvSpPr txBox="1"/>
          <p:nvPr/>
        </p:nvSpPr>
        <p:spPr>
          <a:xfrm>
            <a:off x="18463659" y="4089657"/>
            <a:ext cx="72446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rgbClr val="0000FF"/>
                </a:solidFill>
                <a:highlight>
                  <a:srgbClr val="E3DFD6"/>
                </a:highlight>
                <a:latin typeface="Calibri"/>
                <a:ea typeface="Calibri"/>
                <a:cs typeface="Calibri"/>
                <a:sym typeface="Calibri"/>
              </a:rPr>
              <a:t>180</a:t>
            </a:r>
            <a:r>
              <a:rPr lang="en-US" sz="2000" b="1" i="0" u="none" strike="noStrike" cap="none" baseline="30000">
                <a:solidFill>
                  <a:srgbClr val="0000FF"/>
                </a:solidFill>
                <a:highlight>
                  <a:srgbClr val="E3DFD6"/>
                </a:highlight>
                <a:latin typeface="Calibri"/>
                <a:ea typeface="Calibri"/>
                <a:cs typeface="Calibri"/>
                <a:sym typeface="Calibri"/>
              </a:rPr>
              <a:t>0</a:t>
            </a:r>
            <a:endParaRPr sz="1200" b="1">
              <a:solidFill>
                <a:schemeClr val="dk1"/>
              </a:solidFill>
              <a:highlight>
                <a:srgbClr val="E3DFD6"/>
              </a:highlight>
              <a:latin typeface="Calibri"/>
              <a:ea typeface="Calibri"/>
              <a:cs typeface="Calibri"/>
              <a:sym typeface="Calibri"/>
            </a:endParaRPr>
          </a:p>
        </p:txBody>
      </p:sp>
      <p:sp>
        <p:nvSpPr>
          <p:cNvPr id="463" name="Google Shape;463;p10"/>
          <p:cNvSpPr txBox="1"/>
          <p:nvPr/>
        </p:nvSpPr>
        <p:spPr>
          <a:xfrm>
            <a:off x="17274467" y="5399941"/>
            <a:ext cx="4412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rgbClr val="0000FF"/>
                </a:solidFill>
                <a:highlight>
                  <a:srgbClr val="E3DFD6"/>
                </a:highlight>
                <a:latin typeface="Calibri"/>
                <a:ea typeface="Calibri"/>
                <a:cs typeface="Calibri"/>
                <a:sym typeface="Calibri"/>
              </a:rPr>
              <a:t>0</a:t>
            </a:r>
            <a:r>
              <a:rPr lang="en-US" sz="2000" b="1" i="0" u="none" strike="noStrike" cap="none" baseline="30000">
                <a:solidFill>
                  <a:srgbClr val="0000FF"/>
                </a:solidFill>
                <a:highlight>
                  <a:srgbClr val="E3DFD6"/>
                </a:highlight>
                <a:latin typeface="Calibri"/>
                <a:ea typeface="Calibri"/>
                <a:cs typeface="Calibri"/>
                <a:sym typeface="Calibri"/>
              </a:rPr>
              <a:t>0</a:t>
            </a:r>
            <a:endParaRPr sz="1200" b="1">
              <a:solidFill>
                <a:schemeClr val="dk1"/>
              </a:solidFill>
              <a:highlight>
                <a:srgbClr val="E3DFD6"/>
              </a:highlight>
              <a:latin typeface="Calibri"/>
              <a:ea typeface="Calibri"/>
              <a:cs typeface="Calibri"/>
              <a:sym typeface="Calibri"/>
            </a:endParaRPr>
          </a:p>
        </p:txBody>
      </p:sp>
      <p:sp>
        <p:nvSpPr>
          <p:cNvPr id="464" name="Google Shape;464;p10"/>
          <p:cNvSpPr txBox="1"/>
          <p:nvPr/>
        </p:nvSpPr>
        <p:spPr>
          <a:xfrm rot="-5400000">
            <a:off x="16656835" y="4494885"/>
            <a:ext cx="16088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Kinh tuyến gốc</a:t>
            </a:r>
            <a:endParaRPr/>
          </a:p>
        </p:txBody>
      </p:sp>
      <p:sp>
        <p:nvSpPr>
          <p:cNvPr id="465" name="Google Shape;465;p10"/>
          <p:cNvSpPr txBox="1"/>
          <p:nvPr/>
        </p:nvSpPr>
        <p:spPr>
          <a:xfrm rot="216231">
            <a:off x="16691065" y="4073339"/>
            <a:ext cx="709553" cy="16970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b="1">
                <a:solidFill>
                  <a:srgbClr val="FF0000"/>
                </a:solidFill>
                <a:latin typeface="Calibri"/>
                <a:ea typeface="Calibri"/>
                <a:cs typeface="Calibri"/>
                <a:sym typeface="Calibri"/>
              </a:rPr>
              <a:t>Bán cầu Tây</a:t>
            </a:r>
            <a:endParaRPr/>
          </a:p>
        </p:txBody>
      </p:sp>
      <p:sp>
        <p:nvSpPr>
          <p:cNvPr id="466" name="Google Shape;466;p10"/>
          <p:cNvSpPr txBox="1"/>
          <p:nvPr/>
        </p:nvSpPr>
        <p:spPr>
          <a:xfrm>
            <a:off x="18569352" y="4339899"/>
            <a:ext cx="908568" cy="16970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b="1">
                <a:solidFill>
                  <a:srgbClr val="00B050"/>
                </a:solidFill>
                <a:latin typeface="Calibri"/>
                <a:ea typeface="Calibri"/>
                <a:cs typeface="Calibri"/>
                <a:sym typeface="Calibri"/>
              </a:rPr>
              <a:t>Bán cầu Đông</a:t>
            </a:r>
            <a:endParaRPr/>
          </a:p>
        </p:txBody>
      </p:sp>
      <p:sp>
        <p:nvSpPr>
          <p:cNvPr id="467" name="Google Shape;467;p10"/>
          <p:cNvSpPr/>
          <p:nvPr/>
        </p:nvSpPr>
        <p:spPr>
          <a:xfrm rot="10800000">
            <a:off x="17235887" y="5676917"/>
            <a:ext cx="410055" cy="636304"/>
          </a:xfrm>
          <a:prstGeom prs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 name="Google Shape;468;p10"/>
          <p:cNvSpPr/>
          <p:nvPr/>
        </p:nvSpPr>
        <p:spPr>
          <a:xfrm>
            <a:off x="17837577" y="4817540"/>
            <a:ext cx="410055" cy="636304"/>
          </a:xfrm>
          <a:prstGeom prst="rightArrow">
            <a:avLst>
              <a:gd name="adj1" fmla="val 50000"/>
              <a:gd name="adj2" fmla="val 50000"/>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9" name="Google Shape;469;p10" descr="Yếu Tố Biểu Tượng Tra Cứu Câu Hỏi Hình ảnh | Định dạng hình ảnh AI  401033918| vn.lovepik.com"/>
          <p:cNvPicPr preferRelativeResize="0"/>
          <p:nvPr/>
        </p:nvPicPr>
        <p:blipFill rotWithShape="1">
          <a:blip r:embed="rId4">
            <a:alphaModFix/>
          </a:blip>
          <a:srcRect/>
          <a:stretch/>
        </p:blipFill>
        <p:spPr>
          <a:xfrm>
            <a:off x="3802776" y="5399941"/>
            <a:ext cx="1404427" cy="1404427"/>
          </a:xfrm>
          <a:prstGeom prst="rect">
            <a:avLst/>
          </a:prstGeom>
          <a:noFill/>
          <a:ln>
            <a:noFill/>
          </a:ln>
        </p:spPr>
      </p:pic>
      <p:cxnSp>
        <p:nvCxnSpPr>
          <p:cNvPr id="470" name="Google Shape;470;p10"/>
          <p:cNvCxnSpPr>
            <a:stCxn id="471" idx="1"/>
          </p:cNvCxnSpPr>
          <p:nvPr/>
        </p:nvCxnSpPr>
        <p:spPr>
          <a:xfrm flipH="1">
            <a:off x="7445443" y="3830320"/>
            <a:ext cx="1485900" cy="459300"/>
          </a:xfrm>
          <a:prstGeom prst="straightConnector1">
            <a:avLst/>
          </a:prstGeom>
          <a:noFill/>
          <a:ln w="19050" cap="flat" cmpd="sng">
            <a:solidFill>
              <a:srgbClr val="FF0000"/>
            </a:solidFill>
            <a:prstDash val="solid"/>
            <a:miter lim="800000"/>
            <a:headEnd type="none" w="sm" len="sm"/>
            <a:tailEnd type="triangle" w="med" len="med"/>
          </a:ln>
        </p:spPr>
      </p:cxnSp>
      <p:grpSp>
        <p:nvGrpSpPr>
          <p:cNvPr id="472" name="Google Shape;472;p10"/>
          <p:cNvGrpSpPr/>
          <p:nvPr/>
        </p:nvGrpSpPr>
        <p:grpSpPr>
          <a:xfrm>
            <a:off x="5365325" y="2016733"/>
            <a:ext cx="6495434" cy="3350274"/>
            <a:chOff x="5318902" y="2016733"/>
            <a:chExt cx="6495434" cy="3350274"/>
          </a:xfrm>
        </p:grpSpPr>
        <p:grpSp>
          <p:nvGrpSpPr>
            <p:cNvPr id="473" name="Google Shape;473;p10"/>
            <p:cNvGrpSpPr/>
            <p:nvPr/>
          </p:nvGrpSpPr>
          <p:grpSpPr>
            <a:xfrm>
              <a:off x="5318902" y="2016733"/>
              <a:ext cx="6495434" cy="3350274"/>
              <a:chOff x="5318902" y="2016733"/>
              <a:chExt cx="6495434" cy="3350274"/>
            </a:xfrm>
          </p:grpSpPr>
          <p:grpSp>
            <p:nvGrpSpPr>
              <p:cNvPr id="474" name="Google Shape;474;p10"/>
              <p:cNvGrpSpPr/>
              <p:nvPr/>
            </p:nvGrpSpPr>
            <p:grpSpPr>
              <a:xfrm>
                <a:off x="5318902" y="2016733"/>
                <a:ext cx="6495434" cy="3350274"/>
                <a:chOff x="5318902" y="2016733"/>
                <a:chExt cx="6495434" cy="3350274"/>
              </a:xfrm>
            </p:grpSpPr>
            <p:pic>
              <p:nvPicPr>
                <p:cNvPr id="475" name="Google Shape;475;p10"/>
                <p:cNvPicPr preferRelativeResize="0"/>
                <p:nvPr/>
              </p:nvPicPr>
              <p:blipFill rotWithShape="1">
                <a:blip r:embed="rId6">
                  <a:alphaModFix/>
                </a:blip>
                <a:srcRect/>
                <a:stretch/>
              </p:blipFill>
              <p:spPr>
                <a:xfrm>
                  <a:off x="5318902" y="2016733"/>
                  <a:ext cx="6495434" cy="3350274"/>
                </a:xfrm>
                <a:prstGeom prst="rect">
                  <a:avLst/>
                </a:prstGeom>
                <a:noFill/>
                <a:ln>
                  <a:noFill/>
                </a:ln>
              </p:spPr>
            </p:pic>
            <p:sp>
              <p:nvSpPr>
                <p:cNvPr id="476" name="Google Shape;476;p10"/>
                <p:cNvSpPr/>
                <p:nvPr/>
              </p:nvSpPr>
              <p:spPr>
                <a:xfrm>
                  <a:off x="8762035" y="2467096"/>
                  <a:ext cx="2511707" cy="2533167"/>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1" name="Google Shape;471;p10"/>
                <p:cNvSpPr/>
                <p:nvPr/>
              </p:nvSpPr>
              <p:spPr>
                <a:xfrm>
                  <a:off x="8773160" y="3749040"/>
                  <a:ext cx="2484120" cy="245634"/>
                </a:xfrm>
                <a:custGeom>
                  <a:avLst/>
                  <a:gdLst/>
                  <a:ahLst/>
                  <a:cxnLst/>
                  <a:rect l="l" t="t" r="r" b="b"/>
                  <a:pathLst>
                    <a:path w="2484120" h="245634" extrusionOk="0">
                      <a:moveTo>
                        <a:pt x="0" y="0"/>
                      </a:moveTo>
                      <a:cubicBezTo>
                        <a:pt x="28786" y="27940"/>
                        <a:pt x="57573" y="55880"/>
                        <a:pt x="111760" y="81280"/>
                      </a:cubicBezTo>
                      <a:cubicBezTo>
                        <a:pt x="165947" y="106680"/>
                        <a:pt x="231140" y="131233"/>
                        <a:pt x="325120" y="152400"/>
                      </a:cubicBezTo>
                      <a:cubicBezTo>
                        <a:pt x="419100" y="173567"/>
                        <a:pt x="555413" y="194733"/>
                        <a:pt x="675640" y="208280"/>
                      </a:cubicBezTo>
                      <a:cubicBezTo>
                        <a:pt x="795867" y="221827"/>
                        <a:pt x="893233" y="227753"/>
                        <a:pt x="1046480" y="233680"/>
                      </a:cubicBezTo>
                      <a:cubicBezTo>
                        <a:pt x="1199727" y="239607"/>
                        <a:pt x="1432560" y="249767"/>
                        <a:pt x="1595120" y="243840"/>
                      </a:cubicBezTo>
                      <a:cubicBezTo>
                        <a:pt x="1757680" y="237913"/>
                        <a:pt x="1907540" y="215053"/>
                        <a:pt x="2021840" y="198120"/>
                      </a:cubicBezTo>
                      <a:cubicBezTo>
                        <a:pt x="2136140" y="181187"/>
                        <a:pt x="2203873" y="165947"/>
                        <a:pt x="2280920" y="142240"/>
                      </a:cubicBezTo>
                      <a:cubicBezTo>
                        <a:pt x="2357967" y="118533"/>
                        <a:pt x="2421043" y="87206"/>
                        <a:pt x="2484120" y="55880"/>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7" name="Google Shape;477;p10"/>
                <p:cNvSpPr/>
                <p:nvPr/>
              </p:nvSpPr>
              <p:spPr>
                <a:xfrm>
                  <a:off x="8793480" y="3484615"/>
                  <a:ext cx="2458720" cy="244105"/>
                </a:xfrm>
                <a:custGeom>
                  <a:avLst/>
                  <a:gdLst/>
                  <a:ahLst/>
                  <a:cxnLst/>
                  <a:rect l="l" t="t" r="r" b="b"/>
                  <a:pathLst>
                    <a:path w="2458720" h="244105" extrusionOk="0">
                      <a:moveTo>
                        <a:pt x="0" y="208545"/>
                      </a:moveTo>
                      <a:cubicBezTo>
                        <a:pt x="38946" y="181028"/>
                        <a:pt x="77893" y="153512"/>
                        <a:pt x="127000" y="132345"/>
                      </a:cubicBezTo>
                      <a:cubicBezTo>
                        <a:pt x="176107" y="111178"/>
                        <a:pt x="224367" y="95938"/>
                        <a:pt x="294640" y="81545"/>
                      </a:cubicBezTo>
                      <a:cubicBezTo>
                        <a:pt x="364913" y="67152"/>
                        <a:pt x="458893" y="56145"/>
                        <a:pt x="548640" y="45985"/>
                      </a:cubicBezTo>
                      <a:cubicBezTo>
                        <a:pt x="638387" y="35825"/>
                        <a:pt x="833120" y="20585"/>
                        <a:pt x="833120" y="20585"/>
                      </a:cubicBezTo>
                      <a:cubicBezTo>
                        <a:pt x="927947" y="12965"/>
                        <a:pt x="1007533" y="1958"/>
                        <a:pt x="1117600" y="265"/>
                      </a:cubicBezTo>
                      <a:cubicBezTo>
                        <a:pt x="1227667" y="-1428"/>
                        <a:pt x="1378373" y="5345"/>
                        <a:pt x="1493520" y="10425"/>
                      </a:cubicBezTo>
                      <a:cubicBezTo>
                        <a:pt x="1608667" y="15505"/>
                        <a:pt x="1692487" y="14658"/>
                        <a:pt x="1808480" y="30745"/>
                      </a:cubicBezTo>
                      <a:cubicBezTo>
                        <a:pt x="1924473" y="46832"/>
                        <a:pt x="2094653" y="84932"/>
                        <a:pt x="2189480" y="106945"/>
                      </a:cubicBezTo>
                      <a:cubicBezTo>
                        <a:pt x="2284307" y="128958"/>
                        <a:pt x="2332567" y="139965"/>
                        <a:pt x="2377440" y="162825"/>
                      </a:cubicBezTo>
                      <a:cubicBezTo>
                        <a:pt x="2422313" y="185685"/>
                        <a:pt x="2440516" y="214895"/>
                        <a:pt x="2458720" y="244105"/>
                      </a:cubicBezTo>
                    </a:path>
                  </a:pathLst>
                </a:cu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8" name="Google Shape;478;p10"/>
                <p:cNvSpPr/>
                <p:nvPr/>
              </p:nvSpPr>
              <p:spPr>
                <a:xfrm>
                  <a:off x="9438566" y="2809240"/>
                  <a:ext cx="1325954" cy="518160"/>
                </a:xfrm>
                <a:custGeom>
                  <a:avLst/>
                  <a:gdLst/>
                  <a:ahLst/>
                  <a:cxnLst/>
                  <a:rect l="l" t="t" r="r" b="b"/>
                  <a:pathLst>
                    <a:path w="1325954" h="518160" extrusionOk="0">
                      <a:moveTo>
                        <a:pt x="74" y="386080"/>
                      </a:moveTo>
                      <a:cubicBezTo>
                        <a:pt x="-773" y="327660"/>
                        <a:pt x="5222" y="162324"/>
                        <a:pt x="35634" y="55880"/>
                      </a:cubicBezTo>
                      <a:cubicBezTo>
                        <a:pt x="42113" y="33202"/>
                        <a:pt x="78570" y="35219"/>
                        <a:pt x="101674" y="30480"/>
                      </a:cubicBezTo>
                      <a:cubicBezTo>
                        <a:pt x="145089" y="21574"/>
                        <a:pt x="189764" y="20627"/>
                        <a:pt x="233754" y="15240"/>
                      </a:cubicBezTo>
                      <a:lnTo>
                        <a:pt x="350594" y="0"/>
                      </a:lnTo>
                      <a:lnTo>
                        <a:pt x="1224354" y="15240"/>
                      </a:lnTo>
                      <a:cubicBezTo>
                        <a:pt x="1253108" y="17416"/>
                        <a:pt x="1276586" y="45805"/>
                        <a:pt x="1290394" y="71120"/>
                      </a:cubicBezTo>
                      <a:cubicBezTo>
                        <a:pt x="1304045" y="96147"/>
                        <a:pt x="1319712" y="208347"/>
                        <a:pt x="1325954" y="248920"/>
                      </a:cubicBezTo>
                      <a:cubicBezTo>
                        <a:pt x="1314101" y="282787"/>
                        <a:pt x="1318935" y="328775"/>
                        <a:pt x="1290394" y="350520"/>
                      </a:cubicBezTo>
                      <a:cubicBezTo>
                        <a:pt x="1240558" y="388491"/>
                        <a:pt x="1173377" y="396284"/>
                        <a:pt x="1112594" y="411480"/>
                      </a:cubicBezTo>
                      <a:cubicBezTo>
                        <a:pt x="1020835" y="434420"/>
                        <a:pt x="971425" y="449582"/>
                        <a:pt x="878914" y="462280"/>
                      </a:cubicBezTo>
                      <a:cubicBezTo>
                        <a:pt x="830004" y="468993"/>
                        <a:pt x="780426" y="470261"/>
                        <a:pt x="731594" y="477520"/>
                      </a:cubicBezTo>
                      <a:cubicBezTo>
                        <a:pt x="655040" y="488900"/>
                        <a:pt x="502994" y="518160"/>
                        <a:pt x="502994" y="518160"/>
                      </a:cubicBezTo>
                      <a:cubicBezTo>
                        <a:pt x="448807" y="506307"/>
                        <a:pt x="395147" y="491719"/>
                        <a:pt x="340434" y="482600"/>
                      </a:cubicBezTo>
                      <a:cubicBezTo>
                        <a:pt x="320114" y="479213"/>
                        <a:pt x="299348" y="477860"/>
                        <a:pt x="279474" y="472440"/>
                      </a:cubicBezTo>
                      <a:cubicBezTo>
                        <a:pt x="88804" y="420439"/>
                        <a:pt x="259054" y="444381"/>
                        <a:pt x="55954" y="426720"/>
                      </a:cubicBezTo>
                      <a:cubicBezTo>
                        <a:pt x="50874" y="419947"/>
                        <a:pt x="44915" y="413751"/>
                        <a:pt x="40714" y="406400"/>
                      </a:cubicBezTo>
                      <a:cubicBezTo>
                        <a:pt x="28159" y="384429"/>
                        <a:pt x="921" y="444500"/>
                        <a:pt x="74" y="386080"/>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9" name="Google Shape;479;p10"/>
                <p:cNvSpPr/>
                <p:nvPr/>
              </p:nvSpPr>
              <p:spPr>
                <a:xfrm>
                  <a:off x="9438566" y="4166291"/>
                  <a:ext cx="1325954" cy="518160"/>
                </a:xfrm>
                <a:custGeom>
                  <a:avLst/>
                  <a:gdLst/>
                  <a:ahLst/>
                  <a:cxnLst/>
                  <a:rect l="l" t="t" r="r" b="b"/>
                  <a:pathLst>
                    <a:path w="1325954" h="518160" extrusionOk="0">
                      <a:moveTo>
                        <a:pt x="74" y="386080"/>
                      </a:moveTo>
                      <a:cubicBezTo>
                        <a:pt x="-773" y="327660"/>
                        <a:pt x="5222" y="162324"/>
                        <a:pt x="35634" y="55880"/>
                      </a:cubicBezTo>
                      <a:cubicBezTo>
                        <a:pt x="42113" y="33202"/>
                        <a:pt x="78570" y="35219"/>
                        <a:pt x="101674" y="30480"/>
                      </a:cubicBezTo>
                      <a:cubicBezTo>
                        <a:pt x="145089" y="21574"/>
                        <a:pt x="189764" y="20627"/>
                        <a:pt x="233754" y="15240"/>
                      </a:cubicBezTo>
                      <a:lnTo>
                        <a:pt x="350594" y="0"/>
                      </a:lnTo>
                      <a:lnTo>
                        <a:pt x="1224354" y="15240"/>
                      </a:lnTo>
                      <a:cubicBezTo>
                        <a:pt x="1253108" y="17416"/>
                        <a:pt x="1276586" y="45805"/>
                        <a:pt x="1290394" y="71120"/>
                      </a:cubicBezTo>
                      <a:cubicBezTo>
                        <a:pt x="1304045" y="96147"/>
                        <a:pt x="1319712" y="208347"/>
                        <a:pt x="1325954" y="248920"/>
                      </a:cubicBezTo>
                      <a:cubicBezTo>
                        <a:pt x="1314101" y="282787"/>
                        <a:pt x="1318935" y="328775"/>
                        <a:pt x="1290394" y="350520"/>
                      </a:cubicBezTo>
                      <a:cubicBezTo>
                        <a:pt x="1240558" y="388491"/>
                        <a:pt x="1173377" y="396284"/>
                        <a:pt x="1112594" y="411480"/>
                      </a:cubicBezTo>
                      <a:cubicBezTo>
                        <a:pt x="1020835" y="434420"/>
                        <a:pt x="971425" y="449582"/>
                        <a:pt x="878914" y="462280"/>
                      </a:cubicBezTo>
                      <a:cubicBezTo>
                        <a:pt x="830004" y="468993"/>
                        <a:pt x="780426" y="470261"/>
                        <a:pt x="731594" y="477520"/>
                      </a:cubicBezTo>
                      <a:cubicBezTo>
                        <a:pt x="655040" y="488900"/>
                        <a:pt x="502994" y="518160"/>
                        <a:pt x="502994" y="518160"/>
                      </a:cubicBezTo>
                      <a:cubicBezTo>
                        <a:pt x="448807" y="506307"/>
                        <a:pt x="395147" y="491719"/>
                        <a:pt x="340434" y="482600"/>
                      </a:cubicBezTo>
                      <a:cubicBezTo>
                        <a:pt x="320114" y="479213"/>
                        <a:pt x="299348" y="477860"/>
                        <a:pt x="279474" y="472440"/>
                      </a:cubicBezTo>
                      <a:cubicBezTo>
                        <a:pt x="88804" y="420439"/>
                        <a:pt x="259054" y="444381"/>
                        <a:pt x="55954" y="426720"/>
                      </a:cubicBezTo>
                      <a:cubicBezTo>
                        <a:pt x="50874" y="419947"/>
                        <a:pt x="44915" y="413751"/>
                        <a:pt x="40714" y="406400"/>
                      </a:cubicBezTo>
                      <a:cubicBezTo>
                        <a:pt x="28159" y="384429"/>
                        <a:pt x="921" y="444500"/>
                        <a:pt x="74" y="386080"/>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0" name="Google Shape;480;p10"/>
                <p:cNvSpPr/>
                <p:nvPr/>
              </p:nvSpPr>
              <p:spPr>
                <a:xfrm>
                  <a:off x="9575800" y="3749040"/>
                  <a:ext cx="990600" cy="213360"/>
                </a:xfrm>
                <a:custGeom>
                  <a:avLst/>
                  <a:gdLst/>
                  <a:ahLst/>
                  <a:cxnLst/>
                  <a:rect l="l" t="t" r="r" b="b"/>
                  <a:pathLst>
                    <a:path w="990600" h="213360" extrusionOk="0">
                      <a:moveTo>
                        <a:pt x="990600" y="132080"/>
                      </a:moveTo>
                      <a:cubicBezTo>
                        <a:pt x="982133" y="138853"/>
                        <a:pt x="973360" y="145260"/>
                        <a:pt x="965200" y="152400"/>
                      </a:cubicBezTo>
                      <a:cubicBezTo>
                        <a:pt x="959793" y="157131"/>
                        <a:pt x="956386" y="164427"/>
                        <a:pt x="949960" y="167640"/>
                      </a:cubicBezTo>
                      <a:cubicBezTo>
                        <a:pt x="935592" y="174824"/>
                        <a:pt x="917606" y="173969"/>
                        <a:pt x="904240" y="182880"/>
                      </a:cubicBezTo>
                      <a:cubicBezTo>
                        <a:pt x="899160" y="186267"/>
                        <a:pt x="894461" y="190310"/>
                        <a:pt x="889000" y="193040"/>
                      </a:cubicBezTo>
                      <a:cubicBezTo>
                        <a:pt x="875558" y="199761"/>
                        <a:pt x="849641" y="202160"/>
                        <a:pt x="838200" y="203200"/>
                      </a:cubicBezTo>
                      <a:cubicBezTo>
                        <a:pt x="794225" y="207198"/>
                        <a:pt x="706120" y="213360"/>
                        <a:pt x="706120" y="213360"/>
                      </a:cubicBezTo>
                      <a:lnTo>
                        <a:pt x="193040" y="208280"/>
                      </a:lnTo>
                      <a:cubicBezTo>
                        <a:pt x="182335" y="207980"/>
                        <a:pt x="173040" y="200326"/>
                        <a:pt x="162560" y="198120"/>
                      </a:cubicBezTo>
                      <a:cubicBezTo>
                        <a:pt x="140765" y="193532"/>
                        <a:pt x="118533" y="191347"/>
                        <a:pt x="96520" y="187960"/>
                      </a:cubicBezTo>
                      <a:cubicBezTo>
                        <a:pt x="67332" y="168501"/>
                        <a:pt x="85597" y="182117"/>
                        <a:pt x="45720" y="142240"/>
                      </a:cubicBezTo>
                      <a:lnTo>
                        <a:pt x="30480" y="127000"/>
                      </a:lnTo>
                      <a:cubicBezTo>
                        <a:pt x="25400" y="115147"/>
                        <a:pt x="19318" y="103674"/>
                        <a:pt x="15240" y="91440"/>
                      </a:cubicBezTo>
                      <a:cubicBezTo>
                        <a:pt x="593" y="47498"/>
                        <a:pt x="20868" y="82102"/>
                        <a:pt x="0" y="50800"/>
                      </a:cubicBezTo>
                      <a:cubicBezTo>
                        <a:pt x="20169" y="25589"/>
                        <a:pt x="15171" y="23279"/>
                        <a:pt x="45720" y="15240"/>
                      </a:cubicBezTo>
                      <a:cubicBezTo>
                        <a:pt x="69167" y="9070"/>
                        <a:pt x="116840" y="0"/>
                        <a:pt x="116840" y="0"/>
                      </a:cubicBezTo>
                      <a:lnTo>
                        <a:pt x="889000" y="10160"/>
                      </a:lnTo>
                      <a:cubicBezTo>
                        <a:pt x="898869" y="10474"/>
                        <a:pt x="905769" y="20605"/>
                        <a:pt x="914400" y="25400"/>
                      </a:cubicBezTo>
                      <a:cubicBezTo>
                        <a:pt x="921020" y="29078"/>
                        <a:pt x="927947" y="32173"/>
                        <a:pt x="934720" y="35560"/>
                      </a:cubicBezTo>
                      <a:cubicBezTo>
                        <a:pt x="941493" y="44027"/>
                        <a:pt x="950191" y="51262"/>
                        <a:pt x="955040" y="60960"/>
                      </a:cubicBezTo>
                      <a:cubicBezTo>
                        <a:pt x="958901" y="68683"/>
                        <a:pt x="956259" y="78637"/>
                        <a:pt x="960120" y="86360"/>
                      </a:cubicBezTo>
                      <a:lnTo>
                        <a:pt x="990600" y="132080"/>
                      </a:ln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1" name="Google Shape;481;p10"/>
              <p:cNvSpPr/>
              <p:nvPr/>
            </p:nvSpPr>
            <p:spPr>
              <a:xfrm>
                <a:off x="11289741" y="3587496"/>
                <a:ext cx="243840" cy="323088"/>
              </a:xfrm>
              <a:custGeom>
                <a:avLst/>
                <a:gdLst/>
                <a:ahLst/>
                <a:cxnLst/>
                <a:rect l="l" t="t" r="r" b="b"/>
                <a:pathLst>
                  <a:path w="243840" h="323088" extrusionOk="0">
                    <a:moveTo>
                      <a:pt x="243840" y="249936"/>
                    </a:moveTo>
                    <a:cubicBezTo>
                      <a:pt x="243840" y="276352"/>
                      <a:pt x="223327" y="261817"/>
                      <a:pt x="213360" y="268224"/>
                    </a:cubicBezTo>
                    <a:cubicBezTo>
                      <a:pt x="203493" y="274567"/>
                      <a:pt x="156425" y="309554"/>
                      <a:pt x="134112" y="316992"/>
                    </a:cubicBezTo>
                    <a:cubicBezTo>
                      <a:pt x="124282" y="320269"/>
                      <a:pt x="113792" y="321056"/>
                      <a:pt x="103632" y="323088"/>
                    </a:cubicBezTo>
                    <a:cubicBezTo>
                      <a:pt x="71120" y="321056"/>
                      <a:pt x="37805" y="324453"/>
                      <a:pt x="6096" y="316992"/>
                    </a:cubicBezTo>
                    <a:cubicBezTo>
                      <a:pt x="-159" y="315520"/>
                      <a:pt x="0" y="305130"/>
                      <a:pt x="0" y="298704"/>
                    </a:cubicBezTo>
                    <a:cubicBezTo>
                      <a:pt x="0" y="245833"/>
                      <a:pt x="1705" y="192896"/>
                      <a:pt x="6096" y="140208"/>
                    </a:cubicBezTo>
                    <a:cubicBezTo>
                      <a:pt x="7817" y="119557"/>
                      <a:pt x="3635" y="93901"/>
                      <a:pt x="18288" y="79248"/>
                    </a:cubicBezTo>
                    <a:lnTo>
                      <a:pt x="42672" y="54864"/>
                    </a:lnTo>
                    <a:cubicBezTo>
                      <a:pt x="44704" y="46736"/>
                      <a:pt x="44611" y="37754"/>
                      <a:pt x="48768" y="30480"/>
                    </a:cubicBezTo>
                    <a:cubicBezTo>
                      <a:pt x="53045" y="22995"/>
                      <a:pt x="59883" y="16974"/>
                      <a:pt x="67056" y="12192"/>
                    </a:cubicBezTo>
                    <a:cubicBezTo>
                      <a:pt x="77061" y="5522"/>
                      <a:pt x="117494" y="738"/>
                      <a:pt x="121920" y="0"/>
                    </a:cubicBezTo>
                    <a:cubicBezTo>
                      <a:pt x="161078" y="26106"/>
                      <a:pt x="117289" y="-4814"/>
                      <a:pt x="164592" y="36576"/>
                    </a:cubicBezTo>
                    <a:cubicBezTo>
                      <a:pt x="172238" y="43266"/>
                      <a:pt x="180848" y="48768"/>
                      <a:pt x="188976" y="54864"/>
                    </a:cubicBezTo>
                    <a:cubicBezTo>
                      <a:pt x="194275" y="65461"/>
                      <a:pt x="211986" y="99197"/>
                      <a:pt x="213360" y="109728"/>
                    </a:cubicBezTo>
                    <a:cubicBezTo>
                      <a:pt x="220132" y="161649"/>
                      <a:pt x="243840" y="223520"/>
                      <a:pt x="243840" y="249936"/>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2" name="Google Shape;482;p10"/>
              <p:cNvSpPr/>
              <p:nvPr/>
            </p:nvSpPr>
            <p:spPr>
              <a:xfrm>
                <a:off x="9949180" y="5044758"/>
                <a:ext cx="243840" cy="296686"/>
              </a:xfrm>
              <a:custGeom>
                <a:avLst/>
                <a:gdLst/>
                <a:ahLst/>
                <a:cxnLst/>
                <a:rect l="l" t="t" r="r" b="b"/>
                <a:pathLst>
                  <a:path w="243840" h="323088" extrusionOk="0">
                    <a:moveTo>
                      <a:pt x="243840" y="249936"/>
                    </a:moveTo>
                    <a:cubicBezTo>
                      <a:pt x="243840" y="276352"/>
                      <a:pt x="223327" y="261817"/>
                      <a:pt x="213360" y="268224"/>
                    </a:cubicBezTo>
                    <a:cubicBezTo>
                      <a:pt x="203493" y="274567"/>
                      <a:pt x="156425" y="309554"/>
                      <a:pt x="134112" y="316992"/>
                    </a:cubicBezTo>
                    <a:cubicBezTo>
                      <a:pt x="124282" y="320269"/>
                      <a:pt x="113792" y="321056"/>
                      <a:pt x="103632" y="323088"/>
                    </a:cubicBezTo>
                    <a:cubicBezTo>
                      <a:pt x="71120" y="321056"/>
                      <a:pt x="37805" y="324453"/>
                      <a:pt x="6096" y="316992"/>
                    </a:cubicBezTo>
                    <a:cubicBezTo>
                      <a:pt x="-159" y="315520"/>
                      <a:pt x="0" y="305130"/>
                      <a:pt x="0" y="298704"/>
                    </a:cubicBezTo>
                    <a:cubicBezTo>
                      <a:pt x="0" y="245833"/>
                      <a:pt x="1705" y="192896"/>
                      <a:pt x="6096" y="140208"/>
                    </a:cubicBezTo>
                    <a:cubicBezTo>
                      <a:pt x="7817" y="119557"/>
                      <a:pt x="3635" y="93901"/>
                      <a:pt x="18288" y="79248"/>
                    </a:cubicBezTo>
                    <a:lnTo>
                      <a:pt x="42672" y="54864"/>
                    </a:lnTo>
                    <a:cubicBezTo>
                      <a:pt x="44704" y="46736"/>
                      <a:pt x="44611" y="37754"/>
                      <a:pt x="48768" y="30480"/>
                    </a:cubicBezTo>
                    <a:cubicBezTo>
                      <a:pt x="53045" y="22995"/>
                      <a:pt x="59883" y="16974"/>
                      <a:pt x="67056" y="12192"/>
                    </a:cubicBezTo>
                    <a:cubicBezTo>
                      <a:pt x="77061" y="5522"/>
                      <a:pt x="117494" y="738"/>
                      <a:pt x="121920" y="0"/>
                    </a:cubicBezTo>
                    <a:cubicBezTo>
                      <a:pt x="161078" y="26106"/>
                      <a:pt x="117289" y="-4814"/>
                      <a:pt x="164592" y="36576"/>
                    </a:cubicBezTo>
                    <a:cubicBezTo>
                      <a:pt x="172238" y="43266"/>
                      <a:pt x="180848" y="48768"/>
                      <a:pt x="188976" y="54864"/>
                    </a:cubicBezTo>
                    <a:cubicBezTo>
                      <a:pt x="194275" y="65461"/>
                      <a:pt x="211986" y="99197"/>
                      <a:pt x="213360" y="109728"/>
                    </a:cubicBezTo>
                    <a:cubicBezTo>
                      <a:pt x="220132" y="161649"/>
                      <a:pt x="243840" y="223520"/>
                      <a:pt x="243840" y="249936"/>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3" name="Google Shape;483;p10"/>
              <p:cNvSpPr/>
              <p:nvPr/>
            </p:nvSpPr>
            <p:spPr>
              <a:xfrm>
                <a:off x="9893300" y="2128307"/>
                <a:ext cx="243840" cy="296686"/>
              </a:xfrm>
              <a:custGeom>
                <a:avLst/>
                <a:gdLst/>
                <a:ahLst/>
                <a:cxnLst/>
                <a:rect l="l" t="t" r="r" b="b"/>
                <a:pathLst>
                  <a:path w="243840" h="323088" extrusionOk="0">
                    <a:moveTo>
                      <a:pt x="243840" y="249936"/>
                    </a:moveTo>
                    <a:cubicBezTo>
                      <a:pt x="243840" y="276352"/>
                      <a:pt x="223327" y="261817"/>
                      <a:pt x="213360" y="268224"/>
                    </a:cubicBezTo>
                    <a:cubicBezTo>
                      <a:pt x="203493" y="274567"/>
                      <a:pt x="156425" y="309554"/>
                      <a:pt x="134112" y="316992"/>
                    </a:cubicBezTo>
                    <a:cubicBezTo>
                      <a:pt x="124282" y="320269"/>
                      <a:pt x="113792" y="321056"/>
                      <a:pt x="103632" y="323088"/>
                    </a:cubicBezTo>
                    <a:cubicBezTo>
                      <a:pt x="71120" y="321056"/>
                      <a:pt x="37805" y="324453"/>
                      <a:pt x="6096" y="316992"/>
                    </a:cubicBezTo>
                    <a:cubicBezTo>
                      <a:pt x="-159" y="315520"/>
                      <a:pt x="0" y="305130"/>
                      <a:pt x="0" y="298704"/>
                    </a:cubicBezTo>
                    <a:cubicBezTo>
                      <a:pt x="0" y="245833"/>
                      <a:pt x="1705" y="192896"/>
                      <a:pt x="6096" y="140208"/>
                    </a:cubicBezTo>
                    <a:cubicBezTo>
                      <a:pt x="7817" y="119557"/>
                      <a:pt x="3635" y="93901"/>
                      <a:pt x="18288" y="79248"/>
                    </a:cubicBezTo>
                    <a:lnTo>
                      <a:pt x="42672" y="54864"/>
                    </a:lnTo>
                    <a:cubicBezTo>
                      <a:pt x="44704" y="46736"/>
                      <a:pt x="44611" y="37754"/>
                      <a:pt x="48768" y="30480"/>
                    </a:cubicBezTo>
                    <a:cubicBezTo>
                      <a:pt x="53045" y="22995"/>
                      <a:pt x="59883" y="16974"/>
                      <a:pt x="67056" y="12192"/>
                    </a:cubicBezTo>
                    <a:cubicBezTo>
                      <a:pt x="77061" y="5522"/>
                      <a:pt x="117494" y="738"/>
                      <a:pt x="121920" y="0"/>
                    </a:cubicBezTo>
                    <a:cubicBezTo>
                      <a:pt x="161078" y="26106"/>
                      <a:pt x="117289" y="-4814"/>
                      <a:pt x="164592" y="36576"/>
                    </a:cubicBezTo>
                    <a:cubicBezTo>
                      <a:pt x="172238" y="43266"/>
                      <a:pt x="180848" y="48768"/>
                      <a:pt x="188976" y="54864"/>
                    </a:cubicBezTo>
                    <a:cubicBezTo>
                      <a:pt x="194275" y="65461"/>
                      <a:pt x="211986" y="99197"/>
                      <a:pt x="213360" y="109728"/>
                    </a:cubicBezTo>
                    <a:cubicBezTo>
                      <a:pt x="220132" y="161649"/>
                      <a:pt x="243840" y="223520"/>
                      <a:pt x="243840" y="249936"/>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4" name="Google Shape;484;p10"/>
            <p:cNvSpPr/>
            <p:nvPr/>
          </p:nvSpPr>
          <p:spPr>
            <a:xfrm>
              <a:off x="6123008" y="3685987"/>
              <a:ext cx="1070241" cy="578559"/>
            </a:xfrm>
            <a:custGeom>
              <a:avLst/>
              <a:gdLst/>
              <a:ahLst/>
              <a:cxnLst/>
              <a:rect l="l" t="t" r="r" b="b"/>
              <a:pathLst>
                <a:path w="1070241" h="578559" extrusionOk="0">
                  <a:moveTo>
                    <a:pt x="1053296" y="573497"/>
                  </a:moveTo>
                  <a:cubicBezTo>
                    <a:pt x="1024359" y="587001"/>
                    <a:pt x="937095" y="570125"/>
                    <a:pt x="879676" y="561922"/>
                  </a:cubicBezTo>
                  <a:cubicBezTo>
                    <a:pt x="855519" y="558471"/>
                    <a:pt x="833769" y="545193"/>
                    <a:pt x="810227" y="538772"/>
                  </a:cubicBezTo>
                  <a:cubicBezTo>
                    <a:pt x="791247" y="533596"/>
                    <a:pt x="771559" y="531466"/>
                    <a:pt x="752354" y="527198"/>
                  </a:cubicBezTo>
                  <a:cubicBezTo>
                    <a:pt x="557490" y="483895"/>
                    <a:pt x="826012" y="542718"/>
                    <a:pt x="671331" y="504048"/>
                  </a:cubicBezTo>
                  <a:cubicBezTo>
                    <a:pt x="652245" y="499277"/>
                    <a:pt x="632749" y="496332"/>
                    <a:pt x="613458" y="492474"/>
                  </a:cubicBezTo>
                  <a:cubicBezTo>
                    <a:pt x="526281" y="434354"/>
                    <a:pt x="637076" y="502596"/>
                    <a:pt x="532435" y="457750"/>
                  </a:cubicBezTo>
                  <a:cubicBezTo>
                    <a:pt x="420528" y="409790"/>
                    <a:pt x="584333" y="456254"/>
                    <a:pt x="451412" y="423026"/>
                  </a:cubicBezTo>
                  <a:cubicBezTo>
                    <a:pt x="397503" y="369115"/>
                    <a:pt x="467292" y="430966"/>
                    <a:pt x="381964" y="388302"/>
                  </a:cubicBezTo>
                  <a:cubicBezTo>
                    <a:pt x="372203" y="383422"/>
                    <a:pt x="367336" y="371969"/>
                    <a:pt x="358815" y="365152"/>
                  </a:cubicBezTo>
                  <a:cubicBezTo>
                    <a:pt x="347952" y="356462"/>
                    <a:pt x="335411" y="350089"/>
                    <a:pt x="324091" y="342003"/>
                  </a:cubicBezTo>
                  <a:cubicBezTo>
                    <a:pt x="308393" y="330790"/>
                    <a:pt x="294541" y="316850"/>
                    <a:pt x="277792" y="307279"/>
                  </a:cubicBezTo>
                  <a:cubicBezTo>
                    <a:pt x="267199" y="301226"/>
                    <a:pt x="253981" y="301160"/>
                    <a:pt x="243068" y="295704"/>
                  </a:cubicBezTo>
                  <a:cubicBezTo>
                    <a:pt x="230626" y="289483"/>
                    <a:pt x="220422" y="279457"/>
                    <a:pt x="208344" y="272555"/>
                  </a:cubicBezTo>
                  <a:cubicBezTo>
                    <a:pt x="193363" y="263994"/>
                    <a:pt x="176841" y="258282"/>
                    <a:pt x="162045" y="249405"/>
                  </a:cubicBezTo>
                  <a:cubicBezTo>
                    <a:pt x="138188" y="235091"/>
                    <a:pt x="115746" y="218540"/>
                    <a:pt x="92597" y="203107"/>
                  </a:cubicBezTo>
                  <a:cubicBezTo>
                    <a:pt x="41834" y="169265"/>
                    <a:pt x="68986" y="188291"/>
                    <a:pt x="11574" y="145233"/>
                  </a:cubicBezTo>
                  <a:cubicBezTo>
                    <a:pt x="7716" y="122084"/>
                    <a:pt x="0" y="99254"/>
                    <a:pt x="0" y="75785"/>
                  </a:cubicBezTo>
                  <a:cubicBezTo>
                    <a:pt x="0" y="-55437"/>
                    <a:pt x="88832" y="21978"/>
                    <a:pt x="231493" y="29486"/>
                  </a:cubicBezTo>
                  <a:cubicBezTo>
                    <a:pt x="348808" y="88145"/>
                    <a:pt x="203882" y="12229"/>
                    <a:pt x="324091" y="87360"/>
                  </a:cubicBezTo>
                  <a:cubicBezTo>
                    <a:pt x="338723" y="96505"/>
                    <a:pt x="355485" y="101815"/>
                    <a:pt x="370389" y="110509"/>
                  </a:cubicBezTo>
                  <a:cubicBezTo>
                    <a:pt x="401829" y="128849"/>
                    <a:pt x="432701" y="148193"/>
                    <a:pt x="462987" y="168383"/>
                  </a:cubicBezTo>
                  <a:cubicBezTo>
                    <a:pt x="474562" y="176099"/>
                    <a:pt x="485269" y="185311"/>
                    <a:pt x="497711" y="191532"/>
                  </a:cubicBezTo>
                  <a:cubicBezTo>
                    <a:pt x="508624" y="196988"/>
                    <a:pt x="521522" y="197651"/>
                    <a:pt x="532435" y="203107"/>
                  </a:cubicBezTo>
                  <a:cubicBezTo>
                    <a:pt x="612368" y="243073"/>
                    <a:pt x="517101" y="213741"/>
                    <a:pt x="613458" y="237831"/>
                  </a:cubicBezTo>
                  <a:cubicBezTo>
                    <a:pt x="692494" y="297108"/>
                    <a:pt x="624739" y="253917"/>
                    <a:pt x="729205" y="295704"/>
                  </a:cubicBezTo>
                  <a:cubicBezTo>
                    <a:pt x="825049" y="334042"/>
                    <a:pt x="722155" y="308185"/>
                    <a:pt x="833377" y="330428"/>
                  </a:cubicBezTo>
                  <a:cubicBezTo>
                    <a:pt x="920554" y="388548"/>
                    <a:pt x="809759" y="320306"/>
                    <a:pt x="914400" y="365152"/>
                  </a:cubicBezTo>
                  <a:cubicBezTo>
                    <a:pt x="927186" y="370632"/>
                    <a:pt x="936682" y="382081"/>
                    <a:pt x="949124" y="388302"/>
                  </a:cubicBezTo>
                  <a:cubicBezTo>
                    <a:pt x="967707" y="397594"/>
                    <a:pt x="987706" y="403735"/>
                    <a:pt x="1006997" y="411451"/>
                  </a:cubicBezTo>
                  <a:cubicBezTo>
                    <a:pt x="1014713" y="426884"/>
                    <a:pt x="1020575" y="443393"/>
                    <a:pt x="1030146" y="457750"/>
                  </a:cubicBezTo>
                  <a:cubicBezTo>
                    <a:pt x="1036199" y="466830"/>
                    <a:pt x="1047681" y="471541"/>
                    <a:pt x="1053296" y="480899"/>
                  </a:cubicBezTo>
                  <a:cubicBezTo>
                    <a:pt x="1068530" y="506289"/>
                    <a:pt x="1082233" y="559993"/>
                    <a:pt x="1053296" y="573497"/>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5" name="Google Shape;485;p10"/>
          <p:cNvSpPr txBox="1"/>
          <p:nvPr/>
        </p:nvSpPr>
        <p:spPr>
          <a:xfrm rot="1765852">
            <a:off x="5696776" y="4227694"/>
            <a:ext cx="17226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Vĩ tuyến Nam</a:t>
            </a:r>
            <a:endParaRPr sz="1100" b="1">
              <a:solidFill>
                <a:srgbClr val="FF0000"/>
              </a:solidFill>
              <a:latin typeface="Calibri"/>
              <a:ea typeface="Calibri"/>
              <a:cs typeface="Calibri"/>
              <a:sym typeface="Calibri"/>
            </a:endParaRPr>
          </a:p>
        </p:txBody>
      </p:sp>
      <p:sp>
        <p:nvSpPr>
          <p:cNvPr id="486" name="Google Shape;486;p10"/>
          <p:cNvSpPr txBox="1"/>
          <p:nvPr/>
        </p:nvSpPr>
        <p:spPr>
          <a:xfrm>
            <a:off x="11286332" y="3484615"/>
            <a:ext cx="5391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rgbClr val="0000FF"/>
                </a:solidFill>
                <a:highlight>
                  <a:srgbClr val="E3DFD6"/>
                </a:highlight>
                <a:latin typeface="Calibri"/>
                <a:ea typeface="Calibri"/>
                <a:cs typeface="Calibri"/>
                <a:sym typeface="Calibri"/>
              </a:rPr>
              <a:t>0</a:t>
            </a:r>
            <a:r>
              <a:rPr lang="en-US" sz="2800" b="1" i="0" u="none" strike="noStrike" cap="none" baseline="30000">
                <a:solidFill>
                  <a:srgbClr val="0000FF"/>
                </a:solidFill>
                <a:highlight>
                  <a:srgbClr val="E3DFD6"/>
                </a:highlight>
                <a:latin typeface="Calibri"/>
                <a:ea typeface="Calibri"/>
                <a:cs typeface="Calibri"/>
                <a:sym typeface="Calibri"/>
              </a:rPr>
              <a:t>0</a:t>
            </a:r>
            <a:endParaRPr sz="1600" b="1">
              <a:solidFill>
                <a:schemeClr val="dk1"/>
              </a:solidFill>
              <a:highlight>
                <a:srgbClr val="E3DFD6"/>
              </a:highlight>
              <a:latin typeface="Calibri"/>
              <a:ea typeface="Calibri"/>
              <a:cs typeface="Calibri"/>
              <a:sym typeface="Calibri"/>
            </a:endParaRPr>
          </a:p>
        </p:txBody>
      </p:sp>
      <p:sp>
        <p:nvSpPr>
          <p:cNvPr id="487" name="Google Shape;487;p10"/>
          <p:cNvSpPr txBox="1"/>
          <p:nvPr/>
        </p:nvSpPr>
        <p:spPr>
          <a:xfrm>
            <a:off x="9319595" y="3657763"/>
            <a:ext cx="17226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Vĩ tuyến gốc </a:t>
            </a:r>
            <a:endParaRPr sz="1100" b="1">
              <a:solidFill>
                <a:srgbClr val="FF0000"/>
              </a:solidFill>
              <a:latin typeface="Calibri"/>
              <a:ea typeface="Calibri"/>
              <a:cs typeface="Calibri"/>
              <a:sym typeface="Calibri"/>
            </a:endParaRPr>
          </a:p>
        </p:txBody>
      </p:sp>
      <p:sp>
        <p:nvSpPr>
          <p:cNvPr id="488" name="Google Shape;488;p10"/>
          <p:cNvSpPr txBox="1"/>
          <p:nvPr/>
        </p:nvSpPr>
        <p:spPr>
          <a:xfrm>
            <a:off x="9275806" y="2647459"/>
            <a:ext cx="17226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Bán cầu Bắc</a:t>
            </a:r>
            <a:endParaRPr sz="1100" b="1">
              <a:solidFill>
                <a:schemeClr val="dk1"/>
              </a:solidFill>
              <a:latin typeface="Calibri"/>
              <a:ea typeface="Calibri"/>
              <a:cs typeface="Calibri"/>
              <a:sym typeface="Calibri"/>
            </a:endParaRPr>
          </a:p>
        </p:txBody>
      </p:sp>
      <p:sp>
        <p:nvSpPr>
          <p:cNvPr id="489" name="Google Shape;489;p10"/>
          <p:cNvSpPr txBox="1"/>
          <p:nvPr/>
        </p:nvSpPr>
        <p:spPr>
          <a:xfrm>
            <a:off x="9209766" y="4525882"/>
            <a:ext cx="17226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Bán cầu Nam</a:t>
            </a:r>
            <a:endParaRPr sz="1100" b="1">
              <a:solidFill>
                <a:schemeClr val="dk1"/>
              </a:solidFill>
              <a:latin typeface="Calibri"/>
              <a:ea typeface="Calibri"/>
              <a:cs typeface="Calibri"/>
              <a:sym typeface="Calibri"/>
            </a:endParaRPr>
          </a:p>
        </p:txBody>
      </p:sp>
      <p:sp>
        <p:nvSpPr>
          <p:cNvPr id="490" name="Google Shape;490;p10"/>
          <p:cNvSpPr txBox="1"/>
          <p:nvPr/>
        </p:nvSpPr>
        <p:spPr>
          <a:xfrm rot="1765852">
            <a:off x="6018496" y="3441428"/>
            <a:ext cx="17226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Vĩ tuyến Bắc</a:t>
            </a:r>
            <a:endParaRPr sz="1100" b="1">
              <a:solidFill>
                <a:srgbClr val="FF0000"/>
              </a:solidFill>
              <a:latin typeface="Calibri"/>
              <a:ea typeface="Calibri"/>
              <a:cs typeface="Calibri"/>
              <a:sym typeface="Calibri"/>
            </a:endParaRPr>
          </a:p>
        </p:txBody>
      </p:sp>
      <p:sp>
        <p:nvSpPr>
          <p:cNvPr id="491" name="Google Shape;491;p10"/>
          <p:cNvSpPr txBox="1"/>
          <p:nvPr/>
        </p:nvSpPr>
        <p:spPr>
          <a:xfrm rot="1562766">
            <a:off x="5968204" y="3883439"/>
            <a:ext cx="172266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Đường xích đạo</a:t>
            </a:r>
            <a:endParaRPr sz="1050" b="1">
              <a:solidFill>
                <a:schemeClr val="dk1"/>
              </a:solidFill>
              <a:latin typeface="Calibri"/>
              <a:ea typeface="Calibri"/>
              <a:cs typeface="Calibri"/>
              <a:sym typeface="Calibri"/>
            </a:endParaRPr>
          </a:p>
        </p:txBody>
      </p:sp>
      <p:sp>
        <p:nvSpPr>
          <p:cNvPr id="492" name="Google Shape;492;p10"/>
          <p:cNvSpPr/>
          <p:nvPr/>
        </p:nvSpPr>
        <p:spPr>
          <a:xfrm rot="-5400000">
            <a:off x="9892255" y="3216542"/>
            <a:ext cx="261170" cy="53574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3" name="Google Shape;493;p10"/>
          <p:cNvSpPr/>
          <p:nvPr/>
        </p:nvSpPr>
        <p:spPr>
          <a:xfrm rot="5400000">
            <a:off x="9927711" y="3894797"/>
            <a:ext cx="190257" cy="53574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94" name="Google Shape;494;p10"/>
          <p:cNvCxnSpPr/>
          <p:nvPr/>
        </p:nvCxnSpPr>
        <p:spPr>
          <a:xfrm flipH="1">
            <a:off x="7399028" y="3842429"/>
            <a:ext cx="1920567" cy="447283"/>
          </a:xfrm>
          <a:prstGeom prst="straightConnector1">
            <a:avLst/>
          </a:prstGeom>
          <a:noFill/>
          <a:ln w="28575" cap="flat" cmpd="sng">
            <a:solidFill>
              <a:srgbClr val="FF0000"/>
            </a:solidFill>
            <a:prstDash val="solid"/>
            <a:miter lim="800000"/>
            <a:headEnd type="none" w="sm" len="sm"/>
            <a:tailEnd type="triangle" w="med" len="med"/>
          </a:ln>
        </p:spPr>
      </p:cxnSp>
      <p:grpSp>
        <p:nvGrpSpPr>
          <p:cNvPr id="495" name="Google Shape;495;p10"/>
          <p:cNvGrpSpPr/>
          <p:nvPr/>
        </p:nvGrpSpPr>
        <p:grpSpPr>
          <a:xfrm>
            <a:off x="3086005" y="-79261"/>
            <a:ext cx="5322334" cy="795962"/>
            <a:chOff x="10279134" y="-795962"/>
            <a:chExt cx="5322334" cy="795962"/>
          </a:xfrm>
        </p:grpSpPr>
        <p:sp>
          <p:nvSpPr>
            <p:cNvPr id="496" name="Google Shape;496;p10"/>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10"/>
            <p:cNvSpPr txBox="1"/>
            <p:nvPr/>
          </p:nvSpPr>
          <p:spPr>
            <a:xfrm>
              <a:off x="10279134" y="-775585"/>
              <a:ext cx="5216981" cy="755207"/>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a:solidFill>
                    <a:srgbClr val="002060"/>
                  </a:solidFill>
                  <a:latin typeface="Oswald Regular"/>
                  <a:ea typeface="Oswald Regular"/>
                  <a:cs typeface="Oswald Regular"/>
                  <a:sym typeface="Oswald Regular"/>
                </a:rPr>
                <a:t> 1. KINH TUYẾN VÀ VĨ TUYẾN</a:t>
              </a:r>
              <a:endParaRPr sz="3600" b="0" i="0" u="none" strike="noStrike" cap="none">
                <a:solidFill>
                  <a:srgbClr val="002060"/>
                </a:solidFill>
                <a:latin typeface="Oswald Regular"/>
                <a:ea typeface="Oswald Regular"/>
                <a:cs typeface="Oswald Regular"/>
                <a:sym typeface="Oswald Regul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8"/>
                                        </p:tgtEl>
                                        <p:attrNameLst>
                                          <p:attrName>style.visibility</p:attrName>
                                        </p:attrNameLst>
                                      </p:cBhvr>
                                      <p:to>
                                        <p:strVal val="visible"/>
                                      </p:to>
                                    </p:set>
                                    <p:anim calcmode="lin" valueType="num">
                                      <p:cBhvr additive="base">
                                        <p:cTn id="7" dur="500"/>
                                        <p:tgtEl>
                                          <p:spTgt spid="458"/>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600"/>
                                  </p:stCondLst>
                                  <p:childTnLst>
                                    <p:set>
                                      <p:cBhvr>
                                        <p:cTn id="9" dur="1" fill="hold">
                                          <p:stCondLst>
                                            <p:cond delay="0"/>
                                          </p:stCondLst>
                                        </p:cTn>
                                        <p:tgtEl>
                                          <p:spTgt spid="472"/>
                                        </p:tgtEl>
                                        <p:attrNameLst>
                                          <p:attrName>style.visibility</p:attrName>
                                        </p:attrNameLst>
                                      </p:cBhvr>
                                      <p:to>
                                        <p:strVal val="visible"/>
                                      </p:to>
                                    </p:set>
                                    <p:animEffect transition="in" filter="fade">
                                      <p:cBhvr>
                                        <p:cTn id="10" dur="1000"/>
                                        <p:tgtEl>
                                          <p:spTgt spid="47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6"/>
                                        </p:tgtEl>
                                        <p:attrNameLst>
                                          <p:attrName>style.visibility</p:attrName>
                                        </p:attrNameLst>
                                      </p:cBhvr>
                                      <p:to>
                                        <p:strVal val="visible"/>
                                      </p:to>
                                    </p:set>
                                    <p:animEffect transition="in" filter="fade">
                                      <p:cBhvr>
                                        <p:cTn id="15" dur="2000"/>
                                        <p:tgtEl>
                                          <p:spTgt spid="486"/>
                                        </p:tgtEl>
                                      </p:cBhvr>
                                    </p:animEffect>
                                  </p:childTnLst>
                                </p:cTn>
                              </p:par>
                              <p:par>
                                <p:cTn id="16" presetID="10" presetClass="entr" presetSubtype="0" fill="hold" nodeType="withEffect">
                                  <p:stCondLst>
                                    <p:cond delay="0"/>
                                  </p:stCondLst>
                                  <p:childTnLst>
                                    <p:set>
                                      <p:cBhvr>
                                        <p:cTn id="17" dur="1" fill="hold">
                                          <p:stCondLst>
                                            <p:cond delay="0"/>
                                          </p:stCondLst>
                                        </p:cTn>
                                        <p:tgtEl>
                                          <p:spTgt spid="487"/>
                                        </p:tgtEl>
                                        <p:attrNameLst>
                                          <p:attrName>style.visibility</p:attrName>
                                        </p:attrNameLst>
                                      </p:cBhvr>
                                      <p:to>
                                        <p:strVal val="visible"/>
                                      </p:to>
                                    </p:set>
                                    <p:animEffect transition="in" filter="fade">
                                      <p:cBhvr>
                                        <p:cTn id="18" dur="2000"/>
                                        <p:tgtEl>
                                          <p:spTgt spid="48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70"/>
                                        </p:tgtEl>
                                        <p:attrNameLst>
                                          <p:attrName>style.visibility</p:attrName>
                                        </p:attrNameLst>
                                      </p:cBhvr>
                                      <p:to>
                                        <p:strVal val="visible"/>
                                      </p:to>
                                    </p:set>
                                    <p:animEffect transition="in" filter="fade">
                                      <p:cBhvr>
                                        <p:cTn id="23" dur="2000"/>
                                        <p:tgtEl>
                                          <p:spTgt spid="470"/>
                                        </p:tgtEl>
                                      </p:cBhvr>
                                    </p:animEffect>
                                  </p:childTnLst>
                                </p:cTn>
                              </p:par>
                              <p:par>
                                <p:cTn id="24" presetID="10" presetClass="entr" presetSubtype="0" fill="hold" nodeType="withEffect">
                                  <p:stCondLst>
                                    <p:cond delay="0"/>
                                  </p:stCondLst>
                                  <p:childTnLst>
                                    <p:set>
                                      <p:cBhvr>
                                        <p:cTn id="25" dur="1" fill="hold">
                                          <p:stCondLst>
                                            <p:cond delay="0"/>
                                          </p:stCondLst>
                                        </p:cTn>
                                        <p:tgtEl>
                                          <p:spTgt spid="491"/>
                                        </p:tgtEl>
                                        <p:attrNameLst>
                                          <p:attrName>style.visibility</p:attrName>
                                        </p:attrNameLst>
                                      </p:cBhvr>
                                      <p:to>
                                        <p:strVal val="visible"/>
                                      </p:to>
                                    </p:set>
                                    <p:animEffect transition="in" filter="fade">
                                      <p:cBhvr>
                                        <p:cTn id="26" dur="500"/>
                                        <p:tgtEl>
                                          <p:spTgt spid="491"/>
                                        </p:tgtEl>
                                      </p:cBhvr>
                                    </p:animEffect>
                                  </p:childTnLst>
                                </p:cTn>
                              </p:par>
                              <p:par>
                                <p:cTn id="27" presetID="10" presetClass="entr" presetSubtype="0" fill="hold" nodeType="withEffect">
                                  <p:stCondLst>
                                    <p:cond delay="0"/>
                                  </p:stCondLst>
                                  <p:childTnLst>
                                    <p:set>
                                      <p:cBhvr>
                                        <p:cTn id="28" dur="1" fill="hold">
                                          <p:stCondLst>
                                            <p:cond delay="0"/>
                                          </p:stCondLst>
                                        </p:cTn>
                                        <p:tgtEl>
                                          <p:spTgt spid="494"/>
                                        </p:tgtEl>
                                        <p:attrNameLst>
                                          <p:attrName>style.visibility</p:attrName>
                                        </p:attrNameLst>
                                      </p:cBhvr>
                                      <p:to>
                                        <p:strVal val="visible"/>
                                      </p:to>
                                    </p:set>
                                    <p:animEffect transition="in" filter="fade">
                                      <p:cBhvr>
                                        <p:cTn id="29" dur="500"/>
                                        <p:tgtEl>
                                          <p:spTgt spid="49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92"/>
                                        </p:tgtEl>
                                        <p:attrNameLst>
                                          <p:attrName>style.visibility</p:attrName>
                                        </p:attrNameLst>
                                      </p:cBhvr>
                                      <p:to>
                                        <p:strVal val="visible"/>
                                      </p:to>
                                    </p:set>
                                  </p:childTnLst>
                                </p:cTn>
                              </p:par>
                              <p:par>
                                <p:cTn id="34" presetID="10" presetClass="entr" presetSubtype="0" fill="hold" nodeType="withEffect">
                                  <p:stCondLst>
                                    <p:cond delay="400"/>
                                  </p:stCondLst>
                                  <p:childTnLst>
                                    <p:set>
                                      <p:cBhvr>
                                        <p:cTn id="35" dur="1" fill="hold">
                                          <p:stCondLst>
                                            <p:cond delay="0"/>
                                          </p:stCondLst>
                                        </p:cTn>
                                        <p:tgtEl>
                                          <p:spTgt spid="488"/>
                                        </p:tgtEl>
                                        <p:attrNameLst>
                                          <p:attrName>style.visibility</p:attrName>
                                        </p:attrNameLst>
                                      </p:cBhvr>
                                      <p:to>
                                        <p:strVal val="visible"/>
                                      </p:to>
                                    </p:set>
                                    <p:animEffect transition="in" filter="fade">
                                      <p:cBhvr>
                                        <p:cTn id="36" dur="1000"/>
                                        <p:tgtEl>
                                          <p:spTgt spid="48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93"/>
                                        </p:tgtEl>
                                        <p:attrNameLst>
                                          <p:attrName>style.visibility</p:attrName>
                                        </p:attrNameLst>
                                      </p:cBhvr>
                                      <p:to>
                                        <p:strVal val="visible"/>
                                      </p:to>
                                    </p:set>
                                    <p:animEffect transition="in" filter="fade">
                                      <p:cBhvr>
                                        <p:cTn id="41" dur="500"/>
                                        <p:tgtEl>
                                          <p:spTgt spid="493"/>
                                        </p:tgtEl>
                                      </p:cBhvr>
                                    </p:animEffect>
                                  </p:childTnLst>
                                </p:cTn>
                              </p:par>
                              <p:par>
                                <p:cTn id="42" presetID="10" presetClass="entr" presetSubtype="0" fill="hold" nodeType="withEffect">
                                  <p:stCondLst>
                                    <p:cond delay="300"/>
                                  </p:stCondLst>
                                  <p:childTnLst>
                                    <p:set>
                                      <p:cBhvr>
                                        <p:cTn id="43" dur="1" fill="hold">
                                          <p:stCondLst>
                                            <p:cond delay="0"/>
                                          </p:stCondLst>
                                        </p:cTn>
                                        <p:tgtEl>
                                          <p:spTgt spid="489"/>
                                        </p:tgtEl>
                                        <p:attrNameLst>
                                          <p:attrName>style.visibility</p:attrName>
                                        </p:attrNameLst>
                                      </p:cBhvr>
                                      <p:to>
                                        <p:strVal val="visible"/>
                                      </p:to>
                                    </p:set>
                                    <p:animEffect transition="in" filter="fade">
                                      <p:cBhvr>
                                        <p:cTn id="44" dur="1000"/>
                                        <p:tgtEl>
                                          <p:spTgt spid="48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90"/>
                                        </p:tgtEl>
                                        <p:attrNameLst>
                                          <p:attrName>style.visibility</p:attrName>
                                        </p:attrNameLst>
                                      </p:cBhvr>
                                      <p:to>
                                        <p:strVal val="visible"/>
                                      </p:to>
                                    </p:set>
                                    <p:animEffect transition="in" filter="fade">
                                      <p:cBhvr>
                                        <p:cTn id="49" dur="500"/>
                                        <p:tgtEl>
                                          <p:spTgt spid="49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85"/>
                                        </p:tgtEl>
                                        <p:attrNameLst>
                                          <p:attrName>style.visibility</p:attrName>
                                        </p:attrNameLst>
                                      </p:cBhvr>
                                      <p:to>
                                        <p:strVal val="visible"/>
                                      </p:to>
                                    </p:set>
                                    <p:animEffect transition="in" filter="fade">
                                      <p:cBhvr>
                                        <p:cTn id="54" dur="500"/>
                                        <p:tgtEl>
                                          <p:spTgt spid="48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69"/>
                                        </p:tgtEl>
                                        <p:attrNameLst>
                                          <p:attrName>style.visibility</p:attrName>
                                        </p:attrNameLst>
                                      </p:cBhvr>
                                      <p:to>
                                        <p:strVal val="visible"/>
                                      </p:to>
                                    </p:set>
                                    <p:animEffect transition="in" filter="fade">
                                      <p:cBhvr>
                                        <p:cTn id="59" dur="1000"/>
                                        <p:tgtEl>
                                          <p:spTgt spid="469"/>
                                        </p:tgtEl>
                                      </p:cBhvr>
                                    </p:animEffect>
                                  </p:childTnLst>
                                </p:cTn>
                              </p:par>
                              <p:par>
                                <p:cTn id="60" presetID="10" presetClass="entr" presetSubtype="0" fill="hold" nodeType="withEffect">
                                  <p:stCondLst>
                                    <p:cond delay="0"/>
                                  </p:stCondLst>
                                  <p:childTnLst>
                                    <p:set>
                                      <p:cBhvr>
                                        <p:cTn id="61" dur="1" fill="hold">
                                          <p:stCondLst>
                                            <p:cond delay="0"/>
                                          </p:stCondLst>
                                        </p:cTn>
                                        <p:tgtEl>
                                          <p:spTgt spid="457"/>
                                        </p:tgtEl>
                                        <p:attrNameLst>
                                          <p:attrName>style.visibility</p:attrName>
                                        </p:attrNameLst>
                                      </p:cBhvr>
                                      <p:to>
                                        <p:strVal val="visible"/>
                                      </p:to>
                                    </p:set>
                                    <p:animEffect transition="in" filter="fade">
                                      <p:cBhvr>
                                        <p:cTn id="62" dur="10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1660</Words>
  <Application>Microsoft Office PowerPoint</Application>
  <PresentationFormat>Custom</PresentationFormat>
  <Paragraphs>284</Paragraphs>
  <Slides>22</Slides>
  <Notes>22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Arial</vt:lpstr>
      <vt:lpstr>Lobster</vt:lpstr>
      <vt:lpstr>Oswald Regular</vt:lpstr>
      <vt:lpstr>Cambria</vt:lpstr>
      <vt:lpstr>Times New Roman</vt:lpstr>
      <vt:lpstr>Roboto Condensed</vt:lpstr>
      <vt:lpstr>Tahoma</vt:lpstr>
      <vt:lpstr>Oi</vt:lpstr>
      <vt:lpstr>Calibri</vt:lpstr>
      <vt:lpstr>3_Office Theme</vt:lpstr>
      <vt:lpstr>1_Office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ASUS</cp:lastModifiedBy>
  <cp:revision>7</cp:revision>
  <dcterms:created xsi:type="dcterms:W3CDTF">2020-08-12T07:11:41Z</dcterms:created>
  <dcterms:modified xsi:type="dcterms:W3CDTF">2024-09-11T12:38:10Z</dcterms:modified>
</cp:coreProperties>
</file>