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9" r:id="rId4"/>
    <p:sldId id="259" r:id="rId5"/>
    <p:sldId id="266" r:id="rId6"/>
    <p:sldId id="271" r:id="rId7"/>
    <p:sldId id="267" r:id="rId8"/>
    <p:sldId id="260" r:id="rId9"/>
    <p:sldId id="277" r:id="rId10"/>
    <p:sldId id="284" r:id="rId11"/>
    <p:sldId id="285" r:id="rId12"/>
    <p:sldId id="321" r:id="rId13"/>
    <p:sldId id="332" r:id="rId14"/>
    <p:sldId id="280" r:id="rId15"/>
    <p:sldId id="287" r:id="rId16"/>
    <p:sldId id="274" r:id="rId17"/>
    <p:sldId id="282" r:id="rId18"/>
    <p:sldId id="333" r:id="rId19"/>
    <p:sldId id="334" r:id="rId20"/>
    <p:sldId id="322" r:id="rId21"/>
    <p:sldId id="273" r:id="rId22"/>
    <p:sldId id="335" r:id="rId23"/>
    <p:sldId id="323" r:id="rId24"/>
    <p:sldId id="336" r:id="rId25"/>
    <p:sldId id="324" r:id="rId26"/>
    <p:sldId id="337" r:id="rId27"/>
    <p:sldId id="304" r:id="rId28"/>
    <p:sldId id="292" r:id="rId29"/>
    <p:sldId id="293" r:id="rId30"/>
    <p:sldId id="288" r:id="rId31"/>
    <p:sldId id="338" r:id="rId32"/>
    <p:sldId id="300" r:id="rId33"/>
    <p:sldId id="313" r:id="rId34"/>
    <p:sldId id="339" r:id="rId35"/>
    <p:sldId id="329" r:id="rId36"/>
    <p:sldId id="330" r:id="rId37"/>
    <p:sldId id="340" r:id="rId38"/>
    <p:sldId id="296" r:id="rId39"/>
    <p:sldId id="325" r:id="rId40"/>
    <p:sldId id="326" r:id="rId41"/>
    <p:sldId id="327" r:id="rId42"/>
    <p:sldId id="328" r:id="rId43"/>
    <p:sldId id="341" r:id="rId44"/>
    <p:sldId id="343" r:id="rId45"/>
    <p:sldId id="344" r:id="rId46"/>
    <p:sldId id="345" r:id="rId47"/>
    <p:sldId id="298" r:id="rId48"/>
    <p:sldId id="301" r:id="rId49"/>
    <p:sldId id="319" r:id="rId50"/>
    <p:sldId id="320" r:id="rId51"/>
    <p:sldId id="270" r:id="rId52"/>
    <p:sldId id="265" r:id="rId53"/>
  </p:sldIdLst>
  <p:sldSz cx="18288000" cy="10287000"/>
  <p:notesSz cx="6858000" cy="9144000"/>
  <p:embeddedFontLst>
    <p:embeddedFont>
      <p:font typeface="Cambria Math" panose="02040503050406030204" pitchFamily="18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E48F"/>
    <a:srgbClr val="FFE89F"/>
    <a:srgbClr val="FFE07D"/>
    <a:srgbClr val="F5770F"/>
    <a:srgbClr val="37A234"/>
    <a:srgbClr val="4A6EBE"/>
    <a:srgbClr val="4C7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1BCDD-8CC2-4E38-BDEB-524D7EC285D4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161FD-7CA8-48C5-BD11-E1D7A9ED7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161FD-7CA8-48C5-BD11-E1D7A9ED78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0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161FD-7CA8-48C5-BD11-E1D7A9ED78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1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4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04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91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8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svg"/><Relationship Id="rId18" Type="http://schemas.openxmlformats.org/officeDocument/2006/relationships/image" Target="../media/image8.png"/><Relationship Id="rId3" Type="http://schemas.openxmlformats.org/officeDocument/2006/relationships/image" Target="../media/image2.svg"/><Relationship Id="rId21" Type="http://schemas.openxmlformats.org/officeDocument/2006/relationships/image" Target="../media/image17.svg"/><Relationship Id="rId12" Type="http://schemas.openxmlformats.org/officeDocument/2006/relationships/image" Target="../media/image5.png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6" Type="http://schemas.openxmlformats.org/officeDocument/2006/relationships/image" Target="../media/image5.svg"/><Relationship Id="rId15" Type="http://schemas.openxmlformats.org/officeDocument/2006/relationships/image" Target="../media/image11.svg"/><Relationship Id="rId10" Type="http://schemas.openxmlformats.org/officeDocument/2006/relationships/image" Target="../media/image3.png"/><Relationship Id="rId19" Type="http://schemas.openxmlformats.org/officeDocument/2006/relationships/image" Target="../media/image15.svg"/><Relationship Id="rId9" Type="http://schemas.openxmlformats.org/officeDocument/2006/relationships/image" Target="../media/image2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Relationship Id="rId1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png"/><Relationship Id="rId3" Type="http://schemas.openxmlformats.org/officeDocument/2006/relationships/image" Target="../media/image19.svg"/><Relationship Id="rId7" Type="http://schemas.openxmlformats.org/officeDocument/2006/relationships/image" Target="../media/image24.png"/><Relationship Id="rId12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67.svg"/><Relationship Id="rId10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image" Target="../media/image50.png"/><Relationship Id="rId27" Type="http://schemas.openxmlformats.org/officeDocument/2006/relationships/image" Target="../media/image170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9" Type="http://schemas.openxmlformats.org/officeDocument/2006/relationships/image" Target="../media/image540.svg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17" Type="http://schemas.openxmlformats.org/officeDocument/2006/relationships/image" Target="../media/image52.png"/><Relationship Id="rId2" Type="http://schemas.openxmlformats.org/officeDocument/2006/relationships/image" Target="../media/image2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5" Type="http://schemas.openxmlformats.org/officeDocument/2006/relationships/image" Target="../media/image49.png"/><Relationship Id="rId9" Type="http://schemas.openxmlformats.org/officeDocument/2006/relationships/image" Target="../media/image12.png"/><Relationship Id="rId1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38" Type="http://schemas.openxmlformats.org/officeDocument/2006/relationships/image" Target="../media/image34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5" Type="http://schemas.openxmlformats.org/officeDocument/2006/relationships/image" Target="../media/image53.png"/><Relationship Id="rId9" Type="http://schemas.openxmlformats.org/officeDocument/2006/relationships/image" Target="../media/image12.png"/><Relationship Id="rId1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6.png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image" Target="../media/image2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5.png"/><Relationship Id="rId15" Type="http://schemas.openxmlformats.org/officeDocument/2006/relationships/image" Target="../media/image58.png"/><Relationship Id="rId10" Type="http://schemas.openxmlformats.org/officeDocument/2006/relationships/image" Target="NULL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3" Type="http://schemas.openxmlformats.org/officeDocument/2006/relationships/image" Target="../media/image75.svg"/><Relationship Id="rId34" Type="http://schemas.openxmlformats.org/officeDocument/2006/relationships/image" Target="../media/image19.svg"/><Relationship Id="rId33" Type="http://schemas.microsoft.com/office/2007/relationships/hdphoto" Target="../media/hdphoto2.wdp"/><Relationship Id="rId2" Type="http://schemas.openxmlformats.org/officeDocument/2006/relationships/image" Target="../media/image59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8.png"/><Relationship Id="rId28" Type="http://schemas.openxmlformats.org/officeDocument/2006/relationships/image" Target="../media/image77.svg"/><Relationship Id="rId5" Type="http://schemas.openxmlformats.org/officeDocument/2006/relationships/image" Target="../media/image67.svg"/><Relationship Id="rId36" Type="http://schemas.openxmlformats.org/officeDocument/2006/relationships/image" Target="../media/image62.png"/><Relationship Id="rId31" Type="http://schemas.openxmlformats.org/officeDocument/2006/relationships/image" Target="../media/image69.svg"/><Relationship Id="rId4" Type="http://schemas.openxmlformats.org/officeDocument/2006/relationships/image" Target="../media/image60.png"/><Relationship Id="rId27" Type="http://schemas.openxmlformats.org/officeDocument/2006/relationships/image" Target="../media/image16.png"/><Relationship Id="rId35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9.sv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0.png"/><Relationship Id="rId7" Type="http://schemas.openxmlformats.org/officeDocument/2006/relationships/image" Target="../media/image29.svg"/><Relationship Id="rId12" Type="http://schemas.openxmlformats.org/officeDocument/2006/relationships/image" Target="../media/image69.png"/><Relationship Id="rId2" Type="http://schemas.openxmlformats.org/officeDocument/2006/relationships/image" Target="../media/image19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5" Type="http://schemas.openxmlformats.org/officeDocument/2006/relationships/image" Target="../media/image72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19.sv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78.png"/><Relationship Id="rId2" Type="http://schemas.openxmlformats.org/officeDocument/2006/relationships/image" Target="../media/image22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3.png"/><Relationship Id="rId5" Type="http://schemas.openxmlformats.org/officeDocument/2006/relationships/image" Target="../media/image67.svg"/><Relationship Id="rId15" Type="http://schemas.openxmlformats.org/officeDocument/2006/relationships/image" Target="../media/image76.png"/><Relationship Id="rId10" Type="http://schemas.microsoft.com/office/2007/relationships/hdphoto" Target="../media/hdphoto2.wdp"/><Relationship Id="rId19" Type="http://schemas.openxmlformats.org/officeDocument/2006/relationships/image" Target="../media/image80.png"/><Relationship Id="rId9" Type="http://schemas.openxmlformats.org/officeDocument/2006/relationships/image" Target="../media/image18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image" Target="../media/image25.svg"/><Relationship Id="rId12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4" Type="http://schemas.openxmlformats.org/officeDocument/2006/relationships/image" Target="../media/image11.png"/><Relationship Id="rId14" Type="http://schemas.openxmlformats.org/officeDocument/2006/relationships/image" Target="../media/image148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6.png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12" Type="http://schemas.openxmlformats.org/officeDocument/2006/relationships/image" Target="../media/image85.png"/><Relationship Id="rId2" Type="http://schemas.openxmlformats.org/officeDocument/2006/relationships/image" Target="../media/image22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4.png"/><Relationship Id="rId5" Type="http://schemas.openxmlformats.org/officeDocument/2006/relationships/image" Target="../media/image67.sv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2.svg"/><Relationship Id="rId7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7" Type="http://schemas.openxmlformats.org/officeDocument/2006/relationships/image" Target="../media/image93.png"/><Relationship Id="rId12" Type="http://schemas.openxmlformats.org/officeDocument/2006/relationships/image" Target="../media/image60.svg"/><Relationship Id="rId17" Type="http://schemas.openxmlformats.org/officeDocument/2006/relationships/image" Target="NUL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6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openxmlformats.org/officeDocument/2006/relationships/image" Target="../media/image9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97.png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image" Target="../media/image19.sv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openxmlformats.org/officeDocument/2006/relationships/image" Target="../media/image10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01.png"/><Relationship Id="rId5" Type="http://schemas.openxmlformats.org/officeDocument/2006/relationships/image" Target="../media/image22.png"/><Relationship Id="rId36" Type="http://schemas.openxmlformats.org/officeDocument/2006/relationships/image" Target="../media/image537.svg"/><Relationship Id="rId10" Type="http://schemas.microsoft.com/office/2007/relationships/hdphoto" Target="../media/hdphoto7.wdp"/><Relationship Id="rId4" Type="http://schemas.openxmlformats.org/officeDocument/2006/relationships/image" Target="../media/image19.svg"/><Relationship Id="rId9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microsoft.com/office/2007/relationships/hdphoto" Target="../media/hdphoto2.wdp"/><Relationship Id="rId3" Type="http://schemas.openxmlformats.org/officeDocument/2006/relationships/image" Target="../media/image69.svg"/><Relationship Id="rId7" Type="http://schemas.openxmlformats.org/officeDocument/2006/relationships/image" Target="../media/image106.png"/><Relationship Id="rId12" Type="http://schemas.openxmlformats.org/officeDocument/2006/relationships/image" Target="../media/image18.png"/><Relationship Id="rId2" Type="http://schemas.openxmlformats.org/officeDocument/2006/relationships/image" Target="../media/image61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23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5.png"/><Relationship Id="rId3" Type="http://schemas.openxmlformats.org/officeDocument/2006/relationships/image" Target="../media/image69.svg"/><Relationship Id="rId7" Type="http://schemas.openxmlformats.org/officeDocument/2006/relationships/image" Target="../media/image19.svg"/><Relationship Id="rId12" Type="http://schemas.openxmlformats.org/officeDocument/2006/relationships/image" Target="../media/image114.png"/><Relationship Id="rId2" Type="http://schemas.openxmlformats.org/officeDocument/2006/relationships/image" Target="../media/image61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3.png"/><Relationship Id="rId5" Type="http://schemas.openxmlformats.org/officeDocument/2006/relationships/image" Target="../media/image18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67.svg"/><Relationship Id="rId1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12" Type="http://schemas.openxmlformats.org/officeDocument/2006/relationships/image" Target="../media/image19.png"/><Relationship Id="rId7" Type="http://schemas.openxmlformats.org/officeDocument/2006/relationships/image" Target="../media/image29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3" Type="http://schemas.openxmlformats.org/officeDocument/2006/relationships/image" Target="../media/image120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124.png"/><Relationship Id="rId1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69.sv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image" Target="../media/image61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5" Type="http://schemas.openxmlformats.org/officeDocument/2006/relationships/image" Target="../media/image129.png"/><Relationship Id="rId19" Type="http://schemas.openxmlformats.org/officeDocument/2006/relationships/image" Target="../media/image133.png"/><Relationship Id="rId4" Type="http://schemas.openxmlformats.org/officeDocument/2006/relationships/image" Target="../media/image12.png"/><Relationship Id="rId1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3" Type="http://schemas.openxmlformats.org/officeDocument/2006/relationships/image" Target="../media/image69.svg"/><Relationship Id="rId12" Type="http://schemas.openxmlformats.org/officeDocument/2006/relationships/image" Target="../media/image126.png"/><Relationship Id="rId17" Type="http://schemas.openxmlformats.org/officeDocument/2006/relationships/image" Target="../media/image137.png"/><Relationship Id="rId2" Type="http://schemas.openxmlformats.org/officeDocument/2006/relationships/image" Target="../media/image61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5" Type="http://schemas.openxmlformats.org/officeDocument/2006/relationships/image" Target="../media/image135.png"/><Relationship Id="rId4" Type="http://schemas.openxmlformats.org/officeDocument/2006/relationships/image" Target="../media/image12.png"/><Relationship Id="rId14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2" Type="http://schemas.openxmlformats.org/officeDocument/2006/relationships/image" Target="../media/image140.png"/><Relationship Id="rId47" Type="http://schemas.openxmlformats.org/officeDocument/2006/relationships/image" Target="../media/image145.png"/><Relationship Id="rId12" Type="http://schemas.openxmlformats.org/officeDocument/2006/relationships/image" Target="../media/image138.png"/><Relationship Id="rId46" Type="http://schemas.openxmlformats.org/officeDocument/2006/relationships/image" Target="../media/image144.png"/><Relationship Id="rId2" Type="http://schemas.openxmlformats.org/officeDocument/2006/relationships/notesSlide" Target="../notesSlides/notesSlide4.xml"/><Relationship Id="rId41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40" Type="http://schemas.openxmlformats.org/officeDocument/2006/relationships/image" Target="NULL"/><Relationship Id="rId45" Type="http://schemas.openxmlformats.org/officeDocument/2006/relationships/image" Target="../media/image143.png"/><Relationship Id="rId5" Type="http://schemas.openxmlformats.org/officeDocument/2006/relationships/image" Target="../media/image27.svg"/><Relationship Id="rId44" Type="http://schemas.openxmlformats.org/officeDocument/2006/relationships/image" Target="../media/image142.png"/><Relationship Id="rId43" Type="http://schemas.openxmlformats.org/officeDocument/2006/relationships/image" Target="../media/image141.png"/><Relationship Id="rId48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120.png"/><Relationship Id="rId21" Type="http://schemas.openxmlformats.org/officeDocument/2006/relationships/image" Target="../media/image156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5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24" Type="http://schemas.openxmlformats.org/officeDocument/2006/relationships/image" Target="../media/image159.png"/><Relationship Id="rId5" Type="http://schemas.openxmlformats.org/officeDocument/2006/relationships/image" Target="../media/image27.sv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19" Type="http://schemas.openxmlformats.org/officeDocument/2006/relationships/image" Target="../media/image154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" Type="http://schemas.openxmlformats.org/officeDocument/2006/relationships/image" Target="../media/image120.png"/><Relationship Id="rId21" Type="http://schemas.openxmlformats.org/officeDocument/2006/relationships/image" Target="../media/image170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5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24" Type="http://schemas.openxmlformats.org/officeDocument/2006/relationships/image" Target="../media/image173.png"/><Relationship Id="rId5" Type="http://schemas.openxmlformats.org/officeDocument/2006/relationships/image" Target="../media/image27.svg"/><Relationship Id="rId15" Type="http://schemas.openxmlformats.org/officeDocument/2006/relationships/image" Target="../media/image164.png"/><Relationship Id="rId23" Type="http://schemas.openxmlformats.org/officeDocument/2006/relationships/image" Target="../media/image172.png"/><Relationship Id="rId19" Type="http://schemas.openxmlformats.org/officeDocument/2006/relationships/image" Target="../media/image168.png"/><Relationship Id="rId14" Type="http://schemas.openxmlformats.org/officeDocument/2006/relationships/image" Target="../media/image163.png"/><Relationship Id="rId22" Type="http://schemas.openxmlformats.org/officeDocument/2006/relationships/image" Target="../media/image1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7" Type="http://schemas.openxmlformats.org/officeDocument/2006/relationships/image" Target="../media/image29.svg"/><Relationship Id="rId12" Type="http://schemas.openxmlformats.org/officeDocument/2006/relationships/image" Target="../media/image191.png"/><Relationship Id="rId17" Type="http://schemas.openxmlformats.org/officeDocument/2006/relationships/image" Target="../media/image180.png"/><Relationship Id="rId2" Type="http://schemas.openxmlformats.org/officeDocument/2006/relationships/image" Target="../media/image120.png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0.png"/><Relationship Id="rId5" Type="http://schemas.openxmlformats.org/officeDocument/2006/relationships/image" Target="../media/image27.sv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7" Type="http://schemas.openxmlformats.org/officeDocument/2006/relationships/image" Target="../media/image29.sv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image" Target="../media/image120.png"/><Relationship Id="rId16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8.png"/><Relationship Id="rId5" Type="http://schemas.openxmlformats.org/officeDocument/2006/relationships/image" Target="../media/image27.sv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8.png"/><Relationship Id="rId7" Type="http://schemas.openxmlformats.org/officeDocument/2006/relationships/image" Target="../media/image29.svg"/><Relationship Id="rId12" Type="http://schemas.openxmlformats.org/officeDocument/2006/relationships/image" Target="../media/image2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4" Type="http://schemas.openxmlformats.org/officeDocument/2006/relationships/image" Target="../media/image2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0.png"/><Relationship Id="rId7" Type="http://schemas.openxmlformats.org/officeDocument/2006/relationships/image" Target="../media/image29.svg"/><Relationship Id="rId12" Type="http://schemas.openxmlformats.org/officeDocument/2006/relationships/image" Target="../media/image2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4" Type="http://schemas.openxmlformats.org/officeDocument/2006/relationships/image" Target="../media/image2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2.png"/><Relationship Id="rId7" Type="http://schemas.openxmlformats.org/officeDocument/2006/relationships/image" Target="../media/image29.svg"/><Relationship Id="rId12" Type="http://schemas.openxmlformats.org/officeDocument/2006/relationships/image" Target="../media/image2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7.png"/><Relationship Id="rId7" Type="http://schemas.openxmlformats.org/officeDocument/2006/relationships/image" Target="../media/image29.svg"/><Relationship Id="rId12" Type="http://schemas.openxmlformats.org/officeDocument/2006/relationships/image" Target="../media/image2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4" Type="http://schemas.openxmlformats.org/officeDocument/2006/relationships/image" Target="../media/image2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7.png"/><Relationship Id="rId7" Type="http://schemas.openxmlformats.org/officeDocument/2006/relationships/image" Target="../media/image29.svg"/><Relationship Id="rId12" Type="http://schemas.openxmlformats.org/officeDocument/2006/relationships/image" Target="../media/image2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9.svg"/><Relationship Id="rId7" Type="http://schemas.openxmlformats.org/officeDocument/2006/relationships/image" Target="../media/image19.svg"/><Relationship Id="rId12" Type="http://schemas.openxmlformats.org/officeDocument/2006/relationships/image" Target="../media/image21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18.png"/><Relationship Id="rId5" Type="http://schemas.openxmlformats.org/officeDocument/2006/relationships/image" Target="../media/image18.png"/><Relationship Id="rId10" Type="http://schemas.openxmlformats.org/officeDocument/2006/relationships/image" Target="../media/image217.png"/><Relationship Id="rId4" Type="http://schemas.openxmlformats.org/officeDocument/2006/relationships/image" Target="../media/image216.png"/><Relationship Id="rId9" Type="http://schemas.openxmlformats.org/officeDocument/2006/relationships/image" Target="../media/image6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9.svg"/><Relationship Id="rId7" Type="http://schemas.openxmlformats.org/officeDocument/2006/relationships/image" Target="../media/image19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21.png"/><Relationship Id="rId5" Type="http://schemas.openxmlformats.org/officeDocument/2006/relationships/image" Target="../media/image18.png"/><Relationship Id="rId10" Type="http://schemas.openxmlformats.org/officeDocument/2006/relationships/image" Target="../media/image220.png"/><Relationship Id="rId4" Type="http://schemas.openxmlformats.org/officeDocument/2006/relationships/image" Target="../media/image216.png"/><Relationship Id="rId9" Type="http://schemas.openxmlformats.org/officeDocument/2006/relationships/image" Target="../media/image67.sv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8" Type="http://schemas.openxmlformats.org/officeDocument/2006/relationships/image" Target="../media/image8.svg"/><Relationship Id="rId3" Type="http://schemas.openxmlformats.org/officeDocument/2006/relationships/image" Target="../media/image19.svg"/><Relationship Id="rId7" Type="http://schemas.openxmlformats.org/officeDocument/2006/relationships/image" Target="../media/image222.png"/><Relationship Id="rId17" Type="http://schemas.openxmlformats.org/officeDocument/2006/relationships/image" Target="../media/image225.png"/><Relationship Id="rId2" Type="http://schemas.openxmlformats.org/officeDocument/2006/relationships/image" Target="../media/image22.png"/><Relationship Id="rId16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5" Type="http://schemas.openxmlformats.org/officeDocument/2006/relationships/image" Target="../media/image223.png"/><Relationship Id="rId9" Type="http://schemas.openxmlformats.org/officeDocument/2006/relationships/image" Target="../media/image12.png"/><Relationship Id="rId14" Type="http://schemas.openxmlformats.org/officeDocument/2006/relationships/image" Target="../media/image33.sv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8" Type="http://schemas.openxmlformats.org/officeDocument/2006/relationships/image" Target="../media/image226.png"/><Relationship Id="rId3" Type="http://schemas.openxmlformats.org/officeDocument/2006/relationships/image" Target="../media/image19.svg"/><Relationship Id="rId7" Type="http://schemas.openxmlformats.org/officeDocument/2006/relationships/image" Target="../media/image222.png"/><Relationship Id="rId17" Type="http://schemas.openxmlformats.org/officeDocument/2006/relationships/image" Target="../media/image8.svg"/><Relationship Id="rId2" Type="http://schemas.openxmlformats.org/officeDocument/2006/relationships/image" Target="../media/image22.png"/><Relationship Id="rId16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5" Type="http://schemas.openxmlformats.org/officeDocument/2006/relationships/image" Target="../media/image223.png"/><Relationship Id="rId9" Type="http://schemas.openxmlformats.org/officeDocument/2006/relationships/image" Target="../media/image12.png"/><Relationship Id="rId14" Type="http://schemas.openxmlformats.org/officeDocument/2006/relationships/image" Target="../media/image33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7" Type="http://schemas.openxmlformats.org/officeDocument/2006/relationships/image" Target="../media/image29.sv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228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svg"/><Relationship Id="rId12" Type="http://schemas.openxmlformats.org/officeDocument/2006/relationships/image" Target="../media/image186.png"/><Relationship Id="rId2" Type="http://schemas.openxmlformats.org/officeDocument/2006/relationships/image" Target="../media/image120.png"/><Relationship Id="rId16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svg"/><Relationship Id="rId15" Type="http://schemas.openxmlformats.org/officeDocument/2006/relationships/image" Target="../media/image230.png"/><Relationship Id="rId14" Type="http://schemas.openxmlformats.org/officeDocument/2006/relationships/image" Target="../media/image2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Relationship Id="rId14" Type="http://schemas.openxmlformats.org/officeDocument/2006/relationships/image" Target="../media/image39.sv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svg"/><Relationship Id="rId12" Type="http://schemas.openxmlformats.org/officeDocument/2006/relationships/image" Target="../media/image18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svg"/><Relationship Id="rId15" Type="http://schemas.openxmlformats.org/officeDocument/2006/relationships/image" Target="../media/image233.png"/><Relationship Id="rId31" Type="http://schemas.openxmlformats.org/officeDocument/2006/relationships/image" Target="../media/image290.svg"/><Relationship Id="rId14" Type="http://schemas.openxmlformats.org/officeDocument/2006/relationships/image" Target="../media/image2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png"/><Relationship Id="rId5" Type="http://schemas.openxmlformats.org/officeDocument/2006/relationships/image" Target="../media/image67.svg"/><Relationship Id="rId4" Type="http://schemas.openxmlformats.org/officeDocument/2006/relationships/image" Target="../media/image2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11.sv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5.svg"/><Relationship Id="rId4" Type="http://schemas.openxmlformats.org/officeDocument/2006/relationships/image" Target="../media/image23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9.sv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67.svg"/><Relationship Id="rId15" Type="http://schemas.openxmlformats.org/officeDocument/2006/relationships/image" Target="../media/image29.png"/><Relationship Id="rId10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07.svg"/><Relationship Id="rId3" Type="http://schemas.openxmlformats.org/officeDocument/2006/relationships/image" Target="../media/image1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36" Type="http://schemas.openxmlformats.org/officeDocument/2006/relationships/image" Target="../media/image575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8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sv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0" Type="http://schemas.openxmlformats.org/officeDocument/2006/relationships/image" Target="../media/image42.png"/><Relationship Id="rId19" Type="http://schemas.openxmlformats.org/officeDocument/2006/relationships/image" Target="../media/image45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70336" y="8505156"/>
            <a:ext cx="4540247" cy="7099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2071">
            <a:off x="5315449" y="859672"/>
            <a:ext cx="2112024" cy="1520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506301" y="-190500"/>
            <a:ext cx="12044201" cy="10641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19511">
            <a:off x="15187155" y="7566976"/>
            <a:ext cx="2351173" cy="2586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2033">
            <a:off x="-35064" y="6671421"/>
            <a:ext cx="2127528" cy="30080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33004"/>
          <a:stretch>
            <a:fillRect/>
          </a:stretch>
        </p:blipFill>
        <p:spPr>
          <a:xfrm>
            <a:off x="215608" y="4686300"/>
            <a:ext cx="6155853" cy="5600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879271">
            <a:off x="554475" y="1378064"/>
            <a:ext cx="1663945" cy="2453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35685">
            <a:off x="16269607" y="688712"/>
            <a:ext cx="1502077" cy="19859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8700" y="114888"/>
            <a:ext cx="3744379" cy="408478"/>
          </a:xfrm>
          <a:prstGeom prst="rect">
            <a:avLst/>
          </a:prstGeom>
        </p:spPr>
      </p:pic>
      <p:sp>
        <p:nvSpPr>
          <p:cNvPr id="12" name="Google Shape;7484;p29"/>
          <p:cNvSpPr txBox="1">
            <a:spLocks/>
          </p:cNvSpPr>
          <p:nvPr/>
        </p:nvSpPr>
        <p:spPr>
          <a:xfrm>
            <a:off x="6400800" y="3279300"/>
            <a:ext cx="10200031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000" b="1" i="0" u="none" strike="noStrike" kern="0" cap="none" spc="0" normalizeH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EM ĐẾN VỚI BUỔI HỌC NGÀY HÔM NAY</a:t>
            </a:r>
            <a:r>
              <a:rPr kumimoji="0" lang="vi-VN" sz="7000" b="1" i="0" u="none" strike="noStrike" kern="0" cap="none" spc="0" normalizeH="0" baseline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000" b="1" i="0" u="none" strike="noStrike" kern="0" cap="none" spc="0" normalizeH="0" baseline="0" noProof="0" dirty="0">
              <a:ln w="0"/>
              <a:solidFill>
                <a:srgbClr val="04596F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2834559" y="4532551"/>
            <a:ext cx="12496800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5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Chia đa thức cho đơn thức</a:t>
            </a:r>
            <a:endParaRPr lang="vi-VN" sz="55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82000" y="2952777"/>
            <a:ext cx="1401918" cy="140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1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3" y="864870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52837" y="1943100"/>
            <a:ext cx="4653596" cy="853374"/>
            <a:chOff x="603142" y="556326"/>
            <a:chExt cx="4653596" cy="8533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42" y="556326"/>
              <a:ext cx="914400" cy="8533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75338" y="61059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 2:</a:t>
              </a:r>
              <a:endPara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310148" y="-1355799"/>
            <a:ext cx="8923179" cy="31955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15812" y="699347"/>
            <a:ext cx="9137606" cy="862753"/>
            <a:chOff x="1611219" y="2044475"/>
            <a:chExt cx="9137606" cy="862753"/>
          </a:xfrm>
        </p:grpSpPr>
        <p:sp>
          <p:nvSpPr>
            <p:cNvPr id="13" name="Rectangle 12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HĐ2</a:t>
              </a:r>
              <a:endPara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2992122"/>
                <a:ext cx="17156367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(I), (II)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So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):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992122"/>
                <a:ext cx="17156367" cy="3671583"/>
              </a:xfrm>
              <a:prstGeom prst="rect">
                <a:avLst/>
              </a:prstGeom>
              <a:blipFill>
                <a:blip r:embed="rId12"/>
                <a:stretch>
                  <a:fillRect l="-1244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1259" y="5372100"/>
            <a:ext cx="7544318" cy="4213347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3810000" y="7698455"/>
            <a:ext cx="1219200" cy="186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25207" y="880110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82644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3051142" y="-1330339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9233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822509" y="1090094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06200" y="2978779"/>
            <a:ext cx="6195610" cy="34601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72790" y="2609686"/>
                <a:ext cx="10270960" cy="5170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MN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(I)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A: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𝑎𝑐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PQ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(II)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𝑏𝑐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NP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90" y="2609686"/>
                <a:ext cx="10270960" cy="5170646"/>
              </a:xfrm>
              <a:prstGeom prst="rect">
                <a:avLst/>
              </a:prstGeom>
              <a:blipFill>
                <a:blip r:embed="rId16"/>
                <a:stretch>
                  <a:fillRect l="-1840" r="-1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9372600" y="8301629"/>
            <a:ext cx="2338137" cy="16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887730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82644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3051142" y="-1330339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9233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71406" y="747689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8662" y="2087106"/>
            <a:ext cx="16402538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MNPQ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(I)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(II)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ac 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NP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MNPQ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Hay NP = (ac 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 = (A + B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NP = a + b =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 +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(A + B): c =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 +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818395" y="5862190"/>
            <a:ext cx="6737681" cy="3853310"/>
            <a:chOff x="10818395" y="5723560"/>
            <a:chExt cx="6737681" cy="3853310"/>
          </a:xfrm>
        </p:grpSpPr>
        <p:sp>
          <p:nvSpPr>
            <p:cNvPr id="3" name="Rectangle 2"/>
            <p:cNvSpPr/>
            <p:nvPr/>
          </p:nvSpPr>
          <p:spPr>
            <a:xfrm>
              <a:off x="10818395" y="6714548"/>
              <a:ext cx="6172200" cy="28623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nl-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* Chú </a:t>
              </a:r>
              <a:r>
                <a:rPr lang="nl-NL" sz="40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ý: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(A + B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= 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= 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(A – B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= 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– 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20"/>
            <p:cNvPicPr>
              <a:picLocks noChangeAspect="1"/>
            </p:cNvPicPr>
            <p:nvPr/>
          </p:nvPicPr>
          <p:blipFill>
            <a:blip r:embed="rId1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rcRect/>
            <a:stretch>
              <a:fillRect/>
            </a:stretch>
          </p:blipFill>
          <p:spPr>
            <a:xfrm flipH="1">
              <a:off x="15736714" y="5723560"/>
              <a:ext cx="1819362" cy="1763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19200" y="9791700"/>
            <a:ext cx="20955000" cy="9934286"/>
            <a:chOff x="0" y="0"/>
            <a:chExt cx="5920967" cy="3624054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pic>
        <p:nvPicPr>
          <p:cNvPr id="5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62239" y="8954033"/>
            <a:ext cx="1328221" cy="1371067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B2076968-4E2E-4BCE-89BA-BA2A7F74C2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338865">
            <a:off x="118750" y="7377862"/>
            <a:ext cx="1130670" cy="1446206"/>
          </a:xfrm>
          <a:prstGeom prst="rect">
            <a:avLst/>
          </a:prstGeom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922845" y="188723"/>
            <a:ext cx="1007011" cy="1112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2" y="523709"/>
            <a:ext cx="914400" cy="8533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5338" y="57797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 3: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276600" y="396139"/>
                <a:ext cx="132588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)=4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):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ea typeface="Calibri" panose="020F050202020403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396139"/>
                <a:ext cx="13258800" cy="4708981"/>
              </a:xfrm>
              <a:prstGeom prst="rect">
                <a:avLst/>
              </a:prstGeom>
              <a:blipFill>
                <a:blip r:embed="rId13"/>
                <a:stretch>
                  <a:fillRect l="-1655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1545616" y="5415683"/>
            <a:ext cx="1690794" cy="775436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96653" y="5472781"/>
                <a:ext cx="9144000" cy="29505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nl-NL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 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 :2</m:t>
                        </m:r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= 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2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 :2</m:t>
                          </m:r>
                        </m:e>
                      </m:d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</m:t>
                          </m:r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653" y="5472781"/>
                <a:ext cx="9144000" cy="2950551"/>
              </a:xfrm>
              <a:prstGeom prst="rect">
                <a:avLst/>
              </a:prstGeom>
              <a:blipFill>
                <a:blip r:embed="rId14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08685" y="8539883"/>
                <a:ext cx="8036559" cy="10237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nl-NL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 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 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685" y="8539883"/>
                <a:ext cx="8036559" cy="1023742"/>
              </a:xfrm>
              <a:prstGeom prst="rect">
                <a:avLst/>
              </a:prstGeom>
              <a:blipFill>
                <a:blip r:embed="rId15"/>
                <a:stretch>
                  <a:fillRect l="-273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/>
          <p:cNvPicPr>
            <a:picLocks noChangeAspect="1"/>
          </p:cNvPicPr>
          <p:nvPr/>
        </p:nvPicPr>
        <p:blipFill rotWithShape="1">
          <a:blip r:embed="rId16"/>
          <a:srcRect l="71258" t="36429"/>
          <a:stretch/>
        </p:blipFill>
        <p:spPr>
          <a:xfrm>
            <a:off x="15697200" y="7685665"/>
            <a:ext cx="1447800" cy="197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5" grpId="0" animBg="1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467600" y="928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53184" y="2171700"/>
            <a:ext cx="15544800" cy="6377832"/>
            <a:chOff x="5599155" y="2055916"/>
            <a:chExt cx="11658600" cy="4503379"/>
          </a:xfrm>
        </p:grpSpPr>
        <p:grpSp>
          <p:nvGrpSpPr>
            <p:cNvPr id="5" name="Group 4"/>
            <p:cNvGrpSpPr/>
            <p:nvPr/>
          </p:nvGrpSpPr>
          <p:grpSpPr>
            <a:xfrm>
              <a:off x="5599155" y="2247897"/>
              <a:ext cx="11658600" cy="4311398"/>
              <a:chOff x="8458200" y="1405641"/>
              <a:chExt cx="7086600" cy="5306091"/>
            </a:xfrm>
          </p:grpSpPr>
          <p:pic>
            <p:nvPicPr>
              <p:cNvPr id="2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458200" y="1405641"/>
                <a:ext cx="7086600" cy="5306091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8709498" y="1657556"/>
                <a:ext cx="6599973" cy="4802259"/>
              </a:xfrm>
              <a:prstGeom prst="rect">
                <a:avLst/>
              </a:prstGeom>
              <a:solidFill>
                <a:srgbClr val="FFE89F"/>
              </a:solidFill>
              <a:ln>
                <a:solidFill>
                  <a:srgbClr val="FFE0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 rot="21367064">
              <a:off x="16506313" y="2055916"/>
              <a:ext cx="544341" cy="887087"/>
            </a:xfrm>
            <a:prstGeom prst="rect">
              <a:avLst/>
            </a:prstGeom>
          </p:spPr>
        </p:pic>
      </p:grpSp>
      <p:pic>
        <p:nvPicPr>
          <p:cNvPr id="26" name="Picture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219101" y="6515628"/>
            <a:ext cx="2819400" cy="384609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-762000" y="-1367242"/>
            <a:ext cx="4676861" cy="560103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3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 t="56419"/>
          <a:stretch>
            <a:fillRect/>
          </a:stretch>
        </p:blipFill>
        <p:spPr>
          <a:xfrm rot="11204328">
            <a:off x="11462549" y="-1343322"/>
            <a:ext cx="8923179" cy="319550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38089" y="9258300"/>
            <a:ext cx="1328221" cy="1371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525150" y="3392452"/>
                <a:ext cx="13200868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chia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150" y="3392452"/>
                <a:ext cx="13200868" cy="3970318"/>
              </a:xfrm>
              <a:prstGeom prst="rect">
                <a:avLst/>
              </a:prstGeom>
              <a:blipFill>
                <a:blip r:embed="rId36"/>
                <a:stretch>
                  <a:fillRect l="-1754" r="-1754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3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66831" y="-1502212"/>
            <a:ext cx="4676861" cy="5601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097000" y="6743700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00800" y="342900"/>
            <a:ext cx="5562600" cy="1066800"/>
            <a:chOff x="381000" y="190500"/>
            <a:chExt cx="5562600" cy="10668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8624" y="190500"/>
              <a:ext cx="4948791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tr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65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Oval Callout 27"/>
          <p:cNvSpPr/>
          <p:nvPr/>
        </p:nvSpPr>
        <p:spPr>
          <a:xfrm>
            <a:off x="8343900" y="3385450"/>
            <a:ext cx="1676400" cy="8382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600700" y="2115212"/>
                <a:ext cx="71628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700" y="2115212"/>
                <a:ext cx="7162800" cy="750975"/>
              </a:xfrm>
              <a:prstGeom prst="rect">
                <a:avLst/>
              </a:prstGeom>
              <a:blipFill>
                <a:blip r:embed="rId4"/>
                <a:stretch>
                  <a:fillRect l="-3064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841329" y="4826390"/>
                <a:ext cx="559807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+6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329" y="4826390"/>
                <a:ext cx="559807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429000" y="5905500"/>
                <a:ext cx="1171861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905500"/>
                <a:ext cx="1171861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505200" y="6970964"/>
                <a:ext cx="12725400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9:3</m:t>
                          </m:r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6:3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. 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6970964"/>
                <a:ext cx="12725400" cy="12488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419600" y="8309126"/>
                <a:ext cx="397557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8309126"/>
                <a:ext cx="3975576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4400" y="5309145"/>
            <a:ext cx="1183293" cy="11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6" grpId="0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71500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4"/>
          <p:cNvGrpSpPr/>
          <p:nvPr/>
        </p:nvGrpSpPr>
        <p:grpSpPr>
          <a:xfrm>
            <a:off x="6400800" y="190500"/>
            <a:ext cx="5562600" cy="1143000"/>
            <a:chOff x="381000" y="114300"/>
            <a:chExt cx="5562600" cy="1143000"/>
          </a:xfrm>
        </p:grpSpPr>
        <p:sp>
          <p:nvSpPr>
            <p:cNvPr id="16" name="Rectangle 15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10403" y="114300"/>
              <a:ext cx="392524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2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26" name="Oval Callout 25"/>
          <p:cNvSpPr/>
          <p:nvPr/>
        </p:nvSpPr>
        <p:spPr>
          <a:xfrm>
            <a:off x="8458200" y="4729851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24000" y="1724896"/>
                <a:ext cx="15589720" cy="2538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724896"/>
                <a:ext cx="15589720" cy="2538644"/>
              </a:xfrm>
              <a:prstGeom prst="rect">
                <a:avLst/>
              </a:prstGeom>
              <a:blipFill>
                <a:blip r:embed="rId12"/>
                <a:stretch>
                  <a:fillRect l="-1369" t="-4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95400" y="6134100"/>
                <a:ext cx="15426659" cy="1726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 dirty="0" smtClean="0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)−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:(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134100"/>
                <a:ext cx="15426659" cy="172611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315200" y="8201037"/>
                <a:ext cx="4358694" cy="904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−8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8201037"/>
                <a:ext cx="4358694" cy="9048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399229" y="1258585"/>
            <a:ext cx="1538028" cy="119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3058806" y="4510592"/>
            <a:ext cx="12496800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5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Chia đa thức một biến đã sắp xếp</a:t>
            </a:r>
          </a:p>
        </p:txBody>
      </p:sp>
      <p:sp>
        <p:nvSpPr>
          <p:cNvPr id="43" name="Oval 42"/>
          <p:cNvSpPr/>
          <p:nvPr/>
        </p:nvSpPr>
        <p:spPr>
          <a:xfrm>
            <a:off x="8412012" y="2720828"/>
            <a:ext cx="1429373" cy="1306754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2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4649" y="23459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95501" y="1394526"/>
            <a:ext cx="4653596" cy="853374"/>
            <a:chOff x="603142" y="784926"/>
            <a:chExt cx="4653596" cy="8533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42" y="784926"/>
              <a:ext cx="914400" cy="8533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75338" y="83919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4: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310148" y="-1355799"/>
            <a:ext cx="8923179" cy="3195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68959" y="1257300"/>
                <a:ext cx="172974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chia: 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959" y="1257300"/>
                <a:ext cx="17297400" cy="1015663"/>
              </a:xfrm>
              <a:prstGeom prst="rect">
                <a:avLst/>
              </a:prstGeom>
              <a:blipFill>
                <a:blip r:embed="rId11"/>
                <a:stretch>
                  <a:fillRect l="-1233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730794" y="266700"/>
            <a:ext cx="9137606" cy="862753"/>
            <a:chOff x="1611219" y="2044475"/>
            <a:chExt cx="9137606" cy="862753"/>
          </a:xfrm>
        </p:grpSpPr>
        <p:sp>
          <p:nvSpPr>
            <p:cNvPr id="13" name="Rectangle 12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HĐ4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06839" y="2915499"/>
            <a:ext cx="10903615" cy="6680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  Để </a:t>
            </a:r>
            <a:r>
              <a:rPr kumimoji="0" lang="nl-NL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phép chia ta làm như sau: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chia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x,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x.</a:t>
            </a: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+ 1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x,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x.</a:t>
            </a: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+ 5x + 2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trừ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4x chia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+ 1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4x + 2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trừ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0,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0.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DA4197-1634-423D-D610-3BBCF9371BB6}"/>
              </a:ext>
            </a:extLst>
          </p:cNvPr>
          <p:cNvCxnSpPr/>
          <p:nvPr/>
        </p:nvCxnSpPr>
        <p:spPr>
          <a:xfrm>
            <a:off x="15429259" y="3966846"/>
            <a:ext cx="16463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68169B6-FF2A-BFEA-1D59-9E82CC36F891}"/>
              </a:ext>
            </a:extLst>
          </p:cNvPr>
          <p:cNvSpPr txBox="1"/>
          <p:nvPr/>
        </p:nvSpPr>
        <p:spPr>
          <a:xfrm>
            <a:off x="11900098" y="3200658"/>
            <a:ext cx="5135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64E89E-04FB-F5BE-3371-51E2BA7153BE}"/>
              </a:ext>
            </a:extLst>
          </p:cNvPr>
          <p:cNvCxnSpPr>
            <a:cxnSpLocks/>
          </p:cNvCxnSpPr>
          <p:nvPr/>
        </p:nvCxnSpPr>
        <p:spPr>
          <a:xfrm>
            <a:off x="15429259" y="3090272"/>
            <a:ext cx="0" cy="188884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5891E3-FE10-6CEF-1282-9149BABDF5FE}"/>
              </a:ext>
            </a:extLst>
          </p:cNvPr>
          <p:cNvCxnSpPr>
            <a:cxnSpLocks/>
          </p:cNvCxnSpPr>
          <p:nvPr/>
        </p:nvCxnSpPr>
        <p:spPr>
          <a:xfrm>
            <a:off x="12479323" y="4686300"/>
            <a:ext cx="2074876" cy="1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2F649E1-ADBD-7BFF-1035-6051F0D104B6}"/>
              </a:ext>
            </a:extLst>
          </p:cNvPr>
          <p:cNvSpPr txBox="1"/>
          <p:nvPr/>
        </p:nvSpPr>
        <p:spPr>
          <a:xfrm>
            <a:off x="13202445" y="5143500"/>
            <a:ext cx="5135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B96927-C9FF-E288-53B7-AB83EBB79939}"/>
                  </a:ext>
                </a:extLst>
              </p:cNvPr>
              <p:cNvSpPr txBox="1"/>
              <p:nvPr/>
            </p:nvSpPr>
            <p:spPr>
              <a:xfrm>
                <a:off x="15467062" y="3002315"/>
                <a:ext cx="164639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B96927-C9FF-E288-53B7-AB83EBB79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7062" y="3002315"/>
                <a:ext cx="1646399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2CAAE6-0E77-4180-A79C-313198F2B1F2}"/>
                  </a:ext>
                </a:extLst>
              </p:cNvPr>
              <p:cNvSpPr txBox="1"/>
              <p:nvPr/>
            </p:nvSpPr>
            <p:spPr>
              <a:xfrm>
                <a:off x="11058638" y="2955195"/>
                <a:ext cx="5622620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+5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2CAAE6-0E77-4180-A79C-313198F2B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638" y="2955195"/>
                <a:ext cx="5622620" cy="677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BE9358-BBF8-FAAB-522D-7A7F44BF65FF}"/>
                  </a:ext>
                </a:extLst>
              </p:cNvPr>
              <p:cNvSpPr txBox="1"/>
              <p:nvPr/>
            </p:nvSpPr>
            <p:spPr>
              <a:xfrm>
                <a:off x="11537176" y="3809322"/>
                <a:ext cx="3603164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BE9358-BBF8-FAAB-522D-7A7F44BF6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7176" y="3809322"/>
                <a:ext cx="3603164" cy="6771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4C7C20-B314-C24B-460F-BD69EEC7CE4B}"/>
                  </a:ext>
                </a:extLst>
              </p:cNvPr>
              <p:cNvSpPr txBox="1"/>
              <p:nvPr/>
            </p:nvSpPr>
            <p:spPr>
              <a:xfrm>
                <a:off x="13792201" y="4939726"/>
                <a:ext cx="1611531" cy="584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4C7C20-B314-C24B-460F-BD69EEC7C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2201" y="4939726"/>
                <a:ext cx="1611531" cy="58477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624428-44F8-6315-2E97-DEC2E5E53C3D}"/>
                  </a:ext>
                </a:extLst>
              </p:cNvPr>
              <p:cNvSpPr txBox="1"/>
              <p:nvPr/>
            </p:nvSpPr>
            <p:spPr>
              <a:xfrm>
                <a:off x="13888272" y="5829299"/>
                <a:ext cx="1504129" cy="584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624428-44F8-6315-2E97-DEC2E5E53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8272" y="5829299"/>
                <a:ext cx="1504129" cy="58477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032C8C9-5082-C178-DD3E-AF5B7A9502FE}"/>
                  </a:ext>
                </a:extLst>
              </p:cNvPr>
              <p:cNvSpPr txBox="1"/>
              <p:nvPr/>
            </p:nvSpPr>
            <p:spPr>
              <a:xfrm>
                <a:off x="13299488" y="6844726"/>
                <a:ext cx="3845513" cy="584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032C8C9-5082-C178-DD3E-AF5B7A950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9488" y="6844726"/>
                <a:ext cx="3845513" cy="5847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3E1A5E-5BAE-12CF-F0D5-2A8218E48D91}"/>
                  </a:ext>
                </a:extLst>
              </p:cNvPr>
              <p:cNvSpPr txBox="1"/>
              <p:nvPr/>
            </p:nvSpPr>
            <p:spPr>
              <a:xfrm>
                <a:off x="15757776" y="4178259"/>
                <a:ext cx="385042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3E1A5E-5BAE-12CF-F0D5-2A8218E48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7776" y="4178259"/>
                <a:ext cx="385042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A0EC2B-7E70-BAF4-CB3B-55652F910D94}"/>
              </a:ext>
            </a:extLst>
          </p:cNvPr>
          <p:cNvCxnSpPr>
            <a:cxnSpLocks/>
          </p:cNvCxnSpPr>
          <p:nvPr/>
        </p:nvCxnSpPr>
        <p:spPr>
          <a:xfrm>
            <a:off x="14033857" y="6607607"/>
            <a:ext cx="135854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1467519" y="8420862"/>
            <a:ext cx="6491220" cy="15232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2x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+ 5x + 2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):(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2x + 1) = x + 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140341" y="4145550"/>
                <a:ext cx="103586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0341" y="4145550"/>
                <a:ext cx="1035860" cy="67710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0" grpId="0"/>
      <p:bldP spid="24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6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23900"/>
            <a:ext cx="18288000" cy="1588168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54071"/>
          <a:stretch>
            <a:fillRect/>
          </a:stretch>
        </p:blipFill>
        <p:spPr>
          <a:xfrm>
            <a:off x="564058" y="9193560"/>
            <a:ext cx="18288000" cy="547494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849600" y="723900"/>
            <a:ext cx="1619250" cy="1571266"/>
            <a:chOff x="1028700" y="3663315"/>
            <a:chExt cx="3215601" cy="3215601"/>
          </a:xfrm>
        </p:grpSpPr>
        <p:grpSp>
          <p:nvGrpSpPr>
            <p:cNvPr id="4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09579" y="8827385"/>
            <a:ext cx="1304891" cy="1143000"/>
            <a:chOff x="14043699" y="3663315"/>
            <a:chExt cx="3215601" cy="3215601"/>
          </a:xfrm>
        </p:grpSpPr>
        <p:grpSp>
          <p:nvGrpSpPr>
            <p:cNvPr id="10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22" name="Google Shape;7771;p33"/>
          <p:cNvSpPr txBox="1">
            <a:spLocks/>
          </p:cNvSpPr>
          <p:nvPr/>
        </p:nvSpPr>
        <p:spPr>
          <a:xfrm>
            <a:off x="3733800" y="11049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 smtClean="0">
                <a:solidFill>
                  <a:srgbClr val="04596F"/>
                </a:solidFill>
                <a:latin typeface="Arial" panose="020B0604020202020204" pitchFamily="34" charset="0"/>
              </a:rPr>
              <a:t>KHỞI ĐỘNG</a:t>
            </a:r>
            <a:endParaRPr lang="vi-VN" sz="6000" b="1" kern="0" dirty="0">
              <a:solidFill>
                <a:srgbClr val="04596F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981200" y="2857500"/>
                <a:ext cx="13719083" cy="3865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4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4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 thế nào để thực hiện được phép chia một đa thức cho một đa thức khác?</a:t>
                </a:r>
                <a:endParaRPr lang="en-US" sz="4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857500"/>
                <a:ext cx="13719083" cy="3865995"/>
              </a:xfrm>
              <a:prstGeom prst="rect">
                <a:avLst/>
              </a:prstGeom>
              <a:blipFill>
                <a:blip r:embed="rId12"/>
                <a:stretch>
                  <a:fillRect l="-1688" b="-5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332112" y="7785514"/>
            <a:ext cx="3347375" cy="2083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11125200" y="2095500"/>
            <a:ext cx="6862343" cy="5499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62000" y="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740778" y="-1549369"/>
            <a:ext cx="8923179" cy="31955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829" y="1853297"/>
            <a:ext cx="10396371" cy="7709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chia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3x.</a:t>
            </a:r>
            <a:endParaRPr lang="en-US" sz="33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3x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+ 1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+ 3x,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+ 3x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+ 2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+ 3x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- 3x + 2,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- 3x + 2.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chia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-5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+ 1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5.</a:t>
            </a: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- 3x + 2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-3x + 7, </a:t>
            </a: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-3x + 7.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-3x + 7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+ 1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phép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chia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thúc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339890" y="8049098"/>
            <a:ext cx="6338510" cy="1589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- 5x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+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=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3x-5).(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+1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)+(-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3x+7)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5871250" y="419100"/>
                <a:ext cx="658148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r>
                      <a:rPr lang="en-US" sz="40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250" y="419100"/>
                <a:ext cx="6581482" cy="750975"/>
              </a:xfrm>
              <a:prstGeom prst="rect">
                <a:avLst/>
              </a:prstGeom>
              <a:blipFill>
                <a:blip r:embed="rId9"/>
                <a:stretch>
                  <a:fillRect l="-3241" t="-15447" r="-2315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F9FB6BCA-95B5-E20C-2DC8-E071EAA189B6}"/>
              </a:ext>
            </a:extLst>
          </p:cNvPr>
          <p:cNvGrpSpPr/>
          <p:nvPr/>
        </p:nvGrpSpPr>
        <p:grpSpPr>
          <a:xfrm>
            <a:off x="7696200" y="2391166"/>
            <a:ext cx="11582400" cy="5016326"/>
            <a:chOff x="-245335" y="1104405"/>
            <a:chExt cx="6136546" cy="198857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6E34E68-B2F3-4093-0B95-7BBB67D4FDAE}"/>
                </a:ext>
              </a:extLst>
            </p:cNvPr>
            <p:cNvCxnSpPr/>
            <p:nvPr/>
          </p:nvCxnSpPr>
          <p:spPr>
            <a:xfrm>
              <a:off x="4127384" y="1526905"/>
              <a:ext cx="914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ED9D582-9665-C6F5-EA82-F6C9F4D9A4A1}"/>
                </a:ext>
              </a:extLst>
            </p:cNvPr>
            <p:cNvGrpSpPr/>
            <p:nvPr/>
          </p:nvGrpSpPr>
          <p:grpSpPr>
            <a:xfrm>
              <a:off x="-245335" y="1104405"/>
              <a:ext cx="6136546" cy="1988573"/>
              <a:chOff x="-245335" y="1104405"/>
              <a:chExt cx="6136546" cy="198857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943DF56-DDD3-1361-8C96-C23CA0BFF04B}"/>
                  </a:ext>
                </a:extLst>
              </p:cNvPr>
              <p:cNvSpPr txBox="1"/>
              <p:nvPr/>
            </p:nvSpPr>
            <p:spPr>
              <a:xfrm>
                <a:off x="1669390" y="1156200"/>
                <a:ext cx="285226" cy="289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</a:rPr>
                  <a:t>_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E9793AC-2E8C-2B4B-2277-C1742E2483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DB1D5CA-A5C0-4EA6-20D9-8CCD7FA450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077" y="1873651"/>
                <a:ext cx="2241722" cy="1038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EE53FCC-F046-5534-E0FA-DA96AD253F2C}"/>
                  </a:ext>
                </a:extLst>
              </p:cNvPr>
              <p:cNvGrpSpPr/>
              <p:nvPr/>
            </p:nvGrpSpPr>
            <p:grpSpPr>
              <a:xfrm>
                <a:off x="-245335" y="1104405"/>
                <a:ext cx="6136546" cy="1988573"/>
                <a:chOff x="-245335" y="1104405"/>
                <a:chExt cx="6136546" cy="1988573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83BE82D-54AB-DEB5-4B91-31B6257BD0D2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289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6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8A16B467-31D9-A610-335C-EAAD4F43B774}"/>
                    </a:ext>
                  </a:extLst>
                </p:cNvPr>
                <p:cNvGrpSpPr/>
                <p:nvPr/>
              </p:nvGrpSpPr>
              <p:grpSpPr>
                <a:xfrm>
                  <a:off x="-245335" y="1104405"/>
                  <a:ext cx="6136546" cy="1988573"/>
                  <a:chOff x="-245335" y="1104405"/>
                  <a:chExt cx="6136546" cy="1988573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717A7D9-7746-A90C-54BC-FB9ECBDDB23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04627" y="1131357"/>
                        <a:ext cx="914400" cy="2895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6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717A7D9-7746-A90C-54BC-FB9ECBDDB23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04627" y="1131357"/>
                        <a:ext cx="914400" cy="289560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8314D65F-193D-E51C-1311-F932973A4A5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61455" y="1104405"/>
                        <a:ext cx="3122768" cy="2895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m:oMathPara>
                        </a14:m>
                        <a:endParaRPr lang="en-US" sz="36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8314D65F-193D-E51C-1311-F932973A4A5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461455" y="1104405"/>
                        <a:ext cx="3122768" cy="289560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9FC6453D-75E8-F803-D4E7-47067001D80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245335" y="1516883"/>
                        <a:ext cx="6136546" cy="2895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3600" i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9FC6453D-75E8-F803-D4E7-47067001D80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245335" y="1516883"/>
                        <a:ext cx="6136546" cy="289560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5B48439A-4DBC-20B2-C02C-2C10379C39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89191" y="2044622"/>
                        <a:ext cx="1604536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+ 2</m:t>
                              </m:r>
                            </m:oMath>
                          </m:oMathPara>
                        </a14:m>
                        <a:endParaRPr lang="en-US" sz="36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5B48439A-4DBC-20B2-C02C-2C10379C39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89191" y="2044622"/>
                        <a:ext cx="1604536" cy="248194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0FBD1A65-1E01-367C-310C-34578BB68D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06025" y="2398920"/>
                        <a:ext cx="1577077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−5</m:t>
                              </m:r>
                            </m:oMath>
                          </m:oMathPara>
                        </a14:m>
                        <a:endParaRPr lang="en-US" sz="36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0FBD1A65-1E01-367C-310C-34578BB68DC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06025" y="2398920"/>
                        <a:ext cx="1577077" cy="248194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D3A89D3F-92B8-0B80-3A58-56D0CC46F33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10593" y="2844784"/>
                        <a:ext cx="2135774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+7</m:t>
                              </m:r>
                            </m:oMath>
                          </m:oMathPara>
                        </a14:m>
                        <a:endParaRPr lang="en-US" sz="36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D3A89D3F-92B8-0B80-3A58-56D0CC46F33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0593" y="2844784"/>
                        <a:ext cx="2135774" cy="248194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0E36E7F0-9A20-57F1-50F6-06ADF6CB2A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80353" y="1637518"/>
                        <a:ext cx="1569910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oMath>
                          </m:oMathPara>
                        </a14:m>
                        <a:endParaRPr lang="en-US" sz="36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0E36E7F0-9A20-57F1-50F6-06ADF6CB2AF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780353" y="1637518"/>
                        <a:ext cx="1569910" cy="248194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6AC91F2E-F238-DF6A-3913-0CFDBFD82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52536" y="2740199"/>
                  <a:ext cx="155926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2943DF56-DDD3-1361-8C96-C23CA0BFF04B}"/>
              </a:ext>
            </a:extLst>
          </p:cNvPr>
          <p:cNvSpPr txBox="1"/>
          <p:nvPr/>
        </p:nvSpPr>
        <p:spPr>
          <a:xfrm>
            <a:off x="11963400" y="4899329"/>
            <a:ext cx="538349" cy="73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8869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3" grpId="0"/>
      <p:bldP spid="36" grpId="0" animBg="1"/>
      <p:bldP spid="37" grpId="0"/>
      <p:bldP spid="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15566" y="114300"/>
            <a:ext cx="1429966" cy="14760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47419" y="280847"/>
            <a:ext cx="1107281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5091" y="678733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2"/>
          <p:cNvGrpSpPr/>
          <p:nvPr/>
        </p:nvGrpSpPr>
        <p:grpSpPr>
          <a:xfrm>
            <a:off x="304800" y="1866900"/>
            <a:ext cx="17719188" cy="8098385"/>
            <a:chOff x="0" y="0"/>
            <a:chExt cx="3673593" cy="319023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630335" y="1943100"/>
            <a:ext cx="169649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chia, ta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thừc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</a:t>
            </a:r>
            <a:endParaRPr lang="en-US" sz="3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endParaRPr lang="en-US" sz="3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6311641" y="8648700"/>
            <a:ext cx="1071556" cy="10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15566" y="114300"/>
            <a:ext cx="1429966" cy="14760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47419" y="280847"/>
            <a:ext cx="1107281" cy="1143000"/>
          </a:xfrm>
          <a:prstGeom prst="rect">
            <a:avLst/>
          </a:prstGeom>
        </p:spPr>
      </p:pic>
      <p:grpSp>
        <p:nvGrpSpPr>
          <p:cNvPr id="15" name="Group 2"/>
          <p:cNvGrpSpPr/>
          <p:nvPr/>
        </p:nvGrpSpPr>
        <p:grpSpPr>
          <a:xfrm>
            <a:off x="235512" y="2200129"/>
            <a:ext cx="17719188" cy="3962400"/>
            <a:chOff x="0" y="0"/>
            <a:chExt cx="3673593" cy="319023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914400" y="2628900"/>
            <a:ext cx="1653237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  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800" y="746888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543120" y="5524500"/>
            <a:ext cx="896943" cy="9906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153400" y="7124700"/>
            <a:ext cx="2819400" cy="27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 rot="11204328">
            <a:off x="11505703" y="-1872062"/>
            <a:ext cx="10473715" cy="37507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340780" y="9410700"/>
            <a:ext cx="1060250" cy="1094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7208502" y="-836"/>
            <a:ext cx="1075487" cy="109009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43000" y="1034357"/>
            <a:ext cx="5562600" cy="1066800"/>
            <a:chOff x="381000" y="190500"/>
            <a:chExt cx="5562600" cy="1066800"/>
          </a:xfrm>
        </p:grpSpPr>
        <p:sp>
          <p:nvSpPr>
            <p:cNvPr id="13" name="Rectangle 12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5800" y="190500"/>
              <a:ext cx="4974439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tr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66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010400" y="779211"/>
                <a:ext cx="9144000" cy="18394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b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779211"/>
                <a:ext cx="9144000" cy="1839414"/>
              </a:xfrm>
              <a:prstGeom prst="rect">
                <a:avLst/>
              </a:prstGeom>
              <a:blipFill>
                <a:blip r:embed="rId8"/>
                <a:stretch>
                  <a:fillRect l="-2333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Callout 15"/>
          <p:cNvSpPr/>
          <p:nvPr/>
        </p:nvSpPr>
        <p:spPr>
          <a:xfrm>
            <a:off x="2971800" y="3148263"/>
            <a:ext cx="1676400" cy="8382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4888171"/>
            <a:ext cx="7965639" cy="3905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726905" y="7200900"/>
                <a:ext cx="9144000" cy="16148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còn viết: 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+6</m:t>
                          </m:r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+2)(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905" y="7200900"/>
                <a:ext cx="9144000" cy="1614801"/>
              </a:xfrm>
              <a:prstGeom prst="rect">
                <a:avLst/>
              </a:prstGeom>
              <a:blipFill>
                <a:blip r:embed="rId11"/>
                <a:stretch>
                  <a:fillRect l="-2400" t="-7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8726905" y="4976499"/>
                <a:ext cx="9144000" cy="16148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Vậy: 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+6</m:t>
                          </m:r>
                        </m:e>
                      </m:d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+2</m:t>
                          </m:r>
                        </m:e>
                      </m:d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905" y="4976499"/>
                <a:ext cx="9144000" cy="1614801"/>
              </a:xfrm>
              <a:prstGeom prst="rect">
                <a:avLst/>
              </a:prstGeom>
              <a:blipFill>
                <a:blip r:embed="rId12"/>
                <a:stretch>
                  <a:fillRect l="-2400" t="-7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8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 rot="11204328">
            <a:off x="11475007" y="-1493946"/>
            <a:ext cx="10473715" cy="37507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340780" y="9410700"/>
            <a:ext cx="1060250" cy="1094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992600" y="292317"/>
            <a:ext cx="1075487" cy="1090094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412079" y="557128"/>
            <a:ext cx="1676400" cy="8382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65420" y="6873008"/>
                <a:ext cx="134874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Vậy: </a:t>
                </a:r>
                <a:r>
                  <a:rPr kumimoji="0" lang="nl-NL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</m:t>
                    </m:r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</a:t>
                </a:r>
                <a:r>
                  <a:rPr lang="en-US" sz="4000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0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420" y="6873008"/>
                <a:ext cx="13487400" cy="750975"/>
              </a:xfrm>
              <a:prstGeom prst="rect">
                <a:avLst/>
              </a:prstGeom>
              <a:blipFill>
                <a:blip r:embed="rId8"/>
                <a:stretch>
                  <a:fillRect l="-1627" t="-15323" b="-2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2196248"/>
            <a:ext cx="7832558" cy="3862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65420" y="7980885"/>
                <a:ext cx="1302218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còn viết:</a:t>
                </a:r>
                <a:r>
                  <a:rPr lang="en-US" sz="400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420" y="7980885"/>
                <a:ext cx="13022180" cy="1015663"/>
              </a:xfrm>
              <a:prstGeom prst="rect">
                <a:avLst/>
              </a:prstGeom>
              <a:blipFill>
                <a:blip r:embed="rId11"/>
                <a:stretch>
                  <a:fillRect l="-1685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730313" y="1087738"/>
            <a:ext cx="1303023" cy="123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66831" y="-1502212"/>
            <a:ext cx="4676861" cy="5601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059599" y="6079958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00800" y="430456"/>
            <a:ext cx="5562600" cy="1143000"/>
            <a:chOff x="381000" y="114300"/>
            <a:chExt cx="5562600" cy="11430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10403" y="114300"/>
              <a:ext cx="392524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3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8374392" y="4381500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0" y="2121280"/>
                <a:ext cx="10210800" cy="1776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− 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b</a:t>
                </a:r>
                <a:r>
                  <a:rPr lang="nl-NL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− 6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+ 5):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121280"/>
                <a:ext cx="10210800" cy="1776897"/>
              </a:xfrm>
              <a:prstGeom prst="rect">
                <a:avLst/>
              </a:prstGeom>
              <a:blipFill>
                <a:blip r:embed="rId4"/>
                <a:stretch>
                  <a:fillRect l="-2090" t="-6529" b="-7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742ECE4-4A80-A46D-46CF-84D6A15F4930}"/>
              </a:ext>
            </a:extLst>
          </p:cNvPr>
          <p:cNvGrpSpPr/>
          <p:nvPr/>
        </p:nvGrpSpPr>
        <p:grpSpPr>
          <a:xfrm>
            <a:off x="1261311" y="5824778"/>
            <a:ext cx="7920789" cy="4462222"/>
            <a:chOff x="1770077" y="1140109"/>
            <a:chExt cx="3844086" cy="241759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5C40756-3128-801B-BEE0-50CD8669737F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97E83BA-C611-5B9A-983F-DA2B215CC64E}"/>
                </a:ext>
              </a:extLst>
            </p:cNvPr>
            <p:cNvGrpSpPr/>
            <p:nvPr/>
          </p:nvGrpSpPr>
          <p:grpSpPr>
            <a:xfrm>
              <a:off x="1770077" y="1140109"/>
              <a:ext cx="3766436" cy="2417592"/>
              <a:chOff x="1770077" y="1140109"/>
              <a:chExt cx="3766436" cy="241759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B90F61-69C0-975E-6295-25C988EB657F}"/>
                  </a:ext>
                </a:extLst>
              </p:cNvPr>
              <p:cNvSpPr txBox="1"/>
              <p:nvPr/>
            </p:nvSpPr>
            <p:spPr>
              <a:xfrm>
                <a:off x="1802308" y="1162563"/>
                <a:ext cx="28522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>
                    <a:solidFill>
                      <a:schemeClr val="bg1"/>
                    </a:solidFill>
                  </a:rPr>
                  <a:t>_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6AC0C93-0269-005F-0788-896654B3A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B90E2E0-117C-05B7-88AE-169F13FEB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077" y="2007082"/>
                <a:ext cx="2241722" cy="1038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5468ED1-DC3B-2FFB-DE68-176BA152D55D}"/>
                  </a:ext>
                </a:extLst>
              </p:cNvPr>
              <p:cNvGrpSpPr/>
              <p:nvPr/>
            </p:nvGrpSpPr>
            <p:grpSpPr>
              <a:xfrm>
                <a:off x="2051970" y="1140109"/>
                <a:ext cx="3484543" cy="2417592"/>
                <a:chOff x="2051970" y="1140109"/>
                <a:chExt cx="3484543" cy="2417592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9119DAF-386E-6D4D-5E36-D5ECA60AEF8B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8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45A50E5-312F-64D9-07F3-3C350EC5BCFA}"/>
                    </a:ext>
                  </a:extLst>
                </p:cNvPr>
                <p:cNvGrpSpPr/>
                <p:nvPr/>
              </p:nvGrpSpPr>
              <p:grpSpPr>
                <a:xfrm>
                  <a:off x="2051970" y="1140109"/>
                  <a:ext cx="3484543" cy="2417592"/>
                  <a:chOff x="2051970" y="1140109"/>
                  <a:chExt cx="3484543" cy="241759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1D810189-6915-A128-08DC-680CF673203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1D810189-6915-A128-08DC-680CF673203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AF5B0C21-7777-204F-C4E0-9E642E5F752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51970" y="1140109"/>
                        <a:ext cx="1895237" cy="12600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</m:t>
                              </m:r>
                              <m:r>
                                <a:rPr lang="en-US" sz="3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AF5B0C21-7777-204F-C4E0-9E642E5F752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51970" y="1140109"/>
                        <a:ext cx="1895237" cy="1260089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DC5BC093-F4F2-87AD-EB90-4A4D6E9894E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65926" y="1576047"/>
                        <a:ext cx="1385757" cy="18430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3800" i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DC5BC093-F4F2-87AD-EB90-4A4D6E9894E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65926" y="1576047"/>
                        <a:ext cx="1385757" cy="184306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923D3AB0-ABF7-1E0C-9DBF-6C055933D9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41429" y="2084910"/>
                        <a:ext cx="1181477" cy="3168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+1</m:t>
                              </m:r>
                            </m:oMath>
                          </m:oMathPara>
                        </a14:m>
                        <a:endParaRPr lang="en-US" sz="38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923D3AB0-ABF7-1E0C-9DBF-6C055933D98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41429" y="2084910"/>
                        <a:ext cx="1181477" cy="316826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2A8F3FFF-25A9-B34D-2684-CB1EBA096F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41429" y="2497755"/>
                        <a:ext cx="1181477" cy="3168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+1</m:t>
                              </m:r>
                            </m:oMath>
                          </m:oMathPara>
                        </a14:m>
                        <a:endParaRPr lang="en-US" sz="38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2A8F3FFF-25A9-B34D-2684-CB1EBA096F4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41429" y="2497755"/>
                        <a:ext cx="1181477" cy="316826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A68BCA97-F2D2-A706-1950-11D224C7444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78686" y="2972926"/>
                        <a:ext cx="633113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38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A68BCA97-F2D2-A706-1950-11D224C7444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378686" y="2972926"/>
                        <a:ext cx="633113" cy="584775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10E8BC91-AD29-0D22-3E9A-00F46EF6892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6826" y="1637518"/>
                        <a:ext cx="1234825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10E8BC91-AD29-0D22-3E9A-00F46EF6892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26826" y="1637518"/>
                        <a:ext cx="1234825" cy="584775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395D2C2-9E4C-1261-A209-D3879A4F49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52536" y="2897150"/>
                  <a:ext cx="155926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" name="Rectangle 11"/>
          <p:cNvSpPr/>
          <p:nvPr/>
        </p:nvSpPr>
        <p:spPr>
          <a:xfrm>
            <a:off x="649429" y="521129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596693" y="7896113"/>
                <a:ext cx="7057445" cy="15891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−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i="1" dirty="0" smtClean="0">
                    <a:solidFill>
                      <a:schemeClr val="bg1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+ 1.</m:t>
                    </m:r>
                  </m:oMath>
                </a14:m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693" y="7896113"/>
                <a:ext cx="7057445" cy="1589153"/>
              </a:xfrm>
              <a:prstGeom prst="rect">
                <a:avLst/>
              </a:prstGeom>
              <a:blipFill>
                <a:blip r:embed="rId11"/>
                <a:stretch>
                  <a:fillRect l="-3022" t="-7280" b="-13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1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12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66831" y="-1502212"/>
            <a:ext cx="4676861" cy="5601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059599" y="6079958"/>
            <a:ext cx="4676861" cy="5601032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8801198" y="600283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2970" y="208709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110727" y="7852602"/>
                <a:ext cx="1538094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− 6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+ 5 =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− 14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22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+ 19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727" y="7852602"/>
                <a:ext cx="15380942" cy="750975"/>
              </a:xfrm>
              <a:prstGeom prst="rect">
                <a:avLst/>
              </a:prstGeom>
              <a:blipFill>
                <a:blip r:embed="rId4"/>
                <a:stretch>
                  <a:fillRect l="-1387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B371C19-30EF-57E7-0168-4CF1782559AA}"/>
              </a:ext>
            </a:extLst>
          </p:cNvPr>
          <p:cNvGrpSpPr/>
          <p:nvPr/>
        </p:nvGrpSpPr>
        <p:grpSpPr>
          <a:xfrm>
            <a:off x="2438400" y="2628900"/>
            <a:ext cx="10373860" cy="5255080"/>
            <a:chOff x="1526171" y="1156200"/>
            <a:chExt cx="4087992" cy="219895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E0DDE5-72D3-A7D7-BC69-A246C637FF1B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51C32F5-D0CE-CEE9-41E6-C69337562B3B}"/>
                </a:ext>
              </a:extLst>
            </p:cNvPr>
            <p:cNvGrpSpPr/>
            <p:nvPr/>
          </p:nvGrpSpPr>
          <p:grpSpPr>
            <a:xfrm>
              <a:off x="1526171" y="1156200"/>
              <a:ext cx="4010342" cy="2198956"/>
              <a:chOff x="1526171" y="1156200"/>
              <a:chExt cx="4010342" cy="219895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5404770-F7C1-4223-DC22-1AA8AD7F2E0E}"/>
                  </a:ext>
                </a:extLst>
              </p:cNvPr>
              <p:cNvSpPr txBox="1"/>
              <p:nvPr/>
            </p:nvSpPr>
            <p:spPr>
              <a:xfrm>
                <a:off x="1666668" y="1241368"/>
                <a:ext cx="28522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_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51AFE05-EC2E-1A0D-AA19-D07CFD38C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1433203-EDE7-3731-8104-00FC4F5568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3812" y="1867189"/>
                <a:ext cx="2342174" cy="8832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E137990-65B2-4895-DD3E-0E18219C946D}"/>
                  </a:ext>
                </a:extLst>
              </p:cNvPr>
              <p:cNvGrpSpPr/>
              <p:nvPr/>
            </p:nvGrpSpPr>
            <p:grpSpPr>
              <a:xfrm>
                <a:off x="1526171" y="1156200"/>
                <a:ext cx="4010342" cy="2198956"/>
                <a:chOff x="1526171" y="1156200"/>
                <a:chExt cx="4010342" cy="2198956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BFA9448-1783-19E9-F537-480BADE1CFC3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AC69E4D3-B52B-11FF-B45A-D123323179FA}"/>
                    </a:ext>
                  </a:extLst>
                </p:cNvPr>
                <p:cNvGrpSpPr/>
                <p:nvPr/>
              </p:nvGrpSpPr>
              <p:grpSpPr>
                <a:xfrm>
                  <a:off x="1526171" y="1156200"/>
                  <a:ext cx="4010342" cy="2198956"/>
                  <a:chOff x="1526171" y="1156200"/>
                  <a:chExt cx="4010342" cy="219895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8BE339DE-CD04-C22F-8104-1CC2212B050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8BE339DE-CD04-C22F-8104-1CC2212B050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CC353CEB-DC97-8106-2112-15FEC8DAEA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68451" y="1191390"/>
                        <a:ext cx="2480061" cy="283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   6</m:t>
                              </m:r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         +  5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CC353CEB-DC97-8106-2112-15FEC8DAEAC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668451" y="1191390"/>
                        <a:ext cx="2480061" cy="283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B902895A-9A49-F11D-56CD-0B920C7A622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26171" y="1512087"/>
                        <a:ext cx="2295523" cy="18430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   8</m:t>
                              </m:r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  8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kumimoji="0" lang="en-US" sz="3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B902895A-9A49-F11D-56CD-0B920C7A622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526171" y="1512087"/>
                        <a:ext cx="2295523" cy="1843069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279D822E-A667-E3F0-BA59-0F7ADF2E95B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41398" y="1957439"/>
                        <a:ext cx="1590393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−14</m:t>
                              </m:r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8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+  5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279D822E-A667-E3F0-BA59-0F7ADF2E95B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41398" y="1957439"/>
                        <a:ext cx="1590393" cy="244696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8AD7E70-8C22-7765-76DE-0B288449AEB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10492" y="2304075"/>
                        <a:ext cx="1633348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−14</m:t>
                                  </m:r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−14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−14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8AD7E70-8C22-7765-76DE-0B288449AEB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10492" y="2304075"/>
                        <a:ext cx="1633348" cy="244696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3CE30DDD-6627-C621-A912-59DA6C6C982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063774" y="2728900"/>
                        <a:ext cx="989793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+19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3CE30DDD-6627-C621-A912-59DA6C6C982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063774" y="2728900"/>
                        <a:ext cx="989793" cy="244696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0BA12B49-0013-7148-3561-9F46C705E72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35316" y="1612983"/>
                        <a:ext cx="741174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−14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0BA12B49-0013-7148-3561-9F46C705E72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35316" y="1612983"/>
                        <a:ext cx="741174" cy="244696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F17760F-803E-8AC5-3A76-4760A81A20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41398" y="2674322"/>
                  <a:ext cx="1639156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5404770-F7C1-4223-DC22-1AA8AD7F2E0E}"/>
              </a:ext>
            </a:extLst>
          </p:cNvPr>
          <p:cNvSpPr txBox="1"/>
          <p:nvPr/>
        </p:nvSpPr>
        <p:spPr>
          <a:xfrm>
            <a:off x="3847612" y="4649238"/>
            <a:ext cx="723801" cy="1618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2485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190500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43000" y="1485900"/>
                <a:ext cx="15896897" cy="8299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36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36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0 .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36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ý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tồn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485900"/>
                <a:ext cx="15896897" cy="8299644"/>
              </a:xfrm>
              <a:prstGeom prst="rect">
                <a:avLst/>
              </a:prstGeom>
              <a:blipFill>
                <a:blip r:embed="rId2"/>
                <a:stretch>
                  <a:fillRect l="-1074" r="-1189" b="-1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086600" y="547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XÉT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64750" y="8800017"/>
            <a:ext cx="778281" cy="1371022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394" y="9334500"/>
            <a:ext cx="1077505" cy="6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5715000" y="4533900"/>
            <a:ext cx="70104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71600" y="9715500"/>
            <a:ext cx="20955000" cy="9934286"/>
            <a:chOff x="0" y="0"/>
            <a:chExt cx="5920967" cy="362405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8" name="Group 17"/>
          <p:cNvGrpSpPr/>
          <p:nvPr/>
        </p:nvGrpSpPr>
        <p:grpSpPr>
          <a:xfrm>
            <a:off x="16606286" y="214568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6600448" y="8345778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97096" y="1101611"/>
            <a:ext cx="1903855" cy="1066800"/>
            <a:chOff x="381000" y="190500"/>
            <a:chExt cx="5562600" cy="1066800"/>
          </a:xfrm>
        </p:grpSpPr>
        <p:sp>
          <p:nvSpPr>
            <p:cNvPr id="17" name="Rectangle 16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57983" y="209141"/>
              <a:ext cx="3080282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Oval Callout 28"/>
          <p:cNvSpPr/>
          <p:nvPr/>
        </p:nvSpPr>
        <p:spPr>
          <a:xfrm>
            <a:off x="11714179" y="1121472"/>
            <a:ext cx="1697021" cy="97402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17402" y="2340414"/>
                <a:ext cx="5334000" cy="3609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402" y="2340414"/>
                <a:ext cx="5334000" cy="3609130"/>
              </a:xfrm>
              <a:prstGeom prst="rect">
                <a:avLst/>
              </a:prstGeom>
              <a:blipFill>
                <a:blip r:embed="rId12"/>
                <a:stretch>
                  <a:fillRect l="-4000" b="-5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126960" y="1406539"/>
            <a:ext cx="1210588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00800" y="1333500"/>
            <a:ext cx="0" cy="83549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910031" y="5701678"/>
                <a:ext cx="9144000" cy="21850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4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fr-FR" sz="4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d>
                        <m:dPr>
                          <m:ctrlP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  <m:d>
                        <m:dPr>
                          <m:ctrlP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−8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−14</m:t>
                              </m:r>
                            </m:e>
                          </m:d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−8</m:t>
                              </m:r>
                            </m:e>
                          </m:d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031" y="5701678"/>
                <a:ext cx="9144000" cy="21850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257800" y="2765933"/>
                <a:ext cx="14325600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(4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): (−2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−2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765933"/>
                <a:ext cx="14325600" cy="8535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324600" y="3940252"/>
                <a:ext cx="11582400" cy="1244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)(−7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−7 : 6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−7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3940252"/>
                <a:ext cx="11582400" cy="12447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3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539970" y="7385871"/>
            <a:ext cx="1761483" cy="17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5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0" y="5712417"/>
            <a:ext cx="8948623" cy="457458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85800" y="-266700"/>
            <a:ext cx="16992600" cy="11353800"/>
            <a:chOff x="0" y="0"/>
            <a:chExt cx="1669403" cy="20663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69403" cy="2066396"/>
            </a:xfrm>
            <a:custGeom>
              <a:avLst/>
              <a:gdLst/>
              <a:ahLst/>
              <a:cxnLst/>
              <a:rect l="l" t="t" r="r" b="b"/>
              <a:pathLst>
                <a:path w="1669403" h="2066396">
                  <a:moveTo>
                    <a:pt x="0" y="0"/>
                  </a:moveTo>
                  <a:lnTo>
                    <a:pt x="1669403" y="0"/>
                  </a:lnTo>
                  <a:lnTo>
                    <a:pt x="1669403" y="2066396"/>
                  </a:lnTo>
                  <a:lnTo>
                    <a:pt x="0" y="2066396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6224137"/>
            <a:ext cx="3657599" cy="48858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81023" y="1214303"/>
            <a:ext cx="14935200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 kern="0" dirty="0"/>
              <a:t>CHƯƠNG VI: BIỂU THỨC ĐẠI SỐ</a:t>
            </a:r>
            <a:endParaRPr lang="en-US" sz="7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6324600" y="5676900"/>
            <a:ext cx="11939087" cy="45745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62200" y="3444491"/>
            <a:ext cx="13124127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700" b="1" kern="0">
                <a:solidFill>
                  <a:srgbClr val="4A6EB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5: PHÉP CHIA ĐA THỨC MỘT BIẾN</a:t>
            </a:r>
            <a:endParaRPr kumimoji="0" lang="en-US" sz="6700" b="1" i="0" u="none" strike="noStrike" kern="0" cap="none" spc="0" normalizeH="0" baseline="0" noProof="0" dirty="0" smtClean="0">
              <a:ln>
                <a:noFill/>
              </a:ln>
              <a:solidFill>
                <a:srgbClr val="4A6EB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615439" y="6460887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1548" y="952500"/>
            <a:ext cx="2133600" cy="950541"/>
            <a:chOff x="547352" y="210783"/>
            <a:chExt cx="4657871" cy="950541"/>
          </a:xfrm>
        </p:grpSpPr>
        <p:sp>
          <p:nvSpPr>
            <p:cNvPr id="9" name="Rectangle 8"/>
            <p:cNvSpPr/>
            <p:nvPr/>
          </p:nvSpPr>
          <p:spPr>
            <a:xfrm>
              <a:off x="547352" y="279581"/>
              <a:ext cx="4657871" cy="8817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79115" y="210783"/>
              <a:ext cx="33917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Oval Callout 20"/>
          <p:cNvSpPr/>
          <p:nvPr/>
        </p:nvSpPr>
        <p:spPr>
          <a:xfrm>
            <a:off x="12328429" y="1028700"/>
            <a:ext cx="1641441" cy="801605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478250" y="252683"/>
            <a:ext cx="1333500" cy="1178600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6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5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2633684" y="7951875"/>
            <a:ext cx="2045530" cy="186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(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  <a:blipFill>
                <a:blip r:embed="rId13"/>
                <a:stretch>
                  <a:fillRect l="-2400" b="-3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 flipH="1">
            <a:off x="7696200" y="1452143"/>
            <a:ext cx="30880" cy="885571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248400" y="2247900"/>
                <a:ext cx="11031400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+ 2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− 6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247900"/>
                <a:ext cx="11031400" cy="8535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472025" y="3376512"/>
                <a:ext cx="11259569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025" y="3376512"/>
                <a:ext cx="11259569" cy="85356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473991" y="4279672"/>
                <a:ext cx="3923062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991" y="4279672"/>
                <a:ext cx="3923062" cy="12448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633926" y="6034104"/>
                <a:ext cx="9144000" cy="85356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− 4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926" y="6034104"/>
                <a:ext cx="9144000" cy="85356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696200" y="7200900"/>
                <a:ext cx="9144000" cy="7509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]"/>
                              <m:endChr m:val="["/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− </m:t>
                              </m:r>
                            </m:e>
                          </m:d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r>
                  <a:rPr lang="fr-FR" sz="4000" i="1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fr-FR" sz="4000" i="1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7200900"/>
                <a:ext cx="9144000" cy="7509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8581466" y="8121615"/>
                <a:ext cx="6674071" cy="14414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−(−2)=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1466" y="8121615"/>
                <a:ext cx="6674071" cy="144148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20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/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325600" y="5991150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1548" y="952500"/>
            <a:ext cx="2133600" cy="950541"/>
            <a:chOff x="547352" y="210783"/>
            <a:chExt cx="4657871" cy="950541"/>
          </a:xfrm>
        </p:grpSpPr>
        <p:sp>
          <p:nvSpPr>
            <p:cNvPr id="9" name="Rectangle 8"/>
            <p:cNvSpPr/>
            <p:nvPr/>
          </p:nvSpPr>
          <p:spPr>
            <a:xfrm>
              <a:off x="547352" y="279581"/>
              <a:ext cx="4657871" cy="8817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79115" y="210783"/>
              <a:ext cx="33917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Oval Callout 20"/>
          <p:cNvSpPr/>
          <p:nvPr/>
        </p:nvSpPr>
        <p:spPr>
          <a:xfrm>
            <a:off x="12328429" y="1061366"/>
            <a:ext cx="1641441" cy="801605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478250" y="252683"/>
            <a:ext cx="1333500" cy="1178600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6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5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2633684" y="7951875"/>
            <a:ext cx="2045530" cy="186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(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  <a:blipFill>
                <a:blip r:embed="rId13"/>
                <a:stretch>
                  <a:fillRect l="-2400" b="-3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 flipH="1">
            <a:off x="7696200" y="1452143"/>
            <a:ext cx="30880" cy="885571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2000" y="2933703"/>
                <a:ext cx="691830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− 24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933703"/>
                <a:ext cx="6918304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49916" y="4250581"/>
                <a:ext cx="905164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− 24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9916" y="4250581"/>
                <a:ext cx="9051645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415667" y="5365379"/>
                <a:ext cx="397602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−8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667" y="5365379"/>
                <a:ext cx="3976024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443741" y="6416814"/>
                <a:ext cx="327294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+ 8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741" y="6416814"/>
                <a:ext cx="3272947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6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431090" y="9285115"/>
            <a:ext cx="20955000" cy="1371600"/>
            <a:chOff x="0" y="0"/>
            <a:chExt cx="5920967" cy="362405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8" name="Group 17"/>
          <p:cNvGrpSpPr/>
          <p:nvPr/>
        </p:nvGrpSpPr>
        <p:grpSpPr>
          <a:xfrm>
            <a:off x="16926685" y="49231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2103" y="8230123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23479" y="579402"/>
            <a:ext cx="2167321" cy="925944"/>
            <a:chOff x="880059" y="-19676"/>
            <a:chExt cx="4731488" cy="1276976"/>
          </a:xfrm>
        </p:grpSpPr>
        <p:sp>
          <p:nvSpPr>
            <p:cNvPr id="28" name="Rectangle 27"/>
            <p:cNvSpPr/>
            <p:nvPr/>
          </p:nvSpPr>
          <p:spPr>
            <a:xfrm>
              <a:off x="880059" y="190500"/>
              <a:ext cx="4731488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26111" y="-19676"/>
              <a:ext cx="3080282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Oval Callout 32"/>
          <p:cNvSpPr/>
          <p:nvPr/>
        </p:nvSpPr>
        <p:spPr>
          <a:xfrm>
            <a:off x="11935285" y="904827"/>
            <a:ext cx="1708893" cy="99709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15544800" y="7201423"/>
            <a:ext cx="2221215" cy="205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3479" y="1505346"/>
                <a:ext cx="9144000" cy="52607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79" y="1505346"/>
                <a:ext cx="9144000" cy="5260799"/>
              </a:xfrm>
              <a:prstGeom prst="rect">
                <a:avLst/>
              </a:prstGeom>
              <a:blipFill>
                <a:blip r:embed="rId41"/>
                <a:stretch>
                  <a:fillRect l="-2333" b="-3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842817" y="360242"/>
            <a:ext cx="1265090" cy="1147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91400" y="1636324"/>
            <a:ext cx="0" cy="77543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662E55-110E-B1D6-867B-6B018B7EE06C}"/>
              </a:ext>
            </a:extLst>
          </p:cNvPr>
          <p:cNvGrpSpPr/>
          <p:nvPr/>
        </p:nvGrpSpPr>
        <p:grpSpPr>
          <a:xfrm>
            <a:off x="2746180" y="3066575"/>
            <a:ext cx="16010404" cy="6041223"/>
            <a:chOff x="-42134" y="1158948"/>
            <a:chExt cx="6136546" cy="220955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E91DAAC-4A4D-4102-7246-D162EDFA21FD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149291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A4875A-062D-C6E3-7063-BE37D977F0E1}"/>
                </a:ext>
              </a:extLst>
            </p:cNvPr>
            <p:cNvGrpSpPr/>
            <p:nvPr/>
          </p:nvGrpSpPr>
          <p:grpSpPr>
            <a:xfrm>
              <a:off x="-42134" y="1158948"/>
              <a:ext cx="6136546" cy="2209555"/>
              <a:chOff x="-42134" y="1158948"/>
              <a:chExt cx="6136546" cy="2209555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E8E1A3-9F21-D5FB-6AFA-12BC29641712}"/>
                  </a:ext>
                </a:extLst>
              </p:cNvPr>
              <p:cNvSpPr txBox="1"/>
              <p:nvPr/>
            </p:nvSpPr>
            <p:spPr>
              <a:xfrm>
                <a:off x="2354143" y="1239827"/>
                <a:ext cx="2852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/>
                  <a:t>_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24E87D2-7FC7-0E0C-CAE8-04F14B837B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5302028-3B71-FD1B-30A5-85F4A0F069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2536" y="1914517"/>
                <a:ext cx="1562264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D0ED2B1-5F0E-D64A-3345-576E46532561}"/>
                  </a:ext>
                </a:extLst>
              </p:cNvPr>
              <p:cNvGrpSpPr/>
              <p:nvPr/>
            </p:nvGrpSpPr>
            <p:grpSpPr>
              <a:xfrm>
                <a:off x="-42134" y="1158948"/>
                <a:ext cx="6136546" cy="2209555"/>
                <a:chOff x="-42134" y="1158948"/>
                <a:chExt cx="6136546" cy="2209555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E028D4C-03A7-9658-5D18-507F5B0B498F}"/>
                    </a:ext>
                  </a:extLst>
                </p:cNvPr>
                <p:cNvSpPr txBox="1"/>
                <p:nvPr/>
              </p:nvSpPr>
              <p:spPr>
                <a:xfrm>
                  <a:off x="2740913" y="2012562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/>
                    <a:t>_</a:t>
                  </a:r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116FF018-9ED3-650C-264C-BE974AFFAE49}"/>
                    </a:ext>
                  </a:extLst>
                </p:cNvPr>
                <p:cNvGrpSpPr/>
                <p:nvPr/>
              </p:nvGrpSpPr>
              <p:grpSpPr>
                <a:xfrm>
                  <a:off x="-42134" y="1158948"/>
                  <a:ext cx="6136546" cy="2209555"/>
                  <a:chOff x="-42134" y="1158948"/>
                  <a:chExt cx="6136546" cy="220955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EC3F6219-7E18-D167-98CD-471C33CC34C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43583" y="1166009"/>
                        <a:ext cx="1149291" cy="13092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EC3F6219-7E18-D167-98CD-471C33CC34C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43583" y="1166009"/>
                        <a:ext cx="1149291" cy="1309269"/>
                      </a:xfrm>
                      <a:prstGeom prst="rect">
                        <a:avLst/>
                      </a:prstGeom>
                      <a:blipFill>
                        <a:blip r:embed="rId4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AD1C105B-47FB-8759-69CD-C5EA69F9E03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92930" y="1158948"/>
                        <a:ext cx="1529444" cy="192302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AD1C105B-47FB-8759-69CD-C5EA69F9E03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92930" y="1158948"/>
                        <a:ext cx="1529444" cy="1923027"/>
                      </a:xfrm>
                      <a:prstGeom prst="rect">
                        <a:avLst/>
                      </a:prstGeom>
                      <a:blipFill>
                        <a:blip r:embed="rId4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EE422E4C-2EA6-C9D7-A3FB-FDED26EF676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42134" y="1527240"/>
                        <a:ext cx="6136546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i="1"/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EE422E4C-2EA6-C9D7-A3FB-FDED26EF676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42134" y="1527240"/>
                        <a:ext cx="6136546" cy="707886"/>
                      </a:xfrm>
                      <a:prstGeom prst="rect">
                        <a:avLst/>
                      </a:prstGeom>
                      <a:blipFill>
                        <a:blip r:embed="rId4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945C4458-8F3A-4068-A03A-584BBA3037F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69609" y="1953022"/>
                        <a:ext cx="1905843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+ 1</m:t>
                              </m:r>
                            </m:oMath>
                          </m:oMathPara>
                        </a14:m>
                        <a:endParaRPr lang="en-US" sz="4000" b="0" dirty="0"/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945C4458-8F3A-4068-A03A-584BBA3037F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69609" y="1953022"/>
                        <a:ext cx="1905843" cy="615553"/>
                      </a:xfrm>
                      <a:prstGeom prst="rect">
                        <a:avLst/>
                      </a:prstGeom>
                      <a:blipFill>
                        <a:blip r:embed="rId4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76DAF842-CF36-D3B7-4768-6F958325C9C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91382" y="2346011"/>
                        <a:ext cx="1905843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+ 1</m:t>
                              </m:r>
                            </m:oMath>
                          </m:oMathPara>
                        </a14:m>
                        <a:endParaRPr lang="en-US" sz="4000" b="0"/>
                      </a:p>
                    </p:txBody>
                  </p:sp>
                </mc:Choice>
                <mc:Fallback xmlns="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76DAF842-CF36-D3B7-4768-6F958325C9C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91382" y="2346011"/>
                        <a:ext cx="1905843" cy="615553"/>
                      </a:xfrm>
                      <a:prstGeom prst="rect">
                        <a:avLst/>
                      </a:prstGeom>
                      <a:blipFill>
                        <a:blip r:embed="rId4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0EAC450A-E526-DE41-1DCE-6633C01CEA7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92866" y="2752950"/>
                        <a:ext cx="213577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0EAC450A-E526-DE41-1DCE-6633C01CEA7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92866" y="2752950"/>
                        <a:ext cx="2135774" cy="615553"/>
                      </a:xfrm>
                      <a:prstGeom prst="rect">
                        <a:avLst/>
                      </a:prstGeom>
                      <a:blipFill>
                        <a:blip r:embed="rId4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A412A535-BBD0-A5F8-C96E-718BD302248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97692" y="1613101"/>
                        <a:ext cx="129830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A412A535-BBD0-A5F8-C96E-718BD302248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97692" y="1613101"/>
                        <a:ext cx="1298304" cy="615553"/>
                      </a:xfrm>
                      <a:prstGeom prst="rect">
                        <a:avLst/>
                      </a:prstGeom>
                      <a:blipFill>
                        <a:blip r:embed="rId4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8A4DAE2-B702-B8F4-4B0F-3452D6243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26139" y="2679601"/>
                  <a:ext cx="943185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" name="Rectangle 10"/>
          <p:cNvSpPr/>
          <p:nvPr/>
        </p:nvSpPr>
        <p:spPr>
          <a:xfrm>
            <a:off x="8395980" y="1901247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2500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  <p:bldP spid="5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93941" y="9334500"/>
            <a:ext cx="20955000" cy="1371600"/>
            <a:chOff x="0" y="0"/>
            <a:chExt cx="5920967" cy="362405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8" name="Group 17"/>
          <p:cNvGrpSpPr/>
          <p:nvPr/>
        </p:nvGrpSpPr>
        <p:grpSpPr>
          <a:xfrm>
            <a:off x="16383000" y="324768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13108" y="8273154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33" name="Oval Callout 32"/>
          <p:cNvSpPr/>
          <p:nvPr/>
        </p:nvSpPr>
        <p:spPr>
          <a:xfrm>
            <a:off x="8281304" y="523259"/>
            <a:ext cx="1695562" cy="92410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40AFAB-16D5-16F5-2F65-0A129BCDBDB7}"/>
              </a:ext>
            </a:extLst>
          </p:cNvPr>
          <p:cNvGrpSpPr/>
          <p:nvPr/>
        </p:nvGrpSpPr>
        <p:grpSpPr>
          <a:xfrm>
            <a:off x="0" y="3244581"/>
            <a:ext cx="8229600" cy="5562600"/>
            <a:chOff x="1882161" y="1156200"/>
            <a:chExt cx="3732002" cy="225881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8BFAC6-1870-AF64-8703-FFBE21222891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F77943E-6ABD-E158-01B2-DE2982C995BF}"/>
                </a:ext>
              </a:extLst>
            </p:cNvPr>
            <p:cNvGrpSpPr/>
            <p:nvPr/>
          </p:nvGrpSpPr>
          <p:grpSpPr>
            <a:xfrm>
              <a:off x="1882161" y="1156200"/>
              <a:ext cx="3654352" cy="2258815"/>
              <a:chOff x="1882161" y="1156200"/>
              <a:chExt cx="3654352" cy="22588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7AF421B-EB48-4BEA-BC27-D1AAAC1F8696}"/>
                  </a:ext>
                </a:extLst>
              </p:cNvPr>
              <p:cNvSpPr txBox="1"/>
              <p:nvPr/>
            </p:nvSpPr>
            <p:spPr>
              <a:xfrm>
                <a:off x="2252871" y="1252801"/>
                <a:ext cx="2852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/>
                  <a:t>_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F34A41D-F7EB-A168-7A78-D1A553FECD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6EBD6AF-9EDC-90FB-5FBE-1B3F50155F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2871" y="1944500"/>
                <a:ext cx="1822362" cy="861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67652F4-ECD4-3CBB-6BF4-3AE747887A8E}"/>
                  </a:ext>
                </a:extLst>
              </p:cNvPr>
              <p:cNvGrpSpPr/>
              <p:nvPr/>
            </p:nvGrpSpPr>
            <p:grpSpPr>
              <a:xfrm>
                <a:off x="1882161" y="1156200"/>
                <a:ext cx="3654352" cy="2258815"/>
                <a:chOff x="1882161" y="1156200"/>
                <a:chExt cx="3654352" cy="2258815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5199D27-4AA3-B8BC-C2CF-452413BE5D2B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000"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65F2F94C-D011-5FF8-0069-911B18DC9FB7}"/>
                    </a:ext>
                  </a:extLst>
                </p:cNvPr>
                <p:cNvGrpSpPr/>
                <p:nvPr/>
              </p:nvGrpSpPr>
              <p:grpSpPr>
                <a:xfrm>
                  <a:off x="1882161" y="1156200"/>
                  <a:ext cx="3654352" cy="2258815"/>
                  <a:chOff x="1882161" y="1156200"/>
                  <a:chExt cx="3654352" cy="225881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1FF2C2A1-8DA4-F2D5-612C-E49C086D5F9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92302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1FF2C2A1-8DA4-F2D5-612C-E49C086D5F9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923027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9C6CAF90-0E64-8285-45B6-1DFE7DE8CB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74116" y="1180728"/>
                        <a:ext cx="1544984" cy="19354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i="1"/>
                      </a:p>
                    </p:txBody>
                  </p:sp>
                </mc:Choice>
                <mc:Fallback xmlns=""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9C6CAF90-0E64-8285-45B6-1DFE7DE8CB5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74116" y="1180728"/>
                        <a:ext cx="1544984" cy="1935402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B3C70956-820C-27F2-404D-74C6172BDB5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82161" y="1537372"/>
                        <a:ext cx="2295523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4000" i="1"/>
                      </a:p>
                    </p:txBody>
                  </p:sp>
                </mc:Choice>
                <mc:Fallback xmlns="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B3C70956-820C-27F2-404D-74C6172BDB5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82161" y="1537372"/>
                        <a:ext cx="2295523" cy="707886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52B274B8-741A-F8A2-D1F2-2E1558BB666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46049" y="1986349"/>
                        <a:ext cx="1566768" cy="30196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b="0" dirty="0"/>
                      </a:p>
                    </p:txBody>
                  </p:sp>
                </mc:Choice>
                <mc:Fallback xmlns="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52B274B8-741A-F8A2-D1F2-2E1558BB666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46049" y="1986349"/>
                        <a:ext cx="1566768" cy="301961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6CF0EDC2-4444-AB8C-1125-3CDB195DA9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46050" y="2372272"/>
                        <a:ext cx="1552797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b="0" dirty="0"/>
                      </a:p>
                    </p:txBody>
                  </p:sp>
                </mc:Choice>
                <mc:Fallback xmlns="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6CF0EDC2-4444-AB8C-1125-3CDB195DA96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46050" y="2372272"/>
                        <a:ext cx="1552797" cy="615553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F61B4E86-BDCE-DFDF-9C5A-73B6547384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68317" y="2799462"/>
                        <a:ext cx="56928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4000" dirty="0"/>
                      </a:p>
                    </p:txBody>
                  </p:sp>
                </mc:Choice>
                <mc:Fallback xmlns="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F61B4E86-BDCE-DFDF-9C5A-73B65473846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468317" y="2799462"/>
                        <a:ext cx="569284" cy="615553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A9E6F915-05B1-6B54-D3D4-D3E59112B10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6826" y="1637518"/>
                        <a:ext cx="129830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A9E6F915-05B1-6B54-D3D4-D3E59112B10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26826" y="1637518"/>
                        <a:ext cx="1298304" cy="615553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2B2FD4D-8BB0-5E46-FF3A-5964720F8C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0606" y="2726164"/>
                  <a:ext cx="1137184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3" name="Rectangle 42"/>
          <p:cNvSpPr/>
          <p:nvPr/>
        </p:nvSpPr>
        <p:spPr>
          <a:xfrm>
            <a:off x="796929" y="2231895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lang="en-US" sz="40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91174-6101-F4CC-AD64-CC9C5CB3FD94}"/>
              </a:ext>
            </a:extLst>
          </p:cNvPr>
          <p:cNvGrpSpPr/>
          <p:nvPr/>
        </p:nvGrpSpPr>
        <p:grpSpPr>
          <a:xfrm>
            <a:off x="9677400" y="3045353"/>
            <a:ext cx="7765541" cy="6485219"/>
            <a:chOff x="1916025" y="1156200"/>
            <a:chExt cx="3698138" cy="201603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6EBDDEB-4146-7F30-57DE-E8532D22E194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BB4A360-5E94-7C11-F6B5-056C865D0BDA}"/>
                </a:ext>
              </a:extLst>
            </p:cNvPr>
            <p:cNvGrpSpPr/>
            <p:nvPr/>
          </p:nvGrpSpPr>
          <p:grpSpPr>
            <a:xfrm>
              <a:off x="1916025" y="1156200"/>
              <a:ext cx="3638334" cy="2016031"/>
              <a:chOff x="1916025" y="1156200"/>
              <a:chExt cx="3638334" cy="2016031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2CF291-9AB0-43E7-3877-770C65F84BAE}"/>
                  </a:ext>
                </a:extLst>
              </p:cNvPr>
              <p:cNvSpPr txBox="1"/>
              <p:nvPr/>
            </p:nvSpPr>
            <p:spPr>
              <a:xfrm>
                <a:off x="1916025" y="1225987"/>
                <a:ext cx="2852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_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125AAB9-77AB-45E2-EF11-DF042A0177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DD76E8B-A954-0E37-6C5A-78A87F4CD2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8638" y="1771197"/>
                <a:ext cx="1953161" cy="377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67BA19C-D204-1880-3CB5-69BC01BBD8A0}"/>
                  </a:ext>
                </a:extLst>
              </p:cNvPr>
              <p:cNvGrpSpPr/>
              <p:nvPr/>
            </p:nvGrpSpPr>
            <p:grpSpPr>
              <a:xfrm>
                <a:off x="2127290" y="1156200"/>
                <a:ext cx="3427069" cy="2016031"/>
                <a:chOff x="2127290" y="1156200"/>
                <a:chExt cx="3427069" cy="2016031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216D36E-090F-E469-6B77-236603175A26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BD960D14-02C4-1E67-CCAE-1112C31DAD7B}"/>
                    </a:ext>
                  </a:extLst>
                </p:cNvPr>
                <p:cNvGrpSpPr/>
                <p:nvPr/>
              </p:nvGrpSpPr>
              <p:grpSpPr>
                <a:xfrm>
                  <a:off x="2127290" y="1156200"/>
                  <a:ext cx="3427069" cy="2016031"/>
                  <a:chOff x="2127290" y="1156200"/>
                  <a:chExt cx="3427069" cy="2016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2BF13011-3559-1D73-1E99-56681A542D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09538" y="1187657"/>
                        <a:ext cx="1444821" cy="13216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2BF13011-3559-1D73-1E99-56681A542D8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09538" y="1187657"/>
                        <a:ext cx="1444821" cy="13216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4EF1D428-B48D-B237-1669-77944101E45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48487" y="1156200"/>
                        <a:ext cx="1961051" cy="22005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−16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       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4EF1D428-B48D-B237-1669-77944101E45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48487" y="1156200"/>
                        <a:ext cx="1961051" cy="220057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5A8CE3F-5BC4-CFCA-224D-2371BDEAB23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27290" y="1458540"/>
                        <a:ext cx="1634080" cy="131907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−16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+ 4</m:t>
                              </m:r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kumimoji="0" lang="en-US" sz="4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5A8CE3F-5BC4-CFCA-224D-2371BDEAB23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27290" y="1458540"/>
                        <a:ext cx="1634080" cy="1319079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4D91702A-9F86-3A78-71A1-78095B3439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12764" y="1862291"/>
                        <a:ext cx="2215350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4D91702A-9F86-3A78-71A1-78095B3439C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2764" y="1862291"/>
                        <a:ext cx="2215350" cy="615553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FDC020C8-2D1D-0142-83FB-E06D7E4A528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12764" y="2190015"/>
                        <a:ext cx="2215350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FDC020C8-2D1D-0142-83FB-E06D7E4A528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2764" y="2190015"/>
                        <a:ext cx="2215350" cy="615553"/>
                      </a:xfrm>
                      <a:prstGeom prst="rect">
                        <a:avLst/>
                      </a:prstGeom>
                      <a:blipFill>
                        <a:blip r:embed="rId2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TextBox 58">
                        <a:extLst>
                          <a:ext uri="{FF2B5EF4-FFF2-40B4-BE49-F238E27FC236}">
                            <a16:creationId xmlns:a16="http://schemas.microsoft.com/office/drawing/2014/main" id="{0511AD1D-8CF4-4DDD-7626-944EA74C1E3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56078" y="2556678"/>
                        <a:ext cx="633113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9" name="TextBox 58">
                        <a:extLst>
                          <a:ext uri="{FF2B5EF4-FFF2-40B4-BE49-F238E27FC236}">
                            <a16:creationId xmlns:a16="http://schemas.microsoft.com/office/drawing/2014/main" id="{0511AD1D-8CF4-4DDD-7626-944EA74C1E3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56078" y="2556678"/>
                        <a:ext cx="633113" cy="615553"/>
                      </a:xfrm>
                      <a:prstGeom prst="rect">
                        <a:avLst/>
                      </a:prstGeom>
                      <a:blipFill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TextBox 59">
                        <a:extLst>
                          <a:ext uri="{FF2B5EF4-FFF2-40B4-BE49-F238E27FC236}">
                            <a16:creationId xmlns:a16="http://schemas.microsoft.com/office/drawing/2014/main" id="{DC7219E6-D578-5D89-AC1B-D7B65C8C59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32064" y="1597308"/>
                        <a:ext cx="925990" cy="1913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0" name="TextBox 59">
                        <a:extLst>
                          <a:ext uri="{FF2B5EF4-FFF2-40B4-BE49-F238E27FC236}">
                            <a16:creationId xmlns:a16="http://schemas.microsoft.com/office/drawing/2014/main" id="{DC7219E6-D578-5D89-AC1B-D7B65C8C59F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32064" y="1597308"/>
                        <a:ext cx="925990" cy="191354"/>
                      </a:xfrm>
                      <a:prstGeom prst="rect">
                        <a:avLst/>
                      </a:prstGeom>
                      <a:blipFill>
                        <a:blip r:embed="rId2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4AD6E74D-0815-6115-0B73-7888B7E91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21937" y="2479038"/>
                  <a:ext cx="1559263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61" name="Rectangle 60"/>
          <p:cNvSpPr/>
          <p:nvPr/>
        </p:nvSpPr>
        <p:spPr>
          <a:xfrm>
            <a:off x="10165536" y="2078422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64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611600" y="8764022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8381" y="8764022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528824" y="329754"/>
            <a:ext cx="645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C3EB76-3341-6319-8507-B14F1DF9393F}"/>
              </a:ext>
            </a:extLst>
          </p:cNvPr>
          <p:cNvGrpSpPr/>
          <p:nvPr/>
        </p:nvGrpSpPr>
        <p:grpSpPr>
          <a:xfrm>
            <a:off x="1219200" y="322763"/>
            <a:ext cx="19455979" cy="10676715"/>
            <a:chOff x="3028964" y="1281758"/>
            <a:chExt cx="9379484" cy="476129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47AB283-24CA-A24B-AB92-8F153DAE79AB}"/>
                </a:ext>
              </a:extLst>
            </p:cNvPr>
            <p:cNvGrpSpPr/>
            <p:nvPr/>
          </p:nvGrpSpPr>
          <p:grpSpPr>
            <a:xfrm>
              <a:off x="3028964" y="1281758"/>
              <a:ext cx="9379484" cy="4761293"/>
              <a:chOff x="3028964" y="1281758"/>
              <a:chExt cx="9379484" cy="476129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FAECB86-D04E-9BB4-DB1D-15481D28294C}"/>
                  </a:ext>
                </a:extLst>
              </p:cNvPr>
              <p:cNvGrpSpPr/>
              <p:nvPr/>
            </p:nvGrpSpPr>
            <p:grpSpPr>
              <a:xfrm>
                <a:off x="3028964" y="1281758"/>
                <a:ext cx="9379484" cy="4761293"/>
                <a:chOff x="1381551" y="1155904"/>
                <a:chExt cx="5672684" cy="4761293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31BB53F-5EDD-48E8-89EE-538882F2E7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7384" y="1526905"/>
                  <a:ext cx="1724262" cy="879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A05D703A-A1DD-6C37-8D93-BE4F109055BC}"/>
                    </a:ext>
                  </a:extLst>
                </p:cNvPr>
                <p:cNvGrpSpPr/>
                <p:nvPr/>
              </p:nvGrpSpPr>
              <p:grpSpPr>
                <a:xfrm>
                  <a:off x="1381551" y="1155904"/>
                  <a:ext cx="5672684" cy="4761293"/>
                  <a:chOff x="1381551" y="1155904"/>
                  <a:chExt cx="5672684" cy="4761293"/>
                </a:xfrm>
              </p:grpSpPr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4AB6150B-FA4C-830A-A7F9-610F6CDD9FD3}"/>
                      </a:ext>
                    </a:extLst>
                  </p:cNvPr>
                  <p:cNvSpPr txBox="1"/>
                  <p:nvPr/>
                </p:nvSpPr>
                <p:spPr>
                  <a:xfrm>
                    <a:off x="1598882" y="1272554"/>
                    <a:ext cx="28522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_</a:t>
                    </a:r>
                  </a:p>
                </p:txBody>
              </p: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A02789E4-D6E5-C346-FA44-9F10AB6B22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27384" y="1191253"/>
                    <a:ext cx="0" cy="723264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83603C59-339F-F74B-08DD-B04F54BDC8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40027" y="1949509"/>
                    <a:ext cx="2241722" cy="10382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6C263389-BCC2-1F4F-2771-152EBD3A2D1B}"/>
                      </a:ext>
                    </a:extLst>
                  </p:cNvPr>
                  <p:cNvGrpSpPr/>
                  <p:nvPr/>
                </p:nvGrpSpPr>
                <p:grpSpPr>
                  <a:xfrm>
                    <a:off x="1381551" y="1155904"/>
                    <a:ext cx="5672684" cy="4761293"/>
                    <a:chOff x="1381551" y="1155904"/>
                    <a:chExt cx="5672684" cy="4761293"/>
                  </a:xfrm>
                </p:grpSpPr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1E1179C2-0018-3FF5-FCA9-E717B8522B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1551" y="1155904"/>
                      <a:ext cx="5672684" cy="4761293"/>
                      <a:chOff x="1381551" y="1155904"/>
                      <a:chExt cx="5672684" cy="4761293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4" name="TextBox 83">
                            <a:extLst>
                              <a:ext uri="{FF2B5EF4-FFF2-40B4-BE49-F238E27FC236}">
                                <a16:creationId xmlns:a16="http://schemas.microsoft.com/office/drawing/2014/main" id="{2A9F762D-1BE5-784D-2BEA-D66CC363665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682913" y="1155904"/>
                            <a:ext cx="2402477" cy="31880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−32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                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4" name="TextBox 83">
                            <a:extLst>
                              <a:ext uri="{FF2B5EF4-FFF2-40B4-BE49-F238E27FC236}">
                                <a16:creationId xmlns:a16="http://schemas.microsoft.com/office/drawing/2014/main" id="{2A9F762D-1BE5-784D-2BEA-D66CC363665F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682913" y="1155904"/>
                            <a:ext cx="2402477" cy="318800"/>
                          </a:xfrm>
                          <a:prstGeom prst="rect">
                            <a:avLst/>
                          </a:prstGeom>
                          <a:blipFill>
                            <a:blip r:embed="rId12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5" name="TextBox 84">
                            <a:extLst>
                              <a:ext uri="{FF2B5EF4-FFF2-40B4-BE49-F238E27FC236}">
                                <a16:creationId xmlns:a16="http://schemas.microsoft.com/office/drawing/2014/main" id="{1A2F14D8-E248-E4B3-8B35-E7589051A16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381551" y="1595028"/>
                            <a:ext cx="1634080" cy="133042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−32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0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+16</m:t>
                                  </m:r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oMath>
                              </m:oMathPara>
                            </a14:m>
                            <a:endParaRPr kumimoji="0" lang="en-US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5" name="TextBox 84">
                            <a:extLst>
                              <a:ext uri="{FF2B5EF4-FFF2-40B4-BE49-F238E27FC236}">
                                <a16:creationId xmlns:a16="http://schemas.microsoft.com/office/drawing/2014/main" id="{1A2F14D8-E248-E4B3-8B35-E7589051A165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381551" y="1595028"/>
                            <a:ext cx="1634080" cy="1330429"/>
                          </a:xfrm>
                          <a:prstGeom prst="rect">
                            <a:avLst/>
                          </a:prstGeom>
                          <a:blipFill>
                            <a:blip r:embed="rId13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6" name="TextBox 85">
                            <a:extLst>
                              <a:ext uri="{FF2B5EF4-FFF2-40B4-BE49-F238E27FC236}">
                                <a16:creationId xmlns:a16="http://schemas.microsoft.com/office/drawing/2014/main" id="{697063E6-3591-4346-6620-BE082626689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198591" y="2087116"/>
                            <a:ext cx="1867254" cy="27450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−16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6" name="TextBox 85">
                            <a:extLst>
                              <a:ext uri="{FF2B5EF4-FFF2-40B4-BE49-F238E27FC236}">
                                <a16:creationId xmlns:a16="http://schemas.microsoft.com/office/drawing/2014/main" id="{697063E6-3591-4346-6620-BE082626689D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2198591" y="2087116"/>
                            <a:ext cx="1867254" cy="274507"/>
                          </a:xfrm>
                          <a:prstGeom prst="rect">
                            <a:avLst/>
                          </a:prstGeom>
                          <a:blipFill>
                            <a:blip r:embed="rId14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7" name="TextBox 86">
                            <a:extLst>
                              <a:ext uri="{FF2B5EF4-FFF2-40B4-BE49-F238E27FC236}">
                                <a16:creationId xmlns:a16="http://schemas.microsoft.com/office/drawing/2014/main" id="{AC4F6C7D-B594-0380-7842-835DE9AF66E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082854" y="3733890"/>
                            <a:ext cx="940368" cy="27450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        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7" name="TextBox 86">
                            <a:extLst>
                              <a:ext uri="{FF2B5EF4-FFF2-40B4-BE49-F238E27FC236}">
                                <a16:creationId xmlns:a16="http://schemas.microsoft.com/office/drawing/2014/main" id="{AC4F6C7D-B594-0380-7842-835DE9AF66E9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082854" y="3733890"/>
                            <a:ext cx="940368" cy="274507"/>
                          </a:xfrm>
                          <a:prstGeom prst="rect">
                            <a:avLst/>
                          </a:prstGeom>
                          <a:blipFill>
                            <a:blip r:embed="rId15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8" name="TextBox 87">
                            <a:extLst>
                              <a:ext uri="{FF2B5EF4-FFF2-40B4-BE49-F238E27FC236}">
                                <a16:creationId xmlns:a16="http://schemas.microsoft.com/office/drawing/2014/main" id="{C7ED5895-F0C9-7DA7-EA58-CCD97EF98178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695550" y="5301644"/>
                            <a:ext cx="633113" cy="61555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8" name="TextBox 87">
                            <a:extLst>
                              <a:ext uri="{FF2B5EF4-FFF2-40B4-BE49-F238E27FC236}">
                                <a16:creationId xmlns:a16="http://schemas.microsoft.com/office/drawing/2014/main" id="{C7ED5895-F0C9-7DA7-EA58-CCD97EF98178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695550" y="5301644"/>
                            <a:ext cx="633113" cy="615553"/>
                          </a:xfrm>
                          <a:prstGeom prst="rect">
                            <a:avLst/>
                          </a:prstGeom>
                          <a:blipFill>
                            <a:blip r:embed="rId16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9" name="TextBox 88">
                            <a:extLst>
                              <a:ext uri="{FF2B5EF4-FFF2-40B4-BE49-F238E27FC236}">
                                <a16:creationId xmlns:a16="http://schemas.microsoft.com/office/drawing/2014/main" id="{F15D24D7-09A5-757E-424E-C3195E168486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325647" y="1679546"/>
                            <a:ext cx="3728588" cy="61555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16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+8</m:t>
                                  </m:r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9" name="TextBox 88">
                            <a:extLst>
                              <a:ext uri="{FF2B5EF4-FFF2-40B4-BE49-F238E27FC236}">
                                <a16:creationId xmlns:a16="http://schemas.microsoft.com/office/drawing/2014/main" id="{F15D24D7-09A5-757E-424E-C3195E168486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325647" y="1679546"/>
                            <a:ext cx="3728588" cy="615553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cxnSp>
                  <p:nvCxnSpPr>
                    <p:cNvPr id="83" name="Straight Connector 82">
                      <a:extLst>
                        <a:ext uri="{FF2B5EF4-FFF2-40B4-BE49-F238E27FC236}">
                          <a16:creationId xmlns:a16="http://schemas.microsoft.com/office/drawing/2014/main" id="{9C008DFC-9EAA-5707-E01B-97236DD525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84331" y="2842488"/>
                      <a:ext cx="1785703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635CF12C-DF23-765D-AC5B-4F54C9483168}"/>
                      </a:ext>
                    </a:extLst>
                  </p:cNvPr>
                  <p:cNvSpPr txBox="1"/>
                  <p:nvPr/>
                </p:nvSpPr>
                <p:spPr>
                  <a:xfrm>
                    <a:off x="5145141" y="3080121"/>
                    <a:ext cx="2258086" cy="27450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                    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635CF12C-DF23-765D-AC5B-4F54C94831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141" y="3080121"/>
                    <a:ext cx="2258086" cy="27450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AEA5D169-3342-43B1-2087-5C34E2CA60E3}"/>
                      </a:ext>
                    </a:extLst>
                  </p:cNvPr>
                  <p:cNvSpPr txBox="1"/>
                  <p:nvPr/>
                </p:nvSpPr>
                <p:spPr>
                  <a:xfrm>
                    <a:off x="3572319" y="2616020"/>
                    <a:ext cx="3037306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−16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+8</m:t>
                          </m:r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AEA5D169-3342-43B1-2087-5C34E2CA60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72319" y="2616020"/>
                    <a:ext cx="3037306" cy="615553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55EA9E02-28E2-ACBF-BA7E-049BE08D67A3}"/>
                      </a:ext>
                    </a:extLst>
                  </p:cNvPr>
                  <p:cNvSpPr txBox="1"/>
                  <p:nvPr/>
                </p:nvSpPr>
                <p:spPr>
                  <a:xfrm>
                    <a:off x="4426874" y="3456812"/>
                    <a:ext cx="2753574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55EA9E02-28E2-ACBF-BA7E-049BE08D67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26874" y="3456812"/>
                    <a:ext cx="2753574" cy="615553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A168F3DC-F312-6D49-7597-A5828CE0345A}"/>
                      </a:ext>
                    </a:extLst>
                  </p:cNvPr>
                  <p:cNvSpPr txBox="1"/>
                  <p:nvPr/>
                </p:nvSpPr>
                <p:spPr>
                  <a:xfrm>
                    <a:off x="5145141" y="4235527"/>
                    <a:ext cx="2503378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A168F3DC-F312-6D49-7597-A5828CE034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141" y="4235527"/>
                    <a:ext cx="2503378" cy="615553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3814CC46-3D6F-F3C4-CBEB-85F19FFA29B7}"/>
                      </a:ext>
                    </a:extLst>
                  </p:cNvPr>
                  <p:cNvSpPr txBox="1"/>
                  <p:nvPr/>
                </p:nvSpPr>
                <p:spPr>
                  <a:xfrm>
                    <a:off x="5997946" y="4644579"/>
                    <a:ext cx="1965153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3814CC46-3D6F-F3C4-CBEB-85F19FFA29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97946" y="4644579"/>
                    <a:ext cx="1965153" cy="615553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81056C5F-21E8-3A4A-168E-D8E4C1283F59}"/>
                      </a:ext>
                    </a:extLst>
                  </p:cNvPr>
                  <p:cNvSpPr txBox="1"/>
                  <p:nvPr/>
                </p:nvSpPr>
                <p:spPr>
                  <a:xfrm>
                    <a:off x="6024114" y="5046147"/>
                    <a:ext cx="1965153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81056C5F-21E8-3A4A-168E-D8E4C1283F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4114" y="5046147"/>
                    <a:ext cx="1965153" cy="615553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DA1E612E-ADB4-4151-46BD-B07F68172FA9}"/>
                      </a:ext>
                    </a:extLst>
                  </p:cNvPr>
                  <p:cNvSpPr txBox="1"/>
                  <p:nvPr/>
                </p:nvSpPr>
                <p:spPr>
                  <a:xfrm>
                    <a:off x="7683621" y="1337832"/>
                    <a:ext cx="1965153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DA1E612E-ADB4-4151-46BD-B07F68172F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83621" y="1337832"/>
                    <a:ext cx="1965153" cy="615553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5DEADC-49B3-0903-2D4D-1A7033DC114C}"/>
                </a:ext>
              </a:extLst>
            </p:cNvPr>
            <p:cNvCxnSpPr>
              <a:cxnSpLocks/>
            </p:cNvCxnSpPr>
            <p:nvPr/>
          </p:nvCxnSpPr>
          <p:spPr>
            <a:xfrm>
              <a:off x="5176007" y="3762406"/>
              <a:ext cx="235773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E85720D-4B17-1996-72E5-606D006B66A8}"/>
                </a:ext>
              </a:extLst>
            </p:cNvPr>
            <p:cNvCxnSpPr>
              <a:cxnSpLocks/>
            </p:cNvCxnSpPr>
            <p:nvPr/>
          </p:nvCxnSpPr>
          <p:spPr>
            <a:xfrm>
              <a:off x="5812746" y="4577961"/>
              <a:ext cx="172099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A58F534-11A0-95BD-BB52-D128C5C16135}"/>
                </a:ext>
              </a:extLst>
            </p:cNvPr>
            <p:cNvCxnSpPr>
              <a:cxnSpLocks/>
            </p:cNvCxnSpPr>
            <p:nvPr/>
          </p:nvCxnSpPr>
          <p:spPr>
            <a:xfrm>
              <a:off x="6479640" y="5359535"/>
              <a:ext cx="1054102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4AB6150B-FA4C-830A-A7F9-610F6CDD9FD3}"/>
              </a:ext>
            </a:extLst>
          </p:cNvPr>
          <p:cNvSpPr txBox="1"/>
          <p:nvPr/>
        </p:nvSpPr>
        <p:spPr>
          <a:xfrm>
            <a:off x="3337266" y="2569084"/>
            <a:ext cx="978258" cy="15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_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AB6150B-FA4C-830A-A7F9-610F6CDD9FD3}"/>
              </a:ext>
            </a:extLst>
          </p:cNvPr>
          <p:cNvSpPr txBox="1"/>
          <p:nvPr/>
        </p:nvSpPr>
        <p:spPr>
          <a:xfrm>
            <a:off x="5007319" y="4487956"/>
            <a:ext cx="978258" cy="15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_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AB6150B-FA4C-830A-A7F9-610F6CDD9FD3}"/>
              </a:ext>
            </a:extLst>
          </p:cNvPr>
          <p:cNvSpPr txBox="1"/>
          <p:nvPr/>
        </p:nvSpPr>
        <p:spPr>
          <a:xfrm>
            <a:off x="6214114" y="6257234"/>
            <a:ext cx="978258" cy="15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3405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0" grpId="0"/>
      <p:bldP spid="91" grpId="0"/>
      <p:bldP spid="9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411063" y="557334"/>
            <a:ext cx="2133600" cy="1024574"/>
            <a:chOff x="713705" y="232726"/>
            <a:chExt cx="4657871" cy="1024574"/>
          </a:xfrm>
        </p:grpSpPr>
        <p:sp>
          <p:nvSpPr>
            <p:cNvPr id="59" name="Rectangle 58"/>
            <p:cNvSpPr/>
            <p:nvPr/>
          </p:nvSpPr>
          <p:spPr>
            <a:xfrm>
              <a:off x="713705" y="342900"/>
              <a:ext cx="4657871" cy="914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523615" y="232726"/>
              <a:ext cx="3080281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Oval Callout 16"/>
          <p:cNvSpPr/>
          <p:nvPr/>
        </p:nvSpPr>
        <p:spPr>
          <a:xfrm>
            <a:off x="7924800" y="4504870"/>
            <a:ext cx="1641441" cy="938752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95600" y="342900"/>
            <a:ext cx="1265090" cy="1147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4800" y="1638300"/>
                <a:ext cx="18288000" cy="2657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27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en-US" sz="40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+8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38300"/>
                <a:ext cx="18288000" cy="2657138"/>
              </a:xfrm>
              <a:prstGeom prst="rect">
                <a:avLst/>
              </a:prstGeom>
              <a:blipFill>
                <a:blip r:embed="rId2"/>
                <a:stretch>
                  <a:fillRect l="-1167"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02C2446-89E6-0987-E5C7-6A6083D96459}"/>
              </a:ext>
            </a:extLst>
          </p:cNvPr>
          <p:cNvGrpSpPr/>
          <p:nvPr/>
        </p:nvGrpSpPr>
        <p:grpSpPr>
          <a:xfrm>
            <a:off x="1131234" y="6431968"/>
            <a:ext cx="6935318" cy="5334000"/>
            <a:chOff x="2275489" y="1366501"/>
            <a:chExt cx="3522403" cy="19230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81D3C61-5EC5-5AE6-FF31-420A767B5DAA}"/>
                </a:ext>
              </a:extLst>
            </p:cNvPr>
            <p:cNvGrpSpPr/>
            <p:nvPr/>
          </p:nvGrpSpPr>
          <p:grpSpPr>
            <a:xfrm>
              <a:off x="2275489" y="1366501"/>
              <a:ext cx="2655884" cy="1923027"/>
              <a:chOff x="2276189" y="1163684"/>
              <a:chExt cx="2655884" cy="1923027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9ED1974-6CB2-A285-7255-C05FCF5CE6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7384" y="1524404"/>
                <a:ext cx="804689" cy="250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9C15D65-6958-8D1D-96DD-F2D6020AC631}"/>
                  </a:ext>
                </a:extLst>
              </p:cNvPr>
              <p:cNvGrpSpPr/>
              <p:nvPr/>
            </p:nvGrpSpPr>
            <p:grpSpPr>
              <a:xfrm>
                <a:off x="2276189" y="1163684"/>
                <a:ext cx="2627543" cy="1923027"/>
                <a:chOff x="2276189" y="1163684"/>
                <a:chExt cx="2627543" cy="1923027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7A60360-4A5B-23EB-656C-4E9A131BE38D}"/>
                    </a:ext>
                  </a:extLst>
                </p:cNvPr>
                <p:cNvSpPr txBox="1"/>
                <p:nvPr/>
              </p:nvSpPr>
              <p:spPr>
                <a:xfrm>
                  <a:off x="2288934" y="1229530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/>
                    <a:t>_</a:t>
                  </a:r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5C62796-485A-FC45-5F37-A9786AAC35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7384" y="1191253"/>
                  <a:ext cx="0" cy="723264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06620E1B-099A-F820-F7E9-E5EE83AA3D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50285" y="1884033"/>
                  <a:ext cx="1561514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C0C4C07-2E74-2EED-DEC8-EC10C52D0485}"/>
                    </a:ext>
                  </a:extLst>
                </p:cNvPr>
                <p:cNvGrpSpPr/>
                <p:nvPr/>
              </p:nvGrpSpPr>
              <p:grpSpPr>
                <a:xfrm>
                  <a:off x="2276189" y="1163684"/>
                  <a:ext cx="2627543" cy="1923027"/>
                  <a:chOff x="2276189" y="1163684"/>
                  <a:chExt cx="2627543" cy="1923027"/>
                </a:xfrm>
              </p:grpSpPr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611BEEF-9153-8CB2-8ED3-D3170AC1C4D6}"/>
                      </a:ext>
                    </a:extLst>
                  </p:cNvPr>
                  <p:cNvSpPr txBox="1"/>
                  <p:nvPr/>
                </p:nvSpPr>
                <p:spPr>
                  <a:xfrm>
                    <a:off x="2786389" y="2015726"/>
                    <a:ext cx="28522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4000"/>
                  </a:p>
                </p:txBody>
              </p: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F6AF6278-5329-2902-8A56-C234EE9FDF3F}"/>
                      </a:ext>
                    </a:extLst>
                  </p:cNvPr>
                  <p:cNvGrpSpPr/>
                  <p:nvPr/>
                </p:nvGrpSpPr>
                <p:grpSpPr>
                  <a:xfrm>
                    <a:off x="2276189" y="1163684"/>
                    <a:ext cx="2627543" cy="1923027"/>
                    <a:chOff x="2276189" y="1163684"/>
                    <a:chExt cx="2627543" cy="1923027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9" name="TextBox 28">
                          <a:extLst>
                            <a:ext uri="{FF2B5EF4-FFF2-40B4-BE49-F238E27FC236}">
                              <a16:creationId xmlns:a16="http://schemas.microsoft.com/office/drawing/2014/main" id="{C9DC7A33-04A2-0E81-FAFF-789BE742572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88934" y="1163684"/>
                          <a:ext cx="1961051" cy="192302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sz="4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4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4000"/>
                        </a:p>
                      </p:txBody>
                    </p:sp>
                  </mc:Choice>
                  <mc:Fallback xmlns="">
                    <p:sp>
                      <p:nvSpPr>
                        <p:cNvPr id="29" name="TextBox 28">
                          <a:extLst>
                            <a:ext uri="{FF2B5EF4-FFF2-40B4-BE49-F238E27FC236}">
                              <a16:creationId xmlns:a16="http://schemas.microsoft.com/office/drawing/2014/main" id="{C9DC7A33-04A2-0E81-FAFF-789BE742572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288934" y="1163684"/>
                          <a:ext cx="1961051" cy="1923027"/>
                        </a:xfrm>
                        <a:prstGeom prst="rect">
                          <a:avLst/>
                        </a:prstGeom>
                        <a:blipFill>
                          <a:blip r:embed="rId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EC60481C-DD5F-F61F-E990-140A4E20AC2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76189" y="1496835"/>
                          <a:ext cx="1634080" cy="13216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40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i="1"/>
                        </a:p>
                      </p:txBody>
                    </p:sp>
                  </mc:Choice>
                  <mc:Fallback xmlns=""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EC60481C-DD5F-F61F-E990-140A4E20AC25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276189" y="1496835"/>
                          <a:ext cx="1634080" cy="1321644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5" name="TextBox 34">
                          <a:extLst>
                            <a:ext uri="{FF2B5EF4-FFF2-40B4-BE49-F238E27FC236}">
                              <a16:creationId xmlns:a16="http://schemas.microsoft.com/office/drawing/2014/main" id="{352F4173-DBD2-B599-F961-21DC29D2A8A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494271" y="1985637"/>
                          <a:ext cx="633113" cy="61555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000"/>
                        </a:p>
                      </p:txBody>
                    </p:sp>
                  </mc:Choice>
                  <mc:Fallback xmlns="">
                    <p:sp>
                      <p:nvSpPr>
                        <p:cNvPr id="35" name="TextBox 34">
                          <a:extLst>
                            <a:ext uri="{FF2B5EF4-FFF2-40B4-BE49-F238E27FC236}">
                              <a16:creationId xmlns:a16="http://schemas.microsoft.com/office/drawing/2014/main" id="{352F4173-DBD2-B599-F961-21DC29D2A8A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494271" y="1985637"/>
                          <a:ext cx="633113" cy="615553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03AF5632-716F-0B4B-7B0D-5C8B2B7E145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216556" y="1637518"/>
                          <a:ext cx="687176" cy="61555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/>
                        </a:p>
                      </p:txBody>
                    </p:sp>
                  </mc:Choice>
                  <mc:Fallback xmlns="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03AF5632-716F-0B4B-7B0D-5C8B2B7E145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216556" y="1637518"/>
                          <a:ext cx="687176" cy="615553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0AFFC4-08CF-F882-8181-C8421B524701}"/>
                    </a:ext>
                  </a:extLst>
                </p:cNvPr>
                <p:cNvSpPr txBox="1"/>
                <p:nvPr/>
              </p:nvSpPr>
              <p:spPr>
                <a:xfrm>
                  <a:off x="4215856" y="1422653"/>
                  <a:ext cx="158203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0AFFC4-08CF-F882-8181-C8421B5247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5856" y="1422653"/>
                  <a:ext cx="1582036" cy="6155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368240" y="5951777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dirty="0"/>
          </a:p>
        </p:txBody>
      </p:sp>
      <p:pic>
        <p:nvPicPr>
          <p:cNvPr id="37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749116" y="208069"/>
            <a:ext cx="1346102" cy="1600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EC3859E-34D1-133F-464F-1822A84BA827}"/>
              </a:ext>
            </a:extLst>
          </p:cNvPr>
          <p:cNvGrpSpPr/>
          <p:nvPr/>
        </p:nvGrpSpPr>
        <p:grpSpPr>
          <a:xfrm>
            <a:off x="7467600" y="6515100"/>
            <a:ext cx="10363200" cy="4455937"/>
            <a:chOff x="1119950" y="1156200"/>
            <a:chExt cx="4494213" cy="183139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E231C9F-7859-DE7B-6670-3E22A24371AC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AB8BD77-66FD-1CD3-ECD4-33210716F6C5}"/>
                </a:ext>
              </a:extLst>
            </p:cNvPr>
            <p:cNvGrpSpPr/>
            <p:nvPr/>
          </p:nvGrpSpPr>
          <p:grpSpPr>
            <a:xfrm>
              <a:off x="1119950" y="1156200"/>
              <a:ext cx="4416563" cy="1831399"/>
              <a:chOff x="1119950" y="1156200"/>
              <a:chExt cx="4416563" cy="183139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ED49DDA-E137-C467-7585-C92F99105E78}"/>
                  </a:ext>
                </a:extLst>
              </p:cNvPr>
              <p:cNvSpPr txBox="1"/>
              <p:nvPr/>
            </p:nvSpPr>
            <p:spPr>
              <a:xfrm>
                <a:off x="1701517" y="1232392"/>
                <a:ext cx="28522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/>
                  <a:t>_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ECC2EBF-9EC2-091C-F285-84C69C4802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7A2B26C-9ED2-92ED-1DAF-DC44ABF70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611" y="1882075"/>
                <a:ext cx="2484332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A9EF227-60BE-21E6-22A6-F7DF87DB85CF}"/>
                  </a:ext>
                </a:extLst>
              </p:cNvPr>
              <p:cNvGrpSpPr/>
              <p:nvPr/>
            </p:nvGrpSpPr>
            <p:grpSpPr>
              <a:xfrm>
                <a:off x="1119950" y="1156200"/>
                <a:ext cx="4416563" cy="1831399"/>
                <a:chOff x="1119950" y="1156200"/>
                <a:chExt cx="4416563" cy="1831399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84770FB-35FA-A412-95A5-FA857219F1DB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800"/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ED389E2B-5C7F-BBBE-6F79-A90AB26DEF83}"/>
                    </a:ext>
                  </a:extLst>
                </p:cNvPr>
                <p:cNvGrpSpPr/>
                <p:nvPr/>
              </p:nvGrpSpPr>
              <p:grpSpPr>
                <a:xfrm>
                  <a:off x="1119950" y="1156200"/>
                  <a:ext cx="4416563" cy="1831399"/>
                  <a:chOff x="1119950" y="1156200"/>
                  <a:chExt cx="4416563" cy="18313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F9916E90-C64A-7D4B-80C3-0ED83B1E00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/>
                      </a:p>
                    </p:txBody>
                  </p:sp>
                </mc:Choice>
                <mc:Fallback xmlns="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F9916E90-C64A-7D4B-80C3-0ED83B1E00F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87989DE1-296A-4869-9116-CEFA68D7CC0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9950" y="1226890"/>
                        <a:ext cx="3331654" cy="12600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3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US" sz="3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8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3800" i="1"/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87989DE1-296A-4869-9116-CEFA68D7CC0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19950" y="1226890"/>
                        <a:ext cx="3331654" cy="1260089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460B9C0F-021D-9679-D07C-F1EB24006AB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81582" y="1554237"/>
                        <a:ext cx="2295523" cy="12600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3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             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     +4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</m:oMath>
                          </m:oMathPara>
                        </a14:m>
                        <a:endParaRPr lang="en-US" sz="3800" i="1"/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460B9C0F-021D-9679-D07C-F1EB24006AB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81582" y="1554237"/>
                        <a:ext cx="2295523" cy="1260089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F36C380E-D19B-852A-F6B4-D42F3273536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33313" y="1969029"/>
                        <a:ext cx="1868012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oMath>
                          </m:oMathPara>
                        </a14:m>
                        <a:endParaRPr lang="en-US" sz="3800" b="0"/>
                      </a:p>
                    </p:txBody>
                  </p:sp>
                </mc:Choice>
                <mc:Fallback xmlns="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F36C380E-D19B-852A-F6B4-D42F3273536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33313" y="1969029"/>
                        <a:ext cx="1868012" cy="584775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FB592D7D-B7FC-1470-7F66-D3A4B9CF63A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6826" y="1637518"/>
                        <a:ext cx="379912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m:oMathPara>
                        </a14:m>
                        <a:endParaRPr lang="en-US" sz="380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FB592D7D-B7FC-1470-7F66-D3A4B9CF63A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26826" y="1637518"/>
                        <a:ext cx="379912" cy="584775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  <p:sp>
        <p:nvSpPr>
          <p:cNvPr id="56" name="Rectangle 55"/>
          <p:cNvSpPr/>
          <p:nvPr/>
        </p:nvSpPr>
        <p:spPr>
          <a:xfrm>
            <a:off x="7978811" y="5959614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  <p:bldP spid="4" grpId="0"/>
      <p:bldP spid="5" grpId="0"/>
      <p:bldP spid="5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6764245" y="171332"/>
            <a:ext cx="1258904" cy="1257536"/>
            <a:chOff x="951895" y="3576837"/>
            <a:chExt cx="3369207" cy="3468421"/>
          </a:xfrm>
        </p:grpSpPr>
        <p:grpSp>
          <p:nvGrpSpPr>
            <p:cNvPr id="32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4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81000" y="8724900"/>
            <a:ext cx="1261719" cy="1171229"/>
            <a:chOff x="9639248" y="3663315"/>
            <a:chExt cx="3215601" cy="3215601"/>
          </a:xfrm>
        </p:grpSpPr>
        <p:grpSp>
          <p:nvGrpSpPr>
            <p:cNvPr id="44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46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4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sp>
        <p:nvSpPr>
          <p:cNvPr id="16" name="Oval Callout 15"/>
          <p:cNvSpPr/>
          <p:nvPr/>
        </p:nvSpPr>
        <p:spPr>
          <a:xfrm>
            <a:off x="706292" y="382811"/>
            <a:ext cx="1641441" cy="83457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82811" y="1540014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A6638F-3D34-B4F1-5B9A-96383329BE2C}"/>
              </a:ext>
            </a:extLst>
          </p:cNvPr>
          <p:cNvGrpSpPr/>
          <p:nvPr/>
        </p:nvGrpSpPr>
        <p:grpSpPr>
          <a:xfrm>
            <a:off x="2360522" y="1028700"/>
            <a:ext cx="13946278" cy="10046670"/>
            <a:chOff x="1355996" y="2055747"/>
            <a:chExt cx="6615469" cy="519881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AB9C53-F0E2-7D01-2DD4-ECD0B53BA250}"/>
                </a:ext>
              </a:extLst>
            </p:cNvPr>
            <p:cNvGrpSpPr/>
            <p:nvPr/>
          </p:nvGrpSpPr>
          <p:grpSpPr>
            <a:xfrm>
              <a:off x="1834176" y="2055747"/>
              <a:ext cx="6137289" cy="5198815"/>
              <a:chOff x="1168951" y="1139442"/>
              <a:chExt cx="6137289" cy="519881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12CCEAF-FDF7-B303-43A1-84E37FF31D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7384" y="1568485"/>
                <a:ext cx="2271426" cy="469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971CBFF-F8D9-CF49-6334-AB6D2DD09705}"/>
                  </a:ext>
                </a:extLst>
              </p:cNvPr>
              <p:cNvGrpSpPr/>
              <p:nvPr/>
            </p:nvGrpSpPr>
            <p:grpSpPr>
              <a:xfrm>
                <a:off x="1168951" y="1139442"/>
                <a:ext cx="6137289" cy="5198815"/>
                <a:chOff x="1168951" y="1139442"/>
                <a:chExt cx="6137289" cy="5198815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C7DF85D-99FE-04DE-A88D-4BDA83E4880B}"/>
                    </a:ext>
                  </a:extLst>
                </p:cNvPr>
                <p:cNvSpPr txBox="1"/>
                <p:nvPr/>
              </p:nvSpPr>
              <p:spPr>
                <a:xfrm>
                  <a:off x="1269899" y="135370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800" dirty="0"/>
                    <a:t>_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1DA019A3-89E2-6C44-7E72-799AF69E8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7384" y="1191253"/>
                  <a:ext cx="0" cy="97224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F26C725D-E859-60E9-C5AF-2C15BFDF2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0662" y="2282939"/>
                  <a:ext cx="2248438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0A277C2-3689-9349-8AE9-22899D9ABF2F}"/>
                    </a:ext>
                  </a:extLst>
                </p:cNvPr>
                <p:cNvGrpSpPr/>
                <p:nvPr/>
              </p:nvGrpSpPr>
              <p:grpSpPr>
                <a:xfrm>
                  <a:off x="1168951" y="1139442"/>
                  <a:ext cx="6137289" cy="5198815"/>
                  <a:chOff x="1168951" y="1139442"/>
                  <a:chExt cx="6137289" cy="5198815"/>
                </a:xfrm>
              </p:grpSpPr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FE0C9F8-0982-FDFD-384B-DECAF40D7180}"/>
                      </a:ext>
                    </a:extLst>
                  </p:cNvPr>
                  <p:cNvSpPr txBox="1"/>
                  <p:nvPr/>
                </p:nvSpPr>
                <p:spPr>
                  <a:xfrm>
                    <a:off x="2786389" y="2015726"/>
                    <a:ext cx="285226" cy="6771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3800"/>
                  </a:p>
                </p:txBody>
              </p: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F237CF5F-6A77-8641-CBCF-F2B285C39608}"/>
                      </a:ext>
                    </a:extLst>
                  </p:cNvPr>
                  <p:cNvGrpSpPr/>
                  <p:nvPr/>
                </p:nvGrpSpPr>
                <p:grpSpPr>
                  <a:xfrm>
                    <a:off x="1168951" y="1139442"/>
                    <a:ext cx="6137289" cy="5198815"/>
                    <a:chOff x="1168951" y="1139442"/>
                    <a:chExt cx="6137289" cy="5198815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E1B80FB8-C41D-41A5-1538-48F98910499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907432" y="1139442"/>
                          <a:ext cx="1444821" cy="124841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3800"/>
                        </a:p>
                      </p:txBody>
                    </p:sp>
                  </mc:Choice>
                  <mc:Fallback xmlns="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E1B80FB8-C41D-41A5-1538-48F98910499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07432" y="1139442"/>
                          <a:ext cx="1444821" cy="1248419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7" name="TextBox 36">
                          <a:extLst>
                            <a:ext uri="{FF2B5EF4-FFF2-40B4-BE49-F238E27FC236}">
                              <a16:creationId xmlns:a16="http://schemas.microsoft.com/office/drawing/2014/main" id="{EBB21A37-DAA9-9983-0543-EBA785FC997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597890" y="1214827"/>
                          <a:ext cx="2491378" cy="35038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27</m:t>
                                </m:r>
                                <m:sSup>
                                  <m:sSupPr>
                                    <m:ctrlPr>
                                      <a:rPr lang="en-US" sz="380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       </m:t>
                                </m:r>
                                <m:sSup>
                                  <m:sSup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3800" i="1" dirty="0"/>
                        </a:p>
                      </p:txBody>
                    </p:sp>
                  </mc:Choice>
                  <mc:Fallback xmlns="">
                    <p:sp>
                      <p:nvSpPr>
                        <p:cNvPr id="37" name="TextBox 36">
                          <a:extLst>
                            <a:ext uri="{FF2B5EF4-FFF2-40B4-BE49-F238E27FC236}">
                              <a16:creationId xmlns:a16="http://schemas.microsoft.com/office/drawing/2014/main" id="{EBB21A37-DAA9-9983-0543-EBA785FC997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97890" y="1214827"/>
                          <a:ext cx="2491378" cy="350381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8" name="TextBox 37">
                          <a:extLst>
                            <a:ext uri="{FF2B5EF4-FFF2-40B4-BE49-F238E27FC236}">
                              <a16:creationId xmlns:a16="http://schemas.microsoft.com/office/drawing/2014/main" id="{7E6B620B-AEF6-E5CC-FF2B-9A06314EB0E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168951" y="1629214"/>
                          <a:ext cx="2295523" cy="61429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27</m:t>
                                </m:r>
                                <m:sSup>
                                  <m:sSupPr>
                                    <m:ctrlPr>
                                      <a:rPr lang="en-US" sz="380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 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27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i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8" name="TextBox 37">
                          <a:extLst>
                            <a:ext uri="{FF2B5EF4-FFF2-40B4-BE49-F238E27FC236}">
                              <a16:creationId xmlns:a16="http://schemas.microsoft.com/office/drawing/2014/main" id="{7E6B620B-AEF6-E5CC-FF2B-9A06314EB0E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168951" y="1629214"/>
                          <a:ext cx="2295523" cy="614295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9" name="TextBox 38">
                          <a:extLst>
                            <a:ext uri="{FF2B5EF4-FFF2-40B4-BE49-F238E27FC236}">
                              <a16:creationId xmlns:a16="http://schemas.microsoft.com/office/drawing/2014/main" id="{6CC52A6C-F832-D0E6-610E-A0C04A7FA37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540952" y="2436202"/>
                          <a:ext cx="3269100" cy="10947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29</m:t>
                                        </m:r>
                                      </m:num>
                                      <m:den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3800" b="0" dirty="0"/>
                        </a:p>
                      </p:txBody>
                    </p:sp>
                  </mc:Choice>
                  <mc:Fallback xmlns="">
                    <p:sp>
                      <p:nvSpPr>
                        <p:cNvPr id="39" name="TextBox 38">
                          <a:extLst>
                            <a:ext uri="{FF2B5EF4-FFF2-40B4-BE49-F238E27FC236}">
                              <a16:creationId xmlns:a16="http://schemas.microsoft.com/office/drawing/2014/main" id="{6CC52A6C-F832-D0E6-610E-A0C04A7FA37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40952" y="2436202"/>
                          <a:ext cx="3269100" cy="1094787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0" name="TextBox 39">
                          <a:extLst>
                            <a:ext uri="{FF2B5EF4-FFF2-40B4-BE49-F238E27FC236}">
                              <a16:creationId xmlns:a16="http://schemas.microsoft.com/office/drawing/2014/main" id="{F13DBFBF-D13D-6EF1-91E4-C35D0824B1B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03648" y="3120269"/>
                          <a:ext cx="2716962" cy="10947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29</m:t>
                                        </m:r>
                                      </m:num>
                                      <m:den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29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b="0" dirty="0"/>
                        </a:p>
                      </p:txBody>
                    </p:sp>
                  </mc:Choice>
                  <mc:Fallback xmlns="">
                    <p:sp>
                      <p:nvSpPr>
                        <p:cNvPr id="40" name="TextBox 39">
                          <a:extLst>
                            <a:ext uri="{FF2B5EF4-FFF2-40B4-BE49-F238E27FC236}">
                              <a16:creationId xmlns:a16="http://schemas.microsoft.com/office/drawing/2014/main" id="{F13DBFBF-D13D-6EF1-91E4-C35D0824B1B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703648" y="3120269"/>
                          <a:ext cx="2716962" cy="1094787"/>
                        </a:xfrm>
                        <a:prstGeom prst="rect">
                          <a:avLst/>
                        </a:prstGeom>
                        <a:blipFill>
                          <a:blip r:embed="rId12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1" name="TextBox 40">
                          <a:extLst>
                            <a:ext uri="{FF2B5EF4-FFF2-40B4-BE49-F238E27FC236}">
                              <a16:creationId xmlns:a16="http://schemas.microsoft.com/office/drawing/2014/main" id="{90A87266-B16A-53BD-B854-61B88FD50CB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804626" y="5239687"/>
                          <a:ext cx="569284" cy="10985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/>
                        </a:p>
                      </p:txBody>
                    </p:sp>
                  </mc:Choice>
                  <mc:Fallback xmlns="">
                    <p:sp>
                      <p:nvSpPr>
                        <p:cNvPr id="41" name="TextBox 40">
                          <a:extLst>
                            <a:ext uri="{FF2B5EF4-FFF2-40B4-BE49-F238E27FC236}">
                              <a16:creationId xmlns:a16="http://schemas.microsoft.com/office/drawing/2014/main" id="{90A87266-B16A-53BD-B854-61B88FD50CB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804626" y="5239687"/>
                          <a:ext cx="569284" cy="1098570"/>
                        </a:xfrm>
                        <a:prstGeom prst="rect">
                          <a:avLst/>
                        </a:prstGeom>
                        <a:blipFill>
                          <a:blip r:embed="rId1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2" name="TextBox 41">
                          <a:extLst>
                            <a:ext uri="{FF2B5EF4-FFF2-40B4-BE49-F238E27FC236}">
                              <a16:creationId xmlns:a16="http://schemas.microsoft.com/office/drawing/2014/main" id="{55B2DECC-2084-F430-F2F8-9F7A065F6C2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106308" y="1763182"/>
                          <a:ext cx="4199932" cy="11104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−27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29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/>
                        </a:p>
                      </p:txBody>
                    </p:sp>
                  </mc:Choice>
                  <mc:Fallback xmlns="">
                    <p:sp>
                      <p:nvSpPr>
                        <p:cNvPr id="42" name="TextBox 41">
                          <a:extLst>
                            <a:ext uri="{FF2B5EF4-FFF2-40B4-BE49-F238E27FC236}">
                              <a16:creationId xmlns:a16="http://schemas.microsoft.com/office/drawing/2014/main" id="{55B2DECC-2084-F430-F2F8-9F7A065F6C2F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106308" y="1763182"/>
                          <a:ext cx="4199932" cy="1110432"/>
                        </a:xfrm>
                        <a:prstGeom prst="rect">
                          <a:avLst/>
                        </a:prstGeom>
                        <a:blipFill>
                          <a:blip r:embed="rId1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E743E13A-C43D-1751-A2A5-F807855270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8511" y="3741884"/>
                    <a:ext cx="1838816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88788D8-984A-2CA5-E713-DEF8CB3F49F7}"/>
                    </a:ext>
                  </a:extLst>
                </p:cNvPr>
                <p:cNvSpPr txBox="1"/>
                <p:nvPr/>
              </p:nvSpPr>
              <p:spPr>
                <a:xfrm>
                  <a:off x="3393055" y="4757098"/>
                  <a:ext cx="1854675" cy="11066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38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88788D8-984A-2CA5-E713-DEF8CB3F49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055" y="4757098"/>
                  <a:ext cx="1854675" cy="110665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7F3635F-B954-A569-F390-DC479F0B8B03}"/>
                    </a:ext>
                  </a:extLst>
                </p:cNvPr>
                <p:cNvSpPr txBox="1"/>
                <p:nvPr/>
              </p:nvSpPr>
              <p:spPr>
                <a:xfrm>
                  <a:off x="1355996" y="5423605"/>
                  <a:ext cx="6094602" cy="12027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29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80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7F3635F-B954-A569-F390-DC479F0B8B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996" y="5423605"/>
                  <a:ext cx="6094602" cy="12027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D1F0DBE-3204-DB71-31A0-B293142A1AB1}"/>
              </a:ext>
            </a:extLst>
          </p:cNvPr>
          <p:cNvSpPr txBox="1"/>
          <p:nvPr/>
        </p:nvSpPr>
        <p:spPr>
          <a:xfrm>
            <a:off x="6797775" y="6904792"/>
            <a:ext cx="6012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_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CAFBAD-9A74-7440-EF59-0C6EF9E21F35}"/>
              </a:ext>
            </a:extLst>
          </p:cNvPr>
          <p:cNvSpPr txBox="1"/>
          <p:nvPr/>
        </p:nvSpPr>
        <p:spPr>
          <a:xfrm>
            <a:off x="4932430" y="4149647"/>
            <a:ext cx="6012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_</a:t>
            </a:r>
          </a:p>
        </p:txBody>
      </p:sp>
      <p:pic>
        <p:nvPicPr>
          <p:cNvPr id="49" name="Picture 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flipH="1">
            <a:off x="15342017" y="7542037"/>
            <a:ext cx="1920233" cy="2282595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43E13A-C43D-1751-A2A5-F807855270FC}"/>
              </a:ext>
            </a:extLst>
          </p:cNvPr>
          <p:cNvCxnSpPr>
            <a:cxnSpLocks/>
          </p:cNvCxnSpPr>
          <p:nvPr/>
        </p:nvCxnSpPr>
        <p:spPr>
          <a:xfrm flipV="1">
            <a:off x="7696200" y="8853314"/>
            <a:ext cx="2352664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7" grpId="0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6764245" y="171332"/>
            <a:ext cx="1258904" cy="1257536"/>
            <a:chOff x="951895" y="3576837"/>
            <a:chExt cx="3369207" cy="3468421"/>
          </a:xfrm>
        </p:grpSpPr>
        <p:grpSp>
          <p:nvGrpSpPr>
            <p:cNvPr id="32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4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81000" y="8724900"/>
            <a:ext cx="1261719" cy="1171229"/>
            <a:chOff x="9639248" y="3663315"/>
            <a:chExt cx="3215601" cy="3215601"/>
          </a:xfrm>
        </p:grpSpPr>
        <p:grpSp>
          <p:nvGrpSpPr>
            <p:cNvPr id="44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46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4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1384695" y="342900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5257799" y="7027919"/>
            <a:ext cx="1920233" cy="228259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B57D170-D9B3-C526-5A67-40E2F4DBDB23}"/>
              </a:ext>
            </a:extLst>
          </p:cNvPr>
          <p:cNvGrpSpPr/>
          <p:nvPr/>
        </p:nvGrpSpPr>
        <p:grpSpPr>
          <a:xfrm>
            <a:off x="3159495" y="266700"/>
            <a:ext cx="11543022" cy="9812968"/>
            <a:chOff x="2797338" y="1015451"/>
            <a:chExt cx="6085746" cy="59329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74598DF-CB0D-0E9E-7775-CED2271623C1}"/>
                    </a:ext>
                  </a:extLst>
                </p:cNvPr>
                <p:cNvSpPr txBox="1"/>
                <p:nvPr/>
              </p:nvSpPr>
              <p:spPr>
                <a:xfrm>
                  <a:off x="3172743" y="1568302"/>
                  <a:ext cx="1044120" cy="33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74598DF-CB0D-0E9E-7775-CED2271623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2743" y="1568302"/>
                  <a:ext cx="1044120" cy="33495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F89FFB6-D6DC-660B-E944-C03A25E344B5}"/>
                </a:ext>
              </a:extLst>
            </p:cNvPr>
            <p:cNvGrpSpPr/>
            <p:nvPr/>
          </p:nvGrpSpPr>
          <p:grpSpPr>
            <a:xfrm>
              <a:off x="2797338" y="1015451"/>
              <a:ext cx="6085746" cy="5932966"/>
              <a:chOff x="2797338" y="1015451"/>
              <a:chExt cx="6085746" cy="5932966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7C6098E-988A-C1B4-96B0-905C0348F93F}"/>
                  </a:ext>
                </a:extLst>
              </p:cNvPr>
              <p:cNvGrpSpPr/>
              <p:nvPr/>
            </p:nvGrpSpPr>
            <p:grpSpPr>
              <a:xfrm>
                <a:off x="2797338" y="1015451"/>
                <a:ext cx="6085746" cy="5932966"/>
                <a:chOff x="2805727" y="1007123"/>
                <a:chExt cx="6085746" cy="5932966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D85E6D2E-F2BB-27DB-63B5-7B4667B7C710}"/>
                    </a:ext>
                  </a:extLst>
                </p:cNvPr>
                <p:cNvGrpSpPr/>
                <p:nvPr/>
              </p:nvGrpSpPr>
              <p:grpSpPr>
                <a:xfrm>
                  <a:off x="2805727" y="1007123"/>
                  <a:ext cx="6085746" cy="5932966"/>
                  <a:chOff x="2805727" y="1007123"/>
                  <a:chExt cx="6085746" cy="5932966"/>
                </a:xfrm>
              </p:grpSpPr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32155806-39AD-F77A-B965-979F7723D79B}"/>
                      </a:ext>
                    </a:extLst>
                  </p:cNvPr>
                  <p:cNvGrpSpPr/>
                  <p:nvPr/>
                </p:nvGrpSpPr>
                <p:grpSpPr>
                  <a:xfrm>
                    <a:off x="2805727" y="1007123"/>
                    <a:ext cx="6085746" cy="5932966"/>
                    <a:chOff x="2805727" y="1007123"/>
                    <a:chExt cx="6085746" cy="5932966"/>
                  </a:xfrm>
                </p:grpSpPr>
                <p:grpSp>
                  <p:nvGrpSpPr>
                    <p:cNvPr id="75" name="Group 74">
                      <a:extLst>
                        <a:ext uri="{FF2B5EF4-FFF2-40B4-BE49-F238E27FC236}">
                          <a16:creationId xmlns:a16="http://schemas.microsoft.com/office/drawing/2014/main" id="{7E652763-AE12-ABB6-8EDC-648AE63B50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5727" y="1007123"/>
                      <a:ext cx="6085746" cy="5932966"/>
                      <a:chOff x="1502720" y="2055747"/>
                      <a:chExt cx="6085746" cy="5932966"/>
                    </a:xfrm>
                  </p:grpSpPr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D05A748A-FC38-87A1-6B3C-5B1055D5C8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502720" y="2055747"/>
                        <a:ext cx="6085746" cy="5932966"/>
                        <a:chOff x="837495" y="1139442"/>
                        <a:chExt cx="6085746" cy="5932966"/>
                      </a:xfrm>
                    </p:grpSpPr>
                    <p:cxnSp>
                      <p:nvCxnSpPr>
                        <p:cNvPr id="80" name="Straight Connector 79">
                          <a:extLst>
                            <a:ext uri="{FF2B5EF4-FFF2-40B4-BE49-F238E27FC236}">
                              <a16:creationId xmlns:a16="http://schemas.microsoft.com/office/drawing/2014/main" id="{D407D4C1-72C9-C707-7475-075430C5684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127384" y="1572976"/>
                          <a:ext cx="2795857" cy="10157"/>
                        </a:xfrm>
                        <a:prstGeom prst="line">
                          <a:avLst/>
                        </a:prstGeom>
                        <a:ln w="12700"/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81" name="Group 80">
                          <a:extLst>
                            <a:ext uri="{FF2B5EF4-FFF2-40B4-BE49-F238E27FC236}">
                              <a16:creationId xmlns:a16="http://schemas.microsoft.com/office/drawing/2014/main" id="{E8B020A1-E82B-B18D-A830-F5780D355A6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37495" y="1139442"/>
                          <a:ext cx="5713559" cy="5932966"/>
                          <a:chOff x="837495" y="1139442"/>
                          <a:chExt cx="5713559" cy="5932966"/>
                        </a:xfrm>
                      </p:grpSpPr>
                      <p:sp>
                        <p:nvSpPr>
                          <p:cNvPr id="82" name="TextBox 81">
                            <a:extLst>
                              <a:ext uri="{FF2B5EF4-FFF2-40B4-BE49-F238E27FC236}">
                                <a16:creationId xmlns:a16="http://schemas.microsoft.com/office/drawing/2014/main" id="{F2ED8794-E60C-0DF1-33CF-1977DE5423F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837495" y="1326420"/>
                            <a:ext cx="285226" cy="39077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3600" dirty="0"/>
                              <a:t>_</a:t>
                            </a:r>
                          </a:p>
                        </p:txBody>
                      </p:sp>
                      <p:cxnSp>
                        <p:nvCxnSpPr>
                          <p:cNvPr id="83" name="Straight Connector 82">
                            <a:extLst>
                              <a:ext uri="{FF2B5EF4-FFF2-40B4-BE49-F238E27FC236}">
                                <a16:creationId xmlns:a16="http://schemas.microsoft.com/office/drawing/2014/main" id="{0DEA0A5F-E28C-31FF-CA17-3022B587F95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127384" y="1191253"/>
                            <a:ext cx="0" cy="972243"/>
                          </a:xfrm>
                          <a:prstGeom prst="line">
                            <a:avLst/>
                          </a:prstGeom>
                          <a:ln w="12700"/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4" name="Straight Connector 83">
                            <a:extLst>
                              <a:ext uri="{FF2B5EF4-FFF2-40B4-BE49-F238E27FC236}">
                                <a16:creationId xmlns:a16="http://schemas.microsoft.com/office/drawing/2014/main" id="{0331E134-4541-B261-0F70-E350DD9DEB0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072362" y="2060860"/>
                            <a:ext cx="2781526" cy="0"/>
                          </a:xfrm>
                          <a:prstGeom prst="line">
                            <a:avLst/>
                          </a:prstGeom>
                          <a:ln w="12700"/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85" name="Group 84">
                            <a:extLst>
                              <a:ext uri="{FF2B5EF4-FFF2-40B4-BE49-F238E27FC236}">
                                <a16:creationId xmlns:a16="http://schemas.microsoft.com/office/drawing/2014/main" id="{0FAD9F5A-E260-C068-4B6F-EBCE2654826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29828" y="1139442"/>
                            <a:ext cx="5521226" cy="5932966"/>
                            <a:chOff x="1029828" y="1139442"/>
                            <a:chExt cx="5521226" cy="5932966"/>
                          </a:xfrm>
                        </p:grpSpPr>
                        <p:sp>
                          <p:nvSpPr>
                            <p:cNvPr id="86" name="TextBox 85">
                              <a:extLst>
                                <a:ext uri="{FF2B5EF4-FFF2-40B4-BE49-F238E27FC236}">
                                  <a16:creationId xmlns:a16="http://schemas.microsoft.com/office/drawing/2014/main" id="{537F707E-965B-E300-F079-66751CCE1AD7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786389" y="2015726"/>
                              <a:ext cx="285226" cy="39077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endParaRPr lang="en-US" sz="3600"/>
                            </a:p>
                          </p:txBody>
                        </p:sp>
                        <p:grpSp>
                          <p:nvGrpSpPr>
                            <p:cNvPr id="87" name="Group 86">
                              <a:extLst>
                                <a:ext uri="{FF2B5EF4-FFF2-40B4-BE49-F238E27FC236}">
                                  <a16:creationId xmlns:a16="http://schemas.microsoft.com/office/drawing/2014/main" id="{F7F50506-7ABB-E8EB-A234-4064FD6954D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29828" y="1139442"/>
                              <a:ext cx="5521226" cy="5932966"/>
                              <a:chOff x="1029828" y="1139442"/>
                              <a:chExt cx="5521226" cy="5932966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89" name="TextBox 88">
                                    <a:extLst>
                                      <a:ext uri="{FF2B5EF4-FFF2-40B4-BE49-F238E27FC236}">
                                        <a16:creationId xmlns:a16="http://schemas.microsoft.com/office/drawing/2014/main" id="{1A85000A-293F-75C3-C9F9-38396990F76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907432" y="1139442"/>
                                    <a:ext cx="1444821" cy="3907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oMath>
                                      </m:oMathPara>
                                    </a14:m>
                                    <a:endParaRPr lang="en-US" sz="360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89" name="TextBox 88">
                                    <a:extLst>
                                      <a:ext uri="{FF2B5EF4-FFF2-40B4-BE49-F238E27FC236}">
                                        <a16:creationId xmlns:a16="http://schemas.microsoft.com/office/drawing/2014/main" id="{1A85000A-293F-75C3-C9F9-38396990F76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907432" y="1139442"/>
                                    <a:ext cx="1444821" cy="39077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0" name="TextBox 89">
                                    <a:extLst>
                                      <a:ext uri="{FF2B5EF4-FFF2-40B4-BE49-F238E27FC236}">
                                        <a16:creationId xmlns:a16="http://schemas.microsoft.com/office/drawing/2014/main" id="{187D0362-1E01-A173-BE02-17C6E0147F9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029828" y="1173750"/>
                                    <a:ext cx="3108702" cy="3907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−8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0" smtClean="0">
                                              <a:latin typeface="Cambria Math" panose="02040503050406030204" pitchFamily="18" charset="0"/>
                                            </a:rPr>
                                            <m:t>−2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+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+1</m:t>
                                          </m:r>
                                        </m:oMath>
                                      </m:oMathPara>
                                    </a14:m>
                                    <a:endParaRPr lang="en-US" sz="3600" i="1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0" name="TextBox 89">
                                    <a:extLst>
                                      <a:ext uri="{FF2B5EF4-FFF2-40B4-BE49-F238E27FC236}">
                                        <a16:creationId xmlns:a16="http://schemas.microsoft.com/office/drawing/2014/main" id="{187D0362-1E01-A173-BE02-17C6E0147F9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1029828" y="1173750"/>
                                    <a:ext cx="3108702" cy="39077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1" name="TextBox 90">
                                    <a:extLst>
                                      <a:ext uri="{FF2B5EF4-FFF2-40B4-BE49-F238E27FC236}">
                                        <a16:creationId xmlns:a16="http://schemas.microsoft.com/office/drawing/2014/main" id="{0240F7E0-2450-0180-DB5F-692467E5F15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563816" y="2106930"/>
                                    <a:ext cx="2730371" cy="3907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US" sz="3600" i="1" dirty="0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−  2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+1</m:t>
                                          </m:r>
                                        </m:oMath>
                                      </m:oMathPara>
                                    </a14:m>
                                    <a:endParaRPr lang="en-US" sz="3600" i="1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1" name="TextBox 90">
                                    <a:extLst>
                                      <a:ext uri="{FF2B5EF4-FFF2-40B4-BE49-F238E27FC236}">
                                        <a16:creationId xmlns:a16="http://schemas.microsoft.com/office/drawing/2014/main" id="{0240F7E0-2450-0180-DB5F-692467E5F157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1563816" y="2106930"/>
                                    <a:ext cx="2730371" cy="39077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2" name="TextBox 91">
                                    <a:extLst>
                                      <a:ext uri="{FF2B5EF4-FFF2-40B4-BE49-F238E27FC236}">
                                        <a16:creationId xmlns:a16="http://schemas.microsoft.com/office/drawing/2014/main" id="{ABE42CA5-12DB-C00E-46F9-F963184F3A1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2136497" y="3304773"/>
                                    <a:ext cx="2307851" cy="62923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−13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den>
                                              </m:f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0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  +1</m:t>
                                          </m:r>
                                        </m:oMath>
                                      </m:oMathPara>
                                    </a14:m>
                                    <a:endParaRPr lang="en-US" sz="3600" b="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2" name="TextBox 91">
                                    <a:extLst>
                                      <a:ext uri="{FF2B5EF4-FFF2-40B4-BE49-F238E27FC236}">
                                        <a16:creationId xmlns:a16="http://schemas.microsoft.com/office/drawing/2014/main" id="{ABE42CA5-12DB-C00E-46F9-F963184F3A12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2136497" y="3304773"/>
                                    <a:ext cx="2307851" cy="629233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3" name="TextBox 92">
                                    <a:extLst>
                                      <a:ext uri="{FF2B5EF4-FFF2-40B4-BE49-F238E27FC236}">
                                        <a16:creationId xmlns:a16="http://schemas.microsoft.com/office/drawing/2014/main" id="{A34A0D10-B3D5-D947-14DD-4DBA3AACA9E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2369750" y="4149809"/>
                                    <a:ext cx="1537682" cy="62923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−13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den>
                                              </m:f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9</m:t>
                                              </m:r>
                                            </m:den>
                                          </m:f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oMath>
                                      </m:oMathPara>
                                    </a14:m>
                                    <a:endParaRPr lang="en-US" sz="3600" b="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3" name="TextBox 92">
                                    <a:extLst>
                                      <a:ext uri="{FF2B5EF4-FFF2-40B4-BE49-F238E27FC236}">
                                        <a16:creationId xmlns:a16="http://schemas.microsoft.com/office/drawing/2014/main" id="{A34A0D10-B3D5-D947-14DD-4DBA3AACA9E2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2369750" y="4149809"/>
                                    <a:ext cx="1537682" cy="629233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4" name="TextBox 93">
                                    <a:extLst>
                                      <a:ext uri="{FF2B5EF4-FFF2-40B4-BE49-F238E27FC236}">
                                        <a16:creationId xmlns:a16="http://schemas.microsoft.com/office/drawing/2014/main" id="{DAC92086-E131-E6D6-52D6-180EFF093C2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051562" y="6437593"/>
                                    <a:ext cx="569284" cy="63481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f>
                                            <m:f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27</m:t>
                                              </m:r>
                                            </m:den>
                                          </m:f>
                                        </m:oMath>
                                      </m:oMathPara>
                                    </a14:m>
                                    <a:endParaRPr lang="en-US" sz="360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4" name="TextBox 93">
                                    <a:extLst>
                                      <a:ext uri="{FF2B5EF4-FFF2-40B4-BE49-F238E27FC236}">
                                        <a16:creationId xmlns:a16="http://schemas.microsoft.com/office/drawing/2014/main" id="{DAC92086-E131-E6D6-52D6-180EFF093C2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051562" y="6437593"/>
                                    <a:ext cx="569284" cy="63481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5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5" name="TextBox 94">
                                    <a:extLst>
                                      <a:ext uri="{FF2B5EF4-FFF2-40B4-BE49-F238E27FC236}">
                                        <a16:creationId xmlns:a16="http://schemas.microsoft.com/office/drawing/2014/main" id="{05C8C2A3-CA4B-11A5-4315-9C4DB456D774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225093" y="1675274"/>
                                    <a:ext cx="2325961" cy="62923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7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den>
                                          </m:f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9</m:t>
                                              </m:r>
                                            </m:den>
                                          </m:f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22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27</m:t>
                                              </m:r>
                                            </m:den>
                                          </m:f>
                                        </m:oMath>
                                      </m:oMathPara>
                                    </a14:m>
                                    <a:endParaRPr lang="en-US" sz="360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5" name="TextBox 94">
                                    <a:extLst>
                                      <a:ext uri="{FF2B5EF4-FFF2-40B4-BE49-F238E27FC236}">
                                        <a16:creationId xmlns:a16="http://schemas.microsoft.com/office/drawing/2014/main" id="{05C8C2A3-CA4B-11A5-4315-9C4DB456D774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225093" y="1675274"/>
                                    <a:ext cx="2325961" cy="629233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6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cxnSp>
                          <p:nvCxnSpPr>
                            <p:cNvPr id="88" name="Straight Connector 87">
                              <a:extLst>
                                <a:ext uri="{FF2B5EF4-FFF2-40B4-BE49-F238E27FC236}">
                                  <a16:creationId xmlns:a16="http://schemas.microsoft.com/office/drawing/2014/main" id="{F104679F-10FA-EB94-482B-D34E419AB7A2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1546755" y="3258702"/>
                              <a:ext cx="2491579" cy="0"/>
                            </a:xfrm>
                            <a:prstGeom prst="line">
                              <a:avLst/>
                            </a:prstGeom>
                            <a:ln w="12700"/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78" name="TextBox 77">
                            <a:extLst>
                              <a:ext uri="{FF2B5EF4-FFF2-40B4-BE49-F238E27FC236}">
                                <a16:creationId xmlns:a16="http://schemas.microsoft.com/office/drawing/2014/main" id="{75541074-217F-A849-825D-AFCABD5A9C0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112444" y="6570693"/>
                            <a:ext cx="1059568" cy="62923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f>
                                    <m:f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den>
                                  </m:f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27</m:t>
                                      </m:r>
                                    </m:den>
                                  </m:f>
                                </m:oMath>
                              </m:oMathPara>
                            </a14:m>
                            <a:endParaRPr lang="en-US" sz="36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78" name="TextBox 77">
                            <a:extLst>
                              <a:ext uri="{FF2B5EF4-FFF2-40B4-BE49-F238E27FC236}">
                                <a16:creationId xmlns:a16="http://schemas.microsoft.com/office/drawing/2014/main" id="{75541074-217F-A849-825D-AFCABD5A9C00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112444" y="6570693"/>
                            <a:ext cx="1059568" cy="629233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79" name="TextBox 78">
                            <a:extLst>
                              <a:ext uri="{FF2B5EF4-FFF2-40B4-BE49-F238E27FC236}">
                                <a16:creationId xmlns:a16="http://schemas.microsoft.com/office/drawing/2014/main" id="{0F58E976-3297-C842-2C36-52ABA995036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136826" y="5833559"/>
                            <a:ext cx="2880651" cy="685058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f>
                                    <m:f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den>
                                  </m:f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 +1</m:t>
                                  </m:r>
                                </m:oMath>
                              </m:oMathPara>
                            </a14:m>
                            <a:endParaRPr lang="en-US" sz="36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79" name="TextBox 78">
                            <a:extLst>
                              <a:ext uri="{FF2B5EF4-FFF2-40B4-BE49-F238E27FC236}">
                                <a16:creationId xmlns:a16="http://schemas.microsoft.com/office/drawing/2014/main" id="{0F58E976-3297-C842-2C36-52ABA9950363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136826" y="5833559"/>
                            <a:ext cx="2880651" cy="685058"/>
                          </a:xfrm>
                          <a:prstGeom prst="rect">
                            <a:avLst/>
                          </a:prstGeom>
                          <a:blipFill>
                            <a:blip r:embed="rId18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6" name="TextBox 75">
                          <a:extLst>
                            <a:ext uri="{FF2B5EF4-FFF2-40B4-BE49-F238E27FC236}">
                              <a16:creationId xmlns:a16="http://schemas.microsoft.com/office/drawing/2014/main" id="{54D81FEA-8A10-99E5-B9D5-8DE3E21006A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748629" y="2435321"/>
                          <a:ext cx="1400634" cy="62706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sSup>
                                  <m:sSup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600" dirty="0"/>
                        </a:p>
                      </p:txBody>
                    </p:sp>
                  </mc:Choice>
                  <mc:Fallback xmlns="">
                    <p:sp>
                      <p:nvSpPr>
                        <p:cNvPr id="76" name="TextBox 75">
                          <a:extLst>
                            <a:ext uri="{FF2B5EF4-FFF2-40B4-BE49-F238E27FC236}">
                              <a16:creationId xmlns:a16="http://schemas.microsoft.com/office/drawing/2014/main" id="{54D81FEA-8A10-99E5-B9D5-8DE3E21006A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748629" y="2435321"/>
                          <a:ext cx="1400634" cy="627062"/>
                        </a:xfrm>
                        <a:prstGeom prst="rect">
                          <a:avLst/>
                        </a:prstGeom>
                        <a:blipFill>
                          <a:blip r:embed="rId1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D1773520-5299-63DC-F97B-D8185405B8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6411" y="6213132"/>
                    <a:ext cx="1988457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6609E3A6-DF76-4665-8CE6-FB8A18C6A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45618" y="4738864"/>
                  <a:ext cx="1988457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6EBB76B-10BA-C9CE-CFCF-4658839B791F}"/>
                  </a:ext>
                </a:extLst>
              </p:cNvPr>
              <p:cNvSpPr txBox="1"/>
              <p:nvPr/>
            </p:nvSpPr>
            <p:spPr>
              <a:xfrm>
                <a:off x="3437931" y="2167224"/>
                <a:ext cx="285226" cy="39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_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D9BA261-ED42-FDA0-24C0-FD9B8695A8AE}"/>
                  </a:ext>
                </a:extLst>
              </p:cNvPr>
              <p:cNvSpPr txBox="1"/>
              <p:nvPr/>
            </p:nvSpPr>
            <p:spPr>
              <a:xfrm>
                <a:off x="3597627" y="3575641"/>
                <a:ext cx="285226" cy="39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_</a:t>
                </a:r>
              </a:p>
            </p:txBody>
          </p: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8D9BA261-ED42-FDA0-24C0-FD9B8695A8AE}"/>
              </a:ext>
            </a:extLst>
          </p:cNvPr>
          <p:cNvSpPr txBox="1"/>
          <p:nvPr/>
        </p:nvSpPr>
        <p:spPr>
          <a:xfrm>
            <a:off x="7425700" y="6791189"/>
            <a:ext cx="54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0554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867400" y="2368623"/>
            <a:ext cx="1518718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981200" y="3355339"/>
            <a:ext cx="2983420" cy="498621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795894" y="4785206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767883" y="1638300"/>
                <a:ext cx="3980897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883" y="1638300"/>
                <a:ext cx="3980897" cy="2269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96000" y="3776112"/>
                <a:ext cx="9144000" cy="45473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D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776112"/>
                <a:ext cx="9144000" cy="4547399"/>
              </a:xfrm>
              <a:prstGeom prst="rect">
                <a:avLst/>
              </a:prstGeom>
              <a:blipFill>
                <a:blip r:embed="rId14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28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077668" y="2451303"/>
            <a:ext cx="1518718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4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525480" y="1921560"/>
            <a:ext cx="2298056" cy="384076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829800" y="4533900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44248" y="1774675"/>
                <a:ext cx="5729774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+6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248" y="1774675"/>
                <a:ext cx="5729774" cy="2269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65080" y="4324560"/>
                <a:ext cx="12389320" cy="2952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B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080" y="4324560"/>
                <a:ext cx="12389320" cy="2952540"/>
              </a:xfrm>
              <a:prstGeom prst="rect">
                <a:avLst/>
              </a:prstGeom>
              <a:blipFill>
                <a:blip r:embed="rId14"/>
                <a:stretch>
                  <a:fillRect l="-1772" b="-2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09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520115">
            <a:off x="8815695" y="-2025039"/>
            <a:ext cx="14677275" cy="7880381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21387096">
            <a:off x="6425731" y="3914700"/>
            <a:ext cx="11939087" cy="66903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22793"/>
          <a:stretch>
            <a:fillRect/>
          </a:stretch>
        </p:blipFill>
        <p:spPr>
          <a:xfrm>
            <a:off x="-3658649" y="-647700"/>
            <a:ext cx="19812981" cy="11975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8"/>
          <p:cNvSpPr txBox="1"/>
          <p:nvPr/>
        </p:nvSpPr>
        <p:spPr>
          <a:xfrm>
            <a:off x="2819400" y="1048278"/>
            <a:ext cx="8151570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7923" y="3118849"/>
            <a:ext cx="10463029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Chia đơn thức cho đơn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37923" y="4870454"/>
            <a:ext cx="985343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Chia đa thức cho đơn thức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1371600" y="7367711"/>
            <a:ext cx="14080764" cy="363729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14400" y="3118849"/>
            <a:ext cx="1200831" cy="12071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14400" y="4870453"/>
            <a:ext cx="1200831" cy="12071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7923" y="6745619"/>
            <a:ext cx="985343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Chia đa thức một biến đã sắp xếp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4400" y="6745618"/>
            <a:ext cx="1200831" cy="12071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" grpId="0" animBg="1"/>
      <p:bldP spid="12" grpId="0" animBg="1"/>
      <p:bldP spid="13" grpId="0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500620" y="2061508"/>
            <a:ext cx="1518718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369240" y="5633905"/>
            <a:ext cx="2368210" cy="395801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829800" y="6852188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31858" y="2695896"/>
                <a:ext cx="13868400" cy="2269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)=3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−10</m:t>
                          </m:r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:(−5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)−(3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−1)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858" y="2695896"/>
                <a:ext cx="13868400" cy="2269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585676" y="4702048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4x -4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-4x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4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-4x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014621" y="2204787"/>
                <a:ext cx="15460700" cy="931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+ 4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4) :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621" y="2204787"/>
                <a:ext cx="15460700" cy="931473"/>
              </a:xfrm>
              <a:prstGeom prst="rect">
                <a:avLst/>
              </a:prstGeom>
              <a:blipFill>
                <a:blip r:embed="rId12"/>
                <a:stretch>
                  <a:fillRect l="-142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214179" y="6286500"/>
            <a:ext cx="2118662" cy="354093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923959" y="4854577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86200" y="3803706"/>
                <a:ext cx="12268200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+18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3803706"/>
                <a:ext cx="12268200" cy="2041585"/>
              </a:xfrm>
              <a:prstGeom prst="rect">
                <a:avLst/>
              </a:prstGeom>
              <a:blipFill>
                <a:blip r:embed="rId14"/>
                <a:stretch>
                  <a:fillRect l="-1789" b="-6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7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848353" y="2430924"/>
                <a:ext cx="15460700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+ 7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353" y="2430924"/>
                <a:ext cx="15460700" cy="916085"/>
              </a:xfrm>
              <a:prstGeom prst="rect">
                <a:avLst/>
              </a:prstGeom>
              <a:blipFill>
                <a:blip r:embed="rId12"/>
                <a:stretch>
                  <a:fillRect l="-138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276323" y="4739184"/>
            <a:ext cx="2600440" cy="43461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3874011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313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3x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21x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21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827295" y="4408704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1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58251" y="-1335064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21104" y="409170"/>
            <a:ext cx="5562600" cy="1143000"/>
            <a:chOff x="381000" y="114300"/>
            <a:chExt cx="5562600" cy="11430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11963400" y="2095500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38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3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≥2)</m:t>
                    </m:r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  <a:blipFill>
                <a:blip r:embed="rId4"/>
                <a:stretch>
                  <a:fillRect l="-1970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5904" y="3459203"/>
                <a:ext cx="10724918" cy="20458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75:3</m:t>
                        </m:r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800" i="1" dirty="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=25,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=25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904" y="3459203"/>
                <a:ext cx="10724918" cy="2045816"/>
              </a:xfrm>
              <a:prstGeom prst="rect">
                <a:avLst/>
              </a:prstGeom>
              <a:blipFill>
                <a:blip r:embed="rId10"/>
                <a:stretch>
                  <a:fillRect l="-1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102404" y="6657707"/>
                <a:ext cx="8340873" cy="1406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404" y="6657707"/>
                <a:ext cx="8340873" cy="1406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8410254" y="5872289"/>
            <a:ext cx="617477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endParaRPr lang="en-US" sz="3800" i="1" dirty="0">
              <a:solidFill>
                <a:prstClr val="white"/>
              </a:solidFill>
              <a:latin typeface="Cambria Math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754218" y="8414812"/>
                <a:ext cx="4182235" cy="10720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p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4218" y="8414812"/>
                <a:ext cx="4182235" cy="10720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 flipH="1">
            <a:off x="7840009" y="2400300"/>
            <a:ext cx="8591" cy="7848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0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4" grpId="0"/>
      <p:bldP spid="6" grpId="0"/>
      <p:bldP spid="7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58251" y="-1335064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71575" y="416666"/>
            <a:ext cx="5562600" cy="1143000"/>
            <a:chOff x="381000" y="114300"/>
            <a:chExt cx="5562600" cy="11430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11963400" y="2095500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fr-FR" sz="3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kumimoji="0" lang="fr-F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≥2)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  <a:blipFill>
                <a:blip r:embed="rId4"/>
                <a:stretch>
                  <a:fillRect l="-1970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8950" y="7069604"/>
            <a:ext cx="98239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306609" y="2917781"/>
                <a:ext cx="12048191" cy="3825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9):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 i="1" dirty="0">
                  <a:solidFill>
                    <a:prstClr val="white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45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r>
                  <a:rPr lang="en-US" sz="38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609" y="2917781"/>
                <a:ext cx="12048191" cy="38259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 flipH="1">
            <a:off x="7840009" y="2400300"/>
            <a:ext cx="8591" cy="7848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128950" y="3762777"/>
            <a:ext cx="72487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43800" y="6581880"/>
                <a:ext cx="9144000" cy="359329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+2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+2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 i="1" dirty="0" smtClean="0">
                  <a:solidFill>
                    <a:prstClr val="white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+2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6581880"/>
                <a:ext cx="9144000" cy="35932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19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8601" y="8525141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2233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875351" y="-1508645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62244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752600" y="4533900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46431" y="419100"/>
            <a:ext cx="5562600" cy="1143000"/>
            <a:chOff x="381000" y="114300"/>
            <a:chExt cx="5562600" cy="11430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+27</m:t>
                        </m:r>
                      </m:e>
                    </m:d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     b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  <a:blipFill>
                <a:blip r:embed="rId15"/>
                <a:stretch>
                  <a:fillRect l="-205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3600" y="5829033"/>
            <a:ext cx="8610600" cy="4067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9600" y="5678899"/>
            <a:ext cx="849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dirty="0"/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306800" y="8039100"/>
            <a:ext cx="1596354" cy="24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8601" y="8525141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2233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875351" y="-1508645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62244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752600" y="4533900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46431" y="419100"/>
            <a:ext cx="5562600" cy="1143000"/>
            <a:chOff x="381000" y="114300"/>
            <a:chExt cx="5562600" cy="11430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+27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     b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  <a:blipFill>
                <a:blip r:embed="rId15"/>
                <a:stretch>
                  <a:fillRect l="-205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419600" y="5678899"/>
            <a:ext cx="849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306800" y="8039100"/>
            <a:ext cx="1596354" cy="2451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96000" y="5725101"/>
            <a:ext cx="6781800" cy="41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2324097" y="4457700"/>
            <a:ext cx="13639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83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7373600" y="9240748"/>
            <a:ext cx="1261719" cy="1171229"/>
            <a:chOff x="9639248" y="3663315"/>
            <a:chExt cx="3215601" cy="3215601"/>
          </a:xfrm>
        </p:grpSpPr>
        <p:grpSp>
          <p:nvGrpSpPr>
            <p:cNvPr id="44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46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4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sp>
        <p:nvSpPr>
          <p:cNvPr id="17" name="Oval Callout 16"/>
          <p:cNvSpPr/>
          <p:nvPr/>
        </p:nvSpPr>
        <p:spPr>
          <a:xfrm>
            <a:off x="8153400" y="3314700"/>
            <a:ext cx="1641441" cy="7620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04723" y="4305300"/>
                <a:ext cx="16646649" cy="5521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đã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tăng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+ 30</m:t>
                    </m:r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nghìn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ty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chia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+ 170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+ 1200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+ 30.</m:t>
                    </m:r>
                  </m:oMath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(6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+170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+1200):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+30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+40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ty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đã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+ 40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23" y="4305300"/>
                <a:ext cx="16646649" cy="5521063"/>
              </a:xfrm>
              <a:prstGeom prst="rect">
                <a:avLst/>
              </a:prstGeom>
              <a:blipFill>
                <a:blip r:embed="rId8"/>
                <a:stretch>
                  <a:fillRect l="-1098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57200" y="133412"/>
            <a:ext cx="17297400" cy="2952688"/>
            <a:chOff x="543610" y="557334"/>
            <a:chExt cx="17134790" cy="28764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785609" y="571500"/>
                  <a:ext cx="16892791" cy="28623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4000" dirty="0" err="1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ty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tăng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30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nghìn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mỗi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sản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phẩm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 </a:t>
                  </a:r>
                  <a:r>
                    <a:rPr lang="en-US" sz="4000" dirty="0" err="1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ban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đầu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nghìn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thì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doanh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6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+170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+1200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nghìn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).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sản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phẩm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ty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đã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bán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609" y="571500"/>
                  <a:ext cx="16892791" cy="2862322"/>
                </a:xfrm>
                <a:prstGeom prst="rect">
                  <a:avLst/>
                </a:prstGeom>
                <a:blipFill>
                  <a:blip r:embed="rId9"/>
                  <a:stretch>
                    <a:fillRect l="-1251" r="-1251" b="-1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>
              <a:off x="543610" y="557334"/>
              <a:ext cx="2133600" cy="1024574"/>
              <a:chOff x="713705" y="232726"/>
              <a:chExt cx="4657871" cy="102457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713705" y="342900"/>
                <a:ext cx="4657871" cy="914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523615" y="232726"/>
                <a:ext cx="3080281" cy="90159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26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736" y="647700"/>
            <a:ext cx="16611600" cy="8763000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30" name="Group 29"/>
          <p:cNvGrpSpPr/>
          <p:nvPr/>
        </p:nvGrpSpPr>
        <p:grpSpPr>
          <a:xfrm>
            <a:off x="16515328" y="342900"/>
            <a:ext cx="1302469" cy="1164379"/>
            <a:chOff x="951895" y="3576837"/>
            <a:chExt cx="3369207" cy="3468421"/>
          </a:xfrm>
        </p:grpSpPr>
        <p:grpSp>
          <p:nvGrpSpPr>
            <p:cNvPr id="31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3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54968" y="371095"/>
            <a:ext cx="1261719" cy="1171229"/>
            <a:chOff x="9639248" y="3663315"/>
            <a:chExt cx="3215601" cy="3215601"/>
          </a:xfrm>
        </p:grpSpPr>
        <p:grpSp>
          <p:nvGrpSpPr>
            <p:cNvPr id="35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25091" y="1810077"/>
                <a:ext cx="1529805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+11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hôp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91" y="1810077"/>
                <a:ext cx="15298057" cy="2723823"/>
              </a:xfrm>
              <a:prstGeom prst="rect">
                <a:avLst/>
              </a:prstGeom>
              <a:blipFill>
                <a:blip r:embed="rId14"/>
                <a:stretch>
                  <a:fillRect l="-1315" r="-1275" b="-4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907319" y="735531"/>
            <a:ext cx="2133600" cy="1024574"/>
            <a:chOff x="2600810" y="4686407"/>
            <a:chExt cx="2133600" cy="1024574"/>
          </a:xfrm>
        </p:grpSpPr>
        <p:sp>
          <p:nvSpPr>
            <p:cNvPr id="15" name="Rectangle 14"/>
            <p:cNvSpPr/>
            <p:nvPr/>
          </p:nvSpPr>
          <p:spPr>
            <a:xfrm>
              <a:off x="2600810" y="4796581"/>
              <a:ext cx="2133600" cy="914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71800" y="4686407"/>
              <a:ext cx="1410964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Oval Callout 17"/>
          <p:cNvSpPr/>
          <p:nvPr/>
        </p:nvSpPr>
        <p:spPr>
          <a:xfrm>
            <a:off x="8179812" y="4762500"/>
            <a:ext cx="1641441" cy="7620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25091" y="5680567"/>
                <a:ext cx="15961187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+ 1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+ 2</m:t>
                          </m:r>
                        </m:e>
                      </m:d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2 + 1 .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+ 1 . 2 </m:t>
                      </m:r>
                    </m:oMath>
                  </m:oMathPara>
                </a14:m>
                <a:endParaRPr lang="en-US" sz="38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 </m:t>
                    </m:r>
                  </m:oMath>
                </a14:m>
                <a:endParaRPr lang="en-US" sz="38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 (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91" y="5680567"/>
                <a:ext cx="15961187" cy="3600986"/>
              </a:xfrm>
              <a:prstGeom prst="rect">
                <a:avLst/>
              </a:prstGeom>
              <a:blipFill>
                <a:blip r:embed="rId15"/>
                <a:stretch>
                  <a:fillRect l="-1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03626" y="7444931"/>
            <a:ext cx="2314171" cy="20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pic>
        <p:nvPicPr>
          <p:cNvPr id="41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75482" y="2857500"/>
            <a:ext cx="1401918" cy="1401918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059170" y="4619409"/>
            <a:ext cx="12169654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500" b="1" dirty="0">
                <a:ea typeface="Calibri" panose="020F0502020204030204" pitchFamily="34" charset="0"/>
                <a:cs typeface="Arial" panose="020B0604020202020204" pitchFamily="34" charset="0"/>
              </a:rPr>
              <a:t>Chia đơn thức cho đơn thức</a:t>
            </a:r>
          </a:p>
        </p:txBody>
      </p:sp>
    </p:spTree>
    <p:extLst>
      <p:ext uri="{BB962C8B-B14F-4D97-AF65-F5344CB8AC3E}">
        <p14:creationId xmlns:p14="http://schemas.microsoft.com/office/powerpoint/2010/main" val="279798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533400"/>
            <a:ext cx="17373600" cy="9258300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30" name="Group 29"/>
          <p:cNvGrpSpPr/>
          <p:nvPr/>
        </p:nvGrpSpPr>
        <p:grpSpPr>
          <a:xfrm>
            <a:off x="16916400" y="38100"/>
            <a:ext cx="1302469" cy="1164379"/>
            <a:chOff x="951895" y="3576837"/>
            <a:chExt cx="3369207" cy="3468421"/>
          </a:xfrm>
        </p:grpSpPr>
        <p:grpSp>
          <p:nvGrpSpPr>
            <p:cNvPr id="31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3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5293" y="38100"/>
            <a:ext cx="1261719" cy="1171229"/>
            <a:chOff x="9639248" y="3663315"/>
            <a:chExt cx="3215601" cy="3215601"/>
          </a:xfrm>
        </p:grpSpPr>
        <p:grpSp>
          <p:nvGrpSpPr>
            <p:cNvPr id="35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19463" y="2667000"/>
                <a:ext cx="15621000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thương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chia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+6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+11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+6</m:t>
                          </m:r>
                        </m:e>
                      </m:d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+2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 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cm.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463" y="2667000"/>
                <a:ext cx="15621000" cy="4478149"/>
              </a:xfrm>
              <a:prstGeom prst="rect">
                <a:avLst/>
              </a:prstGeom>
              <a:blipFill>
                <a:blip r:embed="rId14"/>
                <a:stretch>
                  <a:fillRect l="-1092" b="-2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8323276" y="1409700"/>
            <a:ext cx="1641441" cy="7620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4494042" y="7022824"/>
            <a:ext cx="3276600" cy="28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463479"/>
            <a:ext cx="18288000" cy="1588168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sp>
        <p:nvSpPr>
          <p:cNvPr id="38" name="Google Shape;7771;p33"/>
          <p:cNvSpPr txBox="1">
            <a:spLocks/>
          </p:cNvSpPr>
          <p:nvPr/>
        </p:nvSpPr>
        <p:spPr>
          <a:xfrm>
            <a:off x="4007997" y="187576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smtClean="0">
                <a:solidFill>
                  <a:srgbClr val="04596F"/>
                </a:solidFill>
                <a:latin typeface="Arial" panose="020B0604020202020204" pitchFamily="34" charset="0"/>
              </a:rPr>
              <a:t>HƯỚNG DẪN VỀ NHÀ</a:t>
            </a:r>
            <a:endParaRPr lang="vi-VN" sz="6000" b="1" kern="0">
              <a:solidFill>
                <a:srgbClr val="04596F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9443395" y="5696374"/>
            <a:ext cx="9987606" cy="4574583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-914399" y="5680332"/>
            <a:ext cx="10357794" cy="457458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04800" y="4610100"/>
            <a:ext cx="5562600" cy="3657600"/>
            <a:chOff x="609600" y="3867574"/>
            <a:chExt cx="5562600" cy="3657600"/>
          </a:xfrm>
        </p:grpSpPr>
        <p:grpSp>
          <p:nvGrpSpPr>
            <p:cNvPr id="41" name="Group 4"/>
            <p:cNvGrpSpPr/>
            <p:nvPr/>
          </p:nvGrpSpPr>
          <p:grpSpPr>
            <a:xfrm>
              <a:off x="609600" y="3867574"/>
              <a:ext cx="5562600" cy="3657600"/>
              <a:chOff x="0" y="0"/>
              <a:chExt cx="1669403" cy="2066396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0" y="0"/>
                <a:ext cx="1669403" cy="2066396"/>
              </a:xfrm>
              <a:custGeom>
                <a:avLst/>
                <a:gdLst/>
                <a:ahLst/>
                <a:cxnLst/>
                <a:rect l="l" t="t" r="r" b="b"/>
                <a:pathLst>
                  <a:path w="1669403" h="2066396">
                    <a:moveTo>
                      <a:pt x="0" y="0"/>
                    </a:moveTo>
                    <a:lnTo>
                      <a:pt x="1669403" y="0"/>
                    </a:lnTo>
                    <a:lnTo>
                      <a:pt x="1669403" y="2066396"/>
                    </a:lnTo>
                    <a:lnTo>
                      <a:pt x="0" y="2066396"/>
                    </a:ln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sp>
          <p:nvSpPr>
            <p:cNvPr id="43" name="Rectangle 42"/>
            <p:cNvSpPr/>
            <p:nvPr/>
          </p:nvSpPr>
          <p:spPr>
            <a:xfrm>
              <a:off x="785317" y="4649932"/>
              <a:ext cx="5200127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205977" y="4587679"/>
            <a:ext cx="5562600" cy="3657600"/>
            <a:chOff x="6699571" y="3867574"/>
            <a:chExt cx="5562600" cy="3657600"/>
          </a:xfrm>
        </p:grpSpPr>
        <p:grpSp>
          <p:nvGrpSpPr>
            <p:cNvPr id="44" name="Group 4"/>
            <p:cNvGrpSpPr/>
            <p:nvPr/>
          </p:nvGrpSpPr>
          <p:grpSpPr>
            <a:xfrm>
              <a:off x="6699571" y="3867574"/>
              <a:ext cx="5562600" cy="3657600"/>
              <a:chOff x="0" y="0"/>
              <a:chExt cx="1669403" cy="2066396"/>
            </a:xfrm>
          </p:grpSpPr>
          <p:sp>
            <p:nvSpPr>
              <p:cNvPr id="45" name="Freeform 5"/>
              <p:cNvSpPr/>
              <p:nvPr/>
            </p:nvSpPr>
            <p:spPr>
              <a:xfrm>
                <a:off x="0" y="0"/>
                <a:ext cx="1669403" cy="2066396"/>
              </a:xfrm>
              <a:custGeom>
                <a:avLst/>
                <a:gdLst/>
                <a:ahLst/>
                <a:cxnLst/>
                <a:rect l="l" t="t" r="r" b="b"/>
                <a:pathLst>
                  <a:path w="1669403" h="2066396">
                    <a:moveTo>
                      <a:pt x="0" y="0"/>
                    </a:moveTo>
                    <a:lnTo>
                      <a:pt x="1669403" y="0"/>
                    </a:lnTo>
                    <a:lnTo>
                      <a:pt x="1669403" y="2066396"/>
                    </a:lnTo>
                    <a:lnTo>
                      <a:pt x="0" y="2066396"/>
                    </a:ln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sp>
          <p:nvSpPr>
            <p:cNvPr id="48" name="Rectangle 47"/>
            <p:cNvSpPr/>
            <p:nvPr/>
          </p:nvSpPr>
          <p:spPr>
            <a:xfrm>
              <a:off x="7079701" y="4649933"/>
              <a:ext cx="4727388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2107154" y="4610100"/>
            <a:ext cx="5839584" cy="3657600"/>
            <a:chOff x="12448416" y="3527258"/>
            <a:chExt cx="5839584" cy="3657600"/>
          </a:xfrm>
        </p:grpSpPr>
        <p:grpSp>
          <p:nvGrpSpPr>
            <p:cNvPr id="46" name="Group 4"/>
            <p:cNvGrpSpPr/>
            <p:nvPr/>
          </p:nvGrpSpPr>
          <p:grpSpPr>
            <a:xfrm>
              <a:off x="12448416" y="3527258"/>
              <a:ext cx="5839584" cy="3657600"/>
              <a:chOff x="0" y="0"/>
              <a:chExt cx="1669403" cy="2066396"/>
            </a:xfrm>
          </p:grpSpPr>
          <p:sp>
            <p:nvSpPr>
              <p:cNvPr id="47" name="Freeform 5"/>
              <p:cNvSpPr/>
              <p:nvPr/>
            </p:nvSpPr>
            <p:spPr>
              <a:xfrm>
                <a:off x="0" y="0"/>
                <a:ext cx="1669403" cy="2066396"/>
              </a:xfrm>
              <a:custGeom>
                <a:avLst/>
                <a:gdLst/>
                <a:ahLst/>
                <a:cxnLst/>
                <a:rect l="l" t="t" r="r" b="b"/>
                <a:pathLst>
                  <a:path w="1669403" h="2066396">
                    <a:moveTo>
                      <a:pt x="0" y="0"/>
                    </a:moveTo>
                    <a:lnTo>
                      <a:pt x="1669403" y="0"/>
                    </a:lnTo>
                    <a:lnTo>
                      <a:pt x="1669403" y="2066396"/>
                    </a:lnTo>
                    <a:lnTo>
                      <a:pt x="0" y="2066396"/>
                    </a:ln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sp>
          <p:nvSpPr>
            <p:cNvPr id="49" name="Rectangle 48"/>
            <p:cNvSpPr/>
            <p:nvPr/>
          </p:nvSpPr>
          <p:spPr>
            <a:xfrm>
              <a:off x="12448416" y="3903205"/>
              <a:ext cx="5839579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ctr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vi-VN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bài mới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vi-VN" sz="4000" b="1" i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 </a:t>
              </a:r>
              <a:endParaRPr lang="en-US" sz="4000" b="1" i="1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vi-VN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cuối </a:t>
              </a:r>
              <a:r>
                <a:rPr lang="vi-VN" sz="4000" b="1" i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chương </a:t>
              </a:r>
              <a:r>
                <a:rPr lang="vi-VN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VI</a:t>
              </a:r>
              <a:r>
                <a:rPr lang="en-US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i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5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21" y="-54941"/>
            <a:ext cx="1905000" cy="1966451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97693" y="7957597"/>
            <a:ext cx="2183606" cy="22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86975"/>
          <a:stretch>
            <a:fillRect/>
          </a:stretch>
        </p:blipFill>
        <p:spPr>
          <a:xfrm>
            <a:off x="0" y="7881750"/>
            <a:ext cx="18288000" cy="23818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86975"/>
          <a:stretch>
            <a:fillRect/>
          </a:stretch>
        </p:blipFill>
        <p:spPr>
          <a:xfrm>
            <a:off x="0" y="0"/>
            <a:ext cx="18288000" cy="23818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700" y="1706462"/>
            <a:ext cx="12001500" cy="6874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33004"/>
          <a:stretch>
            <a:fillRect/>
          </a:stretch>
        </p:blipFill>
        <p:spPr>
          <a:xfrm flipH="1">
            <a:off x="11803153" y="4363454"/>
            <a:ext cx="6408647" cy="5925552"/>
          </a:xfrm>
          <a:prstGeom prst="rect">
            <a:avLst/>
          </a:prstGeom>
        </p:spPr>
      </p:pic>
      <p:sp>
        <p:nvSpPr>
          <p:cNvPr id="10" name="Google Shape;7484;p29"/>
          <p:cNvSpPr txBox="1">
            <a:spLocks/>
          </p:cNvSpPr>
          <p:nvPr/>
        </p:nvSpPr>
        <p:spPr>
          <a:xfrm>
            <a:off x="1143000" y="3235078"/>
            <a:ext cx="10972800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CẢM</a:t>
            </a:r>
            <a:r>
              <a:rPr kumimoji="0" lang="en-US" sz="7000" b="1" i="0" u="none" strike="noStrike" kern="0" cap="none" spc="0" normalizeH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lang="en-US" sz="7000" b="1" kern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 CHÚ Ý LẮNG NGHE</a:t>
            </a:r>
            <a:r>
              <a:rPr kumimoji="0" lang="vi-VN" sz="7000" b="1" i="0" u="none" strike="noStrike" kern="0" cap="none" spc="0" normalizeH="0" baseline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000" b="1" i="0" u="none" strike="noStrike" kern="0" cap="none" spc="0" normalizeH="0" baseline="0" noProof="0" dirty="0">
              <a:ln w="0"/>
              <a:solidFill>
                <a:srgbClr val="04596F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3821" y="8856169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5800" y="1828434"/>
            <a:ext cx="4648200" cy="886971"/>
            <a:chOff x="760636" y="266700"/>
            <a:chExt cx="4648200" cy="8869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36" y="266700"/>
              <a:ext cx="950400" cy="8869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27436" y="345056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 </a:t>
              </a:r>
              <a:r>
                <a:rPr lang="nl-NL" sz="4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nl-NL" sz="40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0240921" y="-1316753"/>
            <a:ext cx="10473715" cy="3750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97832" y="2857500"/>
                <a:ext cx="7150768" cy="6441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𝑏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</m:oMath>
                </a14:m>
                <a:endParaRPr lang="en-US" sz="4000" dirty="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32" y="2857500"/>
                <a:ext cx="7150768" cy="6441379"/>
              </a:xfrm>
              <a:prstGeom prst="rect">
                <a:avLst/>
              </a:prstGeom>
              <a:blipFill>
                <a:blip r:embed="rId11"/>
                <a:stretch>
                  <a:fillRect l="-2981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Callout 20"/>
          <p:cNvSpPr/>
          <p:nvPr/>
        </p:nvSpPr>
        <p:spPr>
          <a:xfrm>
            <a:off x="9948924" y="1906790"/>
            <a:ext cx="1641441" cy="691776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 smtClean="0">
                <a:solidFill>
                  <a:prstClr val="black"/>
                </a:solidFill>
              </a:rPr>
              <a:t>Giải</a:t>
            </a:r>
            <a:endParaRPr lang="en-US" sz="3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15812" y="464617"/>
            <a:ext cx="9137606" cy="862753"/>
            <a:chOff x="1611219" y="2044475"/>
            <a:chExt cx="9137606" cy="862753"/>
          </a:xfrm>
        </p:grpSpPr>
        <p:sp>
          <p:nvSpPr>
            <p:cNvPr id="13" name="Rectangle 12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  <a:endPara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cxnSp>
        <p:nvCxnSpPr>
          <p:cNvPr id="15" name="Straight Connector 14"/>
          <p:cNvCxnSpPr/>
          <p:nvPr/>
        </p:nvCxnSpPr>
        <p:spPr>
          <a:xfrm>
            <a:off x="8534400" y="1906790"/>
            <a:ext cx="0" cy="857071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118739" y="3085429"/>
                <a:ext cx="5649752" cy="9117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5 − 3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739" y="3085429"/>
                <a:ext cx="5649752" cy="911724"/>
              </a:xfrm>
              <a:prstGeom prst="rect">
                <a:avLst/>
              </a:prstGeom>
              <a:blipFill>
                <a:blip r:embed="rId13"/>
                <a:stretch>
                  <a:fillRect l="-3344" b="-2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9118739" y="4346019"/>
                <a:ext cx="8331061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4 .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4000" i="1" dirty="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4 .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3 − 2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4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739" y="4346019"/>
                <a:ext cx="8331061" cy="2092881"/>
              </a:xfrm>
              <a:prstGeom prst="rect">
                <a:avLst/>
              </a:prstGeom>
              <a:blipFill>
                <a:blip r:embed="rId14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9805899" y="6531203"/>
                <a:ext cx="6883872" cy="1277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5899" y="6531203"/>
                <a:ext cx="6883872" cy="127740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9209273" y="6874014"/>
            <a:ext cx="612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2905856" y="8206016"/>
                <a:ext cx="389587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5856" y="8206016"/>
                <a:ext cx="3895875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9296400" y="9160014"/>
                <a:ext cx="853451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"/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≠ 0;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≠ 0;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∈ 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ℕ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≥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).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9160014"/>
                <a:ext cx="8534516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5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828547" y="9048768"/>
            <a:ext cx="1219489" cy="10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3" grpId="0"/>
      <p:bldP spid="24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" y="-254668"/>
            <a:ext cx="18669000" cy="1588168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54071"/>
          <a:stretch>
            <a:fillRect/>
          </a:stretch>
        </p:blipFill>
        <p:spPr>
          <a:xfrm>
            <a:off x="300784" y="-3697372"/>
            <a:ext cx="18288000" cy="5474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85800" y="1714500"/>
                <a:ext cx="168402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B;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B;</a:t>
                </a:r>
                <a:endParaRPr lang="en-US" sz="4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714500"/>
                <a:ext cx="16840200" cy="4708981"/>
              </a:xfrm>
              <a:prstGeom prst="rect">
                <a:avLst/>
              </a:prstGeom>
              <a:blipFill>
                <a:blip r:embed="rId5"/>
                <a:stretch>
                  <a:fillRect l="-1303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567481" y="73949"/>
            <a:ext cx="37338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5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 LUẬN</a:t>
            </a:r>
            <a:endParaRPr lang="en-US" sz="5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B2076968-4E2E-4BCE-89BA-BA2A7F74C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338865">
            <a:off x="118750" y="8221215"/>
            <a:ext cx="1130670" cy="144620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-1295400" y="6798766"/>
            <a:ext cx="20574000" cy="2113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52600" y="7046624"/>
            <a:ext cx="259080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u="sng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024339" y="-114300"/>
            <a:ext cx="1501661" cy="1427678"/>
            <a:chOff x="5250279" y="3663315"/>
            <a:chExt cx="3215601" cy="3215601"/>
          </a:xfrm>
        </p:grpSpPr>
        <p:grpSp>
          <p:nvGrpSpPr>
            <p:cNvPr id="16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22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1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41073" y="7658100"/>
                <a:ext cx="13186616" cy="20585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40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073" y="7658100"/>
                <a:ext cx="13186616" cy="2058577"/>
              </a:xfrm>
              <a:prstGeom prst="rect">
                <a:avLst/>
              </a:prstGeom>
              <a:blipFill>
                <a:blip r:embed="rId11"/>
                <a:stretch>
                  <a:fillRect b="-9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547395" y="7907341"/>
            <a:ext cx="1568767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19100"/>
            <a:ext cx="16230600" cy="9934286"/>
            <a:chOff x="0" y="0"/>
            <a:chExt cx="5920967" cy="36240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5" name="Group 14"/>
          <p:cNvGrpSpPr/>
          <p:nvPr/>
        </p:nvGrpSpPr>
        <p:grpSpPr>
          <a:xfrm>
            <a:off x="6373417" y="800100"/>
            <a:ext cx="5562600" cy="1066800"/>
            <a:chOff x="381000" y="190500"/>
            <a:chExt cx="5562600" cy="1066800"/>
          </a:xfrm>
        </p:grpSpPr>
        <p:sp>
          <p:nvSpPr>
            <p:cNvPr id="16" name="Rectangle 15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800" y="190500"/>
              <a:ext cx="4974439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tr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64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5"/>
          <p:cNvPicPr>
            <a:picLocks noChangeAspect="1"/>
          </p:cNvPicPr>
          <p:nvPr/>
        </p:nvPicPr>
        <p:blipFill rotWithShape="1">
          <a:blip r:embed="rId2"/>
          <a:srcRect l="71258" t="36429"/>
          <a:stretch/>
        </p:blipFill>
        <p:spPr>
          <a:xfrm>
            <a:off x="14681114" y="983420"/>
            <a:ext cx="1397086" cy="1766960"/>
          </a:xfrm>
          <a:prstGeom prst="rect">
            <a:avLst/>
          </a:prstGeom>
        </p:spPr>
      </p:pic>
      <p:sp>
        <p:nvSpPr>
          <p:cNvPr id="34" name="Oval Callout 33"/>
          <p:cNvSpPr/>
          <p:nvPr/>
        </p:nvSpPr>
        <p:spPr>
          <a:xfrm>
            <a:off x="8319898" y="4762500"/>
            <a:ext cx="1669639" cy="88040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68218" y="2290108"/>
                <a:ext cx="112687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b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218" y="2290108"/>
                <a:ext cx="11268778" cy="1938992"/>
              </a:xfrm>
              <a:prstGeom prst="rect">
                <a:avLst/>
              </a:prstGeom>
              <a:blipFill>
                <a:blip r:embed="rId3"/>
                <a:stretch>
                  <a:fillRect l="-1948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68218" y="6174819"/>
                <a:ext cx="12573000" cy="253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12:6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=[(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24):6]⋅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218" y="6174819"/>
                <a:ext cx="12573000" cy="2532103"/>
              </a:xfrm>
              <a:prstGeom prst="rect">
                <a:avLst/>
              </a:prstGeom>
              <a:blipFill>
                <a:blip r:embed="rId4"/>
                <a:stretch>
                  <a:fillRect l="-1746" b="-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609600" y="8801100"/>
            <a:ext cx="1276137" cy="853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915933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56419"/>
          <a:stretch>
            <a:fillRect/>
          </a:stretch>
        </p:blipFill>
        <p:spPr>
          <a:xfrm rot="11204328">
            <a:off x="10394684" y="-1647224"/>
            <a:ext cx="10473715" cy="375077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705600" y="558632"/>
            <a:ext cx="51054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8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20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9" name="Rectangle 18"/>
            <p:cNvSpPr/>
            <p:nvPr/>
          </p:nvSpPr>
          <p:spPr>
            <a:xfrm>
              <a:off x="7332978" y="539360"/>
              <a:ext cx="43165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 </a:t>
              </a:r>
              <a:endParaRPr lang="en-US" sz="4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1337" y="328378"/>
            <a:ext cx="1270926" cy="1102955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9200" y="2202356"/>
                <a:ext cx="16648987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0,5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b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202356"/>
                <a:ext cx="16648987" cy="1839414"/>
              </a:xfrm>
              <a:prstGeom prst="rect">
                <a:avLst/>
              </a:prstGeom>
              <a:blipFill>
                <a:blip r:embed="rId17"/>
                <a:stretch>
                  <a:fillRect l="-1282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Callout 20"/>
          <p:cNvSpPr/>
          <p:nvPr/>
        </p:nvSpPr>
        <p:spPr>
          <a:xfrm>
            <a:off x="8229600" y="4739668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73016" y="7576478"/>
                <a:ext cx="14591331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−12: 4</m:t>
                          </m:r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: 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b="0" i="1" dirty="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							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−3 .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+2−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016" y="7576478"/>
                <a:ext cx="14591331" cy="20415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32077" y="6286500"/>
                <a:ext cx="11734800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(3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): (0,5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=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3: 0,5</m:t>
                          </m:r>
                        </m:e>
                      </m:d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: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= 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077" y="6286500"/>
                <a:ext cx="11734800" cy="85356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820939" y="2739231"/>
            <a:ext cx="1621204" cy="1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1358</TotalTime>
  <Words>1494</Words>
  <PresentationFormat>Custom</PresentationFormat>
  <Paragraphs>401</Paragraphs>
  <Slides>52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Kavoon</vt:lpstr>
      <vt:lpstr>Arial</vt:lpstr>
      <vt:lpstr>Cambria Math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2022-12-16T09:09:06Z</dcterms:modified>
  <dc:identifier>DAFNsfnz78Y</dc:identifier>
</cp:coreProperties>
</file>