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6"/>
  </p:notesMasterIdLst>
  <p:sldIdLst>
    <p:sldId id="279" r:id="rId3"/>
    <p:sldId id="280" r:id="rId4"/>
    <p:sldId id="278" r:id="rId5"/>
    <p:sldId id="271" r:id="rId6"/>
    <p:sldId id="258" r:id="rId7"/>
    <p:sldId id="264" r:id="rId8"/>
    <p:sldId id="265" r:id="rId9"/>
    <p:sldId id="267" r:id="rId10"/>
    <p:sldId id="269" r:id="rId11"/>
    <p:sldId id="260" r:id="rId12"/>
    <p:sldId id="273" r:id="rId13"/>
    <p:sldId id="276" r:id="rId14"/>
    <p:sldId id="277" r:id="rId1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183" autoAdjust="0"/>
    <p:restoredTop sz="94660"/>
  </p:normalViewPr>
  <p:slideViewPr>
    <p:cSldViewPr>
      <p:cViewPr>
        <p:scale>
          <a:sx n="79" d="100"/>
          <a:sy n="79" d="100"/>
        </p:scale>
        <p:origin x="-1050" y="-3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334BC68E-3913-4E7C-A051-6DE49B428ADC}" type="datetimeFigureOut">
              <a:rPr lang="en-US"/>
              <a:pPr>
                <a:defRPr/>
              </a:pPr>
              <a:t>1/30/2023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9042E452-E122-4D0E-99A9-678378F65B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04060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064CC8-E2FD-478A-9C86-6546B2FD72D3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40593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131D64-E5B9-479D-A4AA-B383C655B928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18746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131D64-E5B9-479D-A4AA-B383C655B928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20427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064CC8-E2FD-478A-9C86-6546B2FD72D3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74164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Tiêu đề phụ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vi-VN" smtClean="0"/>
              <a:t>Bấm &amp; sửa kiểu phụ đề</a:t>
            </a:r>
            <a:endParaRPr lang="en-US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D2B75E-05AD-4C05-8DC0-4A8D7C126E7C}" type="datetimeFigureOut">
              <a:rPr lang="en-US"/>
              <a:pPr>
                <a:defRPr/>
              </a:pPr>
              <a:t>1/30/2023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D87E39-7CA7-40CB-B85D-8AA65ADCB6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Dọ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98ED54-B583-43AA-9AC6-366FDE98B036}" type="datetimeFigureOut">
              <a:rPr lang="en-US"/>
              <a:pPr>
                <a:defRPr/>
              </a:pPr>
              <a:t>1/30/2023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49CFED-54E8-442D-BC3C-B177C7A198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Dọc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B99802-9310-445B-B771-890F7AC0E3C6}" type="datetimeFigureOut">
              <a:rPr lang="en-US"/>
              <a:pPr>
                <a:defRPr/>
              </a:pPr>
              <a:t>1/30/2023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4B31E2-9688-4721-9B8B-734BB67D7E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êu đề bản chiếu">
    <p:bg bwMode="gray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0"/>
          <p:cNvSpPr txBox="1">
            <a:spLocks noChangeArrowheads="1"/>
          </p:cNvSpPr>
          <p:nvPr/>
        </p:nvSpPr>
        <p:spPr bwMode="gray">
          <a:xfrm>
            <a:off x="7391400" y="5867400"/>
            <a:ext cx="13843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en-US" sz="2800" b="1" i="1" smtClean="0">
                <a:solidFill>
                  <a:srgbClr val="FFFFFF"/>
                </a:solidFill>
                <a:latin typeface="Arial" charset="0"/>
              </a:rPr>
              <a:t>LOGO</a:t>
            </a: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 bwMode="gray">
          <a:xfrm>
            <a:off x="457200" y="1657350"/>
            <a:ext cx="7543800" cy="838200"/>
          </a:xfrm>
          <a:extLs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5400"/>
            </a:lvl1pPr>
          </a:lstStyle>
          <a:p>
            <a:pPr lvl="0"/>
            <a:r>
              <a:rPr lang="vi-VN" noProof="0" smtClean="0"/>
              <a:t>Bấm &amp; sửa kiểu tiêu đề</a:t>
            </a:r>
            <a:endParaRPr lang="en-US" noProof="0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 bwMode="gray">
          <a:xfrm>
            <a:off x="533400" y="2667000"/>
            <a:ext cx="5181600" cy="4572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400"/>
            </a:lvl1pPr>
          </a:lstStyle>
          <a:p>
            <a:pPr lvl="0"/>
            <a:r>
              <a:rPr lang="vi-VN" noProof="0" smtClean="0"/>
              <a:t>Bấm &amp; sửa kiểu phụ đề</a:t>
            </a:r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 bwMode="gray">
          <a:xfrm>
            <a:off x="457200" y="6477000"/>
            <a:ext cx="2133600" cy="17145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 bwMode="gray">
          <a:xfrm>
            <a:off x="6553200" y="6477000"/>
            <a:ext cx="2133600" cy="17145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3ECC63A-64D6-4F06-8017-6EF8053B4E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FBDE908-84BD-41B7-864F-A036999F83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09D3426A-06EA-407D-930B-083984B063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Nội dung 2"/>
          <p:cNvSpPr>
            <a:spLocks noGrp="1"/>
          </p:cNvSpPr>
          <p:nvPr>
            <p:ph sz="half" idx="1"/>
          </p:nvPr>
        </p:nvSpPr>
        <p:spPr>
          <a:xfrm>
            <a:off x="533400" y="1219200"/>
            <a:ext cx="4000500" cy="5181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4686300" y="1219200"/>
            <a:ext cx="4000500" cy="5181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5" name="Chỗ dành sẵn cho Ngày tháng 4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7" name="Chỗ dành sẵn cho Số hiệu Bản chiếu 6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6918764-4EA5-438E-82F9-A202ABAA24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5" name="Chỗ dành sẵn cho Văn bản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6" name="Chỗ dành sẵn cho Nội dung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7" name="Chỗ dành sẵn cho Ngày tháng 6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9" name="Chỗ dành sẵn cho Số hiệu Bản chiếu 8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FF3D1C5-4BE2-4799-9E6C-140DCB135B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Ngày tháng 2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5" name="Chỗ dành sẵn cho Số hiệu Bản chiếu 4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F330E78-E5DA-4F7C-901A-717D03CE5F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ày tháng 1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4" name="Chỗ dành sẵn cho Số hiệu Bản chiếu 3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06203B3-D34E-4B9C-9590-BE72CEA70B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Chỗ dành sẵn cho Văn bản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5" name="Chỗ dành sẵn cho Ngày tháng 4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7" name="Chỗ dành sẵn cho Số hiệu Bản chiếu 6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46968D3-A21E-4620-9755-3F361A17A3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A5461F-D30A-4DDF-8A03-DE23111E4A81}" type="datetimeFigureOut">
              <a:rPr lang="en-US"/>
              <a:pPr>
                <a:defRPr/>
              </a:pPr>
              <a:t>1/30/2023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AB22CC-8820-4E1D-89B5-ADDDAE3A4D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Hình ảnh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vi-VN" noProof="0" smtClean="0"/>
              <a:t>Bấm biểu tượng để thêm hình ảnh</a:t>
            </a:r>
            <a:endParaRPr lang="en-US" noProof="0"/>
          </a:p>
        </p:txBody>
      </p:sp>
      <p:sp>
        <p:nvSpPr>
          <p:cNvPr id="4" name="Chỗ dành sẵn cho Văn bản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5" name="Chỗ dành sẵn cho Ngày tháng 4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7" name="Chỗ dành sẵn cho Số hiệu Bản chiếu 6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2E2D01B-BDC7-495E-A498-0C8048BE9B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Dọ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9FD61C9-2090-4298-9D9C-E6647143DD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6648450" y="457200"/>
            <a:ext cx="2038350" cy="5943600"/>
          </a:xfrm>
        </p:spPr>
        <p:txBody>
          <a:bodyPr vert="eaVert"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Dọc 2"/>
          <p:cNvSpPr>
            <a:spLocks noGrp="1"/>
          </p:cNvSpPr>
          <p:nvPr>
            <p:ph type="body" orient="vert" idx="1"/>
          </p:nvPr>
        </p:nvSpPr>
        <p:spPr>
          <a:xfrm>
            <a:off x="533400" y="457200"/>
            <a:ext cx="5962650" cy="5943600"/>
          </a:xfrm>
        </p:spPr>
        <p:txBody>
          <a:bodyPr vert="eaVert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A700F0B-870B-4CF4-9C3A-7BDD387882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27523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182E13-983C-4474-A59B-418BF88A25AA}" type="datetimeFigureOut">
              <a:rPr lang="en-US"/>
              <a:pPr>
                <a:defRPr/>
              </a:pPr>
              <a:t>1/30/2023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75EA26-7CB3-4CBC-9240-04468B80AB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Nội dung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5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B04E32-3180-42DE-BD10-B1442E70EE0B}" type="datetimeFigureOut">
              <a:rPr lang="en-US"/>
              <a:pPr>
                <a:defRPr/>
              </a:pPr>
              <a:t>1/30/2023</a:t>
            </a:fld>
            <a:endParaRPr lang="en-US"/>
          </a:p>
        </p:txBody>
      </p:sp>
      <p:sp>
        <p:nvSpPr>
          <p:cNvPr id="6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BCB5E8-7AEC-43F5-A7B7-A314A8A986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5" name="Chỗ dành sẵn cho Văn bản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6" name="Chỗ dành sẵn cho Nội dung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7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8CB86B-827E-4C47-8A67-85B2C51BDDE2}" type="datetimeFigureOut">
              <a:rPr lang="en-US"/>
              <a:pPr>
                <a:defRPr/>
              </a:pPr>
              <a:t>1/30/2023</a:t>
            </a:fld>
            <a:endParaRPr lang="en-US"/>
          </a:p>
        </p:txBody>
      </p:sp>
      <p:sp>
        <p:nvSpPr>
          <p:cNvPr id="8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135A86-C82B-4D4F-9F68-D4FF551ADE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54046D-0F73-4E72-835F-33BAB59259B9}" type="datetimeFigureOut">
              <a:rPr lang="en-US"/>
              <a:pPr>
                <a:defRPr/>
              </a:pPr>
              <a:t>1/30/2023</a:t>
            </a:fld>
            <a:endParaRPr lang="en-US"/>
          </a:p>
        </p:txBody>
      </p:sp>
      <p:sp>
        <p:nvSpPr>
          <p:cNvPr id="4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B8CFE5-4402-43F1-A0ED-50960DFB48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ACE8C7-A671-4E3E-A687-6C63F921505E}" type="datetimeFigureOut">
              <a:rPr lang="en-US"/>
              <a:pPr>
                <a:defRPr/>
              </a:pPr>
              <a:t>1/30/2023</a:t>
            </a:fld>
            <a:endParaRPr lang="en-US"/>
          </a:p>
        </p:txBody>
      </p:sp>
      <p:sp>
        <p:nvSpPr>
          <p:cNvPr id="3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01E804-F0A1-4806-8B4B-8945A742F1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Chỗ dành sẵn cho Văn bản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5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674823-4537-4CFC-AA4C-0C78669FC587}" type="datetimeFigureOut">
              <a:rPr lang="en-US"/>
              <a:pPr>
                <a:defRPr/>
              </a:pPr>
              <a:t>1/30/2023</a:t>
            </a:fld>
            <a:endParaRPr lang="en-US"/>
          </a:p>
        </p:txBody>
      </p:sp>
      <p:sp>
        <p:nvSpPr>
          <p:cNvPr id="6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18897F-6929-4D2A-B83C-121BAF3129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Hình ảnh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Chỗ dành sẵn cho Văn bản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5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AB8E6A-8B5D-4144-AFA4-B4E6AC868ABF}" type="datetimeFigureOut">
              <a:rPr lang="en-US"/>
              <a:pPr>
                <a:defRPr/>
              </a:pPr>
              <a:t>1/30/2023</a:t>
            </a:fld>
            <a:endParaRPr lang="en-US"/>
          </a:p>
        </p:txBody>
      </p:sp>
      <p:sp>
        <p:nvSpPr>
          <p:cNvPr id="6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6BC03E-2C1A-4F38-BF31-7F307BEBA8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Chỗ dành sẵn cho Tiêu đề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 smtClean="0"/>
              <a:t>Bấm &amp; sửa kiểu tiêu đề</a:t>
            </a:r>
            <a:endParaRPr lang="en-US" smtClean="0"/>
          </a:p>
        </p:txBody>
      </p:sp>
      <p:sp>
        <p:nvSpPr>
          <p:cNvPr id="1027" name="Chỗ dành sẵn cho Văn bản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 smtClean="0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93BFA6D-E87F-44CA-8C71-325476F4ADBA}" type="datetimeFigureOut">
              <a:rPr lang="en-US"/>
              <a:pPr>
                <a:defRPr/>
              </a:pPr>
              <a:t>1/30/2023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7BE56B0-CF91-43FF-8479-0B247EC1F9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black">
          <a:xfrm>
            <a:off x="533400" y="457200"/>
            <a:ext cx="7315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 smtClean="0"/>
              <a:t>Bấm &amp; sửa kiểu tiêu đề</a:t>
            </a:r>
            <a:endParaRPr 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477000"/>
            <a:ext cx="12192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24500" y="6477000"/>
            <a:ext cx="22860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676400" y="6477000"/>
            <a:ext cx="12954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1AED796-A0C0-40EC-9347-B93ACBBB19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05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0" y="1219200"/>
            <a:ext cx="81534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 smtClean="0"/>
          </a:p>
        </p:txBody>
      </p:sp>
      <p:sp>
        <p:nvSpPr>
          <p:cNvPr id="2055" name="Text Box 30"/>
          <p:cNvSpPr txBox="1">
            <a:spLocks noChangeArrowheads="1"/>
          </p:cNvSpPr>
          <p:nvPr/>
        </p:nvSpPr>
        <p:spPr bwMode="black">
          <a:xfrm>
            <a:off x="7381875" y="6403975"/>
            <a:ext cx="13843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defRPr/>
            </a:pPr>
            <a:r>
              <a:rPr lang="en-US" sz="2000" b="1" i="1" smtClean="0">
                <a:solidFill>
                  <a:srgbClr val="FFFFFF"/>
                </a:solidFill>
                <a:latin typeface="Arial" charset="0"/>
              </a:rPr>
              <a:t>LOGO</a:t>
            </a:r>
          </a:p>
        </p:txBody>
      </p:sp>
      <p:grpSp>
        <p:nvGrpSpPr>
          <p:cNvPr id="2056" name="Group 32"/>
          <p:cNvGrpSpPr>
            <a:grpSpLocks/>
          </p:cNvGrpSpPr>
          <p:nvPr/>
        </p:nvGrpSpPr>
        <p:grpSpPr bwMode="auto">
          <a:xfrm>
            <a:off x="152400" y="838200"/>
            <a:ext cx="8153400" cy="76200"/>
            <a:chOff x="0" y="528"/>
            <a:chExt cx="5232" cy="48"/>
          </a:xfrm>
        </p:grpSpPr>
        <p:sp>
          <p:nvSpPr>
            <p:cNvPr id="2057" name="Line 29"/>
            <p:cNvSpPr>
              <a:spLocks noChangeShapeType="1"/>
            </p:cNvSpPr>
            <p:nvPr userDrawn="1"/>
          </p:nvSpPr>
          <p:spPr bwMode="auto">
            <a:xfrm>
              <a:off x="0" y="576"/>
              <a:ext cx="5232" cy="0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058" name="Line 31"/>
            <p:cNvSpPr>
              <a:spLocks noChangeShapeType="1"/>
            </p:cNvSpPr>
            <p:nvPr userDrawn="1"/>
          </p:nvSpPr>
          <p:spPr bwMode="auto">
            <a:xfrm>
              <a:off x="5136" y="528"/>
              <a:ext cx="96" cy="48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  <p:sldLayoutId id="2147483761" r:id="rId12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15000"/>
        <a:buFont typeface="Wingdings" pitchFamily="2" charset="2"/>
        <a:buChar char="§"/>
        <a:defRPr sz="28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6.emf"/><Relationship Id="rId5" Type="http://schemas.openxmlformats.org/officeDocument/2006/relationships/image" Target="../media/image25.emf"/><Relationship Id="rId4" Type="http://schemas.openxmlformats.org/officeDocument/2006/relationships/image" Target="../media/image24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7" Type="http://schemas.openxmlformats.org/officeDocument/2006/relationships/image" Target="../media/image1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3" Type="http://schemas.openxmlformats.org/officeDocument/2006/relationships/image" Target="../media/image13.emf"/><Relationship Id="rId7" Type="http://schemas.openxmlformats.org/officeDocument/2006/relationships/image" Target="../media/image1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6.emf"/><Relationship Id="rId5" Type="http://schemas.openxmlformats.org/officeDocument/2006/relationships/image" Target="../media/image15.emf"/><Relationship Id="rId10" Type="http://schemas.openxmlformats.org/officeDocument/2006/relationships/image" Target="../media/image20.emf"/><Relationship Id="rId4" Type="http://schemas.openxmlformats.org/officeDocument/2006/relationships/image" Target="../media/image14.emf"/><Relationship Id="rId9" Type="http://schemas.openxmlformats.org/officeDocument/2006/relationships/image" Target="../media/image19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="" xmlns:a16="http://schemas.microsoft.com/office/drawing/2014/main" id="{6B236E20-83E7-45B1-97BF-2A291CC6E7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90" t="20247" r="6290" b="1246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7">
            <a:extLst>
              <a:ext uri="{FF2B5EF4-FFF2-40B4-BE49-F238E27FC236}">
                <a16:creationId xmlns="" xmlns:a16="http://schemas.microsoft.com/office/drawing/2014/main" id="{D8DBC3FA-8B2F-4BD9-AB6C-81EE997103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8653" y="2871094"/>
            <a:ext cx="6095999" cy="1981200"/>
          </a:xfrm>
          <a:prstGeom prst="rect">
            <a:avLst/>
          </a:prstGeom>
        </p:spPr>
      </p:pic>
      <p:pic>
        <p:nvPicPr>
          <p:cNvPr id="4" name="图片 8">
            <a:extLst>
              <a:ext uri="{FF2B5EF4-FFF2-40B4-BE49-F238E27FC236}">
                <a16:creationId xmlns="" xmlns:a16="http://schemas.microsoft.com/office/drawing/2014/main" id="{BC943504-445C-439D-9AC6-F1D9AF6857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0998" y="1355113"/>
            <a:ext cx="2144952" cy="1313228"/>
          </a:xfrm>
          <a:prstGeom prst="rect">
            <a:avLst/>
          </a:prstGeom>
        </p:spPr>
      </p:pic>
      <p:pic>
        <p:nvPicPr>
          <p:cNvPr id="5" name="图片 10">
            <a:extLst>
              <a:ext uri="{FF2B5EF4-FFF2-40B4-BE49-F238E27FC236}">
                <a16:creationId xmlns="" xmlns:a16="http://schemas.microsoft.com/office/drawing/2014/main" id="{4E735596-F5E0-404A-B307-65A1A384A8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5400" y="1094010"/>
            <a:ext cx="1555956" cy="167570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76600" y="3276600"/>
            <a:ext cx="449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HÀNH ĐỌC HIỂU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8551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AutoShape 3"/>
          <p:cNvSpPr>
            <a:spLocks noChangeArrowheads="1"/>
          </p:cNvSpPr>
          <p:nvPr/>
        </p:nvSpPr>
        <p:spPr bwMode="ltGray">
          <a:xfrm>
            <a:off x="152400" y="1295400"/>
            <a:ext cx="6172200" cy="4495800"/>
          </a:xfrm>
          <a:prstGeom prst="rightArrow">
            <a:avLst>
              <a:gd name="adj1" fmla="val 79306"/>
              <a:gd name="adj2" fmla="val 32745"/>
            </a:avLst>
          </a:prstGeom>
          <a:gradFill rotWithShape="1">
            <a:gsLst>
              <a:gs pos="0">
                <a:srgbClr val="508FD4"/>
              </a:gs>
              <a:gs pos="100000">
                <a:srgbClr val="727EA8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endParaRPr lang="en-US" i="1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69636" name="AutoShape 4"/>
          <p:cNvSpPr>
            <a:spLocks noChangeArrowheads="1"/>
          </p:cNvSpPr>
          <p:nvPr/>
        </p:nvSpPr>
        <p:spPr bwMode="blackWhite">
          <a:xfrm>
            <a:off x="146050" y="1905000"/>
            <a:ext cx="5111750" cy="990600"/>
          </a:xfrm>
          <a:prstGeom prst="roundRect">
            <a:avLst>
              <a:gd name="adj" fmla="val 9106"/>
            </a:avLst>
          </a:prstGeom>
          <a:solidFill>
            <a:schemeClr val="tx1"/>
          </a:solidFill>
          <a:ln w="25400">
            <a:solidFill>
              <a:srgbClr val="FF0000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gắng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bổn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en-US" sz="2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hangingPunct="0">
              <a:defRPr/>
            </a:pPr>
            <a:r>
              <a:rPr lang="en-US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637" name="AutoShape 5"/>
          <p:cNvSpPr>
            <a:spLocks noChangeArrowheads="1"/>
          </p:cNvSpPr>
          <p:nvPr/>
        </p:nvSpPr>
        <p:spPr bwMode="blackWhite">
          <a:xfrm>
            <a:off x="146050" y="3048000"/>
            <a:ext cx="5111750" cy="990600"/>
          </a:xfrm>
          <a:prstGeom prst="roundRect">
            <a:avLst>
              <a:gd name="adj" fmla="val 9106"/>
            </a:avLst>
          </a:prstGeom>
          <a:solidFill>
            <a:schemeClr val="tx1"/>
          </a:solidFill>
          <a:ln w="25400">
            <a:solidFill>
              <a:srgbClr val="FF0000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ganh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tị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so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638" name="AutoShape 6"/>
          <p:cNvSpPr>
            <a:spLocks noChangeArrowheads="1"/>
          </p:cNvSpPr>
          <p:nvPr/>
        </p:nvSpPr>
        <p:spPr bwMode="blackWhite">
          <a:xfrm>
            <a:off x="146050" y="4191000"/>
            <a:ext cx="5111750" cy="990600"/>
          </a:xfrm>
          <a:prstGeom prst="roundRect">
            <a:avLst>
              <a:gd name="adj" fmla="val 9106"/>
            </a:avLst>
          </a:prstGeom>
          <a:solidFill>
            <a:schemeClr val="tx1"/>
          </a:solidFill>
          <a:ln w="25400">
            <a:solidFill>
              <a:srgbClr val="FF0000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ết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en-US" sz="2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hangingPunct="0">
              <a:defRPr/>
            </a:pPr>
            <a:r>
              <a:rPr lang="en-US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vững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639" name="AutoShape 7"/>
          <p:cNvSpPr>
            <a:spLocks noChangeArrowheads="1"/>
          </p:cNvSpPr>
          <p:nvPr/>
        </p:nvSpPr>
        <p:spPr bwMode="black">
          <a:xfrm>
            <a:off x="6400800" y="2895600"/>
            <a:ext cx="2514600" cy="1295400"/>
          </a:xfrm>
          <a:prstGeom prst="roundRect">
            <a:avLst>
              <a:gd name="adj" fmla="val 9106"/>
            </a:avLst>
          </a:prstGeom>
          <a:solidFill>
            <a:srgbClr val="FF0000"/>
          </a:solidFill>
          <a:ln>
            <a:noFill/>
          </a:ln>
          <a:effectLst/>
          <a:extLst/>
        </p:spPr>
        <p:txBody>
          <a:bodyPr anchor="ctr"/>
          <a:lstStyle/>
          <a:p>
            <a:pPr algn="ctr">
              <a:defRPr/>
            </a:pPr>
            <a:r>
              <a:rPr lang="en-US" sz="3600" b="1" dirty="0" err="1" smtClean="0">
                <a:solidFill>
                  <a:srgbClr val="FFE10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Đoàn</a:t>
            </a:r>
            <a:r>
              <a:rPr lang="en-US" sz="3600" b="1" dirty="0" smtClean="0">
                <a:solidFill>
                  <a:srgbClr val="FFE10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 </a:t>
            </a:r>
            <a:r>
              <a:rPr lang="en-US" sz="3600" b="1" dirty="0" err="1" smtClean="0">
                <a:solidFill>
                  <a:srgbClr val="FFE10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kết</a:t>
            </a:r>
            <a:endParaRPr lang="en-US" sz="3600" b="1" dirty="0">
              <a:solidFill>
                <a:srgbClr val="FFE10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+mn-cs"/>
            </a:endParaRPr>
          </a:p>
        </p:txBody>
      </p:sp>
      <p:sp>
        <p:nvSpPr>
          <p:cNvPr id="17415" name="Chỗ dành sẵn cho Chân trang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i="1" dirty="0">
                <a:solidFill>
                  <a:srgbClr val="FFFFFF"/>
                </a:solidFill>
                <a:latin typeface="Arial" charset="0"/>
              </a:rPr>
              <a:t>http://blogcongdong.com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i="1" dirty="0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946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sz="4000" dirty="0" smtClean="0">
                <a:solidFill>
                  <a:schemeClr val="bg1"/>
                </a:solidFill>
              </a:rPr>
              <a:t>BÀI HỌC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00"/>
            </a:gs>
            <a:gs pos="50000">
              <a:schemeClr val="accent1"/>
            </a:gs>
            <a:gs pos="100000">
              <a:schemeClr val="accent1">
                <a:gamma/>
                <a:tint val="60784"/>
                <a:invGamma/>
                <a:alpha val="12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>
            <a:extLst>
              <a:ext uri="{FF2B5EF4-FFF2-40B4-BE49-F238E27FC236}">
                <a16:creationId xmlns="" xmlns:a16="http://schemas.microsoft.com/office/drawing/2014/main" id="{D19964ED-8A4F-42DE-8C5F-8E8832F6D141}"/>
              </a:ext>
            </a:extLst>
          </p:cNvPr>
          <p:cNvSpPr/>
          <p:nvPr/>
        </p:nvSpPr>
        <p:spPr>
          <a:xfrm>
            <a:off x="791766" y="1924050"/>
            <a:ext cx="7560469" cy="3171826"/>
          </a:xfrm>
          <a:custGeom>
            <a:avLst/>
            <a:gdLst>
              <a:gd name="connsiteX0" fmla="*/ 165100 w 10439439"/>
              <a:gd name="connsiteY0" fmla="*/ 153072 h 4934357"/>
              <a:gd name="connsiteX1" fmla="*/ 711200 w 10439439"/>
              <a:gd name="connsiteY1" fmla="*/ 13372 h 4934357"/>
              <a:gd name="connsiteX2" fmla="*/ 2006600 w 10439439"/>
              <a:gd name="connsiteY2" fmla="*/ 76872 h 4934357"/>
              <a:gd name="connsiteX3" fmla="*/ 4165600 w 10439439"/>
              <a:gd name="connsiteY3" fmla="*/ 672 h 4934357"/>
              <a:gd name="connsiteX4" fmla="*/ 5765800 w 10439439"/>
              <a:gd name="connsiteY4" fmla="*/ 127672 h 4934357"/>
              <a:gd name="connsiteX5" fmla="*/ 7556500 w 10439439"/>
              <a:gd name="connsiteY5" fmla="*/ 672 h 4934357"/>
              <a:gd name="connsiteX6" fmla="*/ 8648700 w 10439439"/>
              <a:gd name="connsiteY6" fmla="*/ 76872 h 4934357"/>
              <a:gd name="connsiteX7" fmla="*/ 10134600 w 10439439"/>
              <a:gd name="connsiteY7" fmla="*/ 64172 h 4934357"/>
              <a:gd name="connsiteX8" fmla="*/ 10401300 w 10439439"/>
              <a:gd name="connsiteY8" fmla="*/ 280072 h 4934357"/>
              <a:gd name="connsiteX9" fmla="*/ 10375900 w 10439439"/>
              <a:gd name="connsiteY9" fmla="*/ 1003972 h 4934357"/>
              <a:gd name="connsiteX10" fmla="*/ 10401300 w 10439439"/>
              <a:gd name="connsiteY10" fmla="*/ 1994572 h 4934357"/>
              <a:gd name="connsiteX11" fmla="*/ 10350500 w 10439439"/>
              <a:gd name="connsiteY11" fmla="*/ 2781972 h 4934357"/>
              <a:gd name="connsiteX12" fmla="*/ 10439400 w 10439439"/>
              <a:gd name="connsiteY12" fmla="*/ 3759872 h 4934357"/>
              <a:gd name="connsiteX13" fmla="*/ 10337800 w 10439439"/>
              <a:gd name="connsiteY13" fmla="*/ 4559972 h 4934357"/>
              <a:gd name="connsiteX14" fmla="*/ 10350500 w 10439439"/>
              <a:gd name="connsiteY14" fmla="*/ 4864772 h 4934357"/>
              <a:gd name="connsiteX15" fmla="*/ 9093200 w 10439439"/>
              <a:gd name="connsiteY15" fmla="*/ 4915572 h 4934357"/>
              <a:gd name="connsiteX16" fmla="*/ 8267700 w 10439439"/>
              <a:gd name="connsiteY16" fmla="*/ 4801272 h 4934357"/>
              <a:gd name="connsiteX17" fmla="*/ 6273800 w 10439439"/>
              <a:gd name="connsiteY17" fmla="*/ 4915572 h 4934357"/>
              <a:gd name="connsiteX18" fmla="*/ 4343400 w 10439439"/>
              <a:gd name="connsiteY18" fmla="*/ 4839372 h 4934357"/>
              <a:gd name="connsiteX19" fmla="*/ 1879600 w 10439439"/>
              <a:gd name="connsiteY19" fmla="*/ 4877472 h 4934357"/>
              <a:gd name="connsiteX20" fmla="*/ 520700 w 10439439"/>
              <a:gd name="connsiteY20" fmla="*/ 4928272 h 4934357"/>
              <a:gd name="connsiteX21" fmla="*/ 114300 w 10439439"/>
              <a:gd name="connsiteY21" fmla="*/ 4725072 h 4934357"/>
              <a:gd name="connsiteX22" fmla="*/ 12700 w 10439439"/>
              <a:gd name="connsiteY22" fmla="*/ 4242472 h 4934357"/>
              <a:gd name="connsiteX23" fmla="*/ 63500 w 10439439"/>
              <a:gd name="connsiteY23" fmla="*/ 2820072 h 4934357"/>
              <a:gd name="connsiteX24" fmla="*/ 0 w 10439439"/>
              <a:gd name="connsiteY24" fmla="*/ 1804072 h 4934357"/>
              <a:gd name="connsiteX25" fmla="*/ 63500 w 10439439"/>
              <a:gd name="connsiteY25" fmla="*/ 864272 h 4934357"/>
              <a:gd name="connsiteX26" fmla="*/ 165100 w 10439439"/>
              <a:gd name="connsiteY26" fmla="*/ 153072 h 4934357"/>
              <a:gd name="connsiteX0" fmla="*/ 165100 w 10439439"/>
              <a:gd name="connsiteY0" fmla="*/ 153072 h 4934357"/>
              <a:gd name="connsiteX1" fmla="*/ 711200 w 10439439"/>
              <a:gd name="connsiteY1" fmla="*/ 13372 h 4934357"/>
              <a:gd name="connsiteX2" fmla="*/ 2006600 w 10439439"/>
              <a:gd name="connsiteY2" fmla="*/ 76872 h 4934357"/>
              <a:gd name="connsiteX3" fmla="*/ 4165600 w 10439439"/>
              <a:gd name="connsiteY3" fmla="*/ 672 h 4934357"/>
              <a:gd name="connsiteX4" fmla="*/ 5765800 w 10439439"/>
              <a:gd name="connsiteY4" fmla="*/ 127672 h 4934357"/>
              <a:gd name="connsiteX5" fmla="*/ 7556500 w 10439439"/>
              <a:gd name="connsiteY5" fmla="*/ 672 h 4934357"/>
              <a:gd name="connsiteX6" fmla="*/ 8648700 w 10439439"/>
              <a:gd name="connsiteY6" fmla="*/ 76872 h 4934357"/>
              <a:gd name="connsiteX7" fmla="*/ 10134600 w 10439439"/>
              <a:gd name="connsiteY7" fmla="*/ 64172 h 4934357"/>
              <a:gd name="connsiteX8" fmla="*/ 10375900 w 10439439"/>
              <a:gd name="connsiteY8" fmla="*/ 1003972 h 4934357"/>
              <a:gd name="connsiteX9" fmla="*/ 10401300 w 10439439"/>
              <a:gd name="connsiteY9" fmla="*/ 1994572 h 4934357"/>
              <a:gd name="connsiteX10" fmla="*/ 10350500 w 10439439"/>
              <a:gd name="connsiteY10" fmla="*/ 2781972 h 4934357"/>
              <a:gd name="connsiteX11" fmla="*/ 10439400 w 10439439"/>
              <a:gd name="connsiteY11" fmla="*/ 3759872 h 4934357"/>
              <a:gd name="connsiteX12" fmla="*/ 10337800 w 10439439"/>
              <a:gd name="connsiteY12" fmla="*/ 4559972 h 4934357"/>
              <a:gd name="connsiteX13" fmla="*/ 10350500 w 10439439"/>
              <a:gd name="connsiteY13" fmla="*/ 4864772 h 4934357"/>
              <a:gd name="connsiteX14" fmla="*/ 9093200 w 10439439"/>
              <a:gd name="connsiteY14" fmla="*/ 4915572 h 4934357"/>
              <a:gd name="connsiteX15" fmla="*/ 8267700 w 10439439"/>
              <a:gd name="connsiteY15" fmla="*/ 4801272 h 4934357"/>
              <a:gd name="connsiteX16" fmla="*/ 6273800 w 10439439"/>
              <a:gd name="connsiteY16" fmla="*/ 4915572 h 4934357"/>
              <a:gd name="connsiteX17" fmla="*/ 4343400 w 10439439"/>
              <a:gd name="connsiteY17" fmla="*/ 4839372 h 4934357"/>
              <a:gd name="connsiteX18" fmla="*/ 1879600 w 10439439"/>
              <a:gd name="connsiteY18" fmla="*/ 4877472 h 4934357"/>
              <a:gd name="connsiteX19" fmla="*/ 520700 w 10439439"/>
              <a:gd name="connsiteY19" fmla="*/ 4928272 h 4934357"/>
              <a:gd name="connsiteX20" fmla="*/ 114300 w 10439439"/>
              <a:gd name="connsiteY20" fmla="*/ 4725072 h 4934357"/>
              <a:gd name="connsiteX21" fmla="*/ 12700 w 10439439"/>
              <a:gd name="connsiteY21" fmla="*/ 4242472 h 4934357"/>
              <a:gd name="connsiteX22" fmla="*/ 63500 w 10439439"/>
              <a:gd name="connsiteY22" fmla="*/ 2820072 h 4934357"/>
              <a:gd name="connsiteX23" fmla="*/ 0 w 10439439"/>
              <a:gd name="connsiteY23" fmla="*/ 1804072 h 4934357"/>
              <a:gd name="connsiteX24" fmla="*/ 63500 w 10439439"/>
              <a:gd name="connsiteY24" fmla="*/ 864272 h 4934357"/>
              <a:gd name="connsiteX25" fmla="*/ 165100 w 10439439"/>
              <a:gd name="connsiteY25" fmla="*/ 153072 h 4934357"/>
              <a:gd name="connsiteX0" fmla="*/ 165100 w 10472164"/>
              <a:gd name="connsiteY0" fmla="*/ 153072 h 4934357"/>
              <a:gd name="connsiteX1" fmla="*/ 711200 w 10472164"/>
              <a:gd name="connsiteY1" fmla="*/ 13372 h 4934357"/>
              <a:gd name="connsiteX2" fmla="*/ 2006600 w 10472164"/>
              <a:gd name="connsiteY2" fmla="*/ 76872 h 4934357"/>
              <a:gd name="connsiteX3" fmla="*/ 4165600 w 10472164"/>
              <a:gd name="connsiteY3" fmla="*/ 672 h 4934357"/>
              <a:gd name="connsiteX4" fmla="*/ 5765800 w 10472164"/>
              <a:gd name="connsiteY4" fmla="*/ 127672 h 4934357"/>
              <a:gd name="connsiteX5" fmla="*/ 7556500 w 10472164"/>
              <a:gd name="connsiteY5" fmla="*/ 672 h 4934357"/>
              <a:gd name="connsiteX6" fmla="*/ 8648700 w 10472164"/>
              <a:gd name="connsiteY6" fmla="*/ 76872 h 4934357"/>
              <a:gd name="connsiteX7" fmla="*/ 10134600 w 10472164"/>
              <a:gd name="connsiteY7" fmla="*/ 64172 h 4934357"/>
              <a:gd name="connsiteX8" fmla="*/ 10375900 w 10472164"/>
              <a:gd name="connsiteY8" fmla="*/ 1003972 h 4934357"/>
              <a:gd name="connsiteX9" fmla="*/ 10401300 w 10472164"/>
              <a:gd name="connsiteY9" fmla="*/ 1994572 h 4934357"/>
              <a:gd name="connsiteX10" fmla="*/ 10350500 w 10472164"/>
              <a:gd name="connsiteY10" fmla="*/ 2781972 h 4934357"/>
              <a:gd name="connsiteX11" fmla="*/ 10439400 w 10472164"/>
              <a:gd name="connsiteY11" fmla="*/ 3759872 h 4934357"/>
              <a:gd name="connsiteX12" fmla="*/ 10337800 w 10472164"/>
              <a:gd name="connsiteY12" fmla="*/ 4559972 h 4934357"/>
              <a:gd name="connsiteX13" fmla="*/ 9093200 w 10472164"/>
              <a:gd name="connsiteY13" fmla="*/ 4915572 h 4934357"/>
              <a:gd name="connsiteX14" fmla="*/ 8267700 w 10472164"/>
              <a:gd name="connsiteY14" fmla="*/ 4801272 h 4934357"/>
              <a:gd name="connsiteX15" fmla="*/ 6273800 w 10472164"/>
              <a:gd name="connsiteY15" fmla="*/ 4915572 h 4934357"/>
              <a:gd name="connsiteX16" fmla="*/ 4343400 w 10472164"/>
              <a:gd name="connsiteY16" fmla="*/ 4839372 h 4934357"/>
              <a:gd name="connsiteX17" fmla="*/ 1879600 w 10472164"/>
              <a:gd name="connsiteY17" fmla="*/ 4877472 h 4934357"/>
              <a:gd name="connsiteX18" fmla="*/ 520700 w 10472164"/>
              <a:gd name="connsiteY18" fmla="*/ 4928272 h 4934357"/>
              <a:gd name="connsiteX19" fmla="*/ 114300 w 10472164"/>
              <a:gd name="connsiteY19" fmla="*/ 4725072 h 4934357"/>
              <a:gd name="connsiteX20" fmla="*/ 12700 w 10472164"/>
              <a:gd name="connsiteY20" fmla="*/ 4242472 h 4934357"/>
              <a:gd name="connsiteX21" fmla="*/ 63500 w 10472164"/>
              <a:gd name="connsiteY21" fmla="*/ 2820072 h 4934357"/>
              <a:gd name="connsiteX22" fmla="*/ 0 w 10472164"/>
              <a:gd name="connsiteY22" fmla="*/ 1804072 h 4934357"/>
              <a:gd name="connsiteX23" fmla="*/ 63500 w 10472164"/>
              <a:gd name="connsiteY23" fmla="*/ 864272 h 4934357"/>
              <a:gd name="connsiteX24" fmla="*/ 165100 w 10472164"/>
              <a:gd name="connsiteY24" fmla="*/ 153072 h 4934357"/>
              <a:gd name="connsiteX0" fmla="*/ 165100 w 10441336"/>
              <a:gd name="connsiteY0" fmla="*/ 153072 h 4934357"/>
              <a:gd name="connsiteX1" fmla="*/ 711200 w 10441336"/>
              <a:gd name="connsiteY1" fmla="*/ 13372 h 4934357"/>
              <a:gd name="connsiteX2" fmla="*/ 2006600 w 10441336"/>
              <a:gd name="connsiteY2" fmla="*/ 76872 h 4934357"/>
              <a:gd name="connsiteX3" fmla="*/ 4165600 w 10441336"/>
              <a:gd name="connsiteY3" fmla="*/ 672 h 4934357"/>
              <a:gd name="connsiteX4" fmla="*/ 5765800 w 10441336"/>
              <a:gd name="connsiteY4" fmla="*/ 127672 h 4934357"/>
              <a:gd name="connsiteX5" fmla="*/ 7556500 w 10441336"/>
              <a:gd name="connsiteY5" fmla="*/ 672 h 4934357"/>
              <a:gd name="connsiteX6" fmla="*/ 8648700 w 10441336"/>
              <a:gd name="connsiteY6" fmla="*/ 76872 h 4934357"/>
              <a:gd name="connsiteX7" fmla="*/ 10134600 w 10441336"/>
              <a:gd name="connsiteY7" fmla="*/ 64172 h 4934357"/>
              <a:gd name="connsiteX8" fmla="*/ 10375900 w 10441336"/>
              <a:gd name="connsiteY8" fmla="*/ 1003972 h 4934357"/>
              <a:gd name="connsiteX9" fmla="*/ 10401300 w 10441336"/>
              <a:gd name="connsiteY9" fmla="*/ 1994572 h 4934357"/>
              <a:gd name="connsiteX10" fmla="*/ 10350500 w 10441336"/>
              <a:gd name="connsiteY10" fmla="*/ 2781972 h 4934357"/>
              <a:gd name="connsiteX11" fmla="*/ 10439400 w 10441336"/>
              <a:gd name="connsiteY11" fmla="*/ 3759872 h 4934357"/>
              <a:gd name="connsiteX12" fmla="*/ 10248900 w 10441336"/>
              <a:gd name="connsiteY12" fmla="*/ 4737772 h 4934357"/>
              <a:gd name="connsiteX13" fmla="*/ 9093200 w 10441336"/>
              <a:gd name="connsiteY13" fmla="*/ 4915572 h 4934357"/>
              <a:gd name="connsiteX14" fmla="*/ 8267700 w 10441336"/>
              <a:gd name="connsiteY14" fmla="*/ 4801272 h 4934357"/>
              <a:gd name="connsiteX15" fmla="*/ 6273800 w 10441336"/>
              <a:gd name="connsiteY15" fmla="*/ 4915572 h 4934357"/>
              <a:gd name="connsiteX16" fmla="*/ 4343400 w 10441336"/>
              <a:gd name="connsiteY16" fmla="*/ 4839372 h 4934357"/>
              <a:gd name="connsiteX17" fmla="*/ 1879600 w 10441336"/>
              <a:gd name="connsiteY17" fmla="*/ 4877472 h 4934357"/>
              <a:gd name="connsiteX18" fmla="*/ 520700 w 10441336"/>
              <a:gd name="connsiteY18" fmla="*/ 4928272 h 4934357"/>
              <a:gd name="connsiteX19" fmla="*/ 114300 w 10441336"/>
              <a:gd name="connsiteY19" fmla="*/ 4725072 h 4934357"/>
              <a:gd name="connsiteX20" fmla="*/ 12700 w 10441336"/>
              <a:gd name="connsiteY20" fmla="*/ 4242472 h 4934357"/>
              <a:gd name="connsiteX21" fmla="*/ 63500 w 10441336"/>
              <a:gd name="connsiteY21" fmla="*/ 2820072 h 4934357"/>
              <a:gd name="connsiteX22" fmla="*/ 0 w 10441336"/>
              <a:gd name="connsiteY22" fmla="*/ 1804072 h 4934357"/>
              <a:gd name="connsiteX23" fmla="*/ 63500 w 10441336"/>
              <a:gd name="connsiteY23" fmla="*/ 864272 h 4934357"/>
              <a:gd name="connsiteX24" fmla="*/ 165100 w 10441336"/>
              <a:gd name="connsiteY24" fmla="*/ 153072 h 4934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0441336" h="4934357">
                <a:moveTo>
                  <a:pt x="165100" y="153072"/>
                </a:moveTo>
                <a:cubicBezTo>
                  <a:pt x="273050" y="11255"/>
                  <a:pt x="404283" y="26072"/>
                  <a:pt x="711200" y="13372"/>
                </a:cubicBezTo>
                <a:cubicBezTo>
                  <a:pt x="1018117" y="672"/>
                  <a:pt x="1430867" y="78989"/>
                  <a:pt x="2006600" y="76872"/>
                </a:cubicBezTo>
                <a:cubicBezTo>
                  <a:pt x="2582333" y="74755"/>
                  <a:pt x="3539067" y="-7795"/>
                  <a:pt x="4165600" y="672"/>
                </a:cubicBezTo>
                <a:cubicBezTo>
                  <a:pt x="4792133" y="9139"/>
                  <a:pt x="5200650" y="127672"/>
                  <a:pt x="5765800" y="127672"/>
                </a:cubicBezTo>
                <a:cubicBezTo>
                  <a:pt x="6330950" y="127672"/>
                  <a:pt x="7076017" y="9139"/>
                  <a:pt x="7556500" y="672"/>
                </a:cubicBezTo>
                <a:cubicBezTo>
                  <a:pt x="8036983" y="-7795"/>
                  <a:pt x="8219017" y="66289"/>
                  <a:pt x="8648700" y="76872"/>
                </a:cubicBezTo>
                <a:cubicBezTo>
                  <a:pt x="9078383" y="87455"/>
                  <a:pt x="9846733" y="-90345"/>
                  <a:pt x="10134600" y="64172"/>
                </a:cubicBezTo>
                <a:cubicBezTo>
                  <a:pt x="10422467" y="218689"/>
                  <a:pt x="10331450" y="682239"/>
                  <a:pt x="10375900" y="1003972"/>
                </a:cubicBezTo>
                <a:cubicBezTo>
                  <a:pt x="10420350" y="1325705"/>
                  <a:pt x="10405533" y="1698239"/>
                  <a:pt x="10401300" y="1994572"/>
                </a:cubicBezTo>
                <a:cubicBezTo>
                  <a:pt x="10397067" y="2290905"/>
                  <a:pt x="10344150" y="2487755"/>
                  <a:pt x="10350500" y="2781972"/>
                </a:cubicBezTo>
                <a:cubicBezTo>
                  <a:pt x="10356850" y="3076189"/>
                  <a:pt x="10456333" y="3433905"/>
                  <a:pt x="10439400" y="3759872"/>
                </a:cubicBezTo>
                <a:cubicBezTo>
                  <a:pt x="10422467" y="4085839"/>
                  <a:pt x="10473267" y="4545155"/>
                  <a:pt x="10248900" y="4737772"/>
                </a:cubicBezTo>
                <a:cubicBezTo>
                  <a:pt x="10024533" y="4930389"/>
                  <a:pt x="9423400" y="4904989"/>
                  <a:pt x="9093200" y="4915572"/>
                </a:cubicBezTo>
                <a:cubicBezTo>
                  <a:pt x="8763000" y="4926155"/>
                  <a:pt x="8737600" y="4801272"/>
                  <a:pt x="8267700" y="4801272"/>
                </a:cubicBezTo>
                <a:cubicBezTo>
                  <a:pt x="7797800" y="4801272"/>
                  <a:pt x="6927850" y="4909222"/>
                  <a:pt x="6273800" y="4915572"/>
                </a:cubicBezTo>
                <a:cubicBezTo>
                  <a:pt x="5619750" y="4921922"/>
                  <a:pt x="4343400" y="4839372"/>
                  <a:pt x="4343400" y="4839372"/>
                </a:cubicBezTo>
                <a:lnTo>
                  <a:pt x="1879600" y="4877472"/>
                </a:lnTo>
                <a:cubicBezTo>
                  <a:pt x="1242484" y="4892289"/>
                  <a:pt x="814917" y="4953672"/>
                  <a:pt x="520700" y="4928272"/>
                </a:cubicBezTo>
                <a:cubicBezTo>
                  <a:pt x="226483" y="4902872"/>
                  <a:pt x="198967" y="4839372"/>
                  <a:pt x="114300" y="4725072"/>
                </a:cubicBezTo>
                <a:cubicBezTo>
                  <a:pt x="29633" y="4610772"/>
                  <a:pt x="21167" y="4559972"/>
                  <a:pt x="12700" y="4242472"/>
                </a:cubicBezTo>
                <a:cubicBezTo>
                  <a:pt x="4233" y="3924972"/>
                  <a:pt x="65617" y="3226472"/>
                  <a:pt x="63500" y="2820072"/>
                </a:cubicBezTo>
                <a:cubicBezTo>
                  <a:pt x="61383" y="2413672"/>
                  <a:pt x="0" y="2130039"/>
                  <a:pt x="0" y="1804072"/>
                </a:cubicBezTo>
                <a:cubicBezTo>
                  <a:pt x="0" y="1478105"/>
                  <a:pt x="40217" y="1137322"/>
                  <a:pt x="63500" y="864272"/>
                </a:cubicBezTo>
                <a:cubicBezTo>
                  <a:pt x="86783" y="591222"/>
                  <a:pt x="57150" y="294889"/>
                  <a:pt x="165100" y="153072"/>
                </a:cubicBezTo>
                <a:close/>
              </a:path>
            </a:pathLst>
          </a:custGeom>
          <a:solidFill>
            <a:schemeClr val="tx1"/>
          </a:solidFill>
          <a:ln w="38100">
            <a:solidFill>
              <a:srgbClr val="EA636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ngụ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tri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ngụ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ngụ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0ADD0D32-F5AD-4F4B-9DF5-70D6C99B50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3801" y="4541251"/>
            <a:ext cx="1302263" cy="129416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D2EC7342-2C1F-4DD6-B0FB-21B865E1F1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1640" y="1119559"/>
            <a:ext cx="1577510" cy="92888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59857B4F-D293-433D-8772-2E4FA951EE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3400" y="823123"/>
            <a:ext cx="1212503" cy="76088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57D7FB4B-BC28-4BA0-9198-4635891035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5160" y="4702400"/>
            <a:ext cx="732610" cy="1099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253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random/>
      </p:transition>
    </mc:Choice>
    <mc:Fallback xmlns="">
      <p:transition spd="slow" advTm="8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Box 4"/>
          <p:cNvSpPr txBox="1">
            <a:spLocks noChangeArrowheads="1"/>
          </p:cNvSpPr>
          <p:nvPr/>
        </p:nvSpPr>
        <p:spPr bwMode="auto">
          <a:xfrm>
            <a:off x="2362200" y="228600"/>
            <a:ext cx="354570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4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endParaRPr lang="en-US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147" name="Group 7"/>
          <p:cNvGrpSpPr>
            <a:grpSpLocks/>
          </p:cNvGrpSpPr>
          <p:nvPr/>
        </p:nvGrpSpPr>
        <p:grpSpPr bwMode="auto">
          <a:xfrm>
            <a:off x="403225" y="1697038"/>
            <a:ext cx="3101975" cy="4703762"/>
            <a:chOff x="457200" y="1239996"/>
            <a:chExt cx="2177144" cy="2804886"/>
          </a:xfrm>
          <a:solidFill>
            <a:schemeClr val="tx1"/>
          </a:solidFill>
        </p:grpSpPr>
        <p:sp>
          <p:nvSpPr>
            <p:cNvPr id="4" name="Rectangle 3"/>
            <p:cNvSpPr/>
            <p:nvPr/>
          </p:nvSpPr>
          <p:spPr>
            <a:xfrm>
              <a:off x="457200" y="1239996"/>
              <a:ext cx="2177144" cy="2804886"/>
            </a:xfrm>
            <a:prstGeom prst="rect">
              <a:avLst/>
            </a:prstGeom>
            <a:grp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7" name="Rectangle 56"/>
            <p:cNvSpPr/>
            <p:nvPr/>
          </p:nvSpPr>
          <p:spPr>
            <a:xfrm>
              <a:off x="536316" y="1293865"/>
              <a:ext cx="2018913" cy="2694698"/>
            </a:xfrm>
            <a:prstGeom prst="rect">
              <a:avLst/>
            </a:prstGeom>
            <a:grpFill/>
            <a:ln w="19050">
              <a:solidFill>
                <a:schemeClr val="accent2">
                  <a:lumMod val="60000"/>
                  <a:lumOff val="40000"/>
                </a:schemeClr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6148" name="Group 6"/>
          <p:cNvGrpSpPr>
            <a:grpSpLocks/>
          </p:cNvGrpSpPr>
          <p:nvPr/>
        </p:nvGrpSpPr>
        <p:grpSpPr bwMode="auto">
          <a:xfrm flipV="1">
            <a:off x="276224" y="1870075"/>
            <a:ext cx="2543175" cy="738188"/>
            <a:chOff x="4763053" y="2429435"/>
            <a:chExt cx="2840865" cy="833718"/>
          </a:xfrm>
          <a:solidFill>
            <a:schemeClr val="accent1"/>
          </a:solidFill>
        </p:grpSpPr>
        <p:sp>
          <p:nvSpPr>
            <p:cNvPr id="55" name="Freeform 54"/>
            <p:cNvSpPr/>
            <p:nvPr/>
          </p:nvSpPr>
          <p:spPr bwMode="gray">
            <a:xfrm>
              <a:off x="4770794" y="2429435"/>
              <a:ext cx="2833124" cy="768967"/>
            </a:xfrm>
            <a:custGeom>
              <a:avLst/>
              <a:gdLst>
                <a:gd name="connsiteX0" fmla="*/ 0 w 1205789"/>
                <a:gd name="connsiteY0" fmla="*/ 0 h 404774"/>
                <a:gd name="connsiteX1" fmla="*/ 1003402 w 1205789"/>
                <a:gd name="connsiteY1" fmla="*/ 0 h 404774"/>
                <a:gd name="connsiteX2" fmla="*/ 1205789 w 1205789"/>
                <a:gd name="connsiteY2" fmla="*/ 202387 h 404774"/>
                <a:gd name="connsiteX3" fmla="*/ 1003402 w 1205789"/>
                <a:gd name="connsiteY3" fmla="*/ 404774 h 404774"/>
                <a:gd name="connsiteX4" fmla="*/ 0 w 1205789"/>
                <a:gd name="connsiteY4" fmla="*/ 404774 h 404774"/>
                <a:gd name="connsiteX5" fmla="*/ 0 w 1205789"/>
                <a:gd name="connsiteY5" fmla="*/ 0 h 404774"/>
                <a:gd name="connsiteX0" fmla="*/ 7314 w 1213103"/>
                <a:gd name="connsiteY0" fmla="*/ 0 h 404774"/>
                <a:gd name="connsiteX1" fmla="*/ 1010716 w 1213103"/>
                <a:gd name="connsiteY1" fmla="*/ 0 h 404774"/>
                <a:gd name="connsiteX2" fmla="*/ 1213103 w 1213103"/>
                <a:gd name="connsiteY2" fmla="*/ 202387 h 404774"/>
                <a:gd name="connsiteX3" fmla="*/ 1010716 w 1213103"/>
                <a:gd name="connsiteY3" fmla="*/ 404774 h 404774"/>
                <a:gd name="connsiteX4" fmla="*/ 7314 w 1213103"/>
                <a:gd name="connsiteY4" fmla="*/ 404774 h 404774"/>
                <a:gd name="connsiteX5" fmla="*/ 0 w 1213103"/>
                <a:gd name="connsiteY5" fmla="*/ 131673 h 404774"/>
                <a:gd name="connsiteX6" fmla="*/ 7314 w 1213103"/>
                <a:gd name="connsiteY6" fmla="*/ 0 h 404774"/>
                <a:gd name="connsiteX0" fmla="*/ 89610 w 1295399"/>
                <a:gd name="connsiteY0" fmla="*/ 0 h 404774"/>
                <a:gd name="connsiteX1" fmla="*/ 1093012 w 1295399"/>
                <a:gd name="connsiteY1" fmla="*/ 0 h 404774"/>
                <a:gd name="connsiteX2" fmla="*/ 1295399 w 1295399"/>
                <a:gd name="connsiteY2" fmla="*/ 202387 h 404774"/>
                <a:gd name="connsiteX3" fmla="*/ 1093012 w 1295399"/>
                <a:gd name="connsiteY3" fmla="*/ 404774 h 404774"/>
                <a:gd name="connsiteX4" fmla="*/ 89610 w 1295399"/>
                <a:gd name="connsiteY4" fmla="*/ 404774 h 404774"/>
                <a:gd name="connsiteX5" fmla="*/ 0 w 1295399"/>
                <a:gd name="connsiteY5" fmla="*/ 99974 h 404774"/>
                <a:gd name="connsiteX6" fmla="*/ 89610 w 1295399"/>
                <a:gd name="connsiteY6" fmla="*/ 0 h 404774"/>
                <a:gd name="connsiteX0" fmla="*/ 89610 w 1295399"/>
                <a:gd name="connsiteY0" fmla="*/ 0 h 404774"/>
                <a:gd name="connsiteX1" fmla="*/ 1093012 w 1295399"/>
                <a:gd name="connsiteY1" fmla="*/ 0 h 404774"/>
                <a:gd name="connsiteX2" fmla="*/ 1295399 w 1295399"/>
                <a:gd name="connsiteY2" fmla="*/ 202387 h 404774"/>
                <a:gd name="connsiteX3" fmla="*/ 1093012 w 1295399"/>
                <a:gd name="connsiteY3" fmla="*/ 404774 h 404774"/>
                <a:gd name="connsiteX4" fmla="*/ 89610 w 1295399"/>
                <a:gd name="connsiteY4" fmla="*/ 404774 h 404774"/>
                <a:gd name="connsiteX5" fmla="*/ 60350 w 1295399"/>
                <a:gd name="connsiteY5" fmla="*/ 299923 h 404774"/>
                <a:gd name="connsiteX6" fmla="*/ 0 w 1295399"/>
                <a:gd name="connsiteY6" fmla="*/ 99974 h 404774"/>
                <a:gd name="connsiteX7" fmla="*/ 89610 w 1295399"/>
                <a:gd name="connsiteY7" fmla="*/ 0 h 4047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104497 w 1310286"/>
                <a:gd name="connsiteY0" fmla="*/ 0 h 480974"/>
                <a:gd name="connsiteX1" fmla="*/ 1107899 w 1310286"/>
                <a:gd name="connsiteY1" fmla="*/ 0 h 480974"/>
                <a:gd name="connsiteX2" fmla="*/ 1310286 w 1310286"/>
                <a:gd name="connsiteY2" fmla="*/ 202387 h 480974"/>
                <a:gd name="connsiteX3" fmla="*/ 1107899 w 1310286"/>
                <a:gd name="connsiteY3" fmla="*/ 404774 h 480974"/>
                <a:gd name="connsiteX4" fmla="*/ 104497 w 1310286"/>
                <a:gd name="connsiteY4" fmla="*/ 404774 h 480974"/>
                <a:gd name="connsiteX5" fmla="*/ 14887 w 1310286"/>
                <a:gd name="connsiteY5" fmla="*/ 480974 h 480974"/>
                <a:gd name="connsiteX6" fmla="*/ 14887 w 1310286"/>
                <a:gd name="connsiteY6" fmla="*/ 99974 h 480974"/>
                <a:gd name="connsiteX7" fmla="*/ 104497 w 1310286"/>
                <a:gd name="connsiteY7" fmla="*/ 0 h 480974"/>
                <a:gd name="connsiteX0" fmla="*/ 104497 w 1310286"/>
                <a:gd name="connsiteY0" fmla="*/ 0 h 480974"/>
                <a:gd name="connsiteX1" fmla="*/ 1107899 w 1310286"/>
                <a:gd name="connsiteY1" fmla="*/ 0 h 480974"/>
                <a:gd name="connsiteX2" fmla="*/ 1310286 w 1310286"/>
                <a:gd name="connsiteY2" fmla="*/ 202387 h 480974"/>
                <a:gd name="connsiteX3" fmla="*/ 1107899 w 1310286"/>
                <a:gd name="connsiteY3" fmla="*/ 404774 h 480974"/>
                <a:gd name="connsiteX4" fmla="*/ 104497 w 1310286"/>
                <a:gd name="connsiteY4" fmla="*/ 404774 h 480974"/>
                <a:gd name="connsiteX5" fmla="*/ 14887 w 1310286"/>
                <a:gd name="connsiteY5" fmla="*/ 480974 h 480974"/>
                <a:gd name="connsiteX6" fmla="*/ 14887 w 1310286"/>
                <a:gd name="connsiteY6" fmla="*/ 99974 h 480974"/>
                <a:gd name="connsiteX7" fmla="*/ 104497 w 1310286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2367 h 483341"/>
                <a:gd name="connsiteX1" fmla="*/ 1093012 w 1295399"/>
                <a:gd name="connsiteY1" fmla="*/ 2367 h 483341"/>
                <a:gd name="connsiteX2" fmla="*/ 1295399 w 1295399"/>
                <a:gd name="connsiteY2" fmla="*/ 204754 h 483341"/>
                <a:gd name="connsiteX3" fmla="*/ 1093012 w 1295399"/>
                <a:gd name="connsiteY3" fmla="*/ 407141 h 483341"/>
                <a:gd name="connsiteX4" fmla="*/ 89610 w 1295399"/>
                <a:gd name="connsiteY4" fmla="*/ 407141 h 483341"/>
                <a:gd name="connsiteX5" fmla="*/ 0 w 1295399"/>
                <a:gd name="connsiteY5" fmla="*/ 483341 h 483341"/>
                <a:gd name="connsiteX6" fmla="*/ 0 w 1295399"/>
                <a:gd name="connsiteY6" fmla="*/ 102341 h 483341"/>
                <a:gd name="connsiteX7" fmla="*/ 89610 w 1295399"/>
                <a:gd name="connsiteY7" fmla="*/ 2367 h 483341"/>
                <a:gd name="connsiteX0" fmla="*/ 103929 w 1309718"/>
                <a:gd name="connsiteY0" fmla="*/ 2367 h 483341"/>
                <a:gd name="connsiteX1" fmla="*/ 1107331 w 1309718"/>
                <a:gd name="connsiteY1" fmla="*/ 2367 h 483341"/>
                <a:gd name="connsiteX2" fmla="*/ 1309718 w 1309718"/>
                <a:gd name="connsiteY2" fmla="*/ 204754 h 483341"/>
                <a:gd name="connsiteX3" fmla="*/ 1107331 w 1309718"/>
                <a:gd name="connsiteY3" fmla="*/ 407141 h 483341"/>
                <a:gd name="connsiteX4" fmla="*/ 103929 w 1309718"/>
                <a:gd name="connsiteY4" fmla="*/ 407141 h 483341"/>
                <a:gd name="connsiteX5" fmla="*/ 14319 w 1309718"/>
                <a:gd name="connsiteY5" fmla="*/ 483341 h 483341"/>
                <a:gd name="connsiteX6" fmla="*/ 14319 w 1309718"/>
                <a:gd name="connsiteY6" fmla="*/ 102341 h 483341"/>
                <a:gd name="connsiteX7" fmla="*/ 103929 w 1309718"/>
                <a:gd name="connsiteY7" fmla="*/ 2367 h 483341"/>
                <a:gd name="connsiteX0" fmla="*/ 103929 w 1309718"/>
                <a:gd name="connsiteY0" fmla="*/ 2367 h 483341"/>
                <a:gd name="connsiteX1" fmla="*/ 1107331 w 1309718"/>
                <a:gd name="connsiteY1" fmla="*/ 2367 h 483341"/>
                <a:gd name="connsiteX2" fmla="*/ 1309718 w 1309718"/>
                <a:gd name="connsiteY2" fmla="*/ 204754 h 483341"/>
                <a:gd name="connsiteX3" fmla="*/ 1107331 w 1309718"/>
                <a:gd name="connsiteY3" fmla="*/ 407141 h 483341"/>
                <a:gd name="connsiteX4" fmla="*/ 103929 w 1309718"/>
                <a:gd name="connsiteY4" fmla="*/ 407141 h 483341"/>
                <a:gd name="connsiteX5" fmla="*/ 14319 w 1309718"/>
                <a:gd name="connsiteY5" fmla="*/ 483341 h 483341"/>
                <a:gd name="connsiteX6" fmla="*/ 14319 w 1309718"/>
                <a:gd name="connsiteY6" fmla="*/ 102341 h 483341"/>
                <a:gd name="connsiteX7" fmla="*/ 103929 w 1309718"/>
                <a:gd name="connsiteY7" fmla="*/ 2367 h 483341"/>
                <a:gd name="connsiteX0" fmla="*/ 103929 w 1309718"/>
                <a:gd name="connsiteY0" fmla="*/ 2367 h 483341"/>
                <a:gd name="connsiteX1" fmla="*/ 1107331 w 1309718"/>
                <a:gd name="connsiteY1" fmla="*/ 2367 h 483341"/>
                <a:gd name="connsiteX2" fmla="*/ 1309718 w 1309718"/>
                <a:gd name="connsiteY2" fmla="*/ 204754 h 483341"/>
                <a:gd name="connsiteX3" fmla="*/ 1107331 w 1309718"/>
                <a:gd name="connsiteY3" fmla="*/ 407141 h 483341"/>
                <a:gd name="connsiteX4" fmla="*/ 103929 w 1309718"/>
                <a:gd name="connsiteY4" fmla="*/ 407141 h 483341"/>
                <a:gd name="connsiteX5" fmla="*/ 14319 w 1309718"/>
                <a:gd name="connsiteY5" fmla="*/ 483341 h 483341"/>
                <a:gd name="connsiteX6" fmla="*/ 14319 w 1309718"/>
                <a:gd name="connsiteY6" fmla="*/ 102341 h 483341"/>
                <a:gd name="connsiteX7" fmla="*/ 103929 w 1309718"/>
                <a:gd name="connsiteY7" fmla="*/ 2367 h 483341"/>
                <a:gd name="connsiteX0" fmla="*/ 103929 w 1309718"/>
                <a:gd name="connsiteY0" fmla="*/ 2367 h 483341"/>
                <a:gd name="connsiteX1" fmla="*/ 1107331 w 1309718"/>
                <a:gd name="connsiteY1" fmla="*/ 2367 h 483341"/>
                <a:gd name="connsiteX2" fmla="*/ 1309718 w 1309718"/>
                <a:gd name="connsiteY2" fmla="*/ 204754 h 483341"/>
                <a:gd name="connsiteX3" fmla="*/ 1107331 w 1309718"/>
                <a:gd name="connsiteY3" fmla="*/ 407141 h 483341"/>
                <a:gd name="connsiteX4" fmla="*/ 103929 w 1309718"/>
                <a:gd name="connsiteY4" fmla="*/ 407141 h 483341"/>
                <a:gd name="connsiteX5" fmla="*/ 14319 w 1309718"/>
                <a:gd name="connsiteY5" fmla="*/ 483341 h 483341"/>
                <a:gd name="connsiteX6" fmla="*/ 14319 w 1309718"/>
                <a:gd name="connsiteY6" fmla="*/ 102341 h 483341"/>
                <a:gd name="connsiteX7" fmla="*/ 103929 w 1309718"/>
                <a:gd name="connsiteY7" fmla="*/ 2367 h 483341"/>
                <a:gd name="connsiteX0" fmla="*/ 140419 w 1309718"/>
                <a:gd name="connsiteY0" fmla="*/ 2549 h 480974"/>
                <a:gd name="connsiteX1" fmla="*/ 1107331 w 1309718"/>
                <a:gd name="connsiteY1" fmla="*/ 0 h 480974"/>
                <a:gd name="connsiteX2" fmla="*/ 1309718 w 1309718"/>
                <a:gd name="connsiteY2" fmla="*/ 202387 h 480974"/>
                <a:gd name="connsiteX3" fmla="*/ 1107331 w 1309718"/>
                <a:gd name="connsiteY3" fmla="*/ 404774 h 480974"/>
                <a:gd name="connsiteX4" fmla="*/ 103929 w 1309718"/>
                <a:gd name="connsiteY4" fmla="*/ 404774 h 480974"/>
                <a:gd name="connsiteX5" fmla="*/ 14319 w 1309718"/>
                <a:gd name="connsiteY5" fmla="*/ 480974 h 480974"/>
                <a:gd name="connsiteX6" fmla="*/ 14319 w 1309718"/>
                <a:gd name="connsiteY6" fmla="*/ 99974 h 480974"/>
                <a:gd name="connsiteX7" fmla="*/ 140419 w 1309718"/>
                <a:gd name="connsiteY7" fmla="*/ 2549 h 480974"/>
                <a:gd name="connsiteX0" fmla="*/ 140419 w 1309718"/>
                <a:gd name="connsiteY0" fmla="*/ 2549 h 480974"/>
                <a:gd name="connsiteX1" fmla="*/ 1107331 w 1309718"/>
                <a:gd name="connsiteY1" fmla="*/ 0 h 480974"/>
                <a:gd name="connsiteX2" fmla="*/ 1309718 w 1309718"/>
                <a:gd name="connsiteY2" fmla="*/ 202387 h 480974"/>
                <a:gd name="connsiteX3" fmla="*/ 1107331 w 1309718"/>
                <a:gd name="connsiteY3" fmla="*/ 404774 h 480974"/>
                <a:gd name="connsiteX4" fmla="*/ 137051 w 1309718"/>
                <a:gd name="connsiteY4" fmla="*/ 410439 h 480974"/>
                <a:gd name="connsiteX5" fmla="*/ 14319 w 1309718"/>
                <a:gd name="connsiteY5" fmla="*/ 480974 h 480974"/>
                <a:gd name="connsiteX6" fmla="*/ 14319 w 1309718"/>
                <a:gd name="connsiteY6" fmla="*/ 99974 h 480974"/>
                <a:gd name="connsiteX7" fmla="*/ 140419 w 1309718"/>
                <a:gd name="connsiteY7" fmla="*/ 2549 h 480974"/>
                <a:gd name="connsiteX0" fmla="*/ 140419 w 1309718"/>
                <a:gd name="connsiteY0" fmla="*/ 2549 h 480974"/>
                <a:gd name="connsiteX1" fmla="*/ 1107331 w 1309718"/>
                <a:gd name="connsiteY1" fmla="*/ 0 h 480974"/>
                <a:gd name="connsiteX2" fmla="*/ 1309718 w 1309718"/>
                <a:gd name="connsiteY2" fmla="*/ 202387 h 480974"/>
                <a:gd name="connsiteX3" fmla="*/ 1107331 w 1309718"/>
                <a:gd name="connsiteY3" fmla="*/ 404774 h 480974"/>
                <a:gd name="connsiteX4" fmla="*/ 137051 w 1309718"/>
                <a:gd name="connsiteY4" fmla="*/ 410439 h 480974"/>
                <a:gd name="connsiteX5" fmla="*/ 14319 w 1309718"/>
                <a:gd name="connsiteY5" fmla="*/ 480974 h 480974"/>
                <a:gd name="connsiteX6" fmla="*/ 14319 w 1309718"/>
                <a:gd name="connsiteY6" fmla="*/ 99974 h 480974"/>
                <a:gd name="connsiteX7" fmla="*/ 140419 w 1309718"/>
                <a:gd name="connsiteY7" fmla="*/ 2549 h 480974"/>
                <a:gd name="connsiteX0" fmla="*/ 140419 w 1309718"/>
                <a:gd name="connsiteY0" fmla="*/ 2549 h 480974"/>
                <a:gd name="connsiteX1" fmla="*/ 1107331 w 1309718"/>
                <a:gd name="connsiteY1" fmla="*/ 0 h 480974"/>
                <a:gd name="connsiteX2" fmla="*/ 1309718 w 1309718"/>
                <a:gd name="connsiteY2" fmla="*/ 202387 h 480974"/>
                <a:gd name="connsiteX3" fmla="*/ 1107331 w 1309718"/>
                <a:gd name="connsiteY3" fmla="*/ 404774 h 480974"/>
                <a:gd name="connsiteX4" fmla="*/ 137051 w 1309718"/>
                <a:gd name="connsiteY4" fmla="*/ 410439 h 480974"/>
                <a:gd name="connsiteX5" fmla="*/ 14319 w 1309718"/>
                <a:gd name="connsiteY5" fmla="*/ 480974 h 480974"/>
                <a:gd name="connsiteX6" fmla="*/ 14319 w 1309718"/>
                <a:gd name="connsiteY6" fmla="*/ 99974 h 480974"/>
                <a:gd name="connsiteX7" fmla="*/ 140419 w 1309718"/>
                <a:gd name="connsiteY7" fmla="*/ 2549 h 480974"/>
                <a:gd name="connsiteX0" fmla="*/ 140419 w 1309718"/>
                <a:gd name="connsiteY0" fmla="*/ 2549 h 480974"/>
                <a:gd name="connsiteX1" fmla="*/ 1107331 w 1309718"/>
                <a:gd name="connsiteY1" fmla="*/ 0 h 480974"/>
                <a:gd name="connsiteX2" fmla="*/ 1309718 w 1309718"/>
                <a:gd name="connsiteY2" fmla="*/ 202387 h 480974"/>
                <a:gd name="connsiteX3" fmla="*/ 1107331 w 1309718"/>
                <a:gd name="connsiteY3" fmla="*/ 404774 h 480974"/>
                <a:gd name="connsiteX4" fmla="*/ 137051 w 1309718"/>
                <a:gd name="connsiteY4" fmla="*/ 410439 h 480974"/>
                <a:gd name="connsiteX5" fmla="*/ 14319 w 1309718"/>
                <a:gd name="connsiteY5" fmla="*/ 480974 h 480974"/>
                <a:gd name="connsiteX6" fmla="*/ 14319 w 1309718"/>
                <a:gd name="connsiteY6" fmla="*/ 99974 h 480974"/>
                <a:gd name="connsiteX7" fmla="*/ 140419 w 1309718"/>
                <a:gd name="connsiteY7" fmla="*/ 2549 h 480974"/>
                <a:gd name="connsiteX0" fmla="*/ 140419 w 1309718"/>
                <a:gd name="connsiteY0" fmla="*/ 2549 h 480974"/>
                <a:gd name="connsiteX1" fmla="*/ 1107331 w 1309718"/>
                <a:gd name="connsiteY1" fmla="*/ 0 h 480974"/>
                <a:gd name="connsiteX2" fmla="*/ 1309718 w 1309718"/>
                <a:gd name="connsiteY2" fmla="*/ 202387 h 480974"/>
                <a:gd name="connsiteX3" fmla="*/ 1107331 w 1309718"/>
                <a:gd name="connsiteY3" fmla="*/ 404774 h 480974"/>
                <a:gd name="connsiteX4" fmla="*/ 137051 w 1309718"/>
                <a:gd name="connsiteY4" fmla="*/ 410439 h 480974"/>
                <a:gd name="connsiteX5" fmla="*/ 14319 w 1309718"/>
                <a:gd name="connsiteY5" fmla="*/ 480974 h 480974"/>
                <a:gd name="connsiteX6" fmla="*/ 14319 w 1309718"/>
                <a:gd name="connsiteY6" fmla="*/ 99974 h 480974"/>
                <a:gd name="connsiteX7" fmla="*/ 140419 w 1309718"/>
                <a:gd name="connsiteY7" fmla="*/ 2549 h 480974"/>
                <a:gd name="connsiteX0" fmla="*/ 94046 w 1309718"/>
                <a:gd name="connsiteY0" fmla="*/ 2367 h 483679"/>
                <a:gd name="connsiteX1" fmla="*/ 1107331 w 1309718"/>
                <a:gd name="connsiteY1" fmla="*/ 2705 h 483679"/>
                <a:gd name="connsiteX2" fmla="*/ 1309718 w 1309718"/>
                <a:gd name="connsiteY2" fmla="*/ 205092 h 483679"/>
                <a:gd name="connsiteX3" fmla="*/ 1107331 w 1309718"/>
                <a:gd name="connsiteY3" fmla="*/ 407479 h 483679"/>
                <a:gd name="connsiteX4" fmla="*/ 137051 w 1309718"/>
                <a:gd name="connsiteY4" fmla="*/ 413144 h 483679"/>
                <a:gd name="connsiteX5" fmla="*/ 14319 w 1309718"/>
                <a:gd name="connsiteY5" fmla="*/ 483679 h 483679"/>
                <a:gd name="connsiteX6" fmla="*/ 14319 w 1309718"/>
                <a:gd name="connsiteY6" fmla="*/ 102679 h 483679"/>
                <a:gd name="connsiteX7" fmla="*/ 94046 w 1309718"/>
                <a:gd name="connsiteY7" fmla="*/ 2367 h 483679"/>
                <a:gd name="connsiteX0" fmla="*/ 94046 w 1309718"/>
                <a:gd name="connsiteY0" fmla="*/ 0 h 481312"/>
                <a:gd name="connsiteX1" fmla="*/ 1107331 w 1309718"/>
                <a:gd name="connsiteY1" fmla="*/ 338 h 481312"/>
                <a:gd name="connsiteX2" fmla="*/ 1309718 w 1309718"/>
                <a:gd name="connsiteY2" fmla="*/ 202725 h 481312"/>
                <a:gd name="connsiteX3" fmla="*/ 1107331 w 1309718"/>
                <a:gd name="connsiteY3" fmla="*/ 405112 h 481312"/>
                <a:gd name="connsiteX4" fmla="*/ 137051 w 1309718"/>
                <a:gd name="connsiteY4" fmla="*/ 410777 h 481312"/>
                <a:gd name="connsiteX5" fmla="*/ 14319 w 1309718"/>
                <a:gd name="connsiteY5" fmla="*/ 481312 h 481312"/>
                <a:gd name="connsiteX6" fmla="*/ 14319 w 1309718"/>
                <a:gd name="connsiteY6" fmla="*/ 100312 h 481312"/>
                <a:gd name="connsiteX7" fmla="*/ 94046 w 1309718"/>
                <a:gd name="connsiteY7" fmla="*/ 0 h 481312"/>
                <a:gd name="connsiteX0" fmla="*/ 94046 w 1309718"/>
                <a:gd name="connsiteY0" fmla="*/ 11030 h 492342"/>
                <a:gd name="connsiteX1" fmla="*/ 1107331 w 1309718"/>
                <a:gd name="connsiteY1" fmla="*/ 11368 h 492342"/>
                <a:gd name="connsiteX2" fmla="*/ 1309718 w 1309718"/>
                <a:gd name="connsiteY2" fmla="*/ 213755 h 492342"/>
                <a:gd name="connsiteX3" fmla="*/ 1107331 w 1309718"/>
                <a:gd name="connsiteY3" fmla="*/ 416142 h 492342"/>
                <a:gd name="connsiteX4" fmla="*/ 137051 w 1309718"/>
                <a:gd name="connsiteY4" fmla="*/ 421807 h 492342"/>
                <a:gd name="connsiteX5" fmla="*/ 14319 w 1309718"/>
                <a:gd name="connsiteY5" fmla="*/ 492342 h 492342"/>
                <a:gd name="connsiteX6" fmla="*/ 14319 w 1309718"/>
                <a:gd name="connsiteY6" fmla="*/ 111342 h 492342"/>
                <a:gd name="connsiteX7" fmla="*/ 94046 w 1309718"/>
                <a:gd name="connsiteY7" fmla="*/ 11030 h 492342"/>
                <a:gd name="connsiteX0" fmla="*/ 94046 w 1309718"/>
                <a:gd name="connsiteY0" fmla="*/ 0 h 481312"/>
                <a:gd name="connsiteX1" fmla="*/ 1107331 w 1309718"/>
                <a:gd name="connsiteY1" fmla="*/ 338 h 481312"/>
                <a:gd name="connsiteX2" fmla="*/ 1309718 w 1309718"/>
                <a:gd name="connsiteY2" fmla="*/ 202725 h 481312"/>
                <a:gd name="connsiteX3" fmla="*/ 1107331 w 1309718"/>
                <a:gd name="connsiteY3" fmla="*/ 405112 h 481312"/>
                <a:gd name="connsiteX4" fmla="*/ 137051 w 1309718"/>
                <a:gd name="connsiteY4" fmla="*/ 410777 h 481312"/>
                <a:gd name="connsiteX5" fmla="*/ 14319 w 1309718"/>
                <a:gd name="connsiteY5" fmla="*/ 481312 h 481312"/>
                <a:gd name="connsiteX6" fmla="*/ 14319 w 1309718"/>
                <a:gd name="connsiteY6" fmla="*/ 100312 h 481312"/>
                <a:gd name="connsiteX7" fmla="*/ 94046 w 1309718"/>
                <a:gd name="connsiteY7" fmla="*/ 0 h 481312"/>
                <a:gd name="connsiteX0" fmla="*/ 94046 w 1309718"/>
                <a:gd name="connsiteY0" fmla="*/ 0 h 481312"/>
                <a:gd name="connsiteX1" fmla="*/ 1107331 w 1309718"/>
                <a:gd name="connsiteY1" fmla="*/ 338 h 481312"/>
                <a:gd name="connsiteX2" fmla="*/ 1309718 w 1309718"/>
                <a:gd name="connsiteY2" fmla="*/ 202725 h 481312"/>
                <a:gd name="connsiteX3" fmla="*/ 1107331 w 1309718"/>
                <a:gd name="connsiteY3" fmla="*/ 405112 h 481312"/>
                <a:gd name="connsiteX4" fmla="*/ 137051 w 1309718"/>
                <a:gd name="connsiteY4" fmla="*/ 410777 h 481312"/>
                <a:gd name="connsiteX5" fmla="*/ 14319 w 1309718"/>
                <a:gd name="connsiteY5" fmla="*/ 481312 h 481312"/>
                <a:gd name="connsiteX6" fmla="*/ 14319 w 1309718"/>
                <a:gd name="connsiteY6" fmla="*/ 100312 h 481312"/>
                <a:gd name="connsiteX7" fmla="*/ 94046 w 1309718"/>
                <a:gd name="connsiteY7" fmla="*/ 0 h 481312"/>
                <a:gd name="connsiteX0" fmla="*/ 81513 w 1297185"/>
                <a:gd name="connsiteY0" fmla="*/ 0 h 481312"/>
                <a:gd name="connsiteX1" fmla="*/ 1094798 w 1297185"/>
                <a:gd name="connsiteY1" fmla="*/ 338 h 481312"/>
                <a:gd name="connsiteX2" fmla="*/ 1297185 w 1297185"/>
                <a:gd name="connsiteY2" fmla="*/ 202725 h 481312"/>
                <a:gd name="connsiteX3" fmla="*/ 1094798 w 1297185"/>
                <a:gd name="connsiteY3" fmla="*/ 405112 h 481312"/>
                <a:gd name="connsiteX4" fmla="*/ 124518 w 1297185"/>
                <a:gd name="connsiteY4" fmla="*/ 410777 h 481312"/>
                <a:gd name="connsiteX5" fmla="*/ 1786 w 1297185"/>
                <a:gd name="connsiteY5" fmla="*/ 481312 h 481312"/>
                <a:gd name="connsiteX6" fmla="*/ 1786 w 1297185"/>
                <a:gd name="connsiteY6" fmla="*/ 100312 h 481312"/>
                <a:gd name="connsiteX7" fmla="*/ 81513 w 1297185"/>
                <a:gd name="connsiteY7" fmla="*/ 0 h 481312"/>
                <a:gd name="connsiteX0" fmla="*/ 79727 w 1295399"/>
                <a:gd name="connsiteY0" fmla="*/ 0 h 481312"/>
                <a:gd name="connsiteX1" fmla="*/ 1093012 w 1295399"/>
                <a:gd name="connsiteY1" fmla="*/ 338 h 481312"/>
                <a:gd name="connsiteX2" fmla="*/ 1295399 w 1295399"/>
                <a:gd name="connsiteY2" fmla="*/ 202725 h 481312"/>
                <a:gd name="connsiteX3" fmla="*/ 1093012 w 1295399"/>
                <a:gd name="connsiteY3" fmla="*/ 405112 h 481312"/>
                <a:gd name="connsiteX4" fmla="*/ 122732 w 1295399"/>
                <a:gd name="connsiteY4" fmla="*/ 410777 h 481312"/>
                <a:gd name="connsiteX5" fmla="*/ 0 w 1295399"/>
                <a:gd name="connsiteY5" fmla="*/ 481312 h 481312"/>
                <a:gd name="connsiteX6" fmla="*/ 0 w 1295399"/>
                <a:gd name="connsiteY6" fmla="*/ 100312 h 481312"/>
                <a:gd name="connsiteX7" fmla="*/ 79727 w 1295399"/>
                <a:gd name="connsiteY7" fmla="*/ 0 h 481312"/>
                <a:gd name="connsiteX0" fmla="*/ 79727 w 1302292"/>
                <a:gd name="connsiteY0" fmla="*/ 0 h 481312"/>
                <a:gd name="connsiteX1" fmla="*/ 1134372 w 1302292"/>
                <a:gd name="connsiteY1" fmla="*/ 1301 h 481312"/>
                <a:gd name="connsiteX2" fmla="*/ 1295399 w 1302292"/>
                <a:gd name="connsiteY2" fmla="*/ 202725 h 481312"/>
                <a:gd name="connsiteX3" fmla="*/ 1093012 w 1302292"/>
                <a:gd name="connsiteY3" fmla="*/ 405112 h 481312"/>
                <a:gd name="connsiteX4" fmla="*/ 122732 w 1302292"/>
                <a:gd name="connsiteY4" fmla="*/ 410777 h 481312"/>
                <a:gd name="connsiteX5" fmla="*/ 0 w 1302292"/>
                <a:gd name="connsiteY5" fmla="*/ 481312 h 481312"/>
                <a:gd name="connsiteX6" fmla="*/ 0 w 1302292"/>
                <a:gd name="connsiteY6" fmla="*/ 100312 h 481312"/>
                <a:gd name="connsiteX7" fmla="*/ 79727 w 1302292"/>
                <a:gd name="connsiteY7" fmla="*/ 0 h 481312"/>
                <a:gd name="connsiteX0" fmla="*/ 79727 w 1295608"/>
                <a:gd name="connsiteY0" fmla="*/ 0 h 481312"/>
                <a:gd name="connsiteX1" fmla="*/ 1134372 w 1295608"/>
                <a:gd name="connsiteY1" fmla="*/ 1301 h 481312"/>
                <a:gd name="connsiteX2" fmla="*/ 1295399 w 1295608"/>
                <a:gd name="connsiteY2" fmla="*/ 202725 h 481312"/>
                <a:gd name="connsiteX3" fmla="*/ 1133118 w 1295608"/>
                <a:gd name="connsiteY3" fmla="*/ 405112 h 481312"/>
                <a:gd name="connsiteX4" fmla="*/ 122732 w 1295608"/>
                <a:gd name="connsiteY4" fmla="*/ 410777 h 481312"/>
                <a:gd name="connsiteX5" fmla="*/ 0 w 1295608"/>
                <a:gd name="connsiteY5" fmla="*/ 481312 h 481312"/>
                <a:gd name="connsiteX6" fmla="*/ 0 w 1295608"/>
                <a:gd name="connsiteY6" fmla="*/ 100312 h 481312"/>
                <a:gd name="connsiteX7" fmla="*/ 79727 w 1295608"/>
                <a:gd name="connsiteY7" fmla="*/ 0 h 481312"/>
                <a:gd name="connsiteX0" fmla="*/ 79727 w 1295399"/>
                <a:gd name="connsiteY0" fmla="*/ 0 h 481312"/>
                <a:gd name="connsiteX1" fmla="*/ 1134372 w 1295399"/>
                <a:gd name="connsiteY1" fmla="*/ 1301 h 481312"/>
                <a:gd name="connsiteX2" fmla="*/ 1295399 w 1295399"/>
                <a:gd name="connsiteY2" fmla="*/ 202725 h 481312"/>
                <a:gd name="connsiteX3" fmla="*/ 1133118 w 1295399"/>
                <a:gd name="connsiteY3" fmla="*/ 405112 h 481312"/>
                <a:gd name="connsiteX4" fmla="*/ 122732 w 1295399"/>
                <a:gd name="connsiteY4" fmla="*/ 410777 h 481312"/>
                <a:gd name="connsiteX5" fmla="*/ 0 w 1295399"/>
                <a:gd name="connsiteY5" fmla="*/ 481312 h 481312"/>
                <a:gd name="connsiteX6" fmla="*/ 0 w 1295399"/>
                <a:gd name="connsiteY6" fmla="*/ 100312 h 481312"/>
                <a:gd name="connsiteX7" fmla="*/ 79727 w 1295399"/>
                <a:gd name="connsiteY7" fmla="*/ 0 h 481312"/>
                <a:gd name="connsiteX0" fmla="*/ 79727 w 1295399"/>
                <a:gd name="connsiteY0" fmla="*/ 0 h 481312"/>
                <a:gd name="connsiteX1" fmla="*/ 1134372 w 1295399"/>
                <a:gd name="connsiteY1" fmla="*/ 1301 h 481312"/>
                <a:gd name="connsiteX2" fmla="*/ 1295399 w 1295399"/>
                <a:gd name="connsiteY2" fmla="*/ 202725 h 481312"/>
                <a:gd name="connsiteX3" fmla="*/ 1133118 w 1295399"/>
                <a:gd name="connsiteY3" fmla="*/ 405112 h 481312"/>
                <a:gd name="connsiteX4" fmla="*/ 122732 w 1295399"/>
                <a:gd name="connsiteY4" fmla="*/ 410777 h 481312"/>
                <a:gd name="connsiteX5" fmla="*/ 0 w 1295399"/>
                <a:gd name="connsiteY5" fmla="*/ 481312 h 481312"/>
                <a:gd name="connsiteX6" fmla="*/ 0 w 1295399"/>
                <a:gd name="connsiteY6" fmla="*/ 100312 h 481312"/>
                <a:gd name="connsiteX7" fmla="*/ 79727 w 1295399"/>
                <a:gd name="connsiteY7" fmla="*/ 0 h 481312"/>
                <a:gd name="connsiteX0" fmla="*/ 79727 w 1295399"/>
                <a:gd name="connsiteY0" fmla="*/ 0 h 481312"/>
                <a:gd name="connsiteX1" fmla="*/ 1134372 w 1295399"/>
                <a:gd name="connsiteY1" fmla="*/ 1301 h 481312"/>
                <a:gd name="connsiteX2" fmla="*/ 1295399 w 1295399"/>
                <a:gd name="connsiteY2" fmla="*/ 202725 h 481312"/>
                <a:gd name="connsiteX3" fmla="*/ 1165078 w 1295399"/>
                <a:gd name="connsiteY3" fmla="*/ 406074 h 481312"/>
                <a:gd name="connsiteX4" fmla="*/ 122732 w 1295399"/>
                <a:gd name="connsiteY4" fmla="*/ 410777 h 481312"/>
                <a:gd name="connsiteX5" fmla="*/ 0 w 1295399"/>
                <a:gd name="connsiteY5" fmla="*/ 481312 h 481312"/>
                <a:gd name="connsiteX6" fmla="*/ 0 w 1295399"/>
                <a:gd name="connsiteY6" fmla="*/ 100312 h 481312"/>
                <a:gd name="connsiteX7" fmla="*/ 79727 w 1295399"/>
                <a:gd name="connsiteY7" fmla="*/ 0 h 481312"/>
                <a:gd name="connsiteX0" fmla="*/ 79727 w 1295399"/>
                <a:gd name="connsiteY0" fmla="*/ 0 h 481312"/>
                <a:gd name="connsiteX1" fmla="*/ 1156305 w 1295399"/>
                <a:gd name="connsiteY1" fmla="*/ 6114 h 481312"/>
                <a:gd name="connsiteX2" fmla="*/ 1295399 w 1295399"/>
                <a:gd name="connsiteY2" fmla="*/ 202725 h 481312"/>
                <a:gd name="connsiteX3" fmla="*/ 1165078 w 1295399"/>
                <a:gd name="connsiteY3" fmla="*/ 406074 h 481312"/>
                <a:gd name="connsiteX4" fmla="*/ 122732 w 1295399"/>
                <a:gd name="connsiteY4" fmla="*/ 410777 h 481312"/>
                <a:gd name="connsiteX5" fmla="*/ 0 w 1295399"/>
                <a:gd name="connsiteY5" fmla="*/ 481312 h 481312"/>
                <a:gd name="connsiteX6" fmla="*/ 0 w 1295399"/>
                <a:gd name="connsiteY6" fmla="*/ 100312 h 481312"/>
                <a:gd name="connsiteX7" fmla="*/ 79727 w 1295399"/>
                <a:gd name="connsiteY7" fmla="*/ 0 h 481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95399" h="481312">
                  <a:moveTo>
                    <a:pt x="79727" y="0"/>
                  </a:moveTo>
                  <a:lnTo>
                    <a:pt x="1156305" y="6114"/>
                  </a:lnTo>
                  <a:lnTo>
                    <a:pt x="1295399" y="202725"/>
                  </a:lnTo>
                  <a:lnTo>
                    <a:pt x="1165078" y="406074"/>
                  </a:lnTo>
                  <a:lnTo>
                    <a:pt x="122732" y="410777"/>
                  </a:lnTo>
                  <a:cubicBezTo>
                    <a:pt x="78235" y="412895"/>
                    <a:pt x="11453" y="402374"/>
                    <a:pt x="0" y="481312"/>
                  </a:cubicBezTo>
                  <a:lnTo>
                    <a:pt x="0" y="100312"/>
                  </a:lnTo>
                  <a:cubicBezTo>
                    <a:pt x="721" y="14824"/>
                    <a:pt x="31644" y="5334"/>
                    <a:pt x="79727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/>
            </a:scene3d>
            <a:sp3d prstMaterial="plastic">
              <a:bevelT w="57150" h="57150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6" name="Pie 55"/>
            <p:cNvSpPr/>
            <p:nvPr/>
          </p:nvSpPr>
          <p:spPr bwMode="gray">
            <a:xfrm>
              <a:off x="4763053" y="3083859"/>
              <a:ext cx="304685" cy="179294"/>
            </a:xfrm>
            <a:prstGeom prst="pie">
              <a:avLst>
                <a:gd name="adj1" fmla="val 5429925"/>
                <a:gd name="adj2" fmla="val 1620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6149" name="Group 57"/>
          <p:cNvGrpSpPr>
            <a:grpSpLocks/>
          </p:cNvGrpSpPr>
          <p:nvPr/>
        </p:nvGrpSpPr>
        <p:grpSpPr bwMode="auto">
          <a:xfrm>
            <a:off x="4800599" y="1697037"/>
            <a:ext cx="3200401" cy="4703763"/>
            <a:chOff x="457200" y="1239996"/>
            <a:chExt cx="2177144" cy="2804886"/>
          </a:xfrm>
          <a:solidFill>
            <a:schemeClr val="tx1"/>
          </a:solidFill>
        </p:grpSpPr>
        <p:sp>
          <p:nvSpPr>
            <p:cNvPr id="59" name="Rectangle 58"/>
            <p:cNvSpPr/>
            <p:nvPr/>
          </p:nvSpPr>
          <p:spPr>
            <a:xfrm>
              <a:off x="457200" y="1239996"/>
              <a:ext cx="2177144" cy="2804886"/>
            </a:xfrm>
            <a:prstGeom prst="rect">
              <a:avLst/>
            </a:prstGeom>
            <a:grp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0" name="Rectangle 59"/>
            <p:cNvSpPr/>
            <p:nvPr/>
          </p:nvSpPr>
          <p:spPr>
            <a:xfrm>
              <a:off x="536316" y="1293865"/>
              <a:ext cx="2018913" cy="2694698"/>
            </a:xfrm>
            <a:prstGeom prst="rect">
              <a:avLst/>
            </a:prstGeom>
            <a:grpFill/>
            <a:ln w="19050">
              <a:solidFill>
                <a:schemeClr val="accent1">
                  <a:lumMod val="60000"/>
                  <a:lumOff val="40000"/>
                </a:schemeClr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6150" name="Group 60"/>
          <p:cNvGrpSpPr>
            <a:grpSpLocks/>
          </p:cNvGrpSpPr>
          <p:nvPr/>
        </p:nvGrpSpPr>
        <p:grpSpPr bwMode="auto">
          <a:xfrm flipV="1">
            <a:off x="4696691" y="1870075"/>
            <a:ext cx="2597871" cy="738188"/>
            <a:chOff x="4782670" y="2429435"/>
            <a:chExt cx="2840865" cy="833718"/>
          </a:xfrm>
          <a:solidFill>
            <a:srgbClr val="FFC000"/>
          </a:solidFill>
        </p:grpSpPr>
        <p:sp>
          <p:nvSpPr>
            <p:cNvPr id="64" name="Freeform 63"/>
            <p:cNvSpPr/>
            <p:nvPr/>
          </p:nvSpPr>
          <p:spPr bwMode="gray">
            <a:xfrm>
              <a:off x="4790411" y="2429435"/>
              <a:ext cx="2833124" cy="768967"/>
            </a:xfrm>
            <a:custGeom>
              <a:avLst/>
              <a:gdLst>
                <a:gd name="connsiteX0" fmla="*/ 0 w 1205789"/>
                <a:gd name="connsiteY0" fmla="*/ 0 h 404774"/>
                <a:gd name="connsiteX1" fmla="*/ 1003402 w 1205789"/>
                <a:gd name="connsiteY1" fmla="*/ 0 h 404774"/>
                <a:gd name="connsiteX2" fmla="*/ 1205789 w 1205789"/>
                <a:gd name="connsiteY2" fmla="*/ 202387 h 404774"/>
                <a:gd name="connsiteX3" fmla="*/ 1003402 w 1205789"/>
                <a:gd name="connsiteY3" fmla="*/ 404774 h 404774"/>
                <a:gd name="connsiteX4" fmla="*/ 0 w 1205789"/>
                <a:gd name="connsiteY4" fmla="*/ 404774 h 404774"/>
                <a:gd name="connsiteX5" fmla="*/ 0 w 1205789"/>
                <a:gd name="connsiteY5" fmla="*/ 0 h 404774"/>
                <a:gd name="connsiteX0" fmla="*/ 7314 w 1213103"/>
                <a:gd name="connsiteY0" fmla="*/ 0 h 404774"/>
                <a:gd name="connsiteX1" fmla="*/ 1010716 w 1213103"/>
                <a:gd name="connsiteY1" fmla="*/ 0 h 404774"/>
                <a:gd name="connsiteX2" fmla="*/ 1213103 w 1213103"/>
                <a:gd name="connsiteY2" fmla="*/ 202387 h 404774"/>
                <a:gd name="connsiteX3" fmla="*/ 1010716 w 1213103"/>
                <a:gd name="connsiteY3" fmla="*/ 404774 h 404774"/>
                <a:gd name="connsiteX4" fmla="*/ 7314 w 1213103"/>
                <a:gd name="connsiteY4" fmla="*/ 404774 h 404774"/>
                <a:gd name="connsiteX5" fmla="*/ 0 w 1213103"/>
                <a:gd name="connsiteY5" fmla="*/ 131673 h 404774"/>
                <a:gd name="connsiteX6" fmla="*/ 7314 w 1213103"/>
                <a:gd name="connsiteY6" fmla="*/ 0 h 404774"/>
                <a:gd name="connsiteX0" fmla="*/ 89610 w 1295399"/>
                <a:gd name="connsiteY0" fmla="*/ 0 h 404774"/>
                <a:gd name="connsiteX1" fmla="*/ 1093012 w 1295399"/>
                <a:gd name="connsiteY1" fmla="*/ 0 h 404774"/>
                <a:gd name="connsiteX2" fmla="*/ 1295399 w 1295399"/>
                <a:gd name="connsiteY2" fmla="*/ 202387 h 404774"/>
                <a:gd name="connsiteX3" fmla="*/ 1093012 w 1295399"/>
                <a:gd name="connsiteY3" fmla="*/ 404774 h 404774"/>
                <a:gd name="connsiteX4" fmla="*/ 89610 w 1295399"/>
                <a:gd name="connsiteY4" fmla="*/ 404774 h 404774"/>
                <a:gd name="connsiteX5" fmla="*/ 0 w 1295399"/>
                <a:gd name="connsiteY5" fmla="*/ 99974 h 404774"/>
                <a:gd name="connsiteX6" fmla="*/ 89610 w 1295399"/>
                <a:gd name="connsiteY6" fmla="*/ 0 h 404774"/>
                <a:gd name="connsiteX0" fmla="*/ 89610 w 1295399"/>
                <a:gd name="connsiteY0" fmla="*/ 0 h 404774"/>
                <a:gd name="connsiteX1" fmla="*/ 1093012 w 1295399"/>
                <a:gd name="connsiteY1" fmla="*/ 0 h 404774"/>
                <a:gd name="connsiteX2" fmla="*/ 1295399 w 1295399"/>
                <a:gd name="connsiteY2" fmla="*/ 202387 h 404774"/>
                <a:gd name="connsiteX3" fmla="*/ 1093012 w 1295399"/>
                <a:gd name="connsiteY3" fmla="*/ 404774 h 404774"/>
                <a:gd name="connsiteX4" fmla="*/ 89610 w 1295399"/>
                <a:gd name="connsiteY4" fmla="*/ 404774 h 404774"/>
                <a:gd name="connsiteX5" fmla="*/ 60350 w 1295399"/>
                <a:gd name="connsiteY5" fmla="*/ 299923 h 404774"/>
                <a:gd name="connsiteX6" fmla="*/ 0 w 1295399"/>
                <a:gd name="connsiteY6" fmla="*/ 99974 h 404774"/>
                <a:gd name="connsiteX7" fmla="*/ 89610 w 1295399"/>
                <a:gd name="connsiteY7" fmla="*/ 0 h 4047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104497 w 1310286"/>
                <a:gd name="connsiteY0" fmla="*/ 0 h 480974"/>
                <a:gd name="connsiteX1" fmla="*/ 1107899 w 1310286"/>
                <a:gd name="connsiteY1" fmla="*/ 0 h 480974"/>
                <a:gd name="connsiteX2" fmla="*/ 1310286 w 1310286"/>
                <a:gd name="connsiteY2" fmla="*/ 202387 h 480974"/>
                <a:gd name="connsiteX3" fmla="*/ 1107899 w 1310286"/>
                <a:gd name="connsiteY3" fmla="*/ 404774 h 480974"/>
                <a:gd name="connsiteX4" fmla="*/ 104497 w 1310286"/>
                <a:gd name="connsiteY4" fmla="*/ 404774 h 480974"/>
                <a:gd name="connsiteX5" fmla="*/ 14887 w 1310286"/>
                <a:gd name="connsiteY5" fmla="*/ 480974 h 480974"/>
                <a:gd name="connsiteX6" fmla="*/ 14887 w 1310286"/>
                <a:gd name="connsiteY6" fmla="*/ 99974 h 480974"/>
                <a:gd name="connsiteX7" fmla="*/ 104497 w 1310286"/>
                <a:gd name="connsiteY7" fmla="*/ 0 h 480974"/>
                <a:gd name="connsiteX0" fmla="*/ 104497 w 1310286"/>
                <a:gd name="connsiteY0" fmla="*/ 0 h 480974"/>
                <a:gd name="connsiteX1" fmla="*/ 1107899 w 1310286"/>
                <a:gd name="connsiteY1" fmla="*/ 0 h 480974"/>
                <a:gd name="connsiteX2" fmla="*/ 1310286 w 1310286"/>
                <a:gd name="connsiteY2" fmla="*/ 202387 h 480974"/>
                <a:gd name="connsiteX3" fmla="*/ 1107899 w 1310286"/>
                <a:gd name="connsiteY3" fmla="*/ 404774 h 480974"/>
                <a:gd name="connsiteX4" fmla="*/ 104497 w 1310286"/>
                <a:gd name="connsiteY4" fmla="*/ 404774 h 480974"/>
                <a:gd name="connsiteX5" fmla="*/ 14887 w 1310286"/>
                <a:gd name="connsiteY5" fmla="*/ 480974 h 480974"/>
                <a:gd name="connsiteX6" fmla="*/ 14887 w 1310286"/>
                <a:gd name="connsiteY6" fmla="*/ 99974 h 480974"/>
                <a:gd name="connsiteX7" fmla="*/ 104497 w 1310286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2367 h 483341"/>
                <a:gd name="connsiteX1" fmla="*/ 1093012 w 1295399"/>
                <a:gd name="connsiteY1" fmla="*/ 2367 h 483341"/>
                <a:gd name="connsiteX2" fmla="*/ 1295399 w 1295399"/>
                <a:gd name="connsiteY2" fmla="*/ 204754 h 483341"/>
                <a:gd name="connsiteX3" fmla="*/ 1093012 w 1295399"/>
                <a:gd name="connsiteY3" fmla="*/ 407141 h 483341"/>
                <a:gd name="connsiteX4" fmla="*/ 89610 w 1295399"/>
                <a:gd name="connsiteY4" fmla="*/ 407141 h 483341"/>
                <a:gd name="connsiteX5" fmla="*/ 0 w 1295399"/>
                <a:gd name="connsiteY5" fmla="*/ 483341 h 483341"/>
                <a:gd name="connsiteX6" fmla="*/ 0 w 1295399"/>
                <a:gd name="connsiteY6" fmla="*/ 102341 h 483341"/>
                <a:gd name="connsiteX7" fmla="*/ 89610 w 1295399"/>
                <a:gd name="connsiteY7" fmla="*/ 2367 h 483341"/>
                <a:gd name="connsiteX0" fmla="*/ 103929 w 1309718"/>
                <a:gd name="connsiteY0" fmla="*/ 2367 h 483341"/>
                <a:gd name="connsiteX1" fmla="*/ 1107331 w 1309718"/>
                <a:gd name="connsiteY1" fmla="*/ 2367 h 483341"/>
                <a:gd name="connsiteX2" fmla="*/ 1309718 w 1309718"/>
                <a:gd name="connsiteY2" fmla="*/ 204754 h 483341"/>
                <a:gd name="connsiteX3" fmla="*/ 1107331 w 1309718"/>
                <a:gd name="connsiteY3" fmla="*/ 407141 h 483341"/>
                <a:gd name="connsiteX4" fmla="*/ 103929 w 1309718"/>
                <a:gd name="connsiteY4" fmla="*/ 407141 h 483341"/>
                <a:gd name="connsiteX5" fmla="*/ 14319 w 1309718"/>
                <a:gd name="connsiteY5" fmla="*/ 483341 h 483341"/>
                <a:gd name="connsiteX6" fmla="*/ 14319 w 1309718"/>
                <a:gd name="connsiteY6" fmla="*/ 102341 h 483341"/>
                <a:gd name="connsiteX7" fmla="*/ 103929 w 1309718"/>
                <a:gd name="connsiteY7" fmla="*/ 2367 h 483341"/>
                <a:gd name="connsiteX0" fmla="*/ 103929 w 1309718"/>
                <a:gd name="connsiteY0" fmla="*/ 2367 h 483341"/>
                <a:gd name="connsiteX1" fmla="*/ 1107331 w 1309718"/>
                <a:gd name="connsiteY1" fmla="*/ 2367 h 483341"/>
                <a:gd name="connsiteX2" fmla="*/ 1309718 w 1309718"/>
                <a:gd name="connsiteY2" fmla="*/ 204754 h 483341"/>
                <a:gd name="connsiteX3" fmla="*/ 1107331 w 1309718"/>
                <a:gd name="connsiteY3" fmla="*/ 407141 h 483341"/>
                <a:gd name="connsiteX4" fmla="*/ 103929 w 1309718"/>
                <a:gd name="connsiteY4" fmla="*/ 407141 h 483341"/>
                <a:gd name="connsiteX5" fmla="*/ 14319 w 1309718"/>
                <a:gd name="connsiteY5" fmla="*/ 483341 h 483341"/>
                <a:gd name="connsiteX6" fmla="*/ 14319 w 1309718"/>
                <a:gd name="connsiteY6" fmla="*/ 102341 h 483341"/>
                <a:gd name="connsiteX7" fmla="*/ 103929 w 1309718"/>
                <a:gd name="connsiteY7" fmla="*/ 2367 h 483341"/>
                <a:gd name="connsiteX0" fmla="*/ 103929 w 1309718"/>
                <a:gd name="connsiteY0" fmla="*/ 2367 h 483341"/>
                <a:gd name="connsiteX1" fmla="*/ 1107331 w 1309718"/>
                <a:gd name="connsiteY1" fmla="*/ 2367 h 483341"/>
                <a:gd name="connsiteX2" fmla="*/ 1309718 w 1309718"/>
                <a:gd name="connsiteY2" fmla="*/ 204754 h 483341"/>
                <a:gd name="connsiteX3" fmla="*/ 1107331 w 1309718"/>
                <a:gd name="connsiteY3" fmla="*/ 407141 h 483341"/>
                <a:gd name="connsiteX4" fmla="*/ 103929 w 1309718"/>
                <a:gd name="connsiteY4" fmla="*/ 407141 h 483341"/>
                <a:gd name="connsiteX5" fmla="*/ 14319 w 1309718"/>
                <a:gd name="connsiteY5" fmla="*/ 483341 h 483341"/>
                <a:gd name="connsiteX6" fmla="*/ 14319 w 1309718"/>
                <a:gd name="connsiteY6" fmla="*/ 102341 h 483341"/>
                <a:gd name="connsiteX7" fmla="*/ 103929 w 1309718"/>
                <a:gd name="connsiteY7" fmla="*/ 2367 h 483341"/>
                <a:gd name="connsiteX0" fmla="*/ 103929 w 1309718"/>
                <a:gd name="connsiteY0" fmla="*/ 2367 h 483341"/>
                <a:gd name="connsiteX1" fmla="*/ 1107331 w 1309718"/>
                <a:gd name="connsiteY1" fmla="*/ 2367 h 483341"/>
                <a:gd name="connsiteX2" fmla="*/ 1309718 w 1309718"/>
                <a:gd name="connsiteY2" fmla="*/ 204754 h 483341"/>
                <a:gd name="connsiteX3" fmla="*/ 1107331 w 1309718"/>
                <a:gd name="connsiteY3" fmla="*/ 407141 h 483341"/>
                <a:gd name="connsiteX4" fmla="*/ 103929 w 1309718"/>
                <a:gd name="connsiteY4" fmla="*/ 407141 h 483341"/>
                <a:gd name="connsiteX5" fmla="*/ 14319 w 1309718"/>
                <a:gd name="connsiteY5" fmla="*/ 483341 h 483341"/>
                <a:gd name="connsiteX6" fmla="*/ 14319 w 1309718"/>
                <a:gd name="connsiteY6" fmla="*/ 102341 h 483341"/>
                <a:gd name="connsiteX7" fmla="*/ 103929 w 1309718"/>
                <a:gd name="connsiteY7" fmla="*/ 2367 h 483341"/>
                <a:gd name="connsiteX0" fmla="*/ 140419 w 1309718"/>
                <a:gd name="connsiteY0" fmla="*/ 2549 h 480974"/>
                <a:gd name="connsiteX1" fmla="*/ 1107331 w 1309718"/>
                <a:gd name="connsiteY1" fmla="*/ 0 h 480974"/>
                <a:gd name="connsiteX2" fmla="*/ 1309718 w 1309718"/>
                <a:gd name="connsiteY2" fmla="*/ 202387 h 480974"/>
                <a:gd name="connsiteX3" fmla="*/ 1107331 w 1309718"/>
                <a:gd name="connsiteY3" fmla="*/ 404774 h 480974"/>
                <a:gd name="connsiteX4" fmla="*/ 103929 w 1309718"/>
                <a:gd name="connsiteY4" fmla="*/ 404774 h 480974"/>
                <a:gd name="connsiteX5" fmla="*/ 14319 w 1309718"/>
                <a:gd name="connsiteY5" fmla="*/ 480974 h 480974"/>
                <a:gd name="connsiteX6" fmla="*/ 14319 w 1309718"/>
                <a:gd name="connsiteY6" fmla="*/ 99974 h 480974"/>
                <a:gd name="connsiteX7" fmla="*/ 140419 w 1309718"/>
                <a:gd name="connsiteY7" fmla="*/ 2549 h 480974"/>
                <a:gd name="connsiteX0" fmla="*/ 140419 w 1309718"/>
                <a:gd name="connsiteY0" fmla="*/ 2549 h 480974"/>
                <a:gd name="connsiteX1" fmla="*/ 1107331 w 1309718"/>
                <a:gd name="connsiteY1" fmla="*/ 0 h 480974"/>
                <a:gd name="connsiteX2" fmla="*/ 1309718 w 1309718"/>
                <a:gd name="connsiteY2" fmla="*/ 202387 h 480974"/>
                <a:gd name="connsiteX3" fmla="*/ 1107331 w 1309718"/>
                <a:gd name="connsiteY3" fmla="*/ 404774 h 480974"/>
                <a:gd name="connsiteX4" fmla="*/ 137051 w 1309718"/>
                <a:gd name="connsiteY4" fmla="*/ 410439 h 480974"/>
                <a:gd name="connsiteX5" fmla="*/ 14319 w 1309718"/>
                <a:gd name="connsiteY5" fmla="*/ 480974 h 480974"/>
                <a:gd name="connsiteX6" fmla="*/ 14319 w 1309718"/>
                <a:gd name="connsiteY6" fmla="*/ 99974 h 480974"/>
                <a:gd name="connsiteX7" fmla="*/ 140419 w 1309718"/>
                <a:gd name="connsiteY7" fmla="*/ 2549 h 480974"/>
                <a:gd name="connsiteX0" fmla="*/ 140419 w 1309718"/>
                <a:gd name="connsiteY0" fmla="*/ 2549 h 480974"/>
                <a:gd name="connsiteX1" fmla="*/ 1107331 w 1309718"/>
                <a:gd name="connsiteY1" fmla="*/ 0 h 480974"/>
                <a:gd name="connsiteX2" fmla="*/ 1309718 w 1309718"/>
                <a:gd name="connsiteY2" fmla="*/ 202387 h 480974"/>
                <a:gd name="connsiteX3" fmla="*/ 1107331 w 1309718"/>
                <a:gd name="connsiteY3" fmla="*/ 404774 h 480974"/>
                <a:gd name="connsiteX4" fmla="*/ 137051 w 1309718"/>
                <a:gd name="connsiteY4" fmla="*/ 410439 h 480974"/>
                <a:gd name="connsiteX5" fmla="*/ 14319 w 1309718"/>
                <a:gd name="connsiteY5" fmla="*/ 480974 h 480974"/>
                <a:gd name="connsiteX6" fmla="*/ 14319 w 1309718"/>
                <a:gd name="connsiteY6" fmla="*/ 99974 h 480974"/>
                <a:gd name="connsiteX7" fmla="*/ 140419 w 1309718"/>
                <a:gd name="connsiteY7" fmla="*/ 2549 h 480974"/>
                <a:gd name="connsiteX0" fmla="*/ 140419 w 1309718"/>
                <a:gd name="connsiteY0" fmla="*/ 2549 h 480974"/>
                <a:gd name="connsiteX1" fmla="*/ 1107331 w 1309718"/>
                <a:gd name="connsiteY1" fmla="*/ 0 h 480974"/>
                <a:gd name="connsiteX2" fmla="*/ 1309718 w 1309718"/>
                <a:gd name="connsiteY2" fmla="*/ 202387 h 480974"/>
                <a:gd name="connsiteX3" fmla="*/ 1107331 w 1309718"/>
                <a:gd name="connsiteY3" fmla="*/ 404774 h 480974"/>
                <a:gd name="connsiteX4" fmla="*/ 137051 w 1309718"/>
                <a:gd name="connsiteY4" fmla="*/ 410439 h 480974"/>
                <a:gd name="connsiteX5" fmla="*/ 14319 w 1309718"/>
                <a:gd name="connsiteY5" fmla="*/ 480974 h 480974"/>
                <a:gd name="connsiteX6" fmla="*/ 14319 w 1309718"/>
                <a:gd name="connsiteY6" fmla="*/ 99974 h 480974"/>
                <a:gd name="connsiteX7" fmla="*/ 140419 w 1309718"/>
                <a:gd name="connsiteY7" fmla="*/ 2549 h 480974"/>
                <a:gd name="connsiteX0" fmla="*/ 140419 w 1309718"/>
                <a:gd name="connsiteY0" fmla="*/ 2549 h 480974"/>
                <a:gd name="connsiteX1" fmla="*/ 1107331 w 1309718"/>
                <a:gd name="connsiteY1" fmla="*/ 0 h 480974"/>
                <a:gd name="connsiteX2" fmla="*/ 1309718 w 1309718"/>
                <a:gd name="connsiteY2" fmla="*/ 202387 h 480974"/>
                <a:gd name="connsiteX3" fmla="*/ 1107331 w 1309718"/>
                <a:gd name="connsiteY3" fmla="*/ 404774 h 480974"/>
                <a:gd name="connsiteX4" fmla="*/ 137051 w 1309718"/>
                <a:gd name="connsiteY4" fmla="*/ 410439 h 480974"/>
                <a:gd name="connsiteX5" fmla="*/ 14319 w 1309718"/>
                <a:gd name="connsiteY5" fmla="*/ 480974 h 480974"/>
                <a:gd name="connsiteX6" fmla="*/ 14319 w 1309718"/>
                <a:gd name="connsiteY6" fmla="*/ 99974 h 480974"/>
                <a:gd name="connsiteX7" fmla="*/ 140419 w 1309718"/>
                <a:gd name="connsiteY7" fmla="*/ 2549 h 480974"/>
                <a:gd name="connsiteX0" fmla="*/ 140419 w 1309718"/>
                <a:gd name="connsiteY0" fmla="*/ 2549 h 480974"/>
                <a:gd name="connsiteX1" fmla="*/ 1107331 w 1309718"/>
                <a:gd name="connsiteY1" fmla="*/ 0 h 480974"/>
                <a:gd name="connsiteX2" fmla="*/ 1309718 w 1309718"/>
                <a:gd name="connsiteY2" fmla="*/ 202387 h 480974"/>
                <a:gd name="connsiteX3" fmla="*/ 1107331 w 1309718"/>
                <a:gd name="connsiteY3" fmla="*/ 404774 h 480974"/>
                <a:gd name="connsiteX4" fmla="*/ 137051 w 1309718"/>
                <a:gd name="connsiteY4" fmla="*/ 410439 h 480974"/>
                <a:gd name="connsiteX5" fmla="*/ 14319 w 1309718"/>
                <a:gd name="connsiteY5" fmla="*/ 480974 h 480974"/>
                <a:gd name="connsiteX6" fmla="*/ 14319 w 1309718"/>
                <a:gd name="connsiteY6" fmla="*/ 99974 h 480974"/>
                <a:gd name="connsiteX7" fmla="*/ 140419 w 1309718"/>
                <a:gd name="connsiteY7" fmla="*/ 2549 h 480974"/>
                <a:gd name="connsiteX0" fmla="*/ 94046 w 1309718"/>
                <a:gd name="connsiteY0" fmla="*/ 2367 h 483679"/>
                <a:gd name="connsiteX1" fmla="*/ 1107331 w 1309718"/>
                <a:gd name="connsiteY1" fmla="*/ 2705 h 483679"/>
                <a:gd name="connsiteX2" fmla="*/ 1309718 w 1309718"/>
                <a:gd name="connsiteY2" fmla="*/ 205092 h 483679"/>
                <a:gd name="connsiteX3" fmla="*/ 1107331 w 1309718"/>
                <a:gd name="connsiteY3" fmla="*/ 407479 h 483679"/>
                <a:gd name="connsiteX4" fmla="*/ 137051 w 1309718"/>
                <a:gd name="connsiteY4" fmla="*/ 413144 h 483679"/>
                <a:gd name="connsiteX5" fmla="*/ 14319 w 1309718"/>
                <a:gd name="connsiteY5" fmla="*/ 483679 h 483679"/>
                <a:gd name="connsiteX6" fmla="*/ 14319 w 1309718"/>
                <a:gd name="connsiteY6" fmla="*/ 102679 h 483679"/>
                <a:gd name="connsiteX7" fmla="*/ 94046 w 1309718"/>
                <a:gd name="connsiteY7" fmla="*/ 2367 h 483679"/>
                <a:gd name="connsiteX0" fmla="*/ 94046 w 1309718"/>
                <a:gd name="connsiteY0" fmla="*/ 0 h 481312"/>
                <a:gd name="connsiteX1" fmla="*/ 1107331 w 1309718"/>
                <a:gd name="connsiteY1" fmla="*/ 338 h 481312"/>
                <a:gd name="connsiteX2" fmla="*/ 1309718 w 1309718"/>
                <a:gd name="connsiteY2" fmla="*/ 202725 h 481312"/>
                <a:gd name="connsiteX3" fmla="*/ 1107331 w 1309718"/>
                <a:gd name="connsiteY3" fmla="*/ 405112 h 481312"/>
                <a:gd name="connsiteX4" fmla="*/ 137051 w 1309718"/>
                <a:gd name="connsiteY4" fmla="*/ 410777 h 481312"/>
                <a:gd name="connsiteX5" fmla="*/ 14319 w 1309718"/>
                <a:gd name="connsiteY5" fmla="*/ 481312 h 481312"/>
                <a:gd name="connsiteX6" fmla="*/ 14319 w 1309718"/>
                <a:gd name="connsiteY6" fmla="*/ 100312 h 481312"/>
                <a:gd name="connsiteX7" fmla="*/ 94046 w 1309718"/>
                <a:gd name="connsiteY7" fmla="*/ 0 h 481312"/>
                <a:gd name="connsiteX0" fmla="*/ 94046 w 1309718"/>
                <a:gd name="connsiteY0" fmla="*/ 11030 h 492342"/>
                <a:gd name="connsiteX1" fmla="*/ 1107331 w 1309718"/>
                <a:gd name="connsiteY1" fmla="*/ 11368 h 492342"/>
                <a:gd name="connsiteX2" fmla="*/ 1309718 w 1309718"/>
                <a:gd name="connsiteY2" fmla="*/ 213755 h 492342"/>
                <a:gd name="connsiteX3" fmla="*/ 1107331 w 1309718"/>
                <a:gd name="connsiteY3" fmla="*/ 416142 h 492342"/>
                <a:gd name="connsiteX4" fmla="*/ 137051 w 1309718"/>
                <a:gd name="connsiteY4" fmla="*/ 421807 h 492342"/>
                <a:gd name="connsiteX5" fmla="*/ 14319 w 1309718"/>
                <a:gd name="connsiteY5" fmla="*/ 492342 h 492342"/>
                <a:gd name="connsiteX6" fmla="*/ 14319 w 1309718"/>
                <a:gd name="connsiteY6" fmla="*/ 111342 h 492342"/>
                <a:gd name="connsiteX7" fmla="*/ 94046 w 1309718"/>
                <a:gd name="connsiteY7" fmla="*/ 11030 h 492342"/>
                <a:gd name="connsiteX0" fmla="*/ 94046 w 1309718"/>
                <a:gd name="connsiteY0" fmla="*/ 0 h 481312"/>
                <a:gd name="connsiteX1" fmla="*/ 1107331 w 1309718"/>
                <a:gd name="connsiteY1" fmla="*/ 338 h 481312"/>
                <a:gd name="connsiteX2" fmla="*/ 1309718 w 1309718"/>
                <a:gd name="connsiteY2" fmla="*/ 202725 h 481312"/>
                <a:gd name="connsiteX3" fmla="*/ 1107331 w 1309718"/>
                <a:gd name="connsiteY3" fmla="*/ 405112 h 481312"/>
                <a:gd name="connsiteX4" fmla="*/ 137051 w 1309718"/>
                <a:gd name="connsiteY4" fmla="*/ 410777 h 481312"/>
                <a:gd name="connsiteX5" fmla="*/ 14319 w 1309718"/>
                <a:gd name="connsiteY5" fmla="*/ 481312 h 481312"/>
                <a:gd name="connsiteX6" fmla="*/ 14319 w 1309718"/>
                <a:gd name="connsiteY6" fmla="*/ 100312 h 481312"/>
                <a:gd name="connsiteX7" fmla="*/ 94046 w 1309718"/>
                <a:gd name="connsiteY7" fmla="*/ 0 h 481312"/>
                <a:gd name="connsiteX0" fmla="*/ 94046 w 1309718"/>
                <a:gd name="connsiteY0" fmla="*/ 0 h 481312"/>
                <a:gd name="connsiteX1" fmla="*/ 1107331 w 1309718"/>
                <a:gd name="connsiteY1" fmla="*/ 338 h 481312"/>
                <a:gd name="connsiteX2" fmla="*/ 1309718 w 1309718"/>
                <a:gd name="connsiteY2" fmla="*/ 202725 h 481312"/>
                <a:gd name="connsiteX3" fmla="*/ 1107331 w 1309718"/>
                <a:gd name="connsiteY3" fmla="*/ 405112 h 481312"/>
                <a:gd name="connsiteX4" fmla="*/ 137051 w 1309718"/>
                <a:gd name="connsiteY4" fmla="*/ 410777 h 481312"/>
                <a:gd name="connsiteX5" fmla="*/ 14319 w 1309718"/>
                <a:gd name="connsiteY5" fmla="*/ 481312 h 481312"/>
                <a:gd name="connsiteX6" fmla="*/ 14319 w 1309718"/>
                <a:gd name="connsiteY6" fmla="*/ 100312 h 481312"/>
                <a:gd name="connsiteX7" fmla="*/ 94046 w 1309718"/>
                <a:gd name="connsiteY7" fmla="*/ 0 h 481312"/>
                <a:gd name="connsiteX0" fmla="*/ 81513 w 1297185"/>
                <a:gd name="connsiteY0" fmla="*/ 0 h 481312"/>
                <a:gd name="connsiteX1" fmla="*/ 1094798 w 1297185"/>
                <a:gd name="connsiteY1" fmla="*/ 338 h 481312"/>
                <a:gd name="connsiteX2" fmla="*/ 1297185 w 1297185"/>
                <a:gd name="connsiteY2" fmla="*/ 202725 h 481312"/>
                <a:gd name="connsiteX3" fmla="*/ 1094798 w 1297185"/>
                <a:gd name="connsiteY3" fmla="*/ 405112 h 481312"/>
                <a:gd name="connsiteX4" fmla="*/ 124518 w 1297185"/>
                <a:gd name="connsiteY4" fmla="*/ 410777 h 481312"/>
                <a:gd name="connsiteX5" fmla="*/ 1786 w 1297185"/>
                <a:gd name="connsiteY5" fmla="*/ 481312 h 481312"/>
                <a:gd name="connsiteX6" fmla="*/ 1786 w 1297185"/>
                <a:gd name="connsiteY6" fmla="*/ 100312 h 481312"/>
                <a:gd name="connsiteX7" fmla="*/ 81513 w 1297185"/>
                <a:gd name="connsiteY7" fmla="*/ 0 h 481312"/>
                <a:gd name="connsiteX0" fmla="*/ 79727 w 1295399"/>
                <a:gd name="connsiteY0" fmla="*/ 0 h 481312"/>
                <a:gd name="connsiteX1" fmla="*/ 1093012 w 1295399"/>
                <a:gd name="connsiteY1" fmla="*/ 338 h 481312"/>
                <a:gd name="connsiteX2" fmla="*/ 1295399 w 1295399"/>
                <a:gd name="connsiteY2" fmla="*/ 202725 h 481312"/>
                <a:gd name="connsiteX3" fmla="*/ 1093012 w 1295399"/>
                <a:gd name="connsiteY3" fmla="*/ 405112 h 481312"/>
                <a:gd name="connsiteX4" fmla="*/ 122732 w 1295399"/>
                <a:gd name="connsiteY4" fmla="*/ 410777 h 481312"/>
                <a:gd name="connsiteX5" fmla="*/ 0 w 1295399"/>
                <a:gd name="connsiteY5" fmla="*/ 481312 h 481312"/>
                <a:gd name="connsiteX6" fmla="*/ 0 w 1295399"/>
                <a:gd name="connsiteY6" fmla="*/ 100312 h 481312"/>
                <a:gd name="connsiteX7" fmla="*/ 79727 w 1295399"/>
                <a:gd name="connsiteY7" fmla="*/ 0 h 481312"/>
                <a:gd name="connsiteX0" fmla="*/ 79727 w 1302292"/>
                <a:gd name="connsiteY0" fmla="*/ 0 h 481312"/>
                <a:gd name="connsiteX1" fmla="*/ 1134372 w 1302292"/>
                <a:gd name="connsiteY1" fmla="*/ 1301 h 481312"/>
                <a:gd name="connsiteX2" fmla="*/ 1295399 w 1302292"/>
                <a:gd name="connsiteY2" fmla="*/ 202725 h 481312"/>
                <a:gd name="connsiteX3" fmla="*/ 1093012 w 1302292"/>
                <a:gd name="connsiteY3" fmla="*/ 405112 h 481312"/>
                <a:gd name="connsiteX4" fmla="*/ 122732 w 1302292"/>
                <a:gd name="connsiteY4" fmla="*/ 410777 h 481312"/>
                <a:gd name="connsiteX5" fmla="*/ 0 w 1302292"/>
                <a:gd name="connsiteY5" fmla="*/ 481312 h 481312"/>
                <a:gd name="connsiteX6" fmla="*/ 0 w 1302292"/>
                <a:gd name="connsiteY6" fmla="*/ 100312 h 481312"/>
                <a:gd name="connsiteX7" fmla="*/ 79727 w 1302292"/>
                <a:gd name="connsiteY7" fmla="*/ 0 h 481312"/>
                <a:gd name="connsiteX0" fmla="*/ 79727 w 1295608"/>
                <a:gd name="connsiteY0" fmla="*/ 0 h 481312"/>
                <a:gd name="connsiteX1" fmla="*/ 1134372 w 1295608"/>
                <a:gd name="connsiteY1" fmla="*/ 1301 h 481312"/>
                <a:gd name="connsiteX2" fmla="*/ 1295399 w 1295608"/>
                <a:gd name="connsiteY2" fmla="*/ 202725 h 481312"/>
                <a:gd name="connsiteX3" fmla="*/ 1133118 w 1295608"/>
                <a:gd name="connsiteY3" fmla="*/ 405112 h 481312"/>
                <a:gd name="connsiteX4" fmla="*/ 122732 w 1295608"/>
                <a:gd name="connsiteY4" fmla="*/ 410777 h 481312"/>
                <a:gd name="connsiteX5" fmla="*/ 0 w 1295608"/>
                <a:gd name="connsiteY5" fmla="*/ 481312 h 481312"/>
                <a:gd name="connsiteX6" fmla="*/ 0 w 1295608"/>
                <a:gd name="connsiteY6" fmla="*/ 100312 h 481312"/>
                <a:gd name="connsiteX7" fmla="*/ 79727 w 1295608"/>
                <a:gd name="connsiteY7" fmla="*/ 0 h 481312"/>
                <a:gd name="connsiteX0" fmla="*/ 79727 w 1295399"/>
                <a:gd name="connsiteY0" fmla="*/ 0 h 481312"/>
                <a:gd name="connsiteX1" fmla="*/ 1134372 w 1295399"/>
                <a:gd name="connsiteY1" fmla="*/ 1301 h 481312"/>
                <a:gd name="connsiteX2" fmla="*/ 1295399 w 1295399"/>
                <a:gd name="connsiteY2" fmla="*/ 202725 h 481312"/>
                <a:gd name="connsiteX3" fmla="*/ 1133118 w 1295399"/>
                <a:gd name="connsiteY3" fmla="*/ 405112 h 481312"/>
                <a:gd name="connsiteX4" fmla="*/ 122732 w 1295399"/>
                <a:gd name="connsiteY4" fmla="*/ 410777 h 481312"/>
                <a:gd name="connsiteX5" fmla="*/ 0 w 1295399"/>
                <a:gd name="connsiteY5" fmla="*/ 481312 h 481312"/>
                <a:gd name="connsiteX6" fmla="*/ 0 w 1295399"/>
                <a:gd name="connsiteY6" fmla="*/ 100312 h 481312"/>
                <a:gd name="connsiteX7" fmla="*/ 79727 w 1295399"/>
                <a:gd name="connsiteY7" fmla="*/ 0 h 481312"/>
                <a:gd name="connsiteX0" fmla="*/ 79727 w 1295399"/>
                <a:gd name="connsiteY0" fmla="*/ 0 h 481312"/>
                <a:gd name="connsiteX1" fmla="*/ 1134372 w 1295399"/>
                <a:gd name="connsiteY1" fmla="*/ 1301 h 481312"/>
                <a:gd name="connsiteX2" fmla="*/ 1295399 w 1295399"/>
                <a:gd name="connsiteY2" fmla="*/ 202725 h 481312"/>
                <a:gd name="connsiteX3" fmla="*/ 1133118 w 1295399"/>
                <a:gd name="connsiteY3" fmla="*/ 405112 h 481312"/>
                <a:gd name="connsiteX4" fmla="*/ 122732 w 1295399"/>
                <a:gd name="connsiteY4" fmla="*/ 410777 h 481312"/>
                <a:gd name="connsiteX5" fmla="*/ 0 w 1295399"/>
                <a:gd name="connsiteY5" fmla="*/ 481312 h 481312"/>
                <a:gd name="connsiteX6" fmla="*/ 0 w 1295399"/>
                <a:gd name="connsiteY6" fmla="*/ 100312 h 481312"/>
                <a:gd name="connsiteX7" fmla="*/ 79727 w 1295399"/>
                <a:gd name="connsiteY7" fmla="*/ 0 h 481312"/>
                <a:gd name="connsiteX0" fmla="*/ 79727 w 1295399"/>
                <a:gd name="connsiteY0" fmla="*/ 0 h 481312"/>
                <a:gd name="connsiteX1" fmla="*/ 1134372 w 1295399"/>
                <a:gd name="connsiteY1" fmla="*/ 1301 h 481312"/>
                <a:gd name="connsiteX2" fmla="*/ 1295399 w 1295399"/>
                <a:gd name="connsiteY2" fmla="*/ 202725 h 481312"/>
                <a:gd name="connsiteX3" fmla="*/ 1165078 w 1295399"/>
                <a:gd name="connsiteY3" fmla="*/ 406074 h 481312"/>
                <a:gd name="connsiteX4" fmla="*/ 122732 w 1295399"/>
                <a:gd name="connsiteY4" fmla="*/ 410777 h 481312"/>
                <a:gd name="connsiteX5" fmla="*/ 0 w 1295399"/>
                <a:gd name="connsiteY5" fmla="*/ 481312 h 481312"/>
                <a:gd name="connsiteX6" fmla="*/ 0 w 1295399"/>
                <a:gd name="connsiteY6" fmla="*/ 100312 h 481312"/>
                <a:gd name="connsiteX7" fmla="*/ 79727 w 1295399"/>
                <a:gd name="connsiteY7" fmla="*/ 0 h 481312"/>
                <a:gd name="connsiteX0" fmla="*/ 79727 w 1295399"/>
                <a:gd name="connsiteY0" fmla="*/ 0 h 481312"/>
                <a:gd name="connsiteX1" fmla="*/ 1156305 w 1295399"/>
                <a:gd name="connsiteY1" fmla="*/ 6114 h 481312"/>
                <a:gd name="connsiteX2" fmla="*/ 1295399 w 1295399"/>
                <a:gd name="connsiteY2" fmla="*/ 202725 h 481312"/>
                <a:gd name="connsiteX3" fmla="*/ 1165078 w 1295399"/>
                <a:gd name="connsiteY3" fmla="*/ 406074 h 481312"/>
                <a:gd name="connsiteX4" fmla="*/ 122732 w 1295399"/>
                <a:gd name="connsiteY4" fmla="*/ 410777 h 481312"/>
                <a:gd name="connsiteX5" fmla="*/ 0 w 1295399"/>
                <a:gd name="connsiteY5" fmla="*/ 481312 h 481312"/>
                <a:gd name="connsiteX6" fmla="*/ 0 w 1295399"/>
                <a:gd name="connsiteY6" fmla="*/ 100312 h 481312"/>
                <a:gd name="connsiteX7" fmla="*/ 79727 w 1295399"/>
                <a:gd name="connsiteY7" fmla="*/ 0 h 481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95399" h="481312">
                  <a:moveTo>
                    <a:pt x="79727" y="0"/>
                  </a:moveTo>
                  <a:lnTo>
                    <a:pt x="1156305" y="6114"/>
                  </a:lnTo>
                  <a:lnTo>
                    <a:pt x="1295399" y="202725"/>
                  </a:lnTo>
                  <a:lnTo>
                    <a:pt x="1165078" y="406074"/>
                  </a:lnTo>
                  <a:lnTo>
                    <a:pt x="122732" y="410777"/>
                  </a:lnTo>
                  <a:cubicBezTo>
                    <a:pt x="78235" y="412895"/>
                    <a:pt x="11453" y="402374"/>
                    <a:pt x="0" y="481312"/>
                  </a:cubicBezTo>
                  <a:lnTo>
                    <a:pt x="0" y="100312"/>
                  </a:lnTo>
                  <a:cubicBezTo>
                    <a:pt x="721" y="14824"/>
                    <a:pt x="31644" y="5334"/>
                    <a:pt x="79727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/>
            </a:scene3d>
            <a:sp3d prstMaterial="plastic">
              <a:bevelT w="57150" h="57150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65" name="Pie 64"/>
            <p:cNvSpPr/>
            <p:nvPr/>
          </p:nvSpPr>
          <p:spPr bwMode="gray">
            <a:xfrm>
              <a:off x="4782670" y="3083859"/>
              <a:ext cx="304685" cy="179294"/>
            </a:xfrm>
            <a:prstGeom prst="pie">
              <a:avLst>
                <a:gd name="adj1" fmla="val 5429925"/>
                <a:gd name="adj2" fmla="val 1620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153" name="Rectangle 79"/>
          <p:cNvSpPr>
            <a:spLocks noChangeArrowheads="1"/>
          </p:cNvSpPr>
          <p:nvPr/>
        </p:nvSpPr>
        <p:spPr bwMode="auto">
          <a:xfrm>
            <a:off x="590550" y="2668012"/>
            <a:ext cx="2801928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"/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Mượn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triết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154" name="Rectangle 82"/>
          <p:cNvSpPr>
            <a:spLocks noChangeArrowheads="1"/>
          </p:cNvSpPr>
          <p:nvPr/>
        </p:nvSpPr>
        <p:spPr bwMode="auto">
          <a:xfrm>
            <a:off x="4876800" y="2679680"/>
            <a:ext cx="2971800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"/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90538" y="2112447"/>
            <a:ext cx="1467068" cy="369332"/>
          </a:xfrm>
          <a:prstGeom prst="rect">
            <a:avLst/>
          </a:prstGeom>
          <a:noFill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Giống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nhau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5000625" y="2112447"/>
            <a:ext cx="1364476" cy="369332"/>
          </a:xfrm>
          <a:prstGeom prst="rect">
            <a:avLst/>
          </a:prstGeom>
          <a:noFill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Khác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nhau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8528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www.themegallery.com</a:t>
            </a:r>
            <a:endParaRPr lang="en-US"/>
          </a:p>
        </p:txBody>
      </p:sp>
      <p:pic>
        <p:nvPicPr>
          <p:cNvPr id="5" name="图片 6">
            <a:extLst>
              <a:ext uri="{FF2B5EF4-FFF2-40B4-BE49-F238E27FC236}">
                <a16:creationId xmlns="" xmlns:a16="http://schemas.microsoft.com/office/drawing/2014/main" id="{6B236E20-83E7-45B1-97BF-2A291CC6E7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90" t="20247" r="6290" b="12461"/>
          <a:stretch/>
        </p:blipFill>
        <p:spPr>
          <a:xfrm>
            <a:off x="-571500" y="0"/>
            <a:ext cx="12192000" cy="6858000"/>
          </a:xfrm>
          <a:prstGeom prst="rect">
            <a:avLst/>
          </a:prstGeom>
          <a:gradFill>
            <a:gsLst>
              <a:gs pos="0">
                <a:schemeClr val="tx1"/>
              </a:gs>
              <a:gs pos="50000">
                <a:schemeClr val="accent1"/>
              </a:gs>
              <a:gs pos="100000">
                <a:schemeClr val="accent1">
                  <a:gamma/>
                  <a:tint val="60784"/>
                  <a:invGamma/>
                  <a:alpha val="12000"/>
                </a:schemeClr>
              </a:gs>
            </a:gsLst>
            <a:lin ang="2700000" scaled="1"/>
          </a:gradFill>
        </p:spPr>
      </p:pic>
      <p:pic>
        <p:nvPicPr>
          <p:cNvPr id="9" name="图片 4">
            <a:extLst>
              <a:ext uri="{FF2B5EF4-FFF2-40B4-BE49-F238E27FC236}">
                <a16:creationId xmlns="" xmlns:a16="http://schemas.microsoft.com/office/drawing/2014/main" id="{EC99539E-6F22-4185-9F04-9CBE9CD9A0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914400"/>
            <a:ext cx="8229600" cy="43053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743200" y="2349312"/>
            <a:ext cx="53911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ngụ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</a:t>
            </a:r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Tai,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</a:t>
            </a:r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Nam, so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ngụ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Ê-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dốp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7863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12654B89-F001-4463-99AF-5BCA0BFEFE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290115"/>
            <a:ext cx="8153399" cy="473826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EE6024EC-E22E-41D6-B3B8-06754DEBF4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2309" y="546358"/>
            <a:ext cx="1763486" cy="214019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F0DB7ECF-1142-4AFD-8FBC-4726650711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2164" y="1600200"/>
            <a:ext cx="437935" cy="4953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EA699F57-9E21-4B42-9FA0-D8384A2422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38068" y="2686551"/>
            <a:ext cx="733064" cy="75247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16E5B050-E57E-41D8-9238-2132857941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05832" y="4648200"/>
            <a:ext cx="437935" cy="4953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603342" y="2146518"/>
            <a:ext cx="510249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phim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phim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xấu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xấu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chua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9306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ÁI GIÁ CỦA LÒNG GHEN TỴ- Phim hoạt hình - Truyện cổ tích - Quà tặng cuộc sống - Khoảnh khắc kỳ diệu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52400"/>
            <a:ext cx="9144000" cy="584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457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0475" y="1373148"/>
            <a:ext cx="1543050" cy="218579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00925" y="1184673"/>
            <a:ext cx="1324979" cy="153072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993418">
            <a:off x="836863" y="4738939"/>
            <a:ext cx="667112" cy="82279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9675046">
            <a:off x="7430381" y="4591704"/>
            <a:ext cx="921854" cy="99709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0472" y="1113775"/>
            <a:ext cx="1400270" cy="138956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96621" y="3903569"/>
            <a:ext cx="759168" cy="86092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38600" y="3845201"/>
            <a:ext cx="4508042" cy="919296"/>
          </a:xfrm>
          <a:prstGeom prst="rect">
            <a:avLst/>
          </a:prstGeom>
        </p:spPr>
      </p:pic>
      <p:grpSp>
        <p:nvGrpSpPr>
          <p:cNvPr id="24" name="组合 23"/>
          <p:cNvGrpSpPr/>
          <p:nvPr/>
        </p:nvGrpSpPr>
        <p:grpSpPr>
          <a:xfrm>
            <a:off x="1295401" y="3869236"/>
            <a:ext cx="7619999" cy="933888"/>
            <a:chOff x="1727200" y="4015981"/>
            <a:chExt cx="10160000" cy="1245184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727200" y="4015981"/>
              <a:ext cx="2300027" cy="1245184"/>
            </a:xfrm>
            <a:prstGeom prst="rect">
              <a:avLst/>
            </a:prstGeom>
          </p:spPr>
        </p:pic>
        <p:sp>
          <p:nvSpPr>
            <p:cNvPr id="16" name="文本框 15"/>
            <p:cNvSpPr txBox="1"/>
            <p:nvPr/>
          </p:nvSpPr>
          <p:spPr>
            <a:xfrm>
              <a:off x="1828799" y="4181300"/>
              <a:ext cx="10058401" cy="6976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BỤNG    VÀ     RĂNG, MIỆNG, TAY, CHÂN</a:t>
              </a:r>
              <a:endParaRPr lang="zh-CN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99890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:a14="http://schemas.microsoft.com/office/drawing/2010/main"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Chỗ dành sẵn cho Chân trang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i="1" dirty="0">
                <a:solidFill>
                  <a:srgbClr val="FFFFFF"/>
                </a:solidFill>
                <a:latin typeface="Arial" charset="0"/>
              </a:rPr>
              <a:t>http://blogcongdong.com</a:t>
            </a:r>
          </a:p>
        </p:txBody>
      </p:sp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>
          <a:xfrm>
            <a:off x="595744" y="457200"/>
            <a:ext cx="8319655" cy="457200"/>
          </a:xfrm>
        </p:spPr>
        <p:txBody>
          <a:bodyPr/>
          <a:lstStyle/>
          <a:p>
            <a:pPr eaLnBrk="1" hangingPunct="1"/>
            <a:r>
              <a:rPr lang="en-US" sz="2400" dirty="0" err="1" smtClean="0">
                <a:solidFill>
                  <a:schemeClr val="bg1"/>
                </a:solidFill>
              </a:rPr>
              <a:t>Thảo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luận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nhóm</a:t>
            </a:r>
            <a:r>
              <a:rPr lang="en-US" sz="2400" dirty="0" smtClean="0">
                <a:solidFill>
                  <a:schemeClr val="bg1"/>
                </a:solidFill>
              </a:rPr>
              <a:t>, </a:t>
            </a:r>
            <a:r>
              <a:rPr lang="en-US" sz="2400" dirty="0" err="1" smtClean="0">
                <a:solidFill>
                  <a:schemeClr val="bg1"/>
                </a:solidFill>
              </a:rPr>
              <a:t>hoàn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thành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phiếu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học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tập</a:t>
            </a:r>
            <a:endParaRPr lang="en-US" sz="2400" dirty="0" smtClean="0">
              <a:solidFill>
                <a:schemeClr val="bg1"/>
              </a:solidFill>
            </a:endParaRPr>
          </a:p>
        </p:txBody>
      </p:sp>
      <p:sp>
        <p:nvSpPr>
          <p:cNvPr id="65539" name="AutoShape 3"/>
          <p:cNvSpPr>
            <a:spLocks noChangeArrowheads="1"/>
          </p:cNvSpPr>
          <p:nvPr/>
        </p:nvSpPr>
        <p:spPr bwMode="gray">
          <a:xfrm>
            <a:off x="1143000" y="1752600"/>
            <a:ext cx="3833813" cy="3833813"/>
          </a:xfrm>
          <a:custGeom>
            <a:avLst/>
            <a:gdLst>
              <a:gd name="G0" fmla="+- 1914 0 0"/>
              <a:gd name="G1" fmla="+- 21600 0 1914"/>
              <a:gd name="G2" fmla="+- 21600 0 1914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914" y="10800"/>
                </a:moveTo>
                <a:cubicBezTo>
                  <a:pt x="1914" y="15708"/>
                  <a:pt x="5892" y="19686"/>
                  <a:pt x="10800" y="19686"/>
                </a:cubicBezTo>
                <a:cubicBezTo>
                  <a:pt x="15708" y="19686"/>
                  <a:pt x="19686" y="15708"/>
                  <a:pt x="19686" y="10800"/>
                </a:cubicBezTo>
                <a:cubicBezTo>
                  <a:pt x="19686" y="5892"/>
                  <a:pt x="15708" y="1914"/>
                  <a:pt x="10800" y="1914"/>
                </a:cubicBezTo>
                <a:cubicBezTo>
                  <a:pt x="5892" y="1914"/>
                  <a:pt x="1914" y="5892"/>
                  <a:pt x="1914" y="10800"/>
                </a:cubicBezTo>
                <a:close/>
              </a:path>
            </a:pathLst>
          </a:custGeom>
          <a:gradFill rotWithShape="1">
            <a:gsLst>
              <a:gs pos="0">
                <a:schemeClr val="accent1">
                  <a:gamma/>
                  <a:tint val="60784"/>
                  <a:invGamma/>
                  <a:alpha val="12000"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tint val="60784"/>
                  <a:invGamma/>
                  <a:alpha val="12000"/>
                </a:schemeClr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defRPr/>
            </a:pPr>
            <a:endParaRPr lang="en-US">
              <a:solidFill>
                <a:srgbClr val="FFFFFF"/>
              </a:solidFill>
              <a:latin typeface="Verdana" pitchFamily="34" charset="0"/>
              <a:cs typeface="+mn-cs"/>
            </a:endParaRPr>
          </a:p>
        </p:txBody>
      </p:sp>
      <p:sp>
        <p:nvSpPr>
          <p:cNvPr id="65540" name="Oval 4"/>
          <p:cNvSpPr>
            <a:spLocks noChangeArrowheads="1"/>
          </p:cNvSpPr>
          <p:nvPr/>
        </p:nvSpPr>
        <p:spPr bwMode="gray">
          <a:xfrm>
            <a:off x="1447800" y="2057400"/>
            <a:ext cx="3200400" cy="3200400"/>
          </a:xfrm>
          <a:prstGeom prst="ellipse">
            <a:avLst/>
          </a:prstGeom>
          <a:gradFill rotWithShape="1">
            <a:gsLst>
              <a:gs pos="0">
                <a:schemeClr val="accent2">
                  <a:gamma/>
                  <a:tint val="56471"/>
                  <a:invGamma/>
                </a:schemeClr>
              </a:gs>
              <a:gs pos="100000">
                <a:schemeClr val="accent2"/>
              </a:gs>
            </a:gsLst>
            <a:path path="shape">
              <a:fillToRect l="50000" t="50000" r="50000" b="50000"/>
            </a:path>
          </a:gradFill>
          <a:ln w="28575" algn="ctr">
            <a:solidFill>
              <a:srgbClr val="FFFFFF"/>
            </a:solidFill>
            <a:round/>
            <a:headEnd/>
            <a:tailEnd/>
          </a:ln>
          <a:effectLst/>
          <a:scene3d>
            <a:camera prst="orthographicFront"/>
            <a:lightRig rig="flat" dir="t">
              <a:rot lat="0" lon="0" rev="2400000"/>
            </a:lightRig>
          </a:scene3d>
          <a:sp3d prstMaterial="softEdge">
            <a:bevelT w="762000" h="965200"/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defRPr/>
            </a:pPr>
            <a:endParaRPr lang="en-US">
              <a:solidFill>
                <a:srgbClr val="FFFFFF"/>
              </a:solidFill>
              <a:latin typeface="Verdana" pitchFamily="34" charset="0"/>
              <a:cs typeface="+mn-cs"/>
            </a:endParaRPr>
          </a:p>
        </p:txBody>
      </p:sp>
      <p:sp>
        <p:nvSpPr>
          <p:cNvPr id="65541" name="AutoShape 5"/>
          <p:cNvSpPr>
            <a:spLocks noChangeArrowheads="1"/>
          </p:cNvSpPr>
          <p:nvPr/>
        </p:nvSpPr>
        <p:spPr bwMode="gray">
          <a:xfrm>
            <a:off x="3852863" y="2082800"/>
            <a:ext cx="3781425" cy="500063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tint val="5882"/>
                  <a:invGamma/>
                </a:schemeClr>
              </a:gs>
            </a:gsLst>
            <a:lin ang="0" scaled="1"/>
          </a:gradFill>
          <a:ln w="3810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b="1" i="1" dirty="0" err="1" smtClean="0">
                <a:solidFill>
                  <a:srgbClr val="0A2068"/>
                </a:solidFill>
                <a:latin typeface="+mn-lt"/>
                <a:cs typeface="+mn-cs"/>
              </a:rPr>
              <a:t>Đề</a:t>
            </a:r>
            <a:r>
              <a:rPr lang="en-US" b="1" i="1" dirty="0" smtClean="0">
                <a:solidFill>
                  <a:srgbClr val="0A2068"/>
                </a:solidFill>
                <a:latin typeface="+mn-lt"/>
                <a:cs typeface="+mn-cs"/>
              </a:rPr>
              <a:t> </a:t>
            </a:r>
            <a:r>
              <a:rPr lang="en-US" b="1" i="1" dirty="0" err="1" smtClean="0">
                <a:solidFill>
                  <a:srgbClr val="0A2068"/>
                </a:solidFill>
                <a:latin typeface="+mn-lt"/>
                <a:cs typeface="+mn-cs"/>
              </a:rPr>
              <a:t>tài</a:t>
            </a:r>
            <a:r>
              <a:rPr lang="en-US" b="1" i="1" dirty="0" smtClean="0">
                <a:solidFill>
                  <a:srgbClr val="0A2068"/>
                </a:solidFill>
                <a:latin typeface="+mn-lt"/>
                <a:cs typeface="+mn-cs"/>
              </a:rPr>
              <a:t> </a:t>
            </a:r>
            <a:endParaRPr lang="en-US" b="1" i="1" dirty="0">
              <a:solidFill>
                <a:srgbClr val="0A2068"/>
              </a:solidFill>
              <a:latin typeface="+mn-lt"/>
              <a:cs typeface="+mn-cs"/>
            </a:endParaRPr>
          </a:p>
        </p:txBody>
      </p:sp>
      <p:sp>
        <p:nvSpPr>
          <p:cNvPr id="65542" name="AutoShape 6"/>
          <p:cNvSpPr>
            <a:spLocks noChangeArrowheads="1"/>
          </p:cNvSpPr>
          <p:nvPr/>
        </p:nvSpPr>
        <p:spPr bwMode="gray">
          <a:xfrm>
            <a:off x="4183063" y="2744788"/>
            <a:ext cx="3781425" cy="498475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tx2"/>
              </a:gs>
              <a:gs pos="100000">
                <a:schemeClr val="tx2">
                  <a:gamma/>
                  <a:tint val="5882"/>
                  <a:invGamma/>
                </a:schemeClr>
              </a:gs>
            </a:gsLst>
            <a:lin ang="0" scaled="1"/>
          </a:gradFill>
          <a:ln w="3810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b="1" i="1" dirty="0" err="1">
                <a:solidFill>
                  <a:srgbClr val="0A2068"/>
                </a:solidFill>
              </a:rPr>
              <a:t>T</a:t>
            </a:r>
            <a:r>
              <a:rPr lang="en-US" b="1" i="1" dirty="0" err="1" smtClean="0">
                <a:solidFill>
                  <a:srgbClr val="0A2068"/>
                </a:solidFill>
              </a:rPr>
              <a:t>hể</a:t>
            </a:r>
            <a:r>
              <a:rPr lang="en-US" b="1" i="1" dirty="0" smtClean="0">
                <a:solidFill>
                  <a:srgbClr val="0A2068"/>
                </a:solidFill>
              </a:rPr>
              <a:t> </a:t>
            </a:r>
            <a:r>
              <a:rPr lang="en-US" b="1" i="1" dirty="0" err="1">
                <a:solidFill>
                  <a:srgbClr val="0A2068"/>
                </a:solidFill>
              </a:rPr>
              <a:t>loại</a:t>
            </a:r>
            <a:endParaRPr lang="en-US" b="1" i="1" dirty="0">
              <a:solidFill>
                <a:srgbClr val="0A2068"/>
              </a:solidFill>
            </a:endParaRPr>
          </a:p>
        </p:txBody>
      </p:sp>
      <p:sp>
        <p:nvSpPr>
          <p:cNvPr id="65543" name="AutoShape 7"/>
          <p:cNvSpPr>
            <a:spLocks noChangeArrowheads="1"/>
          </p:cNvSpPr>
          <p:nvPr/>
        </p:nvSpPr>
        <p:spPr bwMode="gray">
          <a:xfrm>
            <a:off x="4343400" y="3396457"/>
            <a:ext cx="3779837" cy="500062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tint val="5882"/>
                  <a:invGamma/>
                </a:schemeClr>
              </a:gs>
            </a:gsLst>
            <a:lin ang="0" scaled="1"/>
          </a:gradFill>
          <a:ln w="3810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b="1" i="1">
                <a:solidFill>
                  <a:srgbClr val="0A2068"/>
                </a:solidFill>
              </a:rPr>
              <a:t>Ngôi kể</a:t>
            </a:r>
            <a:endParaRPr lang="en-US" b="1" i="1" dirty="0">
              <a:solidFill>
                <a:srgbClr val="0A2068"/>
              </a:solidFill>
            </a:endParaRPr>
          </a:p>
        </p:txBody>
      </p:sp>
      <p:sp>
        <p:nvSpPr>
          <p:cNvPr id="65544" name="AutoShape 8"/>
          <p:cNvSpPr>
            <a:spLocks noChangeArrowheads="1"/>
          </p:cNvSpPr>
          <p:nvPr/>
        </p:nvSpPr>
        <p:spPr bwMode="gray">
          <a:xfrm>
            <a:off x="4183063" y="4065588"/>
            <a:ext cx="3781425" cy="500062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tx2"/>
              </a:gs>
              <a:gs pos="100000">
                <a:schemeClr val="tx2">
                  <a:gamma/>
                  <a:tint val="5882"/>
                  <a:invGamma/>
                </a:schemeClr>
              </a:gs>
            </a:gsLst>
            <a:lin ang="0" scaled="1"/>
          </a:gradFill>
          <a:ln w="3810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b="1" i="1" dirty="0" err="1">
                <a:solidFill>
                  <a:srgbClr val="0A2068"/>
                </a:solidFill>
              </a:rPr>
              <a:t>Nhân</a:t>
            </a:r>
            <a:r>
              <a:rPr lang="en-US" b="1" i="1" dirty="0">
                <a:solidFill>
                  <a:srgbClr val="0A2068"/>
                </a:solidFill>
              </a:rPr>
              <a:t>  </a:t>
            </a:r>
            <a:r>
              <a:rPr lang="en-US" b="1" i="1" dirty="0" err="1">
                <a:solidFill>
                  <a:srgbClr val="0A2068"/>
                </a:solidFill>
              </a:rPr>
              <a:t>vật</a:t>
            </a:r>
            <a:endParaRPr lang="en-US" b="1" i="1" dirty="0">
              <a:solidFill>
                <a:srgbClr val="0A2068"/>
              </a:solidFill>
            </a:endParaRPr>
          </a:p>
        </p:txBody>
      </p:sp>
      <p:sp>
        <p:nvSpPr>
          <p:cNvPr id="65545" name="AutoShape 9"/>
          <p:cNvSpPr>
            <a:spLocks noChangeArrowheads="1"/>
          </p:cNvSpPr>
          <p:nvPr/>
        </p:nvSpPr>
        <p:spPr bwMode="gray">
          <a:xfrm>
            <a:off x="3852863" y="4727575"/>
            <a:ext cx="3781425" cy="500063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tint val="5882"/>
                  <a:invGamma/>
                </a:schemeClr>
              </a:gs>
            </a:gsLst>
            <a:lin ang="0" scaled="1"/>
          </a:gradFill>
          <a:ln w="3810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b="1" i="1" dirty="0" err="1" smtClean="0">
                <a:solidFill>
                  <a:srgbClr val="0A2068"/>
                </a:solidFill>
                <a:latin typeface="+mn-lt"/>
                <a:cs typeface="+mn-cs"/>
              </a:rPr>
              <a:t>Bố</a:t>
            </a:r>
            <a:r>
              <a:rPr lang="en-US" b="1" i="1" dirty="0" smtClean="0">
                <a:solidFill>
                  <a:srgbClr val="0A2068"/>
                </a:solidFill>
                <a:latin typeface="+mn-lt"/>
                <a:cs typeface="+mn-cs"/>
              </a:rPr>
              <a:t> </a:t>
            </a:r>
            <a:r>
              <a:rPr lang="en-US" b="1" i="1" dirty="0" err="1" smtClean="0">
                <a:solidFill>
                  <a:srgbClr val="0A2068"/>
                </a:solidFill>
                <a:latin typeface="+mn-lt"/>
                <a:cs typeface="+mn-cs"/>
              </a:rPr>
              <a:t>cục</a:t>
            </a:r>
            <a:endParaRPr lang="en-US" b="1" i="1" dirty="0">
              <a:solidFill>
                <a:srgbClr val="0A2068"/>
              </a:solidFill>
              <a:latin typeface="+mn-lt"/>
              <a:cs typeface="+mn-cs"/>
            </a:endParaRPr>
          </a:p>
        </p:txBody>
      </p:sp>
      <p:sp>
        <p:nvSpPr>
          <p:cNvPr id="65546" name="Text Box 10"/>
          <p:cNvSpPr txBox="1">
            <a:spLocks noChangeArrowheads="1"/>
          </p:cNvSpPr>
          <p:nvPr/>
        </p:nvSpPr>
        <p:spPr bwMode="gray">
          <a:xfrm>
            <a:off x="1538288" y="3124200"/>
            <a:ext cx="2992437" cy="107721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3200" b="1" i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Tìm</a:t>
            </a:r>
            <a:r>
              <a:rPr lang="en-US" sz="3200" b="1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 </a:t>
            </a:r>
            <a:r>
              <a:rPr lang="en-US" sz="3200" b="1" i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hiểu</a:t>
            </a:r>
            <a:r>
              <a:rPr lang="en-US" sz="3200" b="1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 </a:t>
            </a:r>
            <a:r>
              <a:rPr lang="en-US" sz="3200" b="1" i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chung</a:t>
            </a:r>
            <a:endParaRPr lang="en-US" sz="3200" b="1" i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5800" y="3352800"/>
            <a:ext cx="152400" cy="152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Chỗ dành sẵn cho Chân trang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i="1" dirty="0">
                <a:solidFill>
                  <a:srgbClr val="FFFFFF"/>
                </a:solidFill>
                <a:latin typeface="Arial" charset="0"/>
              </a:rPr>
              <a:t>http://blogcongdong.com</a:t>
            </a:r>
          </a:p>
        </p:txBody>
      </p:sp>
      <p:sp>
        <p:nvSpPr>
          <p:cNvPr id="65539" name="AutoShape 3"/>
          <p:cNvSpPr>
            <a:spLocks noChangeArrowheads="1"/>
          </p:cNvSpPr>
          <p:nvPr/>
        </p:nvSpPr>
        <p:spPr bwMode="gray">
          <a:xfrm>
            <a:off x="1143000" y="1752600"/>
            <a:ext cx="3833813" cy="3833813"/>
          </a:xfrm>
          <a:custGeom>
            <a:avLst/>
            <a:gdLst>
              <a:gd name="G0" fmla="+- 1914 0 0"/>
              <a:gd name="G1" fmla="+- 21600 0 1914"/>
              <a:gd name="G2" fmla="+- 21600 0 1914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914" y="10800"/>
                </a:moveTo>
                <a:cubicBezTo>
                  <a:pt x="1914" y="15708"/>
                  <a:pt x="5892" y="19686"/>
                  <a:pt x="10800" y="19686"/>
                </a:cubicBezTo>
                <a:cubicBezTo>
                  <a:pt x="15708" y="19686"/>
                  <a:pt x="19686" y="15708"/>
                  <a:pt x="19686" y="10800"/>
                </a:cubicBezTo>
                <a:cubicBezTo>
                  <a:pt x="19686" y="5892"/>
                  <a:pt x="15708" y="1914"/>
                  <a:pt x="10800" y="1914"/>
                </a:cubicBezTo>
                <a:cubicBezTo>
                  <a:pt x="5892" y="1914"/>
                  <a:pt x="1914" y="5892"/>
                  <a:pt x="1914" y="10800"/>
                </a:cubicBezTo>
                <a:close/>
              </a:path>
            </a:pathLst>
          </a:custGeom>
          <a:gradFill rotWithShape="1">
            <a:gsLst>
              <a:gs pos="0">
                <a:schemeClr val="accent1">
                  <a:gamma/>
                  <a:tint val="60784"/>
                  <a:invGamma/>
                  <a:alpha val="12000"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tint val="60784"/>
                  <a:invGamma/>
                  <a:alpha val="12000"/>
                </a:schemeClr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defRPr/>
            </a:pPr>
            <a:endParaRPr lang="en-US">
              <a:solidFill>
                <a:srgbClr val="FFFFFF"/>
              </a:solidFill>
              <a:latin typeface="Verdana" pitchFamily="34" charset="0"/>
              <a:cs typeface="+mn-cs"/>
            </a:endParaRPr>
          </a:p>
        </p:txBody>
      </p:sp>
      <p:sp>
        <p:nvSpPr>
          <p:cNvPr id="65540" name="Oval 4"/>
          <p:cNvSpPr>
            <a:spLocks noChangeArrowheads="1"/>
          </p:cNvSpPr>
          <p:nvPr/>
        </p:nvSpPr>
        <p:spPr bwMode="gray">
          <a:xfrm>
            <a:off x="1447800" y="2057400"/>
            <a:ext cx="3200400" cy="3200400"/>
          </a:xfrm>
          <a:prstGeom prst="ellipse">
            <a:avLst/>
          </a:prstGeom>
          <a:gradFill rotWithShape="1">
            <a:gsLst>
              <a:gs pos="0">
                <a:schemeClr val="accent2">
                  <a:gamma/>
                  <a:tint val="56471"/>
                  <a:invGamma/>
                </a:schemeClr>
              </a:gs>
              <a:gs pos="100000">
                <a:schemeClr val="accent2"/>
              </a:gs>
            </a:gsLst>
            <a:path path="shape">
              <a:fillToRect l="50000" t="50000" r="50000" b="50000"/>
            </a:path>
          </a:gradFill>
          <a:ln w="28575" algn="ctr">
            <a:solidFill>
              <a:srgbClr val="FFFFFF"/>
            </a:solidFill>
            <a:round/>
            <a:headEnd/>
            <a:tailEnd/>
          </a:ln>
          <a:effectLst/>
          <a:scene3d>
            <a:camera prst="orthographicFront"/>
            <a:lightRig rig="flat" dir="t">
              <a:rot lat="0" lon="0" rev="2400000"/>
            </a:lightRig>
          </a:scene3d>
          <a:sp3d prstMaterial="softEdge">
            <a:bevelT w="762000" h="965200"/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defRPr/>
            </a:pPr>
            <a:endParaRPr lang="en-US">
              <a:solidFill>
                <a:srgbClr val="FFFFFF"/>
              </a:solidFill>
              <a:latin typeface="Verdana" pitchFamily="34" charset="0"/>
              <a:cs typeface="+mn-cs"/>
            </a:endParaRPr>
          </a:p>
        </p:txBody>
      </p:sp>
      <p:sp>
        <p:nvSpPr>
          <p:cNvPr id="65541" name="AutoShape 5"/>
          <p:cNvSpPr>
            <a:spLocks noChangeArrowheads="1"/>
          </p:cNvSpPr>
          <p:nvPr/>
        </p:nvSpPr>
        <p:spPr bwMode="gray">
          <a:xfrm>
            <a:off x="3852863" y="2082800"/>
            <a:ext cx="3781425" cy="500063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tint val="5882"/>
                  <a:invGamma/>
                </a:schemeClr>
              </a:gs>
            </a:gsLst>
            <a:lin ang="0" scaled="1"/>
          </a:gradFill>
          <a:ln w="3810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b="1" i="1" dirty="0" err="1" smtClean="0">
                <a:solidFill>
                  <a:srgbClr val="0A2068"/>
                </a:solidFill>
                <a:latin typeface="+mn-lt"/>
                <a:cs typeface="+mn-cs"/>
              </a:rPr>
              <a:t>Đề</a:t>
            </a:r>
            <a:r>
              <a:rPr lang="en-US" b="1" i="1" dirty="0" smtClean="0">
                <a:solidFill>
                  <a:srgbClr val="0A2068"/>
                </a:solidFill>
                <a:latin typeface="+mn-lt"/>
                <a:cs typeface="+mn-cs"/>
              </a:rPr>
              <a:t> </a:t>
            </a:r>
            <a:r>
              <a:rPr lang="en-US" b="1" i="1" dirty="0" err="1" smtClean="0">
                <a:solidFill>
                  <a:srgbClr val="0A2068"/>
                </a:solidFill>
                <a:latin typeface="+mn-lt"/>
                <a:cs typeface="+mn-cs"/>
              </a:rPr>
              <a:t>tài</a:t>
            </a:r>
            <a:r>
              <a:rPr lang="en-US" b="1" i="1" dirty="0" smtClean="0">
                <a:solidFill>
                  <a:srgbClr val="0A2068"/>
                </a:solidFill>
                <a:latin typeface="+mn-lt"/>
                <a:cs typeface="+mn-cs"/>
              </a:rPr>
              <a:t> </a:t>
            </a:r>
            <a:endParaRPr lang="en-US" b="1" i="1" dirty="0">
              <a:solidFill>
                <a:srgbClr val="0A2068"/>
              </a:solidFill>
              <a:latin typeface="+mn-lt"/>
              <a:cs typeface="+mn-cs"/>
            </a:endParaRPr>
          </a:p>
        </p:txBody>
      </p:sp>
      <p:sp>
        <p:nvSpPr>
          <p:cNvPr id="65542" name="AutoShape 6"/>
          <p:cNvSpPr>
            <a:spLocks noChangeArrowheads="1"/>
          </p:cNvSpPr>
          <p:nvPr/>
        </p:nvSpPr>
        <p:spPr bwMode="gray">
          <a:xfrm>
            <a:off x="4183063" y="2744788"/>
            <a:ext cx="3781425" cy="498475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tx2"/>
              </a:gs>
              <a:gs pos="100000">
                <a:schemeClr val="tx2">
                  <a:gamma/>
                  <a:tint val="5882"/>
                  <a:invGamma/>
                </a:schemeClr>
              </a:gs>
            </a:gsLst>
            <a:lin ang="0" scaled="1"/>
          </a:gradFill>
          <a:ln w="3810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b="1" i="1" dirty="0" err="1">
                <a:solidFill>
                  <a:srgbClr val="0A2068"/>
                </a:solidFill>
              </a:rPr>
              <a:t>T</a:t>
            </a:r>
            <a:r>
              <a:rPr lang="en-US" b="1" i="1" dirty="0" err="1" smtClean="0">
                <a:solidFill>
                  <a:srgbClr val="0A2068"/>
                </a:solidFill>
              </a:rPr>
              <a:t>hể</a:t>
            </a:r>
            <a:r>
              <a:rPr lang="en-US" b="1" i="1" dirty="0" smtClean="0">
                <a:solidFill>
                  <a:srgbClr val="0A2068"/>
                </a:solidFill>
              </a:rPr>
              <a:t> </a:t>
            </a:r>
            <a:r>
              <a:rPr lang="en-US" b="1" i="1" dirty="0" err="1" smtClean="0">
                <a:solidFill>
                  <a:srgbClr val="0A2068"/>
                </a:solidFill>
              </a:rPr>
              <a:t>loại</a:t>
            </a:r>
            <a:r>
              <a:rPr lang="en-US" b="1" i="1" dirty="0" smtClean="0">
                <a:solidFill>
                  <a:srgbClr val="0A2068"/>
                </a:solidFill>
              </a:rPr>
              <a:t>: </a:t>
            </a:r>
            <a:r>
              <a:rPr lang="en-US" b="1" i="1" dirty="0" err="1" smtClean="0">
                <a:solidFill>
                  <a:srgbClr val="0A2068"/>
                </a:solidFill>
              </a:rPr>
              <a:t>Truyện</a:t>
            </a:r>
            <a:r>
              <a:rPr lang="en-US" b="1" i="1" dirty="0" smtClean="0">
                <a:solidFill>
                  <a:srgbClr val="0A2068"/>
                </a:solidFill>
              </a:rPr>
              <a:t> </a:t>
            </a:r>
            <a:r>
              <a:rPr lang="en-US" b="1" i="1" dirty="0" err="1" smtClean="0">
                <a:solidFill>
                  <a:srgbClr val="0A2068"/>
                </a:solidFill>
              </a:rPr>
              <a:t>ngụ</a:t>
            </a:r>
            <a:r>
              <a:rPr lang="en-US" b="1" i="1" dirty="0" smtClean="0">
                <a:solidFill>
                  <a:srgbClr val="0A2068"/>
                </a:solidFill>
              </a:rPr>
              <a:t> </a:t>
            </a:r>
            <a:r>
              <a:rPr lang="en-US" b="1" i="1" dirty="0" err="1" smtClean="0">
                <a:solidFill>
                  <a:srgbClr val="0A2068"/>
                </a:solidFill>
              </a:rPr>
              <a:t>ngôn</a:t>
            </a:r>
            <a:endParaRPr lang="en-US" b="1" i="1" dirty="0">
              <a:solidFill>
                <a:srgbClr val="0A2068"/>
              </a:solidFill>
            </a:endParaRPr>
          </a:p>
        </p:txBody>
      </p:sp>
      <p:sp>
        <p:nvSpPr>
          <p:cNvPr id="65543" name="AutoShape 7"/>
          <p:cNvSpPr>
            <a:spLocks noChangeArrowheads="1"/>
          </p:cNvSpPr>
          <p:nvPr/>
        </p:nvSpPr>
        <p:spPr bwMode="gray">
          <a:xfrm>
            <a:off x="4343400" y="3396457"/>
            <a:ext cx="3779837" cy="500062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tint val="5882"/>
                  <a:invGamma/>
                </a:schemeClr>
              </a:gs>
            </a:gsLst>
            <a:lin ang="0" scaled="1"/>
          </a:gradFill>
          <a:ln w="3810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b="1" i="1" dirty="0" err="1">
                <a:solidFill>
                  <a:srgbClr val="0A2068"/>
                </a:solidFill>
              </a:rPr>
              <a:t>Ngôi</a:t>
            </a:r>
            <a:r>
              <a:rPr lang="en-US" b="1" i="1" dirty="0">
                <a:solidFill>
                  <a:srgbClr val="0A2068"/>
                </a:solidFill>
              </a:rPr>
              <a:t> </a:t>
            </a:r>
            <a:r>
              <a:rPr lang="en-US" b="1" i="1" dirty="0" err="1" smtClean="0">
                <a:solidFill>
                  <a:srgbClr val="0A2068"/>
                </a:solidFill>
              </a:rPr>
              <a:t>kể</a:t>
            </a:r>
            <a:r>
              <a:rPr lang="en-US" b="1" i="1" dirty="0" smtClean="0">
                <a:solidFill>
                  <a:srgbClr val="0A2068"/>
                </a:solidFill>
              </a:rPr>
              <a:t>: </a:t>
            </a:r>
            <a:r>
              <a:rPr lang="en-US" b="1" i="1" dirty="0" err="1" smtClean="0">
                <a:solidFill>
                  <a:srgbClr val="0A2068"/>
                </a:solidFill>
              </a:rPr>
              <a:t>Ngôi</a:t>
            </a:r>
            <a:r>
              <a:rPr lang="en-US" b="1" i="1" dirty="0" smtClean="0">
                <a:solidFill>
                  <a:srgbClr val="0A2068"/>
                </a:solidFill>
              </a:rPr>
              <a:t> </a:t>
            </a:r>
            <a:r>
              <a:rPr lang="en-US" b="1" i="1" dirty="0" err="1" smtClean="0">
                <a:solidFill>
                  <a:srgbClr val="0A2068"/>
                </a:solidFill>
              </a:rPr>
              <a:t>thứ</a:t>
            </a:r>
            <a:r>
              <a:rPr lang="en-US" b="1" i="1" dirty="0" smtClean="0">
                <a:solidFill>
                  <a:srgbClr val="0A2068"/>
                </a:solidFill>
              </a:rPr>
              <a:t> 3</a:t>
            </a:r>
            <a:endParaRPr lang="en-US" b="1" i="1" dirty="0">
              <a:solidFill>
                <a:srgbClr val="0A2068"/>
              </a:solidFill>
            </a:endParaRPr>
          </a:p>
        </p:txBody>
      </p:sp>
      <p:sp>
        <p:nvSpPr>
          <p:cNvPr id="65544" name="AutoShape 8"/>
          <p:cNvSpPr>
            <a:spLocks noChangeArrowheads="1"/>
          </p:cNvSpPr>
          <p:nvPr/>
        </p:nvSpPr>
        <p:spPr bwMode="gray">
          <a:xfrm>
            <a:off x="4183063" y="4065588"/>
            <a:ext cx="3940174" cy="500062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tx2"/>
              </a:gs>
              <a:gs pos="100000">
                <a:schemeClr val="tx2">
                  <a:gamma/>
                  <a:tint val="5882"/>
                  <a:invGamma/>
                </a:schemeClr>
              </a:gs>
            </a:gsLst>
            <a:lin ang="0" scaled="1"/>
          </a:gradFill>
          <a:ln w="3810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b="1" i="1" dirty="0" err="1">
                <a:solidFill>
                  <a:srgbClr val="0A2068"/>
                </a:solidFill>
              </a:rPr>
              <a:t>Nhân</a:t>
            </a:r>
            <a:r>
              <a:rPr lang="en-US" b="1" i="1" dirty="0">
                <a:solidFill>
                  <a:srgbClr val="0A2068"/>
                </a:solidFill>
              </a:rPr>
              <a:t>  </a:t>
            </a:r>
            <a:r>
              <a:rPr lang="en-US" b="1" i="1" dirty="0" err="1" smtClean="0">
                <a:solidFill>
                  <a:srgbClr val="0A2068"/>
                </a:solidFill>
              </a:rPr>
              <a:t>vật</a:t>
            </a:r>
            <a:r>
              <a:rPr lang="en-US" b="1" i="1" dirty="0" smtClean="0">
                <a:solidFill>
                  <a:srgbClr val="0A2068"/>
                </a:solidFill>
              </a:rPr>
              <a:t>: </a:t>
            </a:r>
            <a:r>
              <a:rPr lang="en-US" b="1" i="1" dirty="0" err="1" smtClean="0">
                <a:solidFill>
                  <a:srgbClr val="0A2068"/>
                </a:solidFill>
              </a:rPr>
              <a:t>Bụng</a:t>
            </a:r>
            <a:r>
              <a:rPr lang="en-US" b="1" i="1" dirty="0" smtClean="0">
                <a:solidFill>
                  <a:srgbClr val="0A2068"/>
                </a:solidFill>
              </a:rPr>
              <a:t>, </a:t>
            </a:r>
            <a:r>
              <a:rPr lang="en-US" b="1" i="1" dirty="0" err="1" smtClean="0">
                <a:solidFill>
                  <a:srgbClr val="0A2068"/>
                </a:solidFill>
              </a:rPr>
              <a:t>Răng</a:t>
            </a:r>
            <a:r>
              <a:rPr lang="en-US" b="1" i="1" dirty="0" smtClean="0">
                <a:solidFill>
                  <a:srgbClr val="0A2068"/>
                </a:solidFill>
              </a:rPr>
              <a:t>, </a:t>
            </a:r>
            <a:r>
              <a:rPr lang="en-US" b="1" i="1" dirty="0" err="1" smtClean="0">
                <a:solidFill>
                  <a:srgbClr val="0A2068"/>
                </a:solidFill>
              </a:rPr>
              <a:t>Miệng</a:t>
            </a:r>
            <a:r>
              <a:rPr lang="en-US" b="1" i="1" dirty="0" smtClean="0">
                <a:solidFill>
                  <a:srgbClr val="0A2068"/>
                </a:solidFill>
              </a:rPr>
              <a:t>, </a:t>
            </a:r>
            <a:r>
              <a:rPr lang="en-US" b="1" i="1" dirty="0" err="1" smtClean="0">
                <a:solidFill>
                  <a:srgbClr val="0A2068"/>
                </a:solidFill>
              </a:rPr>
              <a:t>Tay</a:t>
            </a:r>
            <a:r>
              <a:rPr lang="en-US" b="1" i="1" dirty="0" smtClean="0">
                <a:solidFill>
                  <a:srgbClr val="0A2068"/>
                </a:solidFill>
              </a:rPr>
              <a:t>, </a:t>
            </a:r>
            <a:r>
              <a:rPr lang="en-US" b="1" i="1" dirty="0" err="1" smtClean="0">
                <a:solidFill>
                  <a:srgbClr val="0A2068"/>
                </a:solidFill>
              </a:rPr>
              <a:t>Chân</a:t>
            </a:r>
            <a:endParaRPr lang="en-US" b="1" i="1" dirty="0">
              <a:solidFill>
                <a:srgbClr val="0A2068"/>
              </a:solidFill>
            </a:endParaRPr>
          </a:p>
        </p:txBody>
      </p:sp>
      <p:sp>
        <p:nvSpPr>
          <p:cNvPr id="65545" name="AutoShape 9"/>
          <p:cNvSpPr>
            <a:spLocks noChangeArrowheads="1"/>
          </p:cNvSpPr>
          <p:nvPr/>
        </p:nvSpPr>
        <p:spPr bwMode="gray">
          <a:xfrm>
            <a:off x="3852863" y="4727575"/>
            <a:ext cx="3781425" cy="500063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tint val="5882"/>
                  <a:invGamma/>
                </a:schemeClr>
              </a:gs>
            </a:gsLst>
            <a:lin ang="0" scaled="1"/>
          </a:gradFill>
          <a:ln w="3810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b="1" i="1" dirty="0" err="1" smtClean="0">
                <a:solidFill>
                  <a:srgbClr val="0A2068"/>
                </a:solidFill>
                <a:latin typeface="+mn-lt"/>
                <a:cs typeface="+mn-cs"/>
              </a:rPr>
              <a:t>Bố</a:t>
            </a:r>
            <a:r>
              <a:rPr lang="en-US" b="1" i="1" dirty="0" smtClean="0">
                <a:solidFill>
                  <a:srgbClr val="0A2068"/>
                </a:solidFill>
                <a:latin typeface="+mn-lt"/>
                <a:cs typeface="+mn-cs"/>
              </a:rPr>
              <a:t> </a:t>
            </a:r>
            <a:r>
              <a:rPr lang="en-US" b="1" i="1" dirty="0" err="1" smtClean="0">
                <a:solidFill>
                  <a:srgbClr val="0A2068"/>
                </a:solidFill>
                <a:latin typeface="+mn-lt"/>
                <a:cs typeface="+mn-cs"/>
              </a:rPr>
              <a:t>cục</a:t>
            </a:r>
            <a:r>
              <a:rPr lang="en-US" b="1" i="1" dirty="0" smtClean="0">
                <a:solidFill>
                  <a:srgbClr val="0A2068"/>
                </a:solidFill>
                <a:latin typeface="+mn-lt"/>
                <a:cs typeface="+mn-cs"/>
              </a:rPr>
              <a:t>: 3 </a:t>
            </a:r>
            <a:r>
              <a:rPr lang="en-US" b="1" i="1" dirty="0" err="1" smtClean="0">
                <a:solidFill>
                  <a:srgbClr val="0A2068"/>
                </a:solidFill>
                <a:latin typeface="+mn-lt"/>
                <a:cs typeface="+mn-cs"/>
              </a:rPr>
              <a:t>phần</a:t>
            </a:r>
            <a:endParaRPr lang="en-US" b="1" i="1" dirty="0">
              <a:solidFill>
                <a:srgbClr val="0A2068"/>
              </a:solidFill>
              <a:latin typeface="+mn-lt"/>
              <a:cs typeface="+mn-cs"/>
            </a:endParaRPr>
          </a:p>
        </p:txBody>
      </p:sp>
      <p:sp>
        <p:nvSpPr>
          <p:cNvPr id="65546" name="Text Box 10"/>
          <p:cNvSpPr txBox="1">
            <a:spLocks noChangeArrowheads="1"/>
          </p:cNvSpPr>
          <p:nvPr/>
        </p:nvSpPr>
        <p:spPr bwMode="gray">
          <a:xfrm>
            <a:off x="1538288" y="3124200"/>
            <a:ext cx="2992437" cy="107721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3200" b="1" i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Tìm</a:t>
            </a:r>
            <a:r>
              <a:rPr lang="en-US" sz="3200" b="1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 </a:t>
            </a:r>
            <a:r>
              <a:rPr lang="en-US" sz="3200" b="1" i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hiểu</a:t>
            </a:r>
            <a:r>
              <a:rPr lang="en-US" sz="3200" b="1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 </a:t>
            </a:r>
            <a:r>
              <a:rPr lang="en-US" sz="3200" b="1" i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chung</a:t>
            </a:r>
            <a:endParaRPr lang="en-US" sz="3200" b="1" i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5800" y="3352800"/>
            <a:ext cx="152400" cy="15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483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Box 4"/>
          <p:cNvSpPr txBox="1">
            <a:spLocks noChangeArrowheads="1"/>
          </p:cNvSpPr>
          <p:nvPr/>
        </p:nvSpPr>
        <p:spPr bwMode="auto">
          <a:xfrm>
            <a:off x="1620982" y="366068"/>
            <a:ext cx="5767365" cy="46166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095500" y="1509713"/>
            <a:ext cx="4225925" cy="1257300"/>
          </a:xfrm>
          <a:custGeom>
            <a:avLst/>
            <a:gdLst>
              <a:gd name="connsiteX0" fmla="*/ 0 w 1739900"/>
              <a:gd name="connsiteY0" fmla="*/ 0 h 1257301"/>
              <a:gd name="connsiteX1" fmla="*/ 1739900 w 1739900"/>
              <a:gd name="connsiteY1" fmla="*/ 0 h 1257301"/>
              <a:gd name="connsiteX2" fmla="*/ 1739900 w 1739900"/>
              <a:gd name="connsiteY2" fmla="*/ 1257301 h 1257301"/>
              <a:gd name="connsiteX3" fmla="*/ 0 w 1739900"/>
              <a:gd name="connsiteY3" fmla="*/ 1257301 h 1257301"/>
              <a:gd name="connsiteX4" fmla="*/ 0 w 1739900"/>
              <a:gd name="connsiteY4" fmla="*/ 0 h 1257301"/>
              <a:gd name="connsiteX0" fmla="*/ 0 w 1739900"/>
              <a:gd name="connsiteY0" fmla="*/ 0 h 1257301"/>
              <a:gd name="connsiteX1" fmla="*/ 1739900 w 1739900"/>
              <a:gd name="connsiteY1" fmla="*/ 0 h 1257301"/>
              <a:gd name="connsiteX2" fmla="*/ 1733550 w 1739900"/>
              <a:gd name="connsiteY2" fmla="*/ 628651 h 1257301"/>
              <a:gd name="connsiteX3" fmla="*/ 1739900 w 1739900"/>
              <a:gd name="connsiteY3" fmla="*/ 1257301 h 1257301"/>
              <a:gd name="connsiteX4" fmla="*/ 0 w 1739900"/>
              <a:gd name="connsiteY4" fmla="*/ 1257301 h 1257301"/>
              <a:gd name="connsiteX5" fmla="*/ 0 w 1739900"/>
              <a:gd name="connsiteY5" fmla="*/ 0 h 1257301"/>
              <a:gd name="connsiteX0" fmla="*/ 0 w 1739900"/>
              <a:gd name="connsiteY0" fmla="*/ 0 h 1257301"/>
              <a:gd name="connsiteX1" fmla="*/ 1739900 w 1739900"/>
              <a:gd name="connsiteY1" fmla="*/ 0 h 1257301"/>
              <a:gd name="connsiteX2" fmla="*/ 1733550 w 1739900"/>
              <a:gd name="connsiteY2" fmla="*/ 628651 h 1257301"/>
              <a:gd name="connsiteX3" fmla="*/ 1739900 w 1739900"/>
              <a:gd name="connsiteY3" fmla="*/ 1257301 h 1257301"/>
              <a:gd name="connsiteX4" fmla="*/ 0 w 1739900"/>
              <a:gd name="connsiteY4" fmla="*/ 1257301 h 1257301"/>
              <a:gd name="connsiteX5" fmla="*/ 0 w 1739900"/>
              <a:gd name="connsiteY5" fmla="*/ 0 h 1257301"/>
              <a:gd name="connsiteX0" fmla="*/ 0 w 1739900"/>
              <a:gd name="connsiteY0" fmla="*/ 0 h 1257301"/>
              <a:gd name="connsiteX1" fmla="*/ 1739900 w 1739900"/>
              <a:gd name="connsiteY1" fmla="*/ 0 h 1257301"/>
              <a:gd name="connsiteX2" fmla="*/ 1733550 w 1739900"/>
              <a:gd name="connsiteY2" fmla="*/ 628651 h 1257301"/>
              <a:gd name="connsiteX3" fmla="*/ 1739900 w 1739900"/>
              <a:gd name="connsiteY3" fmla="*/ 1257301 h 1257301"/>
              <a:gd name="connsiteX4" fmla="*/ 0 w 1739900"/>
              <a:gd name="connsiteY4" fmla="*/ 1257301 h 1257301"/>
              <a:gd name="connsiteX5" fmla="*/ 0 w 1739900"/>
              <a:gd name="connsiteY5" fmla="*/ 0 h 1257301"/>
              <a:gd name="connsiteX0" fmla="*/ 0 w 2343162"/>
              <a:gd name="connsiteY0" fmla="*/ 0 h 1257301"/>
              <a:gd name="connsiteX1" fmla="*/ 1739900 w 2343162"/>
              <a:gd name="connsiteY1" fmla="*/ 0 h 1257301"/>
              <a:gd name="connsiteX2" fmla="*/ 2343150 w 2343162"/>
              <a:gd name="connsiteY2" fmla="*/ 622301 h 1257301"/>
              <a:gd name="connsiteX3" fmla="*/ 1739900 w 2343162"/>
              <a:gd name="connsiteY3" fmla="*/ 1257301 h 1257301"/>
              <a:gd name="connsiteX4" fmla="*/ 0 w 2343162"/>
              <a:gd name="connsiteY4" fmla="*/ 1257301 h 1257301"/>
              <a:gd name="connsiteX5" fmla="*/ 0 w 2343162"/>
              <a:gd name="connsiteY5" fmla="*/ 0 h 1257301"/>
              <a:gd name="connsiteX0" fmla="*/ 0 w 2343155"/>
              <a:gd name="connsiteY0" fmla="*/ 0 h 1257301"/>
              <a:gd name="connsiteX1" fmla="*/ 1739900 w 2343155"/>
              <a:gd name="connsiteY1" fmla="*/ 0 h 1257301"/>
              <a:gd name="connsiteX2" fmla="*/ 2343150 w 2343155"/>
              <a:gd name="connsiteY2" fmla="*/ 622301 h 1257301"/>
              <a:gd name="connsiteX3" fmla="*/ 1739900 w 2343155"/>
              <a:gd name="connsiteY3" fmla="*/ 1257301 h 1257301"/>
              <a:gd name="connsiteX4" fmla="*/ 0 w 2343155"/>
              <a:gd name="connsiteY4" fmla="*/ 1257301 h 1257301"/>
              <a:gd name="connsiteX5" fmla="*/ 0 w 2343155"/>
              <a:gd name="connsiteY5" fmla="*/ 0 h 1257301"/>
              <a:gd name="connsiteX0" fmla="*/ 0 w 2343155"/>
              <a:gd name="connsiteY0" fmla="*/ 0 h 1257301"/>
              <a:gd name="connsiteX1" fmla="*/ 1739900 w 2343155"/>
              <a:gd name="connsiteY1" fmla="*/ 0 h 1257301"/>
              <a:gd name="connsiteX2" fmla="*/ 2343150 w 2343155"/>
              <a:gd name="connsiteY2" fmla="*/ 622301 h 1257301"/>
              <a:gd name="connsiteX3" fmla="*/ 1739900 w 2343155"/>
              <a:gd name="connsiteY3" fmla="*/ 1257301 h 1257301"/>
              <a:gd name="connsiteX4" fmla="*/ 0 w 2343155"/>
              <a:gd name="connsiteY4" fmla="*/ 1257301 h 1257301"/>
              <a:gd name="connsiteX5" fmla="*/ 0 w 2343155"/>
              <a:gd name="connsiteY5" fmla="*/ 0 h 1257301"/>
              <a:gd name="connsiteX0" fmla="*/ 0 w 2343150"/>
              <a:gd name="connsiteY0" fmla="*/ 0 h 1257301"/>
              <a:gd name="connsiteX1" fmla="*/ 1739900 w 2343150"/>
              <a:gd name="connsiteY1" fmla="*/ 0 h 1257301"/>
              <a:gd name="connsiteX2" fmla="*/ 2343150 w 2343150"/>
              <a:gd name="connsiteY2" fmla="*/ 622301 h 1257301"/>
              <a:gd name="connsiteX3" fmla="*/ 1739900 w 2343150"/>
              <a:gd name="connsiteY3" fmla="*/ 1257301 h 1257301"/>
              <a:gd name="connsiteX4" fmla="*/ 0 w 2343150"/>
              <a:gd name="connsiteY4" fmla="*/ 1257301 h 1257301"/>
              <a:gd name="connsiteX5" fmla="*/ 0 w 2343150"/>
              <a:gd name="connsiteY5" fmla="*/ 0 h 1257301"/>
              <a:gd name="connsiteX0" fmla="*/ 0 w 2362200"/>
              <a:gd name="connsiteY0" fmla="*/ 0 h 1257301"/>
              <a:gd name="connsiteX1" fmla="*/ 1739900 w 2362200"/>
              <a:gd name="connsiteY1" fmla="*/ 0 h 1257301"/>
              <a:gd name="connsiteX2" fmla="*/ 2362200 w 2362200"/>
              <a:gd name="connsiteY2" fmla="*/ 635001 h 1257301"/>
              <a:gd name="connsiteX3" fmla="*/ 1739900 w 2362200"/>
              <a:gd name="connsiteY3" fmla="*/ 1257301 h 1257301"/>
              <a:gd name="connsiteX4" fmla="*/ 0 w 2362200"/>
              <a:gd name="connsiteY4" fmla="*/ 1257301 h 1257301"/>
              <a:gd name="connsiteX5" fmla="*/ 0 w 2362200"/>
              <a:gd name="connsiteY5" fmla="*/ 0 h 1257301"/>
              <a:gd name="connsiteX0" fmla="*/ 0 w 2362200"/>
              <a:gd name="connsiteY0" fmla="*/ 0 h 1257301"/>
              <a:gd name="connsiteX1" fmla="*/ 1739900 w 2362200"/>
              <a:gd name="connsiteY1" fmla="*/ 0 h 1257301"/>
              <a:gd name="connsiteX2" fmla="*/ 2362200 w 2362200"/>
              <a:gd name="connsiteY2" fmla="*/ 635001 h 1257301"/>
              <a:gd name="connsiteX3" fmla="*/ 1739900 w 2362200"/>
              <a:gd name="connsiteY3" fmla="*/ 1257301 h 1257301"/>
              <a:gd name="connsiteX4" fmla="*/ 0 w 2362200"/>
              <a:gd name="connsiteY4" fmla="*/ 1257301 h 1257301"/>
              <a:gd name="connsiteX5" fmla="*/ 0 w 2362200"/>
              <a:gd name="connsiteY5" fmla="*/ 0 h 1257301"/>
              <a:gd name="connsiteX0" fmla="*/ 0 w 2362200"/>
              <a:gd name="connsiteY0" fmla="*/ 0 h 1257301"/>
              <a:gd name="connsiteX1" fmla="*/ 1739900 w 2362200"/>
              <a:gd name="connsiteY1" fmla="*/ 0 h 1257301"/>
              <a:gd name="connsiteX2" fmla="*/ 2362200 w 2362200"/>
              <a:gd name="connsiteY2" fmla="*/ 635001 h 1257301"/>
              <a:gd name="connsiteX3" fmla="*/ 1739900 w 2362200"/>
              <a:gd name="connsiteY3" fmla="*/ 1257301 h 1257301"/>
              <a:gd name="connsiteX4" fmla="*/ 0 w 2362200"/>
              <a:gd name="connsiteY4" fmla="*/ 1257301 h 1257301"/>
              <a:gd name="connsiteX5" fmla="*/ 0 w 2362200"/>
              <a:gd name="connsiteY5" fmla="*/ 0 h 1257301"/>
              <a:gd name="connsiteX0" fmla="*/ 0 w 2049349"/>
              <a:gd name="connsiteY0" fmla="*/ 0 h 1257301"/>
              <a:gd name="connsiteX1" fmla="*/ 1739900 w 2049349"/>
              <a:gd name="connsiteY1" fmla="*/ 0 h 1257301"/>
              <a:gd name="connsiteX2" fmla="*/ 2049349 w 2049349"/>
              <a:gd name="connsiteY2" fmla="*/ 635001 h 1257301"/>
              <a:gd name="connsiteX3" fmla="*/ 1739900 w 2049349"/>
              <a:gd name="connsiteY3" fmla="*/ 1257301 h 1257301"/>
              <a:gd name="connsiteX4" fmla="*/ 0 w 2049349"/>
              <a:gd name="connsiteY4" fmla="*/ 1257301 h 1257301"/>
              <a:gd name="connsiteX5" fmla="*/ 0 w 2049349"/>
              <a:gd name="connsiteY5" fmla="*/ 0 h 1257301"/>
              <a:gd name="connsiteX0" fmla="*/ 0 w 2049349"/>
              <a:gd name="connsiteY0" fmla="*/ 0 h 1257301"/>
              <a:gd name="connsiteX1" fmla="*/ 1739900 w 2049349"/>
              <a:gd name="connsiteY1" fmla="*/ 0 h 1257301"/>
              <a:gd name="connsiteX2" fmla="*/ 2049349 w 2049349"/>
              <a:gd name="connsiteY2" fmla="*/ 635001 h 1257301"/>
              <a:gd name="connsiteX3" fmla="*/ 1739900 w 2049349"/>
              <a:gd name="connsiteY3" fmla="*/ 1257301 h 1257301"/>
              <a:gd name="connsiteX4" fmla="*/ 0 w 2049349"/>
              <a:gd name="connsiteY4" fmla="*/ 1257301 h 1257301"/>
              <a:gd name="connsiteX5" fmla="*/ 0 w 2049349"/>
              <a:gd name="connsiteY5" fmla="*/ 0 h 1257301"/>
              <a:gd name="connsiteX0" fmla="*/ 0 w 2049349"/>
              <a:gd name="connsiteY0" fmla="*/ 0 h 1257301"/>
              <a:gd name="connsiteX1" fmla="*/ 1739900 w 2049349"/>
              <a:gd name="connsiteY1" fmla="*/ 0 h 1257301"/>
              <a:gd name="connsiteX2" fmla="*/ 2049349 w 2049349"/>
              <a:gd name="connsiteY2" fmla="*/ 635001 h 1257301"/>
              <a:gd name="connsiteX3" fmla="*/ 1739900 w 2049349"/>
              <a:gd name="connsiteY3" fmla="*/ 1257301 h 1257301"/>
              <a:gd name="connsiteX4" fmla="*/ 0 w 2049349"/>
              <a:gd name="connsiteY4" fmla="*/ 1257301 h 1257301"/>
              <a:gd name="connsiteX5" fmla="*/ 0 w 2049349"/>
              <a:gd name="connsiteY5" fmla="*/ 0 h 1257301"/>
              <a:gd name="connsiteX0" fmla="*/ 0 w 2049349"/>
              <a:gd name="connsiteY0" fmla="*/ 0 h 1257301"/>
              <a:gd name="connsiteX1" fmla="*/ 1739900 w 2049349"/>
              <a:gd name="connsiteY1" fmla="*/ 0 h 1257301"/>
              <a:gd name="connsiteX2" fmla="*/ 2049349 w 2049349"/>
              <a:gd name="connsiteY2" fmla="*/ 635001 h 1257301"/>
              <a:gd name="connsiteX3" fmla="*/ 1739900 w 2049349"/>
              <a:gd name="connsiteY3" fmla="*/ 1257301 h 1257301"/>
              <a:gd name="connsiteX4" fmla="*/ 0 w 2049349"/>
              <a:gd name="connsiteY4" fmla="*/ 1257301 h 1257301"/>
              <a:gd name="connsiteX5" fmla="*/ 0 w 2049349"/>
              <a:gd name="connsiteY5" fmla="*/ 0 h 1257301"/>
              <a:gd name="connsiteX0" fmla="*/ 0 w 2049349"/>
              <a:gd name="connsiteY0" fmla="*/ 0 h 1257301"/>
              <a:gd name="connsiteX1" fmla="*/ 1739900 w 2049349"/>
              <a:gd name="connsiteY1" fmla="*/ 0 h 1257301"/>
              <a:gd name="connsiteX2" fmla="*/ 2049349 w 2049349"/>
              <a:gd name="connsiteY2" fmla="*/ 635001 h 1257301"/>
              <a:gd name="connsiteX3" fmla="*/ 1739900 w 2049349"/>
              <a:gd name="connsiteY3" fmla="*/ 1257301 h 1257301"/>
              <a:gd name="connsiteX4" fmla="*/ 0 w 2049349"/>
              <a:gd name="connsiteY4" fmla="*/ 1257301 h 1257301"/>
              <a:gd name="connsiteX5" fmla="*/ 0 w 2049349"/>
              <a:gd name="connsiteY5" fmla="*/ 0 h 1257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49349" h="1257301">
                <a:moveTo>
                  <a:pt x="0" y="0"/>
                </a:moveTo>
                <a:lnTo>
                  <a:pt x="1739900" y="0"/>
                </a:lnTo>
                <a:cubicBezTo>
                  <a:pt x="2097919" y="736600"/>
                  <a:pt x="1710758" y="-66675"/>
                  <a:pt x="2049349" y="635001"/>
                </a:cubicBezTo>
                <a:cubicBezTo>
                  <a:pt x="1687248" y="1352551"/>
                  <a:pt x="2110278" y="514351"/>
                  <a:pt x="1739900" y="1257301"/>
                </a:cubicBezTo>
                <a:lnTo>
                  <a:pt x="0" y="1257301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2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ound Same Side Corner Rectangle 1"/>
          <p:cNvSpPr/>
          <p:nvPr/>
        </p:nvSpPr>
        <p:spPr>
          <a:xfrm rot="16200000">
            <a:off x="1076325" y="1119188"/>
            <a:ext cx="1257300" cy="2038350"/>
          </a:xfrm>
          <a:custGeom>
            <a:avLst/>
            <a:gdLst>
              <a:gd name="connsiteX0" fmla="*/ 330205 w 1257300"/>
              <a:gd name="connsiteY0" fmla="*/ 0 h 1416050"/>
              <a:gd name="connsiteX1" fmla="*/ 927095 w 1257300"/>
              <a:gd name="connsiteY1" fmla="*/ 0 h 1416050"/>
              <a:gd name="connsiteX2" fmla="*/ 1257300 w 1257300"/>
              <a:gd name="connsiteY2" fmla="*/ 330205 h 1416050"/>
              <a:gd name="connsiteX3" fmla="*/ 1257300 w 1257300"/>
              <a:gd name="connsiteY3" fmla="*/ 1416050 h 1416050"/>
              <a:gd name="connsiteX4" fmla="*/ 1257300 w 1257300"/>
              <a:gd name="connsiteY4" fmla="*/ 1416050 h 1416050"/>
              <a:gd name="connsiteX5" fmla="*/ 0 w 1257300"/>
              <a:gd name="connsiteY5" fmla="*/ 1416050 h 1416050"/>
              <a:gd name="connsiteX6" fmla="*/ 0 w 1257300"/>
              <a:gd name="connsiteY6" fmla="*/ 1416050 h 1416050"/>
              <a:gd name="connsiteX7" fmla="*/ 0 w 1257300"/>
              <a:gd name="connsiteY7" fmla="*/ 330205 h 1416050"/>
              <a:gd name="connsiteX8" fmla="*/ 330205 w 1257300"/>
              <a:gd name="connsiteY8" fmla="*/ 0 h 1416050"/>
              <a:gd name="connsiteX0" fmla="*/ 330205 w 1257300"/>
              <a:gd name="connsiteY0" fmla="*/ 0 h 1416050"/>
              <a:gd name="connsiteX1" fmla="*/ 927095 w 1257300"/>
              <a:gd name="connsiteY1" fmla="*/ 0 h 1416050"/>
              <a:gd name="connsiteX2" fmla="*/ 1257300 w 1257300"/>
              <a:gd name="connsiteY2" fmla="*/ 330205 h 1416050"/>
              <a:gd name="connsiteX3" fmla="*/ 1257300 w 1257300"/>
              <a:gd name="connsiteY3" fmla="*/ 1416050 h 1416050"/>
              <a:gd name="connsiteX4" fmla="*/ 1257300 w 1257300"/>
              <a:gd name="connsiteY4" fmla="*/ 1416050 h 1416050"/>
              <a:gd name="connsiteX5" fmla="*/ 590550 w 1257300"/>
              <a:gd name="connsiteY5" fmla="*/ 1416050 h 1416050"/>
              <a:gd name="connsiteX6" fmla="*/ 0 w 1257300"/>
              <a:gd name="connsiteY6" fmla="*/ 1416050 h 1416050"/>
              <a:gd name="connsiteX7" fmla="*/ 0 w 1257300"/>
              <a:gd name="connsiteY7" fmla="*/ 1416050 h 1416050"/>
              <a:gd name="connsiteX8" fmla="*/ 0 w 1257300"/>
              <a:gd name="connsiteY8" fmla="*/ 330205 h 1416050"/>
              <a:gd name="connsiteX9" fmla="*/ 330205 w 1257300"/>
              <a:gd name="connsiteY9" fmla="*/ 0 h 1416050"/>
              <a:gd name="connsiteX0" fmla="*/ 330205 w 1257300"/>
              <a:gd name="connsiteY0" fmla="*/ 0 h 2038350"/>
              <a:gd name="connsiteX1" fmla="*/ 927095 w 1257300"/>
              <a:gd name="connsiteY1" fmla="*/ 0 h 2038350"/>
              <a:gd name="connsiteX2" fmla="*/ 1257300 w 1257300"/>
              <a:gd name="connsiteY2" fmla="*/ 330205 h 2038350"/>
              <a:gd name="connsiteX3" fmla="*/ 1257300 w 1257300"/>
              <a:gd name="connsiteY3" fmla="*/ 1416050 h 2038350"/>
              <a:gd name="connsiteX4" fmla="*/ 1257300 w 1257300"/>
              <a:gd name="connsiteY4" fmla="*/ 1416050 h 2038350"/>
              <a:gd name="connsiteX5" fmla="*/ 628650 w 1257300"/>
              <a:gd name="connsiteY5" fmla="*/ 2038350 h 2038350"/>
              <a:gd name="connsiteX6" fmla="*/ 0 w 1257300"/>
              <a:gd name="connsiteY6" fmla="*/ 1416050 h 2038350"/>
              <a:gd name="connsiteX7" fmla="*/ 0 w 1257300"/>
              <a:gd name="connsiteY7" fmla="*/ 1416050 h 2038350"/>
              <a:gd name="connsiteX8" fmla="*/ 0 w 1257300"/>
              <a:gd name="connsiteY8" fmla="*/ 330205 h 2038350"/>
              <a:gd name="connsiteX9" fmla="*/ 330205 w 1257300"/>
              <a:gd name="connsiteY9" fmla="*/ 0 h 2038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57300" h="2038350">
                <a:moveTo>
                  <a:pt x="330205" y="0"/>
                </a:moveTo>
                <a:lnTo>
                  <a:pt x="927095" y="0"/>
                </a:lnTo>
                <a:cubicBezTo>
                  <a:pt x="1109462" y="0"/>
                  <a:pt x="1257300" y="147838"/>
                  <a:pt x="1257300" y="330205"/>
                </a:cubicBezTo>
                <a:lnTo>
                  <a:pt x="1257300" y="1416050"/>
                </a:lnTo>
                <a:lnTo>
                  <a:pt x="1257300" y="1416050"/>
                </a:lnTo>
                <a:lnTo>
                  <a:pt x="628650" y="2038350"/>
                </a:lnTo>
                <a:lnTo>
                  <a:pt x="0" y="1416050"/>
                </a:lnTo>
                <a:lnTo>
                  <a:pt x="0" y="1416050"/>
                </a:lnTo>
                <a:lnTo>
                  <a:pt x="0" y="330205"/>
                </a:lnTo>
                <a:cubicBezTo>
                  <a:pt x="0" y="147838"/>
                  <a:pt x="147838" y="0"/>
                  <a:pt x="330205" y="0"/>
                </a:cubicBezTo>
                <a:close/>
              </a:path>
            </a:pathLst>
          </a:custGeom>
          <a:solidFill>
            <a:schemeClr val="accent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1" name="Isosceles Triangle 30"/>
          <p:cNvSpPr/>
          <p:nvPr/>
        </p:nvSpPr>
        <p:spPr>
          <a:xfrm rot="5400000">
            <a:off x="2214562" y="2047875"/>
            <a:ext cx="371475" cy="180975"/>
          </a:xfrm>
          <a:prstGeom prst="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5" name="Rectangle 2"/>
          <p:cNvSpPr/>
          <p:nvPr/>
        </p:nvSpPr>
        <p:spPr>
          <a:xfrm>
            <a:off x="2095500" y="3148013"/>
            <a:ext cx="4225925" cy="1257300"/>
          </a:xfrm>
          <a:custGeom>
            <a:avLst/>
            <a:gdLst>
              <a:gd name="connsiteX0" fmla="*/ 0 w 1739900"/>
              <a:gd name="connsiteY0" fmla="*/ 0 h 1257301"/>
              <a:gd name="connsiteX1" fmla="*/ 1739900 w 1739900"/>
              <a:gd name="connsiteY1" fmla="*/ 0 h 1257301"/>
              <a:gd name="connsiteX2" fmla="*/ 1739900 w 1739900"/>
              <a:gd name="connsiteY2" fmla="*/ 1257301 h 1257301"/>
              <a:gd name="connsiteX3" fmla="*/ 0 w 1739900"/>
              <a:gd name="connsiteY3" fmla="*/ 1257301 h 1257301"/>
              <a:gd name="connsiteX4" fmla="*/ 0 w 1739900"/>
              <a:gd name="connsiteY4" fmla="*/ 0 h 1257301"/>
              <a:gd name="connsiteX0" fmla="*/ 0 w 1739900"/>
              <a:gd name="connsiteY0" fmla="*/ 0 h 1257301"/>
              <a:gd name="connsiteX1" fmla="*/ 1739900 w 1739900"/>
              <a:gd name="connsiteY1" fmla="*/ 0 h 1257301"/>
              <a:gd name="connsiteX2" fmla="*/ 1733550 w 1739900"/>
              <a:gd name="connsiteY2" fmla="*/ 628651 h 1257301"/>
              <a:gd name="connsiteX3" fmla="*/ 1739900 w 1739900"/>
              <a:gd name="connsiteY3" fmla="*/ 1257301 h 1257301"/>
              <a:gd name="connsiteX4" fmla="*/ 0 w 1739900"/>
              <a:gd name="connsiteY4" fmla="*/ 1257301 h 1257301"/>
              <a:gd name="connsiteX5" fmla="*/ 0 w 1739900"/>
              <a:gd name="connsiteY5" fmla="*/ 0 h 1257301"/>
              <a:gd name="connsiteX0" fmla="*/ 0 w 1739900"/>
              <a:gd name="connsiteY0" fmla="*/ 0 h 1257301"/>
              <a:gd name="connsiteX1" fmla="*/ 1739900 w 1739900"/>
              <a:gd name="connsiteY1" fmla="*/ 0 h 1257301"/>
              <a:gd name="connsiteX2" fmla="*/ 1733550 w 1739900"/>
              <a:gd name="connsiteY2" fmla="*/ 628651 h 1257301"/>
              <a:gd name="connsiteX3" fmla="*/ 1739900 w 1739900"/>
              <a:gd name="connsiteY3" fmla="*/ 1257301 h 1257301"/>
              <a:gd name="connsiteX4" fmla="*/ 0 w 1739900"/>
              <a:gd name="connsiteY4" fmla="*/ 1257301 h 1257301"/>
              <a:gd name="connsiteX5" fmla="*/ 0 w 1739900"/>
              <a:gd name="connsiteY5" fmla="*/ 0 h 1257301"/>
              <a:gd name="connsiteX0" fmla="*/ 0 w 1739900"/>
              <a:gd name="connsiteY0" fmla="*/ 0 h 1257301"/>
              <a:gd name="connsiteX1" fmla="*/ 1739900 w 1739900"/>
              <a:gd name="connsiteY1" fmla="*/ 0 h 1257301"/>
              <a:gd name="connsiteX2" fmla="*/ 1733550 w 1739900"/>
              <a:gd name="connsiteY2" fmla="*/ 628651 h 1257301"/>
              <a:gd name="connsiteX3" fmla="*/ 1739900 w 1739900"/>
              <a:gd name="connsiteY3" fmla="*/ 1257301 h 1257301"/>
              <a:gd name="connsiteX4" fmla="*/ 0 w 1739900"/>
              <a:gd name="connsiteY4" fmla="*/ 1257301 h 1257301"/>
              <a:gd name="connsiteX5" fmla="*/ 0 w 1739900"/>
              <a:gd name="connsiteY5" fmla="*/ 0 h 1257301"/>
              <a:gd name="connsiteX0" fmla="*/ 0 w 2343162"/>
              <a:gd name="connsiteY0" fmla="*/ 0 h 1257301"/>
              <a:gd name="connsiteX1" fmla="*/ 1739900 w 2343162"/>
              <a:gd name="connsiteY1" fmla="*/ 0 h 1257301"/>
              <a:gd name="connsiteX2" fmla="*/ 2343150 w 2343162"/>
              <a:gd name="connsiteY2" fmla="*/ 622301 h 1257301"/>
              <a:gd name="connsiteX3" fmla="*/ 1739900 w 2343162"/>
              <a:gd name="connsiteY3" fmla="*/ 1257301 h 1257301"/>
              <a:gd name="connsiteX4" fmla="*/ 0 w 2343162"/>
              <a:gd name="connsiteY4" fmla="*/ 1257301 h 1257301"/>
              <a:gd name="connsiteX5" fmla="*/ 0 w 2343162"/>
              <a:gd name="connsiteY5" fmla="*/ 0 h 1257301"/>
              <a:gd name="connsiteX0" fmla="*/ 0 w 2343155"/>
              <a:gd name="connsiteY0" fmla="*/ 0 h 1257301"/>
              <a:gd name="connsiteX1" fmla="*/ 1739900 w 2343155"/>
              <a:gd name="connsiteY1" fmla="*/ 0 h 1257301"/>
              <a:gd name="connsiteX2" fmla="*/ 2343150 w 2343155"/>
              <a:gd name="connsiteY2" fmla="*/ 622301 h 1257301"/>
              <a:gd name="connsiteX3" fmla="*/ 1739900 w 2343155"/>
              <a:gd name="connsiteY3" fmla="*/ 1257301 h 1257301"/>
              <a:gd name="connsiteX4" fmla="*/ 0 w 2343155"/>
              <a:gd name="connsiteY4" fmla="*/ 1257301 h 1257301"/>
              <a:gd name="connsiteX5" fmla="*/ 0 w 2343155"/>
              <a:gd name="connsiteY5" fmla="*/ 0 h 1257301"/>
              <a:gd name="connsiteX0" fmla="*/ 0 w 2343155"/>
              <a:gd name="connsiteY0" fmla="*/ 0 h 1257301"/>
              <a:gd name="connsiteX1" fmla="*/ 1739900 w 2343155"/>
              <a:gd name="connsiteY1" fmla="*/ 0 h 1257301"/>
              <a:gd name="connsiteX2" fmla="*/ 2343150 w 2343155"/>
              <a:gd name="connsiteY2" fmla="*/ 622301 h 1257301"/>
              <a:gd name="connsiteX3" fmla="*/ 1739900 w 2343155"/>
              <a:gd name="connsiteY3" fmla="*/ 1257301 h 1257301"/>
              <a:gd name="connsiteX4" fmla="*/ 0 w 2343155"/>
              <a:gd name="connsiteY4" fmla="*/ 1257301 h 1257301"/>
              <a:gd name="connsiteX5" fmla="*/ 0 w 2343155"/>
              <a:gd name="connsiteY5" fmla="*/ 0 h 1257301"/>
              <a:gd name="connsiteX0" fmla="*/ 0 w 2343150"/>
              <a:gd name="connsiteY0" fmla="*/ 0 h 1257301"/>
              <a:gd name="connsiteX1" fmla="*/ 1739900 w 2343150"/>
              <a:gd name="connsiteY1" fmla="*/ 0 h 1257301"/>
              <a:gd name="connsiteX2" fmla="*/ 2343150 w 2343150"/>
              <a:gd name="connsiteY2" fmla="*/ 622301 h 1257301"/>
              <a:gd name="connsiteX3" fmla="*/ 1739900 w 2343150"/>
              <a:gd name="connsiteY3" fmla="*/ 1257301 h 1257301"/>
              <a:gd name="connsiteX4" fmla="*/ 0 w 2343150"/>
              <a:gd name="connsiteY4" fmla="*/ 1257301 h 1257301"/>
              <a:gd name="connsiteX5" fmla="*/ 0 w 2343150"/>
              <a:gd name="connsiteY5" fmla="*/ 0 h 1257301"/>
              <a:gd name="connsiteX0" fmla="*/ 0 w 2362200"/>
              <a:gd name="connsiteY0" fmla="*/ 0 h 1257301"/>
              <a:gd name="connsiteX1" fmla="*/ 1739900 w 2362200"/>
              <a:gd name="connsiteY1" fmla="*/ 0 h 1257301"/>
              <a:gd name="connsiteX2" fmla="*/ 2362200 w 2362200"/>
              <a:gd name="connsiteY2" fmla="*/ 635001 h 1257301"/>
              <a:gd name="connsiteX3" fmla="*/ 1739900 w 2362200"/>
              <a:gd name="connsiteY3" fmla="*/ 1257301 h 1257301"/>
              <a:gd name="connsiteX4" fmla="*/ 0 w 2362200"/>
              <a:gd name="connsiteY4" fmla="*/ 1257301 h 1257301"/>
              <a:gd name="connsiteX5" fmla="*/ 0 w 2362200"/>
              <a:gd name="connsiteY5" fmla="*/ 0 h 1257301"/>
              <a:gd name="connsiteX0" fmla="*/ 0 w 2362200"/>
              <a:gd name="connsiteY0" fmla="*/ 0 h 1257301"/>
              <a:gd name="connsiteX1" fmla="*/ 1739900 w 2362200"/>
              <a:gd name="connsiteY1" fmla="*/ 0 h 1257301"/>
              <a:gd name="connsiteX2" fmla="*/ 2362200 w 2362200"/>
              <a:gd name="connsiteY2" fmla="*/ 635001 h 1257301"/>
              <a:gd name="connsiteX3" fmla="*/ 1739900 w 2362200"/>
              <a:gd name="connsiteY3" fmla="*/ 1257301 h 1257301"/>
              <a:gd name="connsiteX4" fmla="*/ 0 w 2362200"/>
              <a:gd name="connsiteY4" fmla="*/ 1257301 h 1257301"/>
              <a:gd name="connsiteX5" fmla="*/ 0 w 2362200"/>
              <a:gd name="connsiteY5" fmla="*/ 0 h 1257301"/>
              <a:gd name="connsiteX0" fmla="*/ 0 w 2362200"/>
              <a:gd name="connsiteY0" fmla="*/ 0 h 1257301"/>
              <a:gd name="connsiteX1" fmla="*/ 1739900 w 2362200"/>
              <a:gd name="connsiteY1" fmla="*/ 0 h 1257301"/>
              <a:gd name="connsiteX2" fmla="*/ 2362200 w 2362200"/>
              <a:gd name="connsiteY2" fmla="*/ 635001 h 1257301"/>
              <a:gd name="connsiteX3" fmla="*/ 1739900 w 2362200"/>
              <a:gd name="connsiteY3" fmla="*/ 1257301 h 1257301"/>
              <a:gd name="connsiteX4" fmla="*/ 0 w 2362200"/>
              <a:gd name="connsiteY4" fmla="*/ 1257301 h 1257301"/>
              <a:gd name="connsiteX5" fmla="*/ 0 w 2362200"/>
              <a:gd name="connsiteY5" fmla="*/ 0 h 1257301"/>
              <a:gd name="connsiteX0" fmla="*/ 0 w 2049349"/>
              <a:gd name="connsiteY0" fmla="*/ 0 h 1257301"/>
              <a:gd name="connsiteX1" fmla="*/ 1739900 w 2049349"/>
              <a:gd name="connsiteY1" fmla="*/ 0 h 1257301"/>
              <a:gd name="connsiteX2" fmla="*/ 2049349 w 2049349"/>
              <a:gd name="connsiteY2" fmla="*/ 635001 h 1257301"/>
              <a:gd name="connsiteX3" fmla="*/ 1739900 w 2049349"/>
              <a:gd name="connsiteY3" fmla="*/ 1257301 h 1257301"/>
              <a:gd name="connsiteX4" fmla="*/ 0 w 2049349"/>
              <a:gd name="connsiteY4" fmla="*/ 1257301 h 1257301"/>
              <a:gd name="connsiteX5" fmla="*/ 0 w 2049349"/>
              <a:gd name="connsiteY5" fmla="*/ 0 h 1257301"/>
              <a:gd name="connsiteX0" fmla="*/ 0 w 2049349"/>
              <a:gd name="connsiteY0" fmla="*/ 0 h 1257301"/>
              <a:gd name="connsiteX1" fmla="*/ 1739900 w 2049349"/>
              <a:gd name="connsiteY1" fmla="*/ 0 h 1257301"/>
              <a:gd name="connsiteX2" fmla="*/ 2049349 w 2049349"/>
              <a:gd name="connsiteY2" fmla="*/ 635001 h 1257301"/>
              <a:gd name="connsiteX3" fmla="*/ 1739900 w 2049349"/>
              <a:gd name="connsiteY3" fmla="*/ 1257301 h 1257301"/>
              <a:gd name="connsiteX4" fmla="*/ 0 w 2049349"/>
              <a:gd name="connsiteY4" fmla="*/ 1257301 h 1257301"/>
              <a:gd name="connsiteX5" fmla="*/ 0 w 2049349"/>
              <a:gd name="connsiteY5" fmla="*/ 0 h 1257301"/>
              <a:gd name="connsiteX0" fmla="*/ 0 w 2049349"/>
              <a:gd name="connsiteY0" fmla="*/ 0 h 1257301"/>
              <a:gd name="connsiteX1" fmla="*/ 1739900 w 2049349"/>
              <a:gd name="connsiteY1" fmla="*/ 0 h 1257301"/>
              <a:gd name="connsiteX2" fmla="*/ 2049349 w 2049349"/>
              <a:gd name="connsiteY2" fmla="*/ 635001 h 1257301"/>
              <a:gd name="connsiteX3" fmla="*/ 1739900 w 2049349"/>
              <a:gd name="connsiteY3" fmla="*/ 1257301 h 1257301"/>
              <a:gd name="connsiteX4" fmla="*/ 0 w 2049349"/>
              <a:gd name="connsiteY4" fmla="*/ 1257301 h 1257301"/>
              <a:gd name="connsiteX5" fmla="*/ 0 w 2049349"/>
              <a:gd name="connsiteY5" fmla="*/ 0 h 1257301"/>
              <a:gd name="connsiteX0" fmla="*/ 0 w 2049349"/>
              <a:gd name="connsiteY0" fmla="*/ 0 h 1257301"/>
              <a:gd name="connsiteX1" fmla="*/ 1739900 w 2049349"/>
              <a:gd name="connsiteY1" fmla="*/ 0 h 1257301"/>
              <a:gd name="connsiteX2" fmla="*/ 2049349 w 2049349"/>
              <a:gd name="connsiteY2" fmla="*/ 635001 h 1257301"/>
              <a:gd name="connsiteX3" fmla="*/ 1739900 w 2049349"/>
              <a:gd name="connsiteY3" fmla="*/ 1257301 h 1257301"/>
              <a:gd name="connsiteX4" fmla="*/ 0 w 2049349"/>
              <a:gd name="connsiteY4" fmla="*/ 1257301 h 1257301"/>
              <a:gd name="connsiteX5" fmla="*/ 0 w 2049349"/>
              <a:gd name="connsiteY5" fmla="*/ 0 h 1257301"/>
              <a:gd name="connsiteX0" fmla="*/ 0 w 2049349"/>
              <a:gd name="connsiteY0" fmla="*/ 0 h 1257301"/>
              <a:gd name="connsiteX1" fmla="*/ 1739900 w 2049349"/>
              <a:gd name="connsiteY1" fmla="*/ 0 h 1257301"/>
              <a:gd name="connsiteX2" fmla="*/ 2049349 w 2049349"/>
              <a:gd name="connsiteY2" fmla="*/ 635001 h 1257301"/>
              <a:gd name="connsiteX3" fmla="*/ 1739900 w 2049349"/>
              <a:gd name="connsiteY3" fmla="*/ 1257301 h 1257301"/>
              <a:gd name="connsiteX4" fmla="*/ 0 w 2049349"/>
              <a:gd name="connsiteY4" fmla="*/ 1257301 h 1257301"/>
              <a:gd name="connsiteX5" fmla="*/ 0 w 2049349"/>
              <a:gd name="connsiteY5" fmla="*/ 0 h 1257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49349" h="1257301">
                <a:moveTo>
                  <a:pt x="0" y="0"/>
                </a:moveTo>
                <a:lnTo>
                  <a:pt x="1739900" y="0"/>
                </a:lnTo>
                <a:cubicBezTo>
                  <a:pt x="2097919" y="736600"/>
                  <a:pt x="1710758" y="-66675"/>
                  <a:pt x="2049349" y="635001"/>
                </a:cubicBezTo>
                <a:cubicBezTo>
                  <a:pt x="1687248" y="1352551"/>
                  <a:pt x="2110278" y="514351"/>
                  <a:pt x="1739900" y="1257301"/>
                </a:cubicBezTo>
                <a:lnTo>
                  <a:pt x="0" y="1257301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Round Same Side Corner Rectangle 1"/>
          <p:cNvSpPr/>
          <p:nvPr/>
        </p:nvSpPr>
        <p:spPr>
          <a:xfrm rot="16200000">
            <a:off x="1076325" y="2757488"/>
            <a:ext cx="1257300" cy="2038350"/>
          </a:xfrm>
          <a:custGeom>
            <a:avLst/>
            <a:gdLst>
              <a:gd name="connsiteX0" fmla="*/ 330205 w 1257300"/>
              <a:gd name="connsiteY0" fmla="*/ 0 h 1416050"/>
              <a:gd name="connsiteX1" fmla="*/ 927095 w 1257300"/>
              <a:gd name="connsiteY1" fmla="*/ 0 h 1416050"/>
              <a:gd name="connsiteX2" fmla="*/ 1257300 w 1257300"/>
              <a:gd name="connsiteY2" fmla="*/ 330205 h 1416050"/>
              <a:gd name="connsiteX3" fmla="*/ 1257300 w 1257300"/>
              <a:gd name="connsiteY3" fmla="*/ 1416050 h 1416050"/>
              <a:gd name="connsiteX4" fmla="*/ 1257300 w 1257300"/>
              <a:gd name="connsiteY4" fmla="*/ 1416050 h 1416050"/>
              <a:gd name="connsiteX5" fmla="*/ 0 w 1257300"/>
              <a:gd name="connsiteY5" fmla="*/ 1416050 h 1416050"/>
              <a:gd name="connsiteX6" fmla="*/ 0 w 1257300"/>
              <a:gd name="connsiteY6" fmla="*/ 1416050 h 1416050"/>
              <a:gd name="connsiteX7" fmla="*/ 0 w 1257300"/>
              <a:gd name="connsiteY7" fmla="*/ 330205 h 1416050"/>
              <a:gd name="connsiteX8" fmla="*/ 330205 w 1257300"/>
              <a:gd name="connsiteY8" fmla="*/ 0 h 1416050"/>
              <a:gd name="connsiteX0" fmla="*/ 330205 w 1257300"/>
              <a:gd name="connsiteY0" fmla="*/ 0 h 1416050"/>
              <a:gd name="connsiteX1" fmla="*/ 927095 w 1257300"/>
              <a:gd name="connsiteY1" fmla="*/ 0 h 1416050"/>
              <a:gd name="connsiteX2" fmla="*/ 1257300 w 1257300"/>
              <a:gd name="connsiteY2" fmla="*/ 330205 h 1416050"/>
              <a:gd name="connsiteX3" fmla="*/ 1257300 w 1257300"/>
              <a:gd name="connsiteY3" fmla="*/ 1416050 h 1416050"/>
              <a:gd name="connsiteX4" fmla="*/ 1257300 w 1257300"/>
              <a:gd name="connsiteY4" fmla="*/ 1416050 h 1416050"/>
              <a:gd name="connsiteX5" fmla="*/ 590550 w 1257300"/>
              <a:gd name="connsiteY5" fmla="*/ 1416050 h 1416050"/>
              <a:gd name="connsiteX6" fmla="*/ 0 w 1257300"/>
              <a:gd name="connsiteY6" fmla="*/ 1416050 h 1416050"/>
              <a:gd name="connsiteX7" fmla="*/ 0 w 1257300"/>
              <a:gd name="connsiteY7" fmla="*/ 1416050 h 1416050"/>
              <a:gd name="connsiteX8" fmla="*/ 0 w 1257300"/>
              <a:gd name="connsiteY8" fmla="*/ 330205 h 1416050"/>
              <a:gd name="connsiteX9" fmla="*/ 330205 w 1257300"/>
              <a:gd name="connsiteY9" fmla="*/ 0 h 1416050"/>
              <a:gd name="connsiteX0" fmla="*/ 330205 w 1257300"/>
              <a:gd name="connsiteY0" fmla="*/ 0 h 2038350"/>
              <a:gd name="connsiteX1" fmla="*/ 927095 w 1257300"/>
              <a:gd name="connsiteY1" fmla="*/ 0 h 2038350"/>
              <a:gd name="connsiteX2" fmla="*/ 1257300 w 1257300"/>
              <a:gd name="connsiteY2" fmla="*/ 330205 h 2038350"/>
              <a:gd name="connsiteX3" fmla="*/ 1257300 w 1257300"/>
              <a:gd name="connsiteY3" fmla="*/ 1416050 h 2038350"/>
              <a:gd name="connsiteX4" fmla="*/ 1257300 w 1257300"/>
              <a:gd name="connsiteY4" fmla="*/ 1416050 h 2038350"/>
              <a:gd name="connsiteX5" fmla="*/ 628650 w 1257300"/>
              <a:gd name="connsiteY5" fmla="*/ 2038350 h 2038350"/>
              <a:gd name="connsiteX6" fmla="*/ 0 w 1257300"/>
              <a:gd name="connsiteY6" fmla="*/ 1416050 h 2038350"/>
              <a:gd name="connsiteX7" fmla="*/ 0 w 1257300"/>
              <a:gd name="connsiteY7" fmla="*/ 1416050 h 2038350"/>
              <a:gd name="connsiteX8" fmla="*/ 0 w 1257300"/>
              <a:gd name="connsiteY8" fmla="*/ 330205 h 2038350"/>
              <a:gd name="connsiteX9" fmla="*/ 330205 w 1257300"/>
              <a:gd name="connsiteY9" fmla="*/ 0 h 2038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57300" h="2038350">
                <a:moveTo>
                  <a:pt x="330205" y="0"/>
                </a:moveTo>
                <a:lnTo>
                  <a:pt x="927095" y="0"/>
                </a:lnTo>
                <a:cubicBezTo>
                  <a:pt x="1109462" y="0"/>
                  <a:pt x="1257300" y="147838"/>
                  <a:pt x="1257300" y="330205"/>
                </a:cubicBezTo>
                <a:lnTo>
                  <a:pt x="1257300" y="1416050"/>
                </a:lnTo>
                <a:lnTo>
                  <a:pt x="1257300" y="1416050"/>
                </a:lnTo>
                <a:lnTo>
                  <a:pt x="628650" y="2038350"/>
                </a:lnTo>
                <a:lnTo>
                  <a:pt x="0" y="1416050"/>
                </a:lnTo>
                <a:lnTo>
                  <a:pt x="0" y="1416050"/>
                </a:lnTo>
                <a:lnTo>
                  <a:pt x="0" y="330205"/>
                </a:lnTo>
                <a:cubicBezTo>
                  <a:pt x="0" y="147838"/>
                  <a:pt x="147838" y="0"/>
                  <a:pt x="330205" y="0"/>
                </a:cubicBezTo>
                <a:close/>
              </a:path>
            </a:pathLst>
          </a:custGeom>
          <a:solidFill>
            <a:srgbClr val="FFC0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7" name="Isosceles Triangle 36"/>
          <p:cNvSpPr/>
          <p:nvPr/>
        </p:nvSpPr>
        <p:spPr>
          <a:xfrm rot="5400000">
            <a:off x="2214562" y="3686175"/>
            <a:ext cx="371475" cy="180975"/>
          </a:xfrm>
          <a:prstGeom prst="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8" name="Rectangle 2"/>
          <p:cNvSpPr/>
          <p:nvPr/>
        </p:nvSpPr>
        <p:spPr>
          <a:xfrm>
            <a:off x="2095500" y="4776788"/>
            <a:ext cx="4225925" cy="1257300"/>
          </a:xfrm>
          <a:custGeom>
            <a:avLst/>
            <a:gdLst>
              <a:gd name="connsiteX0" fmla="*/ 0 w 1739900"/>
              <a:gd name="connsiteY0" fmla="*/ 0 h 1257301"/>
              <a:gd name="connsiteX1" fmla="*/ 1739900 w 1739900"/>
              <a:gd name="connsiteY1" fmla="*/ 0 h 1257301"/>
              <a:gd name="connsiteX2" fmla="*/ 1739900 w 1739900"/>
              <a:gd name="connsiteY2" fmla="*/ 1257301 h 1257301"/>
              <a:gd name="connsiteX3" fmla="*/ 0 w 1739900"/>
              <a:gd name="connsiteY3" fmla="*/ 1257301 h 1257301"/>
              <a:gd name="connsiteX4" fmla="*/ 0 w 1739900"/>
              <a:gd name="connsiteY4" fmla="*/ 0 h 1257301"/>
              <a:gd name="connsiteX0" fmla="*/ 0 w 1739900"/>
              <a:gd name="connsiteY0" fmla="*/ 0 h 1257301"/>
              <a:gd name="connsiteX1" fmla="*/ 1739900 w 1739900"/>
              <a:gd name="connsiteY1" fmla="*/ 0 h 1257301"/>
              <a:gd name="connsiteX2" fmla="*/ 1733550 w 1739900"/>
              <a:gd name="connsiteY2" fmla="*/ 628651 h 1257301"/>
              <a:gd name="connsiteX3" fmla="*/ 1739900 w 1739900"/>
              <a:gd name="connsiteY3" fmla="*/ 1257301 h 1257301"/>
              <a:gd name="connsiteX4" fmla="*/ 0 w 1739900"/>
              <a:gd name="connsiteY4" fmla="*/ 1257301 h 1257301"/>
              <a:gd name="connsiteX5" fmla="*/ 0 w 1739900"/>
              <a:gd name="connsiteY5" fmla="*/ 0 h 1257301"/>
              <a:gd name="connsiteX0" fmla="*/ 0 w 1739900"/>
              <a:gd name="connsiteY0" fmla="*/ 0 h 1257301"/>
              <a:gd name="connsiteX1" fmla="*/ 1739900 w 1739900"/>
              <a:gd name="connsiteY1" fmla="*/ 0 h 1257301"/>
              <a:gd name="connsiteX2" fmla="*/ 1733550 w 1739900"/>
              <a:gd name="connsiteY2" fmla="*/ 628651 h 1257301"/>
              <a:gd name="connsiteX3" fmla="*/ 1739900 w 1739900"/>
              <a:gd name="connsiteY3" fmla="*/ 1257301 h 1257301"/>
              <a:gd name="connsiteX4" fmla="*/ 0 w 1739900"/>
              <a:gd name="connsiteY4" fmla="*/ 1257301 h 1257301"/>
              <a:gd name="connsiteX5" fmla="*/ 0 w 1739900"/>
              <a:gd name="connsiteY5" fmla="*/ 0 h 1257301"/>
              <a:gd name="connsiteX0" fmla="*/ 0 w 1739900"/>
              <a:gd name="connsiteY0" fmla="*/ 0 h 1257301"/>
              <a:gd name="connsiteX1" fmla="*/ 1739900 w 1739900"/>
              <a:gd name="connsiteY1" fmla="*/ 0 h 1257301"/>
              <a:gd name="connsiteX2" fmla="*/ 1733550 w 1739900"/>
              <a:gd name="connsiteY2" fmla="*/ 628651 h 1257301"/>
              <a:gd name="connsiteX3" fmla="*/ 1739900 w 1739900"/>
              <a:gd name="connsiteY3" fmla="*/ 1257301 h 1257301"/>
              <a:gd name="connsiteX4" fmla="*/ 0 w 1739900"/>
              <a:gd name="connsiteY4" fmla="*/ 1257301 h 1257301"/>
              <a:gd name="connsiteX5" fmla="*/ 0 w 1739900"/>
              <a:gd name="connsiteY5" fmla="*/ 0 h 1257301"/>
              <a:gd name="connsiteX0" fmla="*/ 0 w 2343162"/>
              <a:gd name="connsiteY0" fmla="*/ 0 h 1257301"/>
              <a:gd name="connsiteX1" fmla="*/ 1739900 w 2343162"/>
              <a:gd name="connsiteY1" fmla="*/ 0 h 1257301"/>
              <a:gd name="connsiteX2" fmla="*/ 2343150 w 2343162"/>
              <a:gd name="connsiteY2" fmla="*/ 622301 h 1257301"/>
              <a:gd name="connsiteX3" fmla="*/ 1739900 w 2343162"/>
              <a:gd name="connsiteY3" fmla="*/ 1257301 h 1257301"/>
              <a:gd name="connsiteX4" fmla="*/ 0 w 2343162"/>
              <a:gd name="connsiteY4" fmla="*/ 1257301 h 1257301"/>
              <a:gd name="connsiteX5" fmla="*/ 0 w 2343162"/>
              <a:gd name="connsiteY5" fmla="*/ 0 h 1257301"/>
              <a:gd name="connsiteX0" fmla="*/ 0 w 2343155"/>
              <a:gd name="connsiteY0" fmla="*/ 0 h 1257301"/>
              <a:gd name="connsiteX1" fmla="*/ 1739900 w 2343155"/>
              <a:gd name="connsiteY1" fmla="*/ 0 h 1257301"/>
              <a:gd name="connsiteX2" fmla="*/ 2343150 w 2343155"/>
              <a:gd name="connsiteY2" fmla="*/ 622301 h 1257301"/>
              <a:gd name="connsiteX3" fmla="*/ 1739900 w 2343155"/>
              <a:gd name="connsiteY3" fmla="*/ 1257301 h 1257301"/>
              <a:gd name="connsiteX4" fmla="*/ 0 w 2343155"/>
              <a:gd name="connsiteY4" fmla="*/ 1257301 h 1257301"/>
              <a:gd name="connsiteX5" fmla="*/ 0 w 2343155"/>
              <a:gd name="connsiteY5" fmla="*/ 0 h 1257301"/>
              <a:gd name="connsiteX0" fmla="*/ 0 w 2343155"/>
              <a:gd name="connsiteY0" fmla="*/ 0 h 1257301"/>
              <a:gd name="connsiteX1" fmla="*/ 1739900 w 2343155"/>
              <a:gd name="connsiteY1" fmla="*/ 0 h 1257301"/>
              <a:gd name="connsiteX2" fmla="*/ 2343150 w 2343155"/>
              <a:gd name="connsiteY2" fmla="*/ 622301 h 1257301"/>
              <a:gd name="connsiteX3" fmla="*/ 1739900 w 2343155"/>
              <a:gd name="connsiteY3" fmla="*/ 1257301 h 1257301"/>
              <a:gd name="connsiteX4" fmla="*/ 0 w 2343155"/>
              <a:gd name="connsiteY4" fmla="*/ 1257301 h 1257301"/>
              <a:gd name="connsiteX5" fmla="*/ 0 w 2343155"/>
              <a:gd name="connsiteY5" fmla="*/ 0 h 1257301"/>
              <a:gd name="connsiteX0" fmla="*/ 0 w 2343150"/>
              <a:gd name="connsiteY0" fmla="*/ 0 h 1257301"/>
              <a:gd name="connsiteX1" fmla="*/ 1739900 w 2343150"/>
              <a:gd name="connsiteY1" fmla="*/ 0 h 1257301"/>
              <a:gd name="connsiteX2" fmla="*/ 2343150 w 2343150"/>
              <a:gd name="connsiteY2" fmla="*/ 622301 h 1257301"/>
              <a:gd name="connsiteX3" fmla="*/ 1739900 w 2343150"/>
              <a:gd name="connsiteY3" fmla="*/ 1257301 h 1257301"/>
              <a:gd name="connsiteX4" fmla="*/ 0 w 2343150"/>
              <a:gd name="connsiteY4" fmla="*/ 1257301 h 1257301"/>
              <a:gd name="connsiteX5" fmla="*/ 0 w 2343150"/>
              <a:gd name="connsiteY5" fmla="*/ 0 h 1257301"/>
              <a:gd name="connsiteX0" fmla="*/ 0 w 2362200"/>
              <a:gd name="connsiteY0" fmla="*/ 0 h 1257301"/>
              <a:gd name="connsiteX1" fmla="*/ 1739900 w 2362200"/>
              <a:gd name="connsiteY1" fmla="*/ 0 h 1257301"/>
              <a:gd name="connsiteX2" fmla="*/ 2362200 w 2362200"/>
              <a:gd name="connsiteY2" fmla="*/ 635001 h 1257301"/>
              <a:gd name="connsiteX3" fmla="*/ 1739900 w 2362200"/>
              <a:gd name="connsiteY3" fmla="*/ 1257301 h 1257301"/>
              <a:gd name="connsiteX4" fmla="*/ 0 w 2362200"/>
              <a:gd name="connsiteY4" fmla="*/ 1257301 h 1257301"/>
              <a:gd name="connsiteX5" fmla="*/ 0 w 2362200"/>
              <a:gd name="connsiteY5" fmla="*/ 0 h 1257301"/>
              <a:gd name="connsiteX0" fmla="*/ 0 w 2362200"/>
              <a:gd name="connsiteY0" fmla="*/ 0 h 1257301"/>
              <a:gd name="connsiteX1" fmla="*/ 1739900 w 2362200"/>
              <a:gd name="connsiteY1" fmla="*/ 0 h 1257301"/>
              <a:gd name="connsiteX2" fmla="*/ 2362200 w 2362200"/>
              <a:gd name="connsiteY2" fmla="*/ 635001 h 1257301"/>
              <a:gd name="connsiteX3" fmla="*/ 1739900 w 2362200"/>
              <a:gd name="connsiteY3" fmla="*/ 1257301 h 1257301"/>
              <a:gd name="connsiteX4" fmla="*/ 0 w 2362200"/>
              <a:gd name="connsiteY4" fmla="*/ 1257301 h 1257301"/>
              <a:gd name="connsiteX5" fmla="*/ 0 w 2362200"/>
              <a:gd name="connsiteY5" fmla="*/ 0 h 1257301"/>
              <a:gd name="connsiteX0" fmla="*/ 0 w 2362200"/>
              <a:gd name="connsiteY0" fmla="*/ 0 h 1257301"/>
              <a:gd name="connsiteX1" fmla="*/ 1739900 w 2362200"/>
              <a:gd name="connsiteY1" fmla="*/ 0 h 1257301"/>
              <a:gd name="connsiteX2" fmla="*/ 2362200 w 2362200"/>
              <a:gd name="connsiteY2" fmla="*/ 635001 h 1257301"/>
              <a:gd name="connsiteX3" fmla="*/ 1739900 w 2362200"/>
              <a:gd name="connsiteY3" fmla="*/ 1257301 h 1257301"/>
              <a:gd name="connsiteX4" fmla="*/ 0 w 2362200"/>
              <a:gd name="connsiteY4" fmla="*/ 1257301 h 1257301"/>
              <a:gd name="connsiteX5" fmla="*/ 0 w 2362200"/>
              <a:gd name="connsiteY5" fmla="*/ 0 h 1257301"/>
              <a:gd name="connsiteX0" fmla="*/ 0 w 2049349"/>
              <a:gd name="connsiteY0" fmla="*/ 0 h 1257301"/>
              <a:gd name="connsiteX1" fmla="*/ 1739900 w 2049349"/>
              <a:gd name="connsiteY1" fmla="*/ 0 h 1257301"/>
              <a:gd name="connsiteX2" fmla="*/ 2049349 w 2049349"/>
              <a:gd name="connsiteY2" fmla="*/ 635001 h 1257301"/>
              <a:gd name="connsiteX3" fmla="*/ 1739900 w 2049349"/>
              <a:gd name="connsiteY3" fmla="*/ 1257301 h 1257301"/>
              <a:gd name="connsiteX4" fmla="*/ 0 w 2049349"/>
              <a:gd name="connsiteY4" fmla="*/ 1257301 h 1257301"/>
              <a:gd name="connsiteX5" fmla="*/ 0 w 2049349"/>
              <a:gd name="connsiteY5" fmla="*/ 0 h 1257301"/>
              <a:gd name="connsiteX0" fmla="*/ 0 w 2049349"/>
              <a:gd name="connsiteY0" fmla="*/ 0 h 1257301"/>
              <a:gd name="connsiteX1" fmla="*/ 1739900 w 2049349"/>
              <a:gd name="connsiteY1" fmla="*/ 0 h 1257301"/>
              <a:gd name="connsiteX2" fmla="*/ 2049349 w 2049349"/>
              <a:gd name="connsiteY2" fmla="*/ 635001 h 1257301"/>
              <a:gd name="connsiteX3" fmla="*/ 1739900 w 2049349"/>
              <a:gd name="connsiteY3" fmla="*/ 1257301 h 1257301"/>
              <a:gd name="connsiteX4" fmla="*/ 0 w 2049349"/>
              <a:gd name="connsiteY4" fmla="*/ 1257301 h 1257301"/>
              <a:gd name="connsiteX5" fmla="*/ 0 w 2049349"/>
              <a:gd name="connsiteY5" fmla="*/ 0 h 1257301"/>
              <a:gd name="connsiteX0" fmla="*/ 0 w 2049349"/>
              <a:gd name="connsiteY0" fmla="*/ 0 h 1257301"/>
              <a:gd name="connsiteX1" fmla="*/ 1739900 w 2049349"/>
              <a:gd name="connsiteY1" fmla="*/ 0 h 1257301"/>
              <a:gd name="connsiteX2" fmla="*/ 2049349 w 2049349"/>
              <a:gd name="connsiteY2" fmla="*/ 635001 h 1257301"/>
              <a:gd name="connsiteX3" fmla="*/ 1739900 w 2049349"/>
              <a:gd name="connsiteY3" fmla="*/ 1257301 h 1257301"/>
              <a:gd name="connsiteX4" fmla="*/ 0 w 2049349"/>
              <a:gd name="connsiteY4" fmla="*/ 1257301 h 1257301"/>
              <a:gd name="connsiteX5" fmla="*/ 0 w 2049349"/>
              <a:gd name="connsiteY5" fmla="*/ 0 h 1257301"/>
              <a:gd name="connsiteX0" fmla="*/ 0 w 2049349"/>
              <a:gd name="connsiteY0" fmla="*/ 0 h 1257301"/>
              <a:gd name="connsiteX1" fmla="*/ 1739900 w 2049349"/>
              <a:gd name="connsiteY1" fmla="*/ 0 h 1257301"/>
              <a:gd name="connsiteX2" fmla="*/ 2049349 w 2049349"/>
              <a:gd name="connsiteY2" fmla="*/ 635001 h 1257301"/>
              <a:gd name="connsiteX3" fmla="*/ 1739900 w 2049349"/>
              <a:gd name="connsiteY3" fmla="*/ 1257301 h 1257301"/>
              <a:gd name="connsiteX4" fmla="*/ 0 w 2049349"/>
              <a:gd name="connsiteY4" fmla="*/ 1257301 h 1257301"/>
              <a:gd name="connsiteX5" fmla="*/ 0 w 2049349"/>
              <a:gd name="connsiteY5" fmla="*/ 0 h 1257301"/>
              <a:gd name="connsiteX0" fmla="*/ 0 w 2049349"/>
              <a:gd name="connsiteY0" fmla="*/ 0 h 1257301"/>
              <a:gd name="connsiteX1" fmla="*/ 1739900 w 2049349"/>
              <a:gd name="connsiteY1" fmla="*/ 0 h 1257301"/>
              <a:gd name="connsiteX2" fmla="*/ 2049349 w 2049349"/>
              <a:gd name="connsiteY2" fmla="*/ 635001 h 1257301"/>
              <a:gd name="connsiteX3" fmla="*/ 1739900 w 2049349"/>
              <a:gd name="connsiteY3" fmla="*/ 1257301 h 1257301"/>
              <a:gd name="connsiteX4" fmla="*/ 0 w 2049349"/>
              <a:gd name="connsiteY4" fmla="*/ 1257301 h 1257301"/>
              <a:gd name="connsiteX5" fmla="*/ 0 w 2049349"/>
              <a:gd name="connsiteY5" fmla="*/ 0 h 1257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49349" h="1257301">
                <a:moveTo>
                  <a:pt x="0" y="0"/>
                </a:moveTo>
                <a:lnTo>
                  <a:pt x="1739900" y="0"/>
                </a:lnTo>
                <a:cubicBezTo>
                  <a:pt x="2097919" y="736600"/>
                  <a:pt x="1710758" y="-66675"/>
                  <a:pt x="2049349" y="635001"/>
                </a:cubicBezTo>
                <a:cubicBezTo>
                  <a:pt x="1687248" y="1352551"/>
                  <a:pt x="2110278" y="514351"/>
                  <a:pt x="1739900" y="1257301"/>
                </a:cubicBezTo>
                <a:lnTo>
                  <a:pt x="0" y="1257301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Round Same Side Corner Rectangle 1"/>
          <p:cNvSpPr/>
          <p:nvPr/>
        </p:nvSpPr>
        <p:spPr>
          <a:xfrm rot="16200000">
            <a:off x="1076325" y="4386263"/>
            <a:ext cx="1257300" cy="2038350"/>
          </a:xfrm>
          <a:custGeom>
            <a:avLst/>
            <a:gdLst>
              <a:gd name="connsiteX0" fmla="*/ 330205 w 1257300"/>
              <a:gd name="connsiteY0" fmla="*/ 0 h 1416050"/>
              <a:gd name="connsiteX1" fmla="*/ 927095 w 1257300"/>
              <a:gd name="connsiteY1" fmla="*/ 0 h 1416050"/>
              <a:gd name="connsiteX2" fmla="*/ 1257300 w 1257300"/>
              <a:gd name="connsiteY2" fmla="*/ 330205 h 1416050"/>
              <a:gd name="connsiteX3" fmla="*/ 1257300 w 1257300"/>
              <a:gd name="connsiteY3" fmla="*/ 1416050 h 1416050"/>
              <a:gd name="connsiteX4" fmla="*/ 1257300 w 1257300"/>
              <a:gd name="connsiteY4" fmla="*/ 1416050 h 1416050"/>
              <a:gd name="connsiteX5" fmla="*/ 0 w 1257300"/>
              <a:gd name="connsiteY5" fmla="*/ 1416050 h 1416050"/>
              <a:gd name="connsiteX6" fmla="*/ 0 w 1257300"/>
              <a:gd name="connsiteY6" fmla="*/ 1416050 h 1416050"/>
              <a:gd name="connsiteX7" fmla="*/ 0 w 1257300"/>
              <a:gd name="connsiteY7" fmla="*/ 330205 h 1416050"/>
              <a:gd name="connsiteX8" fmla="*/ 330205 w 1257300"/>
              <a:gd name="connsiteY8" fmla="*/ 0 h 1416050"/>
              <a:gd name="connsiteX0" fmla="*/ 330205 w 1257300"/>
              <a:gd name="connsiteY0" fmla="*/ 0 h 1416050"/>
              <a:gd name="connsiteX1" fmla="*/ 927095 w 1257300"/>
              <a:gd name="connsiteY1" fmla="*/ 0 h 1416050"/>
              <a:gd name="connsiteX2" fmla="*/ 1257300 w 1257300"/>
              <a:gd name="connsiteY2" fmla="*/ 330205 h 1416050"/>
              <a:gd name="connsiteX3" fmla="*/ 1257300 w 1257300"/>
              <a:gd name="connsiteY3" fmla="*/ 1416050 h 1416050"/>
              <a:gd name="connsiteX4" fmla="*/ 1257300 w 1257300"/>
              <a:gd name="connsiteY4" fmla="*/ 1416050 h 1416050"/>
              <a:gd name="connsiteX5" fmla="*/ 590550 w 1257300"/>
              <a:gd name="connsiteY5" fmla="*/ 1416050 h 1416050"/>
              <a:gd name="connsiteX6" fmla="*/ 0 w 1257300"/>
              <a:gd name="connsiteY6" fmla="*/ 1416050 h 1416050"/>
              <a:gd name="connsiteX7" fmla="*/ 0 w 1257300"/>
              <a:gd name="connsiteY7" fmla="*/ 1416050 h 1416050"/>
              <a:gd name="connsiteX8" fmla="*/ 0 w 1257300"/>
              <a:gd name="connsiteY8" fmla="*/ 330205 h 1416050"/>
              <a:gd name="connsiteX9" fmla="*/ 330205 w 1257300"/>
              <a:gd name="connsiteY9" fmla="*/ 0 h 1416050"/>
              <a:gd name="connsiteX0" fmla="*/ 330205 w 1257300"/>
              <a:gd name="connsiteY0" fmla="*/ 0 h 2038350"/>
              <a:gd name="connsiteX1" fmla="*/ 927095 w 1257300"/>
              <a:gd name="connsiteY1" fmla="*/ 0 h 2038350"/>
              <a:gd name="connsiteX2" fmla="*/ 1257300 w 1257300"/>
              <a:gd name="connsiteY2" fmla="*/ 330205 h 2038350"/>
              <a:gd name="connsiteX3" fmla="*/ 1257300 w 1257300"/>
              <a:gd name="connsiteY3" fmla="*/ 1416050 h 2038350"/>
              <a:gd name="connsiteX4" fmla="*/ 1257300 w 1257300"/>
              <a:gd name="connsiteY4" fmla="*/ 1416050 h 2038350"/>
              <a:gd name="connsiteX5" fmla="*/ 628650 w 1257300"/>
              <a:gd name="connsiteY5" fmla="*/ 2038350 h 2038350"/>
              <a:gd name="connsiteX6" fmla="*/ 0 w 1257300"/>
              <a:gd name="connsiteY6" fmla="*/ 1416050 h 2038350"/>
              <a:gd name="connsiteX7" fmla="*/ 0 w 1257300"/>
              <a:gd name="connsiteY7" fmla="*/ 1416050 h 2038350"/>
              <a:gd name="connsiteX8" fmla="*/ 0 w 1257300"/>
              <a:gd name="connsiteY8" fmla="*/ 330205 h 2038350"/>
              <a:gd name="connsiteX9" fmla="*/ 330205 w 1257300"/>
              <a:gd name="connsiteY9" fmla="*/ 0 h 2038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57300" h="2038350">
                <a:moveTo>
                  <a:pt x="330205" y="0"/>
                </a:moveTo>
                <a:lnTo>
                  <a:pt x="927095" y="0"/>
                </a:lnTo>
                <a:cubicBezTo>
                  <a:pt x="1109462" y="0"/>
                  <a:pt x="1257300" y="147838"/>
                  <a:pt x="1257300" y="330205"/>
                </a:cubicBezTo>
                <a:lnTo>
                  <a:pt x="1257300" y="1416050"/>
                </a:lnTo>
                <a:lnTo>
                  <a:pt x="1257300" y="1416050"/>
                </a:lnTo>
                <a:lnTo>
                  <a:pt x="628650" y="2038350"/>
                </a:lnTo>
                <a:lnTo>
                  <a:pt x="0" y="1416050"/>
                </a:lnTo>
                <a:lnTo>
                  <a:pt x="0" y="1416050"/>
                </a:lnTo>
                <a:lnTo>
                  <a:pt x="0" y="330205"/>
                </a:lnTo>
                <a:cubicBezTo>
                  <a:pt x="0" y="147838"/>
                  <a:pt x="147838" y="0"/>
                  <a:pt x="330205" y="0"/>
                </a:cubicBezTo>
                <a:close/>
              </a:path>
            </a:pathLst>
          </a:custGeom>
          <a:solidFill>
            <a:schemeClr val="accent4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0" name="Isosceles Triangle 39"/>
          <p:cNvSpPr/>
          <p:nvPr/>
        </p:nvSpPr>
        <p:spPr>
          <a:xfrm rot="5400000">
            <a:off x="2213769" y="5314156"/>
            <a:ext cx="373062" cy="180975"/>
          </a:xfrm>
          <a:prstGeom prst="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205" name="TextBox 41"/>
          <p:cNvSpPr txBox="1">
            <a:spLocks noChangeArrowheads="1"/>
          </p:cNvSpPr>
          <p:nvPr/>
        </p:nvSpPr>
        <p:spPr bwMode="auto">
          <a:xfrm>
            <a:off x="1078227" y="1931313"/>
            <a:ext cx="88678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Răng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07" name="TextBox 43"/>
          <p:cNvSpPr txBox="1">
            <a:spLocks noChangeArrowheads="1"/>
          </p:cNvSpPr>
          <p:nvPr/>
        </p:nvSpPr>
        <p:spPr bwMode="auto">
          <a:xfrm>
            <a:off x="1010900" y="3550623"/>
            <a:ext cx="102143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09" name="TextBox 45"/>
          <p:cNvSpPr txBox="1">
            <a:spLocks noChangeArrowheads="1"/>
          </p:cNvSpPr>
          <p:nvPr/>
        </p:nvSpPr>
        <p:spPr bwMode="auto">
          <a:xfrm>
            <a:off x="1186944" y="5227023"/>
            <a:ext cx="6693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10" name="Rectangle 46"/>
          <p:cNvSpPr>
            <a:spLocks noChangeArrowheads="1"/>
          </p:cNvSpPr>
          <p:nvPr/>
        </p:nvSpPr>
        <p:spPr bwMode="auto">
          <a:xfrm>
            <a:off x="2812473" y="1907530"/>
            <a:ext cx="335178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vi-VN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nhai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11" name="Rectangle 47"/>
          <p:cNvSpPr>
            <a:spLocks noChangeArrowheads="1"/>
          </p:cNvSpPr>
          <p:nvPr/>
        </p:nvSpPr>
        <p:spPr bwMode="auto">
          <a:xfrm>
            <a:off x="2771775" y="3533130"/>
            <a:ext cx="339248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12" name="Rectangle 48"/>
          <p:cNvSpPr>
            <a:spLocks noChangeArrowheads="1"/>
          </p:cNvSpPr>
          <p:nvPr/>
        </p:nvSpPr>
        <p:spPr bwMode="auto">
          <a:xfrm>
            <a:off x="2771775" y="5173811"/>
            <a:ext cx="339248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vi-VN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gắp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6432681" y="1523568"/>
            <a:ext cx="2330320" cy="4510519"/>
          </a:xfrm>
          <a:prstGeom prst="rect">
            <a:avLst/>
          </a:prstGeom>
          <a:solidFill>
            <a:schemeClr val="tx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629400" y="1752600"/>
            <a:ext cx="19812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/>
            <a:endParaRPr lang="en-US" sz="28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hangingPunct="0"/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hangingPunct="0"/>
            <a:endParaRPr lang="en-US" sz="28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hangingPunct="0"/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hangingPunct="0"/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hangingPunct="0"/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1952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Box 4"/>
          <p:cNvSpPr txBox="1">
            <a:spLocks noChangeArrowheads="1"/>
          </p:cNvSpPr>
          <p:nvPr/>
        </p:nvSpPr>
        <p:spPr bwMode="auto">
          <a:xfrm>
            <a:off x="3727571" y="304513"/>
            <a:ext cx="1585690" cy="5847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ctr"/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190447" y="1143001"/>
            <a:ext cx="3925574" cy="1257300"/>
          </a:xfrm>
          <a:custGeom>
            <a:avLst/>
            <a:gdLst>
              <a:gd name="connsiteX0" fmla="*/ 0 w 1739900"/>
              <a:gd name="connsiteY0" fmla="*/ 0 h 1257301"/>
              <a:gd name="connsiteX1" fmla="*/ 1739900 w 1739900"/>
              <a:gd name="connsiteY1" fmla="*/ 0 h 1257301"/>
              <a:gd name="connsiteX2" fmla="*/ 1739900 w 1739900"/>
              <a:gd name="connsiteY2" fmla="*/ 1257301 h 1257301"/>
              <a:gd name="connsiteX3" fmla="*/ 0 w 1739900"/>
              <a:gd name="connsiteY3" fmla="*/ 1257301 h 1257301"/>
              <a:gd name="connsiteX4" fmla="*/ 0 w 1739900"/>
              <a:gd name="connsiteY4" fmla="*/ 0 h 1257301"/>
              <a:gd name="connsiteX0" fmla="*/ 0 w 1739900"/>
              <a:gd name="connsiteY0" fmla="*/ 0 h 1257301"/>
              <a:gd name="connsiteX1" fmla="*/ 1739900 w 1739900"/>
              <a:gd name="connsiteY1" fmla="*/ 0 h 1257301"/>
              <a:gd name="connsiteX2" fmla="*/ 1733550 w 1739900"/>
              <a:gd name="connsiteY2" fmla="*/ 628651 h 1257301"/>
              <a:gd name="connsiteX3" fmla="*/ 1739900 w 1739900"/>
              <a:gd name="connsiteY3" fmla="*/ 1257301 h 1257301"/>
              <a:gd name="connsiteX4" fmla="*/ 0 w 1739900"/>
              <a:gd name="connsiteY4" fmla="*/ 1257301 h 1257301"/>
              <a:gd name="connsiteX5" fmla="*/ 0 w 1739900"/>
              <a:gd name="connsiteY5" fmla="*/ 0 h 1257301"/>
              <a:gd name="connsiteX0" fmla="*/ 0 w 1739900"/>
              <a:gd name="connsiteY0" fmla="*/ 0 h 1257301"/>
              <a:gd name="connsiteX1" fmla="*/ 1739900 w 1739900"/>
              <a:gd name="connsiteY1" fmla="*/ 0 h 1257301"/>
              <a:gd name="connsiteX2" fmla="*/ 1733550 w 1739900"/>
              <a:gd name="connsiteY2" fmla="*/ 628651 h 1257301"/>
              <a:gd name="connsiteX3" fmla="*/ 1739900 w 1739900"/>
              <a:gd name="connsiteY3" fmla="*/ 1257301 h 1257301"/>
              <a:gd name="connsiteX4" fmla="*/ 0 w 1739900"/>
              <a:gd name="connsiteY4" fmla="*/ 1257301 h 1257301"/>
              <a:gd name="connsiteX5" fmla="*/ 0 w 1739900"/>
              <a:gd name="connsiteY5" fmla="*/ 0 h 1257301"/>
              <a:gd name="connsiteX0" fmla="*/ 0 w 1739900"/>
              <a:gd name="connsiteY0" fmla="*/ 0 h 1257301"/>
              <a:gd name="connsiteX1" fmla="*/ 1739900 w 1739900"/>
              <a:gd name="connsiteY1" fmla="*/ 0 h 1257301"/>
              <a:gd name="connsiteX2" fmla="*/ 1733550 w 1739900"/>
              <a:gd name="connsiteY2" fmla="*/ 628651 h 1257301"/>
              <a:gd name="connsiteX3" fmla="*/ 1739900 w 1739900"/>
              <a:gd name="connsiteY3" fmla="*/ 1257301 h 1257301"/>
              <a:gd name="connsiteX4" fmla="*/ 0 w 1739900"/>
              <a:gd name="connsiteY4" fmla="*/ 1257301 h 1257301"/>
              <a:gd name="connsiteX5" fmla="*/ 0 w 1739900"/>
              <a:gd name="connsiteY5" fmla="*/ 0 h 1257301"/>
              <a:gd name="connsiteX0" fmla="*/ 0 w 2343162"/>
              <a:gd name="connsiteY0" fmla="*/ 0 h 1257301"/>
              <a:gd name="connsiteX1" fmla="*/ 1739900 w 2343162"/>
              <a:gd name="connsiteY1" fmla="*/ 0 h 1257301"/>
              <a:gd name="connsiteX2" fmla="*/ 2343150 w 2343162"/>
              <a:gd name="connsiteY2" fmla="*/ 622301 h 1257301"/>
              <a:gd name="connsiteX3" fmla="*/ 1739900 w 2343162"/>
              <a:gd name="connsiteY3" fmla="*/ 1257301 h 1257301"/>
              <a:gd name="connsiteX4" fmla="*/ 0 w 2343162"/>
              <a:gd name="connsiteY4" fmla="*/ 1257301 h 1257301"/>
              <a:gd name="connsiteX5" fmla="*/ 0 w 2343162"/>
              <a:gd name="connsiteY5" fmla="*/ 0 h 1257301"/>
              <a:gd name="connsiteX0" fmla="*/ 0 w 2343155"/>
              <a:gd name="connsiteY0" fmla="*/ 0 h 1257301"/>
              <a:gd name="connsiteX1" fmla="*/ 1739900 w 2343155"/>
              <a:gd name="connsiteY1" fmla="*/ 0 h 1257301"/>
              <a:gd name="connsiteX2" fmla="*/ 2343150 w 2343155"/>
              <a:gd name="connsiteY2" fmla="*/ 622301 h 1257301"/>
              <a:gd name="connsiteX3" fmla="*/ 1739900 w 2343155"/>
              <a:gd name="connsiteY3" fmla="*/ 1257301 h 1257301"/>
              <a:gd name="connsiteX4" fmla="*/ 0 w 2343155"/>
              <a:gd name="connsiteY4" fmla="*/ 1257301 h 1257301"/>
              <a:gd name="connsiteX5" fmla="*/ 0 w 2343155"/>
              <a:gd name="connsiteY5" fmla="*/ 0 h 1257301"/>
              <a:gd name="connsiteX0" fmla="*/ 0 w 2343155"/>
              <a:gd name="connsiteY0" fmla="*/ 0 h 1257301"/>
              <a:gd name="connsiteX1" fmla="*/ 1739900 w 2343155"/>
              <a:gd name="connsiteY1" fmla="*/ 0 h 1257301"/>
              <a:gd name="connsiteX2" fmla="*/ 2343150 w 2343155"/>
              <a:gd name="connsiteY2" fmla="*/ 622301 h 1257301"/>
              <a:gd name="connsiteX3" fmla="*/ 1739900 w 2343155"/>
              <a:gd name="connsiteY3" fmla="*/ 1257301 h 1257301"/>
              <a:gd name="connsiteX4" fmla="*/ 0 w 2343155"/>
              <a:gd name="connsiteY4" fmla="*/ 1257301 h 1257301"/>
              <a:gd name="connsiteX5" fmla="*/ 0 w 2343155"/>
              <a:gd name="connsiteY5" fmla="*/ 0 h 1257301"/>
              <a:gd name="connsiteX0" fmla="*/ 0 w 2343150"/>
              <a:gd name="connsiteY0" fmla="*/ 0 h 1257301"/>
              <a:gd name="connsiteX1" fmla="*/ 1739900 w 2343150"/>
              <a:gd name="connsiteY1" fmla="*/ 0 h 1257301"/>
              <a:gd name="connsiteX2" fmla="*/ 2343150 w 2343150"/>
              <a:gd name="connsiteY2" fmla="*/ 622301 h 1257301"/>
              <a:gd name="connsiteX3" fmla="*/ 1739900 w 2343150"/>
              <a:gd name="connsiteY3" fmla="*/ 1257301 h 1257301"/>
              <a:gd name="connsiteX4" fmla="*/ 0 w 2343150"/>
              <a:gd name="connsiteY4" fmla="*/ 1257301 h 1257301"/>
              <a:gd name="connsiteX5" fmla="*/ 0 w 2343150"/>
              <a:gd name="connsiteY5" fmla="*/ 0 h 1257301"/>
              <a:gd name="connsiteX0" fmla="*/ 0 w 2362200"/>
              <a:gd name="connsiteY0" fmla="*/ 0 h 1257301"/>
              <a:gd name="connsiteX1" fmla="*/ 1739900 w 2362200"/>
              <a:gd name="connsiteY1" fmla="*/ 0 h 1257301"/>
              <a:gd name="connsiteX2" fmla="*/ 2362200 w 2362200"/>
              <a:gd name="connsiteY2" fmla="*/ 635001 h 1257301"/>
              <a:gd name="connsiteX3" fmla="*/ 1739900 w 2362200"/>
              <a:gd name="connsiteY3" fmla="*/ 1257301 h 1257301"/>
              <a:gd name="connsiteX4" fmla="*/ 0 w 2362200"/>
              <a:gd name="connsiteY4" fmla="*/ 1257301 h 1257301"/>
              <a:gd name="connsiteX5" fmla="*/ 0 w 2362200"/>
              <a:gd name="connsiteY5" fmla="*/ 0 h 1257301"/>
              <a:gd name="connsiteX0" fmla="*/ 0 w 2362200"/>
              <a:gd name="connsiteY0" fmla="*/ 0 h 1257301"/>
              <a:gd name="connsiteX1" fmla="*/ 1739900 w 2362200"/>
              <a:gd name="connsiteY1" fmla="*/ 0 h 1257301"/>
              <a:gd name="connsiteX2" fmla="*/ 2362200 w 2362200"/>
              <a:gd name="connsiteY2" fmla="*/ 635001 h 1257301"/>
              <a:gd name="connsiteX3" fmla="*/ 1739900 w 2362200"/>
              <a:gd name="connsiteY3" fmla="*/ 1257301 h 1257301"/>
              <a:gd name="connsiteX4" fmla="*/ 0 w 2362200"/>
              <a:gd name="connsiteY4" fmla="*/ 1257301 h 1257301"/>
              <a:gd name="connsiteX5" fmla="*/ 0 w 2362200"/>
              <a:gd name="connsiteY5" fmla="*/ 0 h 1257301"/>
              <a:gd name="connsiteX0" fmla="*/ 0 w 2362200"/>
              <a:gd name="connsiteY0" fmla="*/ 0 h 1257301"/>
              <a:gd name="connsiteX1" fmla="*/ 1739900 w 2362200"/>
              <a:gd name="connsiteY1" fmla="*/ 0 h 1257301"/>
              <a:gd name="connsiteX2" fmla="*/ 2362200 w 2362200"/>
              <a:gd name="connsiteY2" fmla="*/ 635001 h 1257301"/>
              <a:gd name="connsiteX3" fmla="*/ 1739900 w 2362200"/>
              <a:gd name="connsiteY3" fmla="*/ 1257301 h 1257301"/>
              <a:gd name="connsiteX4" fmla="*/ 0 w 2362200"/>
              <a:gd name="connsiteY4" fmla="*/ 1257301 h 1257301"/>
              <a:gd name="connsiteX5" fmla="*/ 0 w 2362200"/>
              <a:gd name="connsiteY5" fmla="*/ 0 h 1257301"/>
              <a:gd name="connsiteX0" fmla="*/ 0 w 2049349"/>
              <a:gd name="connsiteY0" fmla="*/ 0 h 1257301"/>
              <a:gd name="connsiteX1" fmla="*/ 1739900 w 2049349"/>
              <a:gd name="connsiteY1" fmla="*/ 0 h 1257301"/>
              <a:gd name="connsiteX2" fmla="*/ 2049349 w 2049349"/>
              <a:gd name="connsiteY2" fmla="*/ 635001 h 1257301"/>
              <a:gd name="connsiteX3" fmla="*/ 1739900 w 2049349"/>
              <a:gd name="connsiteY3" fmla="*/ 1257301 h 1257301"/>
              <a:gd name="connsiteX4" fmla="*/ 0 w 2049349"/>
              <a:gd name="connsiteY4" fmla="*/ 1257301 h 1257301"/>
              <a:gd name="connsiteX5" fmla="*/ 0 w 2049349"/>
              <a:gd name="connsiteY5" fmla="*/ 0 h 1257301"/>
              <a:gd name="connsiteX0" fmla="*/ 0 w 2049349"/>
              <a:gd name="connsiteY0" fmla="*/ 0 h 1257301"/>
              <a:gd name="connsiteX1" fmla="*/ 1739900 w 2049349"/>
              <a:gd name="connsiteY1" fmla="*/ 0 h 1257301"/>
              <a:gd name="connsiteX2" fmla="*/ 2049349 w 2049349"/>
              <a:gd name="connsiteY2" fmla="*/ 635001 h 1257301"/>
              <a:gd name="connsiteX3" fmla="*/ 1739900 w 2049349"/>
              <a:gd name="connsiteY3" fmla="*/ 1257301 h 1257301"/>
              <a:gd name="connsiteX4" fmla="*/ 0 w 2049349"/>
              <a:gd name="connsiteY4" fmla="*/ 1257301 h 1257301"/>
              <a:gd name="connsiteX5" fmla="*/ 0 w 2049349"/>
              <a:gd name="connsiteY5" fmla="*/ 0 h 1257301"/>
              <a:gd name="connsiteX0" fmla="*/ 0 w 2049349"/>
              <a:gd name="connsiteY0" fmla="*/ 0 h 1257301"/>
              <a:gd name="connsiteX1" fmla="*/ 1739900 w 2049349"/>
              <a:gd name="connsiteY1" fmla="*/ 0 h 1257301"/>
              <a:gd name="connsiteX2" fmla="*/ 2049349 w 2049349"/>
              <a:gd name="connsiteY2" fmla="*/ 635001 h 1257301"/>
              <a:gd name="connsiteX3" fmla="*/ 1739900 w 2049349"/>
              <a:gd name="connsiteY3" fmla="*/ 1257301 h 1257301"/>
              <a:gd name="connsiteX4" fmla="*/ 0 w 2049349"/>
              <a:gd name="connsiteY4" fmla="*/ 1257301 h 1257301"/>
              <a:gd name="connsiteX5" fmla="*/ 0 w 2049349"/>
              <a:gd name="connsiteY5" fmla="*/ 0 h 1257301"/>
              <a:gd name="connsiteX0" fmla="*/ 0 w 2049349"/>
              <a:gd name="connsiteY0" fmla="*/ 0 h 1257301"/>
              <a:gd name="connsiteX1" fmla="*/ 1739900 w 2049349"/>
              <a:gd name="connsiteY1" fmla="*/ 0 h 1257301"/>
              <a:gd name="connsiteX2" fmla="*/ 2049349 w 2049349"/>
              <a:gd name="connsiteY2" fmla="*/ 635001 h 1257301"/>
              <a:gd name="connsiteX3" fmla="*/ 1739900 w 2049349"/>
              <a:gd name="connsiteY3" fmla="*/ 1257301 h 1257301"/>
              <a:gd name="connsiteX4" fmla="*/ 0 w 2049349"/>
              <a:gd name="connsiteY4" fmla="*/ 1257301 h 1257301"/>
              <a:gd name="connsiteX5" fmla="*/ 0 w 2049349"/>
              <a:gd name="connsiteY5" fmla="*/ 0 h 1257301"/>
              <a:gd name="connsiteX0" fmla="*/ 0 w 2049349"/>
              <a:gd name="connsiteY0" fmla="*/ 0 h 1257301"/>
              <a:gd name="connsiteX1" fmla="*/ 1739900 w 2049349"/>
              <a:gd name="connsiteY1" fmla="*/ 0 h 1257301"/>
              <a:gd name="connsiteX2" fmla="*/ 2049349 w 2049349"/>
              <a:gd name="connsiteY2" fmla="*/ 635001 h 1257301"/>
              <a:gd name="connsiteX3" fmla="*/ 1739900 w 2049349"/>
              <a:gd name="connsiteY3" fmla="*/ 1257301 h 1257301"/>
              <a:gd name="connsiteX4" fmla="*/ 0 w 2049349"/>
              <a:gd name="connsiteY4" fmla="*/ 1257301 h 1257301"/>
              <a:gd name="connsiteX5" fmla="*/ 0 w 2049349"/>
              <a:gd name="connsiteY5" fmla="*/ 0 h 1257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49349" h="1257301">
                <a:moveTo>
                  <a:pt x="0" y="0"/>
                </a:moveTo>
                <a:lnTo>
                  <a:pt x="1739900" y="0"/>
                </a:lnTo>
                <a:cubicBezTo>
                  <a:pt x="2097919" y="736600"/>
                  <a:pt x="1710758" y="-66675"/>
                  <a:pt x="2049349" y="635001"/>
                </a:cubicBezTo>
                <a:cubicBezTo>
                  <a:pt x="1687248" y="1352551"/>
                  <a:pt x="2110278" y="514351"/>
                  <a:pt x="1739900" y="1257301"/>
                </a:cubicBezTo>
                <a:lnTo>
                  <a:pt x="0" y="1257301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ound Same Side Corner Rectangle 1"/>
          <p:cNvSpPr/>
          <p:nvPr/>
        </p:nvSpPr>
        <p:spPr>
          <a:xfrm rot="16200000">
            <a:off x="1171271" y="752476"/>
            <a:ext cx="1257300" cy="2038350"/>
          </a:xfrm>
          <a:custGeom>
            <a:avLst/>
            <a:gdLst>
              <a:gd name="connsiteX0" fmla="*/ 330205 w 1257300"/>
              <a:gd name="connsiteY0" fmla="*/ 0 h 1416050"/>
              <a:gd name="connsiteX1" fmla="*/ 927095 w 1257300"/>
              <a:gd name="connsiteY1" fmla="*/ 0 h 1416050"/>
              <a:gd name="connsiteX2" fmla="*/ 1257300 w 1257300"/>
              <a:gd name="connsiteY2" fmla="*/ 330205 h 1416050"/>
              <a:gd name="connsiteX3" fmla="*/ 1257300 w 1257300"/>
              <a:gd name="connsiteY3" fmla="*/ 1416050 h 1416050"/>
              <a:gd name="connsiteX4" fmla="*/ 1257300 w 1257300"/>
              <a:gd name="connsiteY4" fmla="*/ 1416050 h 1416050"/>
              <a:gd name="connsiteX5" fmla="*/ 0 w 1257300"/>
              <a:gd name="connsiteY5" fmla="*/ 1416050 h 1416050"/>
              <a:gd name="connsiteX6" fmla="*/ 0 w 1257300"/>
              <a:gd name="connsiteY6" fmla="*/ 1416050 h 1416050"/>
              <a:gd name="connsiteX7" fmla="*/ 0 w 1257300"/>
              <a:gd name="connsiteY7" fmla="*/ 330205 h 1416050"/>
              <a:gd name="connsiteX8" fmla="*/ 330205 w 1257300"/>
              <a:gd name="connsiteY8" fmla="*/ 0 h 1416050"/>
              <a:gd name="connsiteX0" fmla="*/ 330205 w 1257300"/>
              <a:gd name="connsiteY0" fmla="*/ 0 h 1416050"/>
              <a:gd name="connsiteX1" fmla="*/ 927095 w 1257300"/>
              <a:gd name="connsiteY1" fmla="*/ 0 h 1416050"/>
              <a:gd name="connsiteX2" fmla="*/ 1257300 w 1257300"/>
              <a:gd name="connsiteY2" fmla="*/ 330205 h 1416050"/>
              <a:gd name="connsiteX3" fmla="*/ 1257300 w 1257300"/>
              <a:gd name="connsiteY3" fmla="*/ 1416050 h 1416050"/>
              <a:gd name="connsiteX4" fmla="*/ 1257300 w 1257300"/>
              <a:gd name="connsiteY4" fmla="*/ 1416050 h 1416050"/>
              <a:gd name="connsiteX5" fmla="*/ 590550 w 1257300"/>
              <a:gd name="connsiteY5" fmla="*/ 1416050 h 1416050"/>
              <a:gd name="connsiteX6" fmla="*/ 0 w 1257300"/>
              <a:gd name="connsiteY6" fmla="*/ 1416050 h 1416050"/>
              <a:gd name="connsiteX7" fmla="*/ 0 w 1257300"/>
              <a:gd name="connsiteY7" fmla="*/ 1416050 h 1416050"/>
              <a:gd name="connsiteX8" fmla="*/ 0 w 1257300"/>
              <a:gd name="connsiteY8" fmla="*/ 330205 h 1416050"/>
              <a:gd name="connsiteX9" fmla="*/ 330205 w 1257300"/>
              <a:gd name="connsiteY9" fmla="*/ 0 h 1416050"/>
              <a:gd name="connsiteX0" fmla="*/ 330205 w 1257300"/>
              <a:gd name="connsiteY0" fmla="*/ 0 h 2038350"/>
              <a:gd name="connsiteX1" fmla="*/ 927095 w 1257300"/>
              <a:gd name="connsiteY1" fmla="*/ 0 h 2038350"/>
              <a:gd name="connsiteX2" fmla="*/ 1257300 w 1257300"/>
              <a:gd name="connsiteY2" fmla="*/ 330205 h 2038350"/>
              <a:gd name="connsiteX3" fmla="*/ 1257300 w 1257300"/>
              <a:gd name="connsiteY3" fmla="*/ 1416050 h 2038350"/>
              <a:gd name="connsiteX4" fmla="*/ 1257300 w 1257300"/>
              <a:gd name="connsiteY4" fmla="*/ 1416050 h 2038350"/>
              <a:gd name="connsiteX5" fmla="*/ 628650 w 1257300"/>
              <a:gd name="connsiteY5" fmla="*/ 2038350 h 2038350"/>
              <a:gd name="connsiteX6" fmla="*/ 0 w 1257300"/>
              <a:gd name="connsiteY6" fmla="*/ 1416050 h 2038350"/>
              <a:gd name="connsiteX7" fmla="*/ 0 w 1257300"/>
              <a:gd name="connsiteY7" fmla="*/ 1416050 h 2038350"/>
              <a:gd name="connsiteX8" fmla="*/ 0 w 1257300"/>
              <a:gd name="connsiteY8" fmla="*/ 330205 h 2038350"/>
              <a:gd name="connsiteX9" fmla="*/ 330205 w 1257300"/>
              <a:gd name="connsiteY9" fmla="*/ 0 h 2038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57300" h="2038350">
                <a:moveTo>
                  <a:pt x="330205" y="0"/>
                </a:moveTo>
                <a:lnTo>
                  <a:pt x="927095" y="0"/>
                </a:lnTo>
                <a:cubicBezTo>
                  <a:pt x="1109462" y="0"/>
                  <a:pt x="1257300" y="147838"/>
                  <a:pt x="1257300" y="330205"/>
                </a:cubicBezTo>
                <a:lnTo>
                  <a:pt x="1257300" y="1416050"/>
                </a:lnTo>
                <a:lnTo>
                  <a:pt x="1257300" y="1416050"/>
                </a:lnTo>
                <a:lnTo>
                  <a:pt x="628650" y="2038350"/>
                </a:lnTo>
                <a:lnTo>
                  <a:pt x="0" y="1416050"/>
                </a:lnTo>
                <a:lnTo>
                  <a:pt x="0" y="1416050"/>
                </a:lnTo>
                <a:lnTo>
                  <a:pt x="0" y="330205"/>
                </a:lnTo>
                <a:cubicBezTo>
                  <a:pt x="0" y="147838"/>
                  <a:pt x="147838" y="0"/>
                  <a:pt x="330205" y="0"/>
                </a:cubicBezTo>
                <a:close/>
              </a:path>
            </a:pathLst>
          </a:custGeom>
          <a:solidFill>
            <a:schemeClr val="accent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1" name="Isosceles Triangle 30"/>
          <p:cNvSpPr/>
          <p:nvPr/>
        </p:nvSpPr>
        <p:spPr>
          <a:xfrm rot="5400000">
            <a:off x="2309508" y="1681163"/>
            <a:ext cx="371475" cy="180975"/>
          </a:xfrm>
          <a:prstGeom prst="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5" name="Rectangle 2"/>
          <p:cNvSpPr/>
          <p:nvPr/>
        </p:nvSpPr>
        <p:spPr>
          <a:xfrm>
            <a:off x="2190446" y="2781301"/>
            <a:ext cx="3925575" cy="1257300"/>
          </a:xfrm>
          <a:custGeom>
            <a:avLst/>
            <a:gdLst>
              <a:gd name="connsiteX0" fmla="*/ 0 w 1739900"/>
              <a:gd name="connsiteY0" fmla="*/ 0 h 1257301"/>
              <a:gd name="connsiteX1" fmla="*/ 1739900 w 1739900"/>
              <a:gd name="connsiteY1" fmla="*/ 0 h 1257301"/>
              <a:gd name="connsiteX2" fmla="*/ 1739900 w 1739900"/>
              <a:gd name="connsiteY2" fmla="*/ 1257301 h 1257301"/>
              <a:gd name="connsiteX3" fmla="*/ 0 w 1739900"/>
              <a:gd name="connsiteY3" fmla="*/ 1257301 h 1257301"/>
              <a:gd name="connsiteX4" fmla="*/ 0 w 1739900"/>
              <a:gd name="connsiteY4" fmla="*/ 0 h 1257301"/>
              <a:gd name="connsiteX0" fmla="*/ 0 w 1739900"/>
              <a:gd name="connsiteY0" fmla="*/ 0 h 1257301"/>
              <a:gd name="connsiteX1" fmla="*/ 1739900 w 1739900"/>
              <a:gd name="connsiteY1" fmla="*/ 0 h 1257301"/>
              <a:gd name="connsiteX2" fmla="*/ 1733550 w 1739900"/>
              <a:gd name="connsiteY2" fmla="*/ 628651 h 1257301"/>
              <a:gd name="connsiteX3" fmla="*/ 1739900 w 1739900"/>
              <a:gd name="connsiteY3" fmla="*/ 1257301 h 1257301"/>
              <a:gd name="connsiteX4" fmla="*/ 0 w 1739900"/>
              <a:gd name="connsiteY4" fmla="*/ 1257301 h 1257301"/>
              <a:gd name="connsiteX5" fmla="*/ 0 w 1739900"/>
              <a:gd name="connsiteY5" fmla="*/ 0 h 1257301"/>
              <a:gd name="connsiteX0" fmla="*/ 0 w 1739900"/>
              <a:gd name="connsiteY0" fmla="*/ 0 h 1257301"/>
              <a:gd name="connsiteX1" fmla="*/ 1739900 w 1739900"/>
              <a:gd name="connsiteY1" fmla="*/ 0 h 1257301"/>
              <a:gd name="connsiteX2" fmla="*/ 1733550 w 1739900"/>
              <a:gd name="connsiteY2" fmla="*/ 628651 h 1257301"/>
              <a:gd name="connsiteX3" fmla="*/ 1739900 w 1739900"/>
              <a:gd name="connsiteY3" fmla="*/ 1257301 h 1257301"/>
              <a:gd name="connsiteX4" fmla="*/ 0 w 1739900"/>
              <a:gd name="connsiteY4" fmla="*/ 1257301 h 1257301"/>
              <a:gd name="connsiteX5" fmla="*/ 0 w 1739900"/>
              <a:gd name="connsiteY5" fmla="*/ 0 h 1257301"/>
              <a:gd name="connsiteX0" fmla="*/ 0 w 1739900"/>
              <a:gd name="connsiteY0" fmla="*/ 0 h 1257301"/>
              <a:gd name="connsiteX1" fmla="*/ 1739900 w 1739900"/>
              <a:gd name="connsiteY1" fmla="*/ 0 h 1257301"/>
              <a:gd name="connsiteX2" fmla="*/ 1733550 w 1739900"/>
              <a:gd name="connsiteY2" fmla="*/ 628651 h 1257301"/>
              <a:gd name="connsiteX3" fmla="*/ 1739900 w 1739900"/>
              <a:gd name="connsiteY3" fmla="*/ 1257301 h 1257301"/>
              <a:gd name="connsiteX4" fmla="*/ 0 w 1739900"/>
              <a:gd name="connsiteY4" fmla="*/ 1257301 h 1257301"/>
              <a:gd name="connsiteX5" fmla="*/ 0 w 1739900"/>
              <a:gd name="connsiteY5" fmla="*/ 0 h 1257301"/>
              <a:gd name="connsiteX0" fmla="*/ 0 w 2343162"/>
              <a:gd name="connsiteY0" fmla="*/ 0 h 1257301"/>
              <a:gd name="connsiteX1" fmla="*/ 1739900 w 2343162"/>
              <a:gd name="connsiteY1" fmla="*/ 0 h 1257301"/>
              <a:gd name="connsiteX2" fmla="*/ 2343150 w 2343162"/>
              <a:gd name="connsiteY2" fmla="*/ 622301 h 1257301"/>
              <a:gd name="connsiteX3" fmla="*/ 1739900 w 2343162"/>
              <a:gd name="connsiteY3" fmla="*/ 1257301 h 1257301"/>
              <a:gd name="connsiteX4" fmla="*/ 0 w 2343162"/>
              <a:gd name="connsiteY4" fmla="*/ 1257301 h 1257301"/>
              <a:gd name="connsiteX5" fmla="*/ 0 w 2343162"/>
              <a:gd name="connsiteY5" fmla="*/ 0 h 1257301"/>
              <a:gd name="connsiteX0" fmla="*/ 0 w 2343155"/>
              <a:gd name="connsiteY0" fmla="*/ 0 h 1257301"/>
              <a:gd name="connsiteX1" fmla="*/ 1739900 w 2343155"/>
              <a:gd name="connsiteY1" fmla="*/ 0 h 1257301"/>
              <a:gd name="connsiteX2" fmla="*/ 2343150 w 2343155"/>
              <a:gd name="connsiteY2" fmla="*/ 622301 h 1257301"/>
              <a:gd name="connsiteX3" fmla="*/ 1739900 w 2343155"/>
              <a:gd name="connsiteY3" fmla="*/ 1257301 h 1257301"/>
              <a:gd name="connsiteX4" fmla="*/ 0 w 2343155"/>
              <a:gd name="connsiteY4" fmla="*/ 1257301 h 1257301"/>
              <a:gd name="connsiteX5" fmla="*/ 0 w 2343155"/>
              <a:gd name="connsiteY5" fmla="*/ 0 h 1257301"/>
              <a:gd name="connsiteX0" fmla="*/ 0 w 2343155"/>
              <a:gd name="connsiteY0" fmla="*/ 0 h 1257301"/>
              <a:gd name="connsiteX1" fmla="*/ 1739900 w 2343155"/>
              <a:gd name="connsiteY1" fmla="*/ 0 h 1257301"/>
              <a:gd name="connsiteX2" fmla="*/ 2343150 w 2343155"/>
              <a:gd name="connsiteY2" fmla="*/ 622301 h 1257301"/>
              <a:gd name="connsiteX3" fmla="*/ 1739900 w 2343155"/>
              <a:gd name="connsiteY3" fmla="*/ 1257301 h 1257301"/>
              <a:gd name="connsiteX4" fmla="*/ 0 w 2343155"/>
              <a:gd name="connsiteY4" fmla="*/ 1257301 h 1257301"/>
              <a:gd name="connsiteX5" fmla="*/ 0 w 2343155"/>
              <a:gd name="connsiteY5" fmla="*/ 0 h 1257301"/>
              <a:gd name="connsiteX0" fmla="*/ 0 w 2343150"/>
              <a:gd name="connsiteY0" fmla="*/ 0 h 1257301"/>
              <a:gd name="connsiteX1" fmla="*/ 1739900 w 2343150"/>
              <a:gd name="connsiteY1" fmla="*/ 0 h 1257301"/>
              <a:gd name="connsiteX2" fmla="*/ 2343150 w 2343150"/>
              <a:gd name="connsiteY2" fmla="*/ 622301 h 1257301"/>
              <a:gd name="connsiteX3" fmla="*/ 1739900 w 2343150"/>
              <a:gd name="connsiteY3" fmla="*/ 1257301 h 1257301"/>
              <a:gd name="connsiteX4" fmla="*/ 0 w 2343150"/>
              <a:gd name="connsiteY4" fmla="*/ 1257301 h 1257301"/>
              <a:gd name="connsiteX5" fmla="*/ 0 w 2343150"/>
              <a:gd name="connsiteY5" fmla="*/ 0 h 1257301"/>
              <a:gd name="connsiteX0" fmla="*/ 0 w 2362200"/>
              <a:gd name="connsiteY0" fmla="*/ 0 h 1257301"/>
              <a:gd name="connsiteX1" fmla="*/ 1739900 w 2362200"/>
              <a:gd name="connsiteY1" fmla="*/ 0 h 1257301"/>
              <a:gd name="connsiteX2" fmla="*/ 2362200 w 2362200"/>
              <a:gd name="connsiteY2" fmla="*/ 635001 h 1257301"/>
              <a:gd name="connsiteX3" fmla="*/ 1739900 w 2362200"/>
              <a:gd name="connsiteY3" fmla="*/ 1257301 h 1257301"/>
              <a:gd name="connsiteX4" fmla="*/ 0 w 2362200"/>
              <a:gd name="connsiteY4" fmla="*/ 1257301 h 1257301"/>
              <a:gd name="connsiteX5" fmla="*/ 0 w 2362200"/>
              <a:gd name="connsiteY5" fmla="*/ 0 h 1257301"/>
              <a:gd name="connsiteX0" fmla="*/ 0 w 2362200"/>
              <a:gd name="connsiteY0" fmla="*/ 0 h 1257301"/>
              <a:gd name="connsiteX1" fmla="*/ 1739900 w 2362200"/>
              <a:gd name="connsiteY1" fmla="*/ 0 h 1257301"/>
              <a:gd name="connsiteX2" fmla="*/ 2362200 w 2362200"/>
              <a:gd name="connsiteY2" fmla="*/ 635001 h 1257301"/>
              <a:gd name="connsiteX3" fmla="*/ 1739900 w 2362200"/>
              <a:gd name="connsiteY3" fmla="*/ 1257301 h 1257301"/>
              <a:gd name="connsiteX4" fmla="*/ 0 w 2362200"/>
              <a:gd name="connsiteY4" fmla="*/ 1257301 h 1257301"/>
              <a:gd name="connsiteX5" fmla="*/ 0 w 2362200"/>
              <a:gd name="connsiteY5" fmla="*/ 0 h 1257301"/>
              <a:gd name="connsiteX0" fmla="*/ 0 w 2362200"/>
              <a:gd name="connsiteY0" fmla="*/ 0 h 1257301"/>
              <a:gd name="connsiteX1" fmla="*/ 1739900 w 2362200"/>
              <a:gd name="connsiteY1" fmla="*/ 0 h 1257301"/>
              <a:gd name="connsiteX2" fmla="*/ 2362200 w 2362200"/>
              <a:gd name="connsiteY2" fmla="*/ 635001 h 1257301"/>
              <a:gd name="connsiteX3" fmla="*/ 1739900 w 2362200"/>
              <a:gd name="connsiteY3" fmla="*/ 1257301 h 1257301"/>
              <a:gd name="connsiteX4" fmla="*/ 0 w 2362200"/>
              <a:gd name="connsiteY4" fmla="*/ 1257301 h 1257301"/>
              <a:gd name="connsiteX5" fmla="*/ 0 w 2362200"/>
              <a:gd name="connsiteY5" fmla="*/ 0 h 1257301"/>
              <a:gd name="connsiteX0" fmla="*/ 0 w 2049349"/>
              <a:gd name="connsiteY0" fmla="*/ 0 h 1257301"/>
              <a:gd name="connsiteX1" fmla="*/ 1739900 w 2049349"/>
              <a:gd name="connsiteY1" fmla="*/ 0 h 1257301"/>
              <a:gd name="connsiteX2" fmla="*/ 2049349 w 2049349"/>
              <a:gd name="connsiteY2" fmla="*/ 635001 h 1257301"/>
              <a:gd name="connsiteX3" fmla="*/ 1739900 w 2049349"/>
              <a:gd name="connsiteY3" fmla="*/ 1257301 h 1257301"/>
              <a:gd name="connsiteX4" fmla="*/ 0 w 2049349"/>
              <a:gd name="connsiteY4" fmla="*/ 1257301 h 1257301"/>
              <a:gd name="connsiteX5" fmla="*/ 0 w 2049349"/>
              <a:gd name="connsiteY5" fmla="*/ 0 h 1257301"/>
              <a:gd name="connsiteX0" fmla="*/ 0 w 2049349"/>
              <a:gd name="connsiteY0" fmla="*/ 0 h 1257301"/>
              <a:gd name="connsiteX1" fmla="*/ 1739900 w 2049349"/>
              <a:gd name="connsiteY1" fmla="*/ 0 h 1257301"/>
              <a:gd name="connsiteX2" fmla="*/ 2049349 w 2049349"/>
              <a:gd name="connsiteY2" fmla="*/ 635001 h 1257301"/>
              <a:gd name="connsiteX3" fmla="*/ 1739900 w 2049349"/>
              <a:gd name="connsiteY3" fmla="*/ 1257301 h 1257301"/>
              <a:gd name="connsiteX4" fmla="*/ 0 w 2049349"/>
              <a:gd name="connsiteY4" fmla="*/ 1257301 h 1257301"/>
              <a:gd name="connsiteX5" fmla="*/ 0 w 2049349"/>
              <a:gd name="connsiteY5" fmla="*/ 0 h 1257301"/>
              <a:gd name="connsiteX0" fmla="*/ 0 w 2049349"/>
              <a:gd name="connsiteY0" fmla="*/ 0 h 1257301"/>
              <a:gd name="connsiteX1" fmla="*/ 1739900 w 2049349"/>
              <a:gd name="connsiteY1" fmla="*/ 0 h 1257301"/>
              <a:gd name="connsiteX2" fmla="*/ 2049349 w 2049349"/>
              <a:gd name="connsiteY2" fmla="*/ 635001 h 1257301"/>
              <a:gd name="connsiteX3" fmla="*/ 1739900 w 2049349"/>
              <a:gd name="connsiteY3" fmla="*/ 1257301 h 1257301"/>
              <a:gd name="connsiteX4" fmla="*/ 0 w 2049349"/>
              <a:gd name="connsiteY4" fmla="*/ 1257301 h 1257301"/>
              <a:gd name="connsiteX5" fmla="*/ 0 w 2049349"/>
              <a:gd name="connsiteY5" fmla="*/ 0 h 1257301"/>
              <a:gd name="connsiteX0" fmla="*/ 0 w 2049349"/>
              <a:gd name="connsiteY0" fmla="*/ 0 h 1257301"/>
              <a:gd name="connsiteX1" fmla="*/ 1739900 w 2049349"/>
              <a:gd name="connsiteY1" fmla="*/ 0 h 1257301"/>
              <a:gd name="connsiteX2" fmla="*/ 2049349 w 2049349"/>
              <a:gd name="connsiteY2" fmla="*/ 635001 h 1257301"/>
              <a:gd name="connsiteX3" fmla="*/ 1739900 w 2049349"/>
              <a:gd name="connsiteY3" fmla="*/ 1257301 h 1257301"/>
              <a:gd name="connsiteX4" fmla="*/ 0 w 2049349"/>
              <a:gd name="connsiteY4" fmla="*/ 1257301 h 1257301"/>
              <a:gd name="connsiteX5" fmla="*/ 0 w 2049349"/>
              <a:gd name="connsiteY5" fmla="*/ 0 h 1257301"/>
              <a:gd name="connsiteX0" fmla="*/ 0 w 2049349"/>
              <a:gd name="connsiteY0" fmla="*/ 0 h 1257301"/>
              <a:gd name="connsiteX1" fmla="*/ 1739900 w 2049349"/>
              <a:gd name="connsiteY1" fmla="*/ 0 h 1257301"/>
              <a:gd name="connsiteX2" fmla="*/ 2049349 w 2049349"/>
              <a:gd name="connsiteY2" fmla="*/ 635001 h 1257301"/>
              <a:gd name="connsiteX3" fmla="*/ 1739900 w 2049349"/>
              <a:gd name="connsiteY3" fmla="*/ 1257301 h 1257301"/>
              <a:gd name="connsiteX4" fmla="*/ 0 w 2049349"/>
              <a:gd name="connsiteY4" fmla="*/ 1257301 h 1257301"/>
              <a:gd name="connsiteX5" fmla="*/ 0 w 2049349"/>
              <a:gd name="connsiteY5" fmla="*/ 0 h 1257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49349" h="1257301">
                <a:moveTo>
                  <a:pt x="0" y="0"/>
                </a:moveTo>
                <a:lnTo>
                  <a:pt x="1739900" y="0"/>
                </a:lnTo>
                <a:cubicBezTo>
                  <a:pt x="2097919" y="736600"/>
                  <a:pt x="1710758" y="-66675"/>
                  <a:pt x="2049349" y="635001"/>
                </a:cubicBezTo>
                <a:cubicBezTo>
                  <a:pt x="1687248" y="1352551"/>
                  <a:pt x="2110278" y="514351"/>
                  <a:pt x="1739900" y="1257301"/>
                </a:cubicBezTo>
                <a:lnTo>
                  <a:pt x="0" y="1257301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Round Same Side Corner Rectangle 1"/>
          <p:cNvSpPr/>
          <p:nvPr/>
        </p:nvSpPr>
        <p:spPr>
          <a:xfrm rot="16200000">
            <a:off x="1171271" y="2390776"/>
            <a:ext cx="1257300" cy="2038350"/>
          </a:xfrm>
          <a:custGeom>
            <a:avLst/>
            <a:gdLst>
              <a:gd name="connsiteX0" fmla="*/ 330205 w 1257300"/>
              <a:gd name="connsiteY0" fmla="*/ 0 h 1416050"/>
              <a:gd name="connsiteX1" fmla="*/ 927095 w 1257300"/>
              <a:gd name="connsiteY1" fmla="*/ 0 h 1416050"/>
              <a:gd name="connsiteX2" fmla="*/ 1257300 w 1257300"/>
              <a:gd name="connsiteY2" fmla="*/ 330205 h 1416050"/>
              <a:gd name="connsiteX3" fmla="*/ 1257300 w 1257300"/>
              <a:gd name="connsiteY3" fmla="*/ 1416050 h 1416050"/>
              <a:gd name="connsiteX4" fmla="*/ 1257300 w 1257300"/>
              <a:gd name="connsiteY4" fmla="*/ 1416050 h 1416050"/>
              <a:gd name="connsiteX5" fmla="*/ 0 w 1257300"/>
              <a:gd name="connsiteY5" fmla="*/ 1416050 h 1416050"/>
              <a:gd name="connsiteX6" fmla="*/ 0 w 1257300"/>
              <a:gd name="connsiteY6" fmla="*/ 1416050 h 1416050"/>
              <a:gd name="connsiteX7" fmla="*/ 0 w 1257300"/>
              <a:gd name="connsiteY7" fmla="*/ 330205 h 1416050"/>
              <a:gd name="connsiteX8" fmla="*/ 330205 w 1257300"/>
              <a:gd name="connsiteY8" fmla="*/ 0 h 1416050"/>
              <a:gd name="connsiteX0" fmla="*/ 330205 w 1257300"/>
              <a:gd name="connsiteY0" fmla="*/ 0 h 1416050"/>
              <a:gd name="connsiteX1" fmla="*/ 927095 w 1257300"/>
              <a:gd name="connsiteY1" fmla="*/ 0 h 1416050"/>
              <a:gd name="connsiteX2" fmla="*/ 1257300 w 1257300"/>
              <a:gd name="connsiteY2" fmla="*/ 330205 h 1416050"/>
              <a:gd name="connsiteX3" fmla="*/ 1257300 w 1257300"/>
              <a:gd name="connsiteY3" fmla="*/ 1416050 h 1416050"/>
              <a:gd name="connsiteX4" fmla="*/ 1257300 w 1257300"/>
              <a:gd name="connsiteY4" fmla="*/ 1416050 h 1416050"/>
              <a:gd name="connsiteX5" fmla="*/ 590550 w 1257300"/>
              <a:gd name="connsiteY5" fmla="*/ 1416050 h 1416050"/>
              <a:gd name="connsiteX6" fmla="*/ 0 w 1257300"/>
              <a:gd name="connsiteY6" fmla="*/ 1416050 h 1416050"/>
              <a:gd name="connsiteX7" fmla="*/ 0 w 1257300"/>
              <a:gd name="connsiteY7" fmla="*/ 1416050 h 1416050"/>
              <a:gd name="connsiteX8" fmla="*/ 0 w 1257300"/>
              <a:gd name="connsiteY8" fmla="*/ 330205 h 1416050"/>
              <a:gd name="connsiteX9" fmla="*/ 330205 w 1257300"/>
              <a:gd name="connsiteY9" fmla="*/ 0 h 1416050"/>
              <a:gd name="connsiteX0" fmla="*/ 330205 w 1257300"/>
              <a:gd name="connsiteY0" fmla="*/ 0 h 2038350"/>
              <a:gd name="connsiteX1" fmla="*/ 927095 w 1257300"/>
              <a:gd name="connsiteY1" fmla="*/ 0 h 2038350"/>
              <a:gd name="connsiteX2" fmla="*/ 1257300 w 1257300"/>
              <a:gd name="connsiteY2" fmla="*/ 330205 h 2038350"/>
              <a:gd name="connsiteX3" fmla="*/ 1257300 w 1257300"/>
              <a:gd name="connsiteY3" fmla="*/ 1416050 h 2038350"/>
              <a:gd name="connsiteX4" fmla="*/ 1257300 w 1257300"/>
              <a:gd name="connsiteY4" fmla="*/ 1416050 h 2038350"/>
              <a:gd name="connsiteX5" fmla="*/ 628650 w 1257300"/>
              <a:gd name="connsiteY5" fmla="*/ 2038350 h 2038350"/>
              <a:gd name="connsiteX6" fmla="*/ 0 w 1257300"/>
              <a:gd name="connsiteY6" fmla="*/ 1416050 h 2038350"/>
              <a:gd name="connsiteX7" fmla="*/ 0 w 1257300"/>
              <a:gd name="connsiteY7" fmla="*/ 1416050 h 2038350"/>
              <a:gd name="connsiteX8" fmla="*/ 0 w 1257300"/>
              <a:gd name="connsiteY8" fmla="*/ 330205 h 2038350"/>
              <a:gd name="connsiteX9" fmla="*/ 330205 w 1257300"/>
              <a:gd name="connsiteY9" fmla="*/ 0 h 2038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57300" h="2038350">
                <a:moveTo>
                  <a:pt x="330205" y="0"/>
                </a:moveTo>
                <a:lnTo>
                  <a:pt x="927095" y="0"/>
                </a:lnTo>
                <a:cubicBezTo>
                  <a:pt x="1109462" y="0"/>
                  <a:pt x="1257300" y="147838"/>
                  <a:pt x="1257300" y="330205"/>
                </a:cubicBezTo>
                <a:lnTo>
                  <a:pt x="1257300" y="1416050"/>
                </a:lnTo>
                <a:lnTo>
                  <a:pt x="1257300" y="1416050"/>
                </a:lnTo>
                <a:lnTo>
                  <a:pt x="628650" y="2038350"/>
                </a:lnTo>
                <a:lnTo>
                  <a:pt x="0" y="1416050"/>
                </a:lnTo>
                <a:lnTo>
                  <a:pt x="0" y="1416050"/>
                </a:lnTo>
                <a:lnTo>
                  <a:pt x="0" y="330205"/>
                </a:lnTo>
                <a:cubicBezTo>
                  <a:pt x="0" y="147838"/>
                  <a:pt x="147838" y="0"/>
                  <a:pt x="330205" y="0"/>
                </a:cubicBezTo>
                <a:close/>
              </a:path>
            </a:pathLst>
          </a:custGeom>
          <a:solidFill>
            <a:srgbClr val="FFC0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7" name="Isosceles Triangle 36"/>
          <p:cNvSpPr/>
          <p:nvPr/>
        </p:nvSpPr>
        <p:spPr>
          <a:xfrm rot="5400000">
            <a:off x="2309508" y="3319463"/>
            <a:ext cx="371475" cy="180975"/>
          </a:xfrm>
          <a:prstGeom prst="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8" name="Rectangle 2"/>
          <p:cNvSpPr/>
          <p:nvPr/>
        </p:nvSpPr>
        <p:spPr>
          <a:xfrm>
            <a:off x="2190446" y="4410076"/>
            <a:ext cx="3925575" cy="1257300"/>
          </a:xfrm>
          <a:custGeom>
            <a:avLst/>
            <a:gdLst>
              <a:gd name="connsiteX0" fmla="*/ 0 w 1739900"/>
              <a:gd name="connsiteY0" fmla="*/ 0 h 1257301"/>
              <a:gd name="connsiteX1" fmla="*/ 1739900 w 1739900"/>
              <a:gd name="connsiteY1" fmla="*/ 0 h 1257301"/>
              <a:gd name="connsiteX2" fmla="*/ 1739900 w 1739900"/>
              <a:gd name="connsiteY2" fmla="*/ 1257301 h 1257301"/>
              <a:gd name="connsiteX3" fmla="*/ 0 w 1739900"/>
              <a:gd name="connsiteY3" fmla="*/ 1257301 h 1257301"/>
              <a:gd name="connsiteX4" fmla="*/ 0 w 1739900"/>
              <a:gd name="connsiteY4" fmla="*/ 0 h 1257301"/>
              <a:gd name="connsiteX0" fmla="*/ 0 w 1739900"/>
              <a:gd name="connsiteY0" fmla="*/ 0 h 1257301"/>
              <a:gd name="connsiteX1" fmla="*/ 1739900 w 1739900"/>
              <a:gd name="connsiteY1" fmla="*/ 0 h 1257301"/>
              <a:gd name="connsiteX2" fmla="*/ 1733550 w 1739900"/>
              <a:gd name="connsiteY2" fmla="*/ 628651 h 1257301"/>
              <a:gd name="connsiteX3" fmla="*/ 1739900 w 1739900"/>
              <a:gd name="connsiteY3" fmla="*/ 1257301 h 1257301"/>
              <a:gd name="connsiteX4" fmla="*/ 0 w 1739900"/>
              <a:gd name="connsiteY4" fmla="*/ 1257301 h 1257301"/>
              <a:gd name="connsiteX5" fmla="*/ 0 w 1739900"/>
              <a:gd name="connsiteY5" fmla="*/ 0 h 1257301"/>
              <a:gd name="connsiteX0" fmla="*/ 0 w 1739900"/>
              <a:gd name="connsiteY0" fmla="*/ 0 h 1257301"/>
              <a:gd name="connsiteX1" fmla="*/ 1739900 w 1739900"/>
              <a:gd name="connsiteY1" fmla="*/ 0 h 1257301"/>
              <a:gd name="connsiteX2" fmla="*/ 1733550 w 1739900"/>
              <a:gd name="connsiteY2" fmla="*/ 628651 h 1257301"/>
              <a:gd name="connsiteX3" fmla="*/ 1739900 w 1739900"/>
              <a:gd name="connsiteY3" fmla="*/ 1257301 h 1257301"/>
              <a:gd name="connsiteX4" fmla="*/ 0 w 1739900"/>
              <a:gd name="connsiteY4" fmla="*/ 1257301 h 1257301"/>
              <a:gd name="connsiteX5" fmla="*/ 0 w 1739900"/>
              <a:gd name="connsiteY5" fmla="*/ 0 h 1257301"/>
              <a:gd name="connsiteX0" fmla="*/ 0 w 1739900"/>
              <a:gd name="connsiteY0" fmla="*/ 0 h 1257301"/>
              <a:gd name="connsiteX1" fmla="*/ 1739900 w 1739900"/>
              <a:gd name="connsiteY1" fmla="*/ 0 h 1257301"/>
              <a:gd name="connsiteX2" fmla="*/ 1733550 w 1739900"/>
              <a:gd name="connsiteY2" fmla="*/ 628651 h 1257301"/>
              <a:gd name="connsiteX3" fmla="*/ 1739900 w 1739900"/>
              <a:gd name="connsiteY3" fmla="*/ 1257301 h 1257301"/>
              <a:gd name="connsiteX4" fmla="*/ 0 w 1739900"/>
              <a:gd name="connsiteY4" fmla="*/ 1257301 h 1257301"/>
              <a:gd name="connsiteX5" fmla="*/ 0 w 1739900"/>
              <a:gd name="connsiteY5" fmla="*/ 0 h 1257301"/>
              <a:gd name="connsiteX0" fmla="*/ 0 w 2343162"/>
              <a:gd name="connsiteY0" fmla="*/ 0 h 1257301"/>
              <a:gd name="connsiteX1" fmla="*/ 1739900 w 2343162"/>
              <a:gd name="connsiteY1" fmla="*/ 0 h 1257301"/>
              <a:gd name="connsiteX2" fmla="*/ 2343150 w 2343162"/>
              <a:gd name="connsiteY2" fmla="*/ 622301 h 1257301"/>
              <a:gd name="connsiteX3" fmla="*/ 1739900 w 2343162"/>
              <a:gd name="connsiteY3" fmla="*/ 1257301 h 1257301"/>
              <a:gd name="connsiteX4" fmla="*/ 0 w 2343162"/>
              <a:gd name="connsiteY4" fmla="*/ 1257301 h 1257301"/>
              <a:gd name="connsiteX5" fmla="*/ 0 w 2343162"/>
              <a:gd name="connsiteY5" fmla="*/ 0 h 1257301"/>
              <a:gd name="connsiteX0" fmla="*/ 0 w 2343155"/>
              <a:gd name="connsiteY0" fmla="*/ 0 h 1257301"/>
              <a:gd name="connsiteX1" fmla="*/ 1739900 w 2343155"/>
              <a:gd name="connsiteY1" fmla="*/ 0 h 1257301"/>
              <a:gd name="connsiteX2" fmla="*/ 2343150 w 2343155"/>
              <a:gd name="connsiteY2" fmla="*/ 622301 h 1257301"/>
              <a:gd name="connsiteX3" fmla="*/ 1739900 w 2343155"/>
              <a:gd name="connsiteY3" fmla="*/ 1257301 h 1257301"/>
              <a:gd name="connsiteX4" fmla="*/ 0 w 2343155"/>
              <a:gd name="connsiteY4" fmla="*/ 1257301 h 1257301"/>
              <a:gd name="connsiteX5" fmla="*/ 0 w 2343155"/>
              <a:gd name="connsiteY5" fmla="*/ 0 h 1257301"/>
              <a:gd name="connsiteX0" fmla="*/ 0 w 2343155"/>
              <a:gd name="connsiteY0" fmla="*/ 0 h 1257301"/>
              <a:gd name="connsiteX1" fmla="*/ 1739900 w 2343155"/>
              <a:gd name="connsiteY1" fmla="*/ 0 h 1257301"/>
              <a:gd name="connsiteX2" fmla="*/ 2343150 w 2343155"/>
              <a:gd name="connsiteY2" fmla="*/ 622301 h 1257301"/>
              <a:gd name="connsiteX3" fmla="*/ 1739900 w 2343155"/>
              <a:gd name="connsiteY3" fmla="*/ 1257301 h 1257301"/>
              <a:gd name="connsiteX4" fmla="*/ 0 w 2343155"/>
              <a:gd name="connsiteY4" fmla="*/ 1257301 h 1257301"/>
              <a:gd name="connsiteX5" fmla="*/ 0 w 2343155"/>
              <a:gd name="connsiteY5" fmla="*/ 0 h 1257301"/>
              <a:gd name="connsiteX0" fmla="*/ 0 w 2343150"/>
              <a:gd name="connsiteY0" fmla="*/ 0 h 1257301"/>
              <a:gd name="connsiteX1" fmla="*/ 1739900 w 2343150"/>
              <a:gd name="connsiteY1" fmla="*/ 0 h 1257301"/>
              <a:gd name="connsiteX2" fmla="*/ 2343150 w 2343150"/>
              <a:gd name="connsiteY2" fmla="*/ 622301 h 1257301"/>
              <a:gd name="connsiteX3" fmla="*/ 1739900 w 2343150"/>
              <a:gd name="connsiteY3" fmla="*/ 1257301 h 1257301"/>
              <a:gd name="connsiteX4" fmla="*/ 0 w 2343150"/>
              <a:gd name="connsiteY4" fmla="*/ 1257301 h 1257301"/>
              <a:gd name="connsiteX5" fmla="*/ 0 w 2343150"/>
              <a:gd name="connsiteY5" fmla="*/ 0 h 1257301"/>
              <a:gd name="connsiteX0" fmla="*/ 0 w 2362200"/>
              <a:gd name="connsiteY0" fmla="*/ 0 h 1257301"/>
              <a:gd name="connsiteX1" fmla="*/ 1739900 w 2362200"/>
              <a:gd name="connsiteY1" fmla="*/ 0 h 1257301"/>
              <a:gd name="connsiteX2" fmla="*/ 2362200 w 2362200"/>
              <a:gd name="connsiteY2" fmla="*/ 635001 h 1257301"/>
              <a:gd name="connsiteX3" fmla="*/ 1739900 w 2362200"/>
              <a:gd name="connsiteY3" fmla="*/ 1257301 h 1257301"/>
              <a:gd name="connsiteX4" fmla="*/ 0 w 2362200"/>
              <a:gd name="connsiteY4" fmla="*/ 1257301 h 1257301"/>
              <a:gd name="connsiteX5" fmla="*/ 0 w 2362200"/>
              <a:gd name="connsiteY5" fmla="*/ 0 h 1257301"/>
              <a:gd name="connsiteX0" fmla="*/ 0 w 2362200"/>
              <a:gd name="connsiteY0" fmla="*/ 0 h 1257301"/>
              <a:gd name="connsiteX1" fmla="*/ 1739900 w 2362200"/>
              <a:gd name="connsiteY1" fmla="*/ 0 h 1257301"/>
              <a:gd name="connsiteX2" fmla="*/ 2362200 w 2362200"/>
              <a:gd name="connsiteY2" fmla="*/ 635001 h 1257301"/>
              <a:gd name="connsiteX3" fmla="*/ 1739900 w 2362200"/>
              <a:gd name="connsiteY3" fmla="*/ 1257301 h 1257301"/>
              <a:gd name="connsiteX4" fmla="*/ 0 w 2362200"/>
              <a:gd name="connsiteY4" fmla="*/ 1257301 h 1257301"/>
              <a:gd name="connsiteX5" fmla="*/ 0 w 2362200"/>
              <a:gd name="connsiteY5" fmla="*/ 0 h 1257301"/>
              <a:gd name="connsiteX0" fmla="*/ 0 w 2362200"/>
              <a:gd name="connsiteY0" fmla="*/ 0 h 1257301"/>
              <a:gd name="connsiteX1" fmla="*/ 1739900 w 2362200"/>
              <a:gd name="connsiteY1" fmla="*/ 0 h 1257301"/>
              <a:gd name="connsiteX2" fmla="*/ 2362200 w 2362200"/>
              <a:gd name="connsiteY2" fmla="*/ 635001 h 1257301"/>
              <a:gd name="connsiteX3" fmla="*/ 1739900 w 2362200"/>
              <a:gd name="connsiteY3" fmla="*/ 1257301 h 1257301"/>
              <a:gd name="connsiteX4" fmla="*/ 0 w 2362200"/>
              <a:gd name="connsiteY4" fmla="*/ 1257301 h 1257301"/>
              <a:gd name="connsiteX5" fmla="*/ 0 w 2362200"/>
              <a:gd name="connsiteY5" fmla="*/ 0 h 1257301"/>
              <a:gd name="connsiteX0" fmla="*/ 0 w 2049349"/>
              <a:gd name="connsiteY0" fmla="*/ 0 h 1257301"/>
              <a:gd name="connsiteX1" fmla="*/ 1739900 w 2049349"/>
              <a:gd name="connsiteY1" fmla="*/ 0 h 1257301"/>
              <a:gd name="connsiteX2" fmla="*/ 2049349 w 2049349"/>
              <a:gd name="connsiteY2" fmla="*/ 635001 h 1257301"/>
              <a:gd name="connsiteX3" fmla="*/ 1739900 w 2049349"/>
              <a:gd name="connsiteY3" fmla="*/ 1257301 h 1257301"/>
              <a:gd name="connsiteX4" fmla="*/ 0 w 2049349"/>
              <a:gd name="connsiteY4" fmla="*/ 1257301 h 1257301"/>
              <a:gd name="connsiteX5" fmla="*/ 0 w 2049349"/>
              <a:gd name="connsiteY5" fmla="*/ 0 h 1257301"/>
              <a:gd name="connsiteX0" fmla="*/ 0 w 2049349"/>
              <a:gd name="connsiteY0" fmla="*/ 0 h 1257301"/>
              <a:gd name="connsiteX1" fmla="*/ 1739900 w 2049349"/>
              <a:gd name="connsiteY1" fmla="*/ 0 h 1257301"/>
              <a:gd name="connsiteX2" fmla="*/ 2049349 w 2049349"/>
              <a:gd name="connsiteY2" fmla="*/ 635001 h 1257301"/>
              <a:gd name="connsiteX3" fmla="*/ 1739900 w 2049349"/>
              <a:gd name="connsiteY3" fmla="*/ 1257301 h 1257301"/>
              <a:gd name="connsiteX4" fmla="*/ 0 w 2049349"/>
              <a:gd name="connsiteY4" fmla="*/ 1257301 h 1257301"/>
              <a:gd name="connsiteX5" fmla="*/ 0 w 2049349"/>
              <a:gd name="connsiteY5" fmla="*/ 0 h 1257301"/>
              <a:gd name="connsiteX0" fmla="*/ 0 w 2049349"/>
              <a:gd name="connsiteY0" fmla="*/ 0 h 1257301"/>
              <a:gd name="connsiteX1" fmla="*/ 1739900 w 2049349"/>
              <a:gd name="connsiteY1" fmla="*/ 0 h 1257301"/>
              <a:gd name="connsiteX2" fmla="*/ 2049349 w 2049349"/>
              <a:gd name="connsiteY2" fmla="*/ 635001 h 1257301"/>
              <a:gd name="connsiteX3" fmla="*/ 1739900 w 2049349"/>
              <a:gd name="connsiteY3" fmla="*/ 1257301 h 1257301"/>
              <a:gd name="connsiteX4" fmla="*/ 0 w 2049349"/>
              <a:gd name="connsiteY4" fmla="*/ 1257301 h 1257301"/>
              <a:gd name="connsiteX5" fmla="*/ 0 w 2049349"/>
              <a:gd name="connsiteY5" fmla="*/ 0 h 1257301"/>
              <a:gd name="connsiteX0" fmla="*/ 0 w 2049349"/>
              <a:gd name="connsiteY0" fmla="*/ 0 h 1257301"/>
              <a:gd name="connsiteX1" fmla="*/ 1739900 w 2049349"/>
              <a:gd name="connsiteY1" fmla="*/ 0 h 1257301"/>
              <a:gd name="connsiteX2" fmla="*/ 2049349 w 2049349"/>
              <a:gd name="connsiteY2" fmla="*/ 635001 h 1257301"/>
              <a:gd name="connsiteX3" fmla="*/ 1739900 w 2049349"/>
              <a:gd name="connsiteY3" fmla="*/ 1257301 h 1257301"/>
              <a:gd name="connsiteX4" fmla="*/ 0 w 2049349"/>
              <a:gd name="connsiteY4" fmla="*/ 1257301 h 1257301"/>
              <a:gd name="connsiteX5" fmla="*/ 0 w 2049349"/>
              <a:gd name="connsiteY5" fmla="*/ 0 h 1257301"/>
              <a:gd name="connsiteX0" fmla="*/ 0 w 2049349"/>
              <a:gd name="connsiteY0" fmla="*/ 0 h 1257301"/>
              <a:gd name="connsiteX1" fmla="*/ 1739900 w 2049349"/>
              <a:gd name="connsiteY1" fmla="*/ 0 h 1257301"/>
              <a:gd name="connsiteX2" fmla="*/ 2049349 w 2049349"/>
              <a:gd name="connsiteY2" fmla="*/ 635001 h 1257301"/>
              <a:gd name="connsiteX3" fmla="*/ 1739900 w 2049349"/>
              <a:gd name="connsiteY3" fmla="*/ 1257301 h 1257301"/>
              <a:gd name="connsiteX4" fmla="*/ 0 w 2049349"/>
              <a:gd name="connsiteY4" fmla="*/ 1257301 h 1257301"/>
              <a:gd name="connsiteX5" fmla="*/ 0 w 2049349"/>
              <a:gd name="connsiteY5" fmla="*/ 0 h 1257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49349" h="1257301">
                <a:moveTo>
                  <a:pt x="0" y="0"/>
                </a:moveTo>
                <a:lnTo>
                  <a:pt x="1739900" y="0"/>
                </a:lnTo>
                <a:cubicBezTo>
                  <a:pt x="2097919" y="736600"/>
                  <a:pt x="1710758" y="-66675"/>
                  <a:pt x="2049349" y="635001"/>
                </a:cubicBezTo>
                <a:cubicBezTo>
                  <a:pt x="1687248" y="1352551"/>
                  <a:pt x="2110278" y="514351"/>
                  <a:pt x="1739900" y="1257301"/>
                </a:cubicBezTo>
                <a:lnTo>
                  <a:pt x="0" y="1257301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Round Same Side Corner Rectangle 1"/>
          <p:cNvSpPr/>
          <p:nvPr/>
        </p:nvSpPr>
        <p:spPr>
          <a:xfrm rot="16200000">
            <a:off x="1171271" y="4019551"/>
            <a:ext cx="1257300" cy="2038350"/>
          </a:xfrm>
          <a:custGeom>
            <a:avLst/>
            <a:gdLst>
              <a:gd name="connsiteX0" fmla="*/ 330205 w 1257300"/>
              <a:gd name="connsiteY0" fmla="*/ 0 h 1416050"/>
              <a:gd name="connsiteX1" fmla="*/ 927095 w 1257300"/>
              <a:gd name="connsiteY1" fmla="*/ 0 h 1416050"/>
              <a:gd name="connsiteX2" fmla="*/ 1257300 w 1257300"/>
              <a:gd name="connsiteY2" fmla="*/ 330205 h 1416050"/>
              <a:gd name="connsiteX3" fmla="*/ 1257300 w 1257300"/>
              <a:gd name="connsiteY3" fmla="*/ 1416050 h 1416050"/>
              <a:gd name="connsiteX4" fmla="*/ 1257300 w 1257300"/>
              <a:gd name="connsiteY4" fmla="*/ 1416050 h 1416050"/>
              <a:gd name="connsiteX5" fmla="*/ 0 w 1257300"/>
              <a:gd name="connsiteY5" fmla="*/ 1416050 h 1416050"/>
              <a:gd name="connsiteX6" fmla="*/ 0 w 1257300"/>
              <a:gd name="connsiteY6" fmla="*/ 1416050 h 1416050"/>
              <a:gd name="connsiteX7" fmla="*/ 0 w 1257300"/>
              <a:gd name="connsiteY7" fmla="*/ 330205 h 1416050"/>
              <a:gd name="connsiteX8" fmla="*/ 330205 w 1257300"/>
              <a:gd name="connsiteY8" fmla="*/ 0 h 1416050"/>
              <a:gd name="connsiteX0" fmla="*/ 330205 w 1257300"/>
              <a:gd name="connsiteY0" fmla="*/ 0 h 1416050"/>
              <a:gd name="connsiteX1" fmla="*/ 927095 w 1257300"/>
              <a:gd name="connsiteY1" fmla="*/ 0 h 1416050"/>
              <a:gd name="connsiteX2" fmla="*/ 1257300 w 1257300"/>
              <a:gd name="connsiteY2" fmla="*/ 330205 h 1416050"/>
              <a:gd name="connsiteX3" fmla="*/ 1257300 w 1257300"/>
              <a:gd name="connsiteY3" fmla="*/ 1416050 h 1416050"/>
              <a:gd name="connsiteX4" fmla="*/ 1257300 w 1257300"/>
              <a:gd name="connsiteY4" fmla="*/ 1416050 h 1416050"/>
              <a:gd name="connsiteX5" fmla="*/ 590550 w 1257300"/>
              <a:gd name="connsiteY5" fmla="*/ 1416050 h 1416050"/>
              <a:gd name="connsiteX6" fmla="*/ 0 w 1257300"/>
              <a:gd name="connsiteY6" fmla="*/ 1416050 h 1416050"/>
              <a:gd name="connsiteX7" fmla="*/ 0 w 1257300"/>
              <a:gd name="connsiteY7" fmla="*/ 1416050 h 1416050"/>
              <a:gd name="connsiteX8" fmla="*/ 0 w 1257300"/>
              <a:gd name="connsiteY8" fmla="*/ 330205 h 1416050"/>
              <a:gd name="connsiteX9" fmla="*/ 330205 w 1257300"/>
              <a:gd name="connsiteY9" fmla="*/ 0 h 1416050"/>
              <a:gd name="connsiteX0" fmla="*/ 330205 w 1257300"/>
              <a:gd name="connsiteY0" fmla="*/ 0 h 2038350"/>
              <a:gd name="connsiteX1" fmla="*/ 927095 w 1257300"/>
              <a:gd name="connsiteY1" fmla="*/ 0 h 2038350"/>
              <a:gd name="connsiteX2" fmla="*/ 1257300 w 1257300"/>
              <a:gd name="connsiteY2" fmla="*/ 330205 h 2038350"/>
              <a:gd name="connsiteX3" fmla="*/ 1257300 w 1257300"/>
              <a:gd name="connsiteY3" fmla="*/ 1416050 h 2038350"/>
              <a:gd name="connsiteX4" fmla="*/ 1257300 w 1257300"/>
              <a:gd name="connsiteY4" fmla="*/ 1416050 h 2038350"/>
              <a:gd name="connsiteX5" fmla="*/ 628650 w 1257300"/>
              <a:gd name="connsiteY5" fmla="*/ 2038350 h 2038350"/>
              <a:gd name="connsiteX6" fmla="*/ 0 w 1257300"/>
              <a:gd name="connsiteY6" fmla="*/ 1416050 h 2038350"/>
              <a:gd name="connsiteX7" fmla="*/ 0 w 1257300"/>
              <a:gd name="connsiteY7" fmla="*/ 1416050 h 2038350"/>
              <a:gd name="connsiteX8" fmla="*/ 0 w 1257300"/>
              <a:gd name="connsiteY8" fmla="*/ 330205 h 2038350"/>
              <a:gd name="connsiteX9" fmla="*/ 330205 w 1257300"/>
              <a:gd name="connsiteY9" fmla="*/ 0 h 2038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57300" h="2038350">
                <a:moveTo>
                  <a:pt x="330205" y="0"/>
                </a:moveTo>
                <a:lnTo>
                  <a:pt x="927095" y="0"/>
                </a:lnTo>
                <a:cubicBezTo>
                  <a:pt x="1109462" y="0"/>
                  <a:pt x="1257300" y="147838"/>
                  <a:pt x="1257300" y="330205"/>
                </a:cubicBezTo>
                <a:lnTo>
                  <a:pt x="1257300" y="1416050"/>
                </a:lnTo>
                <a:lnTo>
                  <a:pt x="1257300" y="1416050"/>
                </a:lnTo>
                <a:lnTo>
                  <a:pt x="628650" y="2038350"/>
                </a:lnTo>
                <a:lnTo>
                  <a:pt x="0" y="1416050"/>
                </a:lnTo>
                <a:lnTo>
                  <a:pt x="0" y="1416050"/>
                </a:lnTo>
                <a:lnTo>
                  <a:pt x="0" y="330205"/>
                </a:lnTo>
                <a:cubicBezTo>
                  <a:pt x="0" y="147838"/>
                  <a:pt x="147838" y="0"/>
                  <a:pt x="330205" y="0"/>
                </a:cubicBezTo>
                <a:close/>
              </a:path>
            </a:pathLst>
          </a:custGeom>
          <a:solidFill>
            <a:schemeClr val="accent4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0" name="Isosceles Triangle 39"/>
          <p:cNvSpPr/>
          <p:nvPr/>
        </p:nvSpPr>
        <p:spPr>
          <a:xfrm rot="5400000">
            <a:off x="2308715" y="4947444"/>
            <a:ext cx="373062" cy="180975"/>
          </a:xfrm>
          <a:prstGeom prst="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205" name="TextBox 41"/>
          <p:cNvSpPr txBox="1">
            <a:spLocks noChangeArrowheads="1"/>
          </p:cNvSpPr>
          <p:nvPr/>
        </p:nvSpPr>
        <p:spPr bwMode="auto">
          <a:xfrm>
            <a:off x="762000" y="1524000"/>
            <a:ext cx="170912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en-US" sz="2000" b="1" dirty="0" err="1" smtClean="0">
                <a:solidFill>
                  <a:schemeClr val="bg1"/>
                </a:solidFill>
                <a:latin typeface="Arial" charset="0"/>
              </a:rPr>
              <a:t>Răng</a:t>
            </a:r>
            <a:r>
              <a:rPr lang="en-US" sz="2000" b="1" dirty="0" smtClean="0">
                <a:solidFill>
                  <a:schemeClr val="bg1"/>
                </a:solidFill>
                <a:latin typeface="Arial" charset="0"/>
              </a:rPr>
              <a:t>, </a:t>
            </a:r>
            <a:r>
              <a:rPr lang="en-US" sz="2000" b="1" dirty="0" err="1" smtClean="0">
                <a:solidFill>
                  <a:schemeClr val="bg1"/>
                </a:solidFill>
                <a:latin typeface="Arial" charset="0"/>
              </a:rPr>
              <a:t>Miệng</a:t>
            </a:r>
            <a:endParaRPr lang="en-US" sz="2000" b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8207" name="TextBox 43"/>
          <p:cNvSpPr txBox="1">
            <a:spLocks noChangeArrowheads="1"/>
          </p:cNvSpPr>
          <p:nvPr/>
        </p:nvSpPr>
        <p:spPr bwMode="auto">
          <a:xfrm>
            <a:off x="1312539" y="3200400"/>
            <a:ext cx="60805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en-US" sz="2000" b="1" dirty="0" err="1" smtClean="0">
                <a:solidFill>
                  <a:schemeClr val="bg1"/>
                </a:solidFill>
                <a:latin typeface="Arial" charset="0"/>
              </a:rPr>
              <a:t>Tay</a:t>
            </a:r>
            <a:endParaRPr lang="en-US" sz="2000" b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8209" name="TextBox 45"/>
          <p:cNvSpPr txBox="1">
            <a:spLocks noChangeArrowheads="1"/>
          </p:cNvSpPr>
          <p:nvPr/>
        </p:nvSpPr>
        <p:spPr bwMode="auto">
          <a:xfrm>
            <a:off x="1202831" y="4800600"/>
            <a:ext cx="82747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en-US" sz="2000" b="1" dirty="0" err="1" smtClean="0">
                <a:solidFill>
                  <a:schemeClr val="bg1"/>
                </a:solidFill>
                <a:latin typeface="Arial" charset="0"/>
              </a:rPr>
              <a:t>Chân</a:t>
            </a:r>
            <a:endParaRPr lang="en-US" sz="2000" b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8210" name="Rectangle 46"/>
          <p:cNvSpPr>
            <a:spLocks noChangeArrowheads="1"/>
          </p:cNvSpPr>
          <p:nvPr/>
        </p:nvSpPr>
        <p:spPr bwMode="auto">
          <a:xfrm>
            <a:off x="2819097" y="1356152"/>
            <a:ext cx="359727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vi-VN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đắng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11" name="Rectangle 47"/>
          <p:cNvSpPr>
            <a:spLocks noChangeArrowheads="1"/>
          </p:cNvSpPr>
          <p:nvPr/>
        </p:nvSpPr>
        <p:spPr bwMode="auto">
          <a:xfrm>
            <a:off x="2866721" y="3166418"/>
            <a:ext cx="339248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Oặt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ẹo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12" name="Rectangle 48"/>
          <p:cNvSpPr>
            <a:spLocks noChangeArrowheads="1"/>
          </p:cNvSpPr>
          <p:nvPr/>
        </p:nvSpPr>
        <p:spPr bwMode="auto">
          <a:xfrm>
            <a:off x="2866721" y="4807099"/>
            <a:ext cx="339248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vi-VN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6096000" y="914400"/>
            <a:ext cx="2980355" cy="5486400"/>
          </a:xfrm>
          <a:prstGeom prst="rect">
            <a:avLst/>
          </a:prstGeom>
          <a:solidFill>
            <a:schemeClr val="tx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16021" y="914400"/>
            <a:ext cx="3027979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eaLnBrk="0" hangingPunct="0"/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rã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rời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mệt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mỏi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endParaRPr lang="en-US" sz="2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hangingPunct="0"/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Bụng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</a:t>
            </a:r>
          </a:p>
          <a:p>
            <a:pPr algn="just" eaLnBrk="0" hangingPunct="0"/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dirty="0" err="1">
                <a:solidFill>
                  <a:schemeClr val="bg1"/>
                </a:solidFill>
              </a:rPr>
              <a:t>Q</a:t>
            </a:r>
            <a:r>
              <a:rPr lang="en-US" sz="2400" dirty="0" err="1" smtClean="0">
                <a:solidFill>
                  <a:schemeClr val="bg1"/>
                </a:solidFill>
              </a:rPr>
              <a:t>uyết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định</a:t>
            </a:r>
            <a:r>
              <a:rPr lang="en-US" sz="2400" dirty="0">
                <a:solidFill>
                  <a:schemeClr val="bg1"/>
                </a:solidFill>
              </a:rPr>
              <a:t>: </a:t>
            </a:r>
            <a:r>
              <a:rPr lang="en-US" sz="2400" dirty="0" err="1">
                <a:solidFill>
                  <a:schemeClr val="bg1"/>
                </a:solidFill>
              </a:rPr>
              <a:t>cùng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chung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sức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đoàn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kết</a:t>
            </a:r>
            <a:r>
              <a:rPr lang="en-US" sz="2400" dirty="0">
                <a:solidFill>
                  <a:schemeClr val="bg1"/>
                </a:solidFill>
              </a:rPr>
              <a:t>, </a:t>
            </a:r>
            <a:r>
              <a:rPr lang="en-US" sz="2400" dirty="0" err="1">
                <a:solidFill>
                  <a:schemeClr val="bg1"/>
                </a:solidFill>
              </a:rPr>
              <a:t>ghen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tị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chỉ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làm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cơ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thể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rã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rời</a:t>
            </a:r>
            <a:r>
              <a:rPr lang="en-US" sz="2400" dirty="0">
                <a:solidFill>
                  <a:schemeClr val="bg1"/>
                </a:solidFill>
              </a:rPr>
              <a:t>, </a:t>
            </a:r>
            <a:r>
              <a:rPr lang="en-US" sz="2400" dirty="0" err="1">
                <a:solidFill>
                  <a:schemeClr val="bg1"/>
                </a:solidFill>
              </a:rPr>
              <a:t>không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đem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lại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lợi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ích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gì</a:t>
            </a:r>
            <a:r>
              <a:rPr lang="en-US" sz="2400" dirty="0">
                <a:solidFill>
                  <a:schemeClr val="bg1"/>
                </a:solidFill>
              </a:rPr>
              <a:t>.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hangingPunct="0"/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4083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838200"/>
            <a:ext cx="8839200" cy="5486399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3" name="文本框 2"/>
          <p:cNvSpPr txBox="1"/>
          <p:nvPr/>
        </p:nvSpPr>
        <p:spPr>
          <a:xfrm>
            <a:off x="2362200" y="2235838"/>
            <a:ext cx="4333928" cy="120032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Theo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ngụ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</a:t>
            </a:r>
            <a:r>
              <a:rPr lang="en-US" sz="2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Bụng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Răng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Chân</a:t>
            </a:r>
            <a:r>
              <a:rPr lang="en-US" sz="2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</a:t>
            </a:r>
            <a:r>
              <a:rPr lang="en-US" sz="2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1673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000">
        <p:random/>
      </p:transition>
    </mc:Choice>
    <mc:Fallback xmlns="">
      <p:transition spd="slow" advTm="6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Chủ đề của Office">
  <a:themeElements>
    <a:clrScheme name="Văn phòng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ăn phòng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db2004218d">
  <a:themeElements>
    <a:clrScheme name="217tgp_cube_dark 3">
      <a:dk1>
        <a:srgbClr val="969696"/>
      </a:dk1>
      <a:lt1>
        <a:srgbClr val="FFFFFF"/>
      </a:lt1>
      <a:dk2>
        <a:srgbClr val="0A2068"/>
      </a:dk2>
      <a:lt2>
        <a:srgbClr val="85D9F7"/>
      </a:lt2>
      <a:accent1>
        <a:srgbClr val="5AB14B"/>
      </a:accent1>
      <a:accent2>
        <a:srgbClr val="2F7ADF"/>
      </a:accent2>
      <a:accent3>
        <a:srgbClr val="AAABB9"/>
      </a:accent3>
      <a:accent4>
        <a:srgbClr val="DADADA"/>
      </a:accent4>
      <a:accent5>
        <a:srgbClr val="B5D5B1"/>
      </a:accent5>
      <a:accent6>
        <a:srgbClr val="2A6ECA"/>
      </a:accent6>
      <a:hlink>
        <a:srgbClr val="8A52C8"/>
      </a:hlink>
      <a:folHlink>
        <a:srgbClr val="DD8739"/>
      </a:folHlink>
    </a:clrScheme>
    <a:fontScheme name="217tgp_cube_dar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accent2">
                <a:gamma/>
                <a:shade val="46275"/>
                <a:invGamma/>
              </a:schemeClr>
            </a:gs>
            <a:gs pos="50000">
              <a:schemeClr val="accent2"/>
            </a:gs>
            <a:gs pos="100000">
              <a:schemeClr val="accent2">
                <a:gamma/>
                <a:shade val="46275"/>
                <a:invGamma/>
              </a:schemeClr>
            </a:gs>
          </a:gsLst>
          <a:lin ang="0" scaled="1"/>
        </a:gradFill>
        <a:ln w="381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accent2">
                <a:gamma/>
                <a:shade val="46275"/>
                <a:invGamma/>
              </a:schemeClr>
            </a:gs>
            <a:gs pos="50000">
              <a:schemeClr val="accent2"/>
            </a:gs>
            <a:gs pos="100000">
              <a:schemeClr val="accent2">
                <a:gamma/>
                <a:shade val="46275"/>
                <a:invGamma/>
              </a:schemeClr>
            </a:gs>
          </a:gsLst>
          <a:lin ang="0" scaled="1"/>
        </a:gradFill>
        <a:ln w="381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217tgp_cube_dark 1">
        <a:dk1>
          <a:srgbClr val="969696"/>
        </a:dk1>
        <a:lt1>
          <a:srgbClr val="FFFFFF"/>
        </a:lt1>
        <a:dk2>
          <a:srgbClr val="005E5C"/>
        </a:dk2>
        <a:lt2>
          <a:srgbClr val="DAEEA2"/>
        </a:lt2>
        <a:accent1>
          <a:srgbClr val="238FD9"/>
        </a:accent1>
        <a:accent2>
          <a:srgbClr val="43A98E"/>
        </a:accent2>
        <a:accent3>
          <a:srgbClr val="AAB6B5"/>
        </a:accent3>
        <a:accent4>
          <a:srgbClr val="DADADA"/>
        </a:accent4>
        <a:accent5>
          <a:srgbClr val="ACC6E9"/>
        </a:accent5>
        <a:accent6>
          <a:srgbClr val="3C9980"/>
        </a:accent6>
        <a:hlink>
          <a:srgbClr val="D8A642"/>
        </a:hlink>
        <a:folHlink>
          <a:srgbClr val="B3703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17tgp_cube_dark 2">
        <a:dk1>
          <a:srgbClr val="969696"/>
        </a:dk1>
        <a:lt1>
          <a:srgbClr val="FFFFFF"/>
        </a:lt1>
        <a:dk2>
          <a:srgbClr val="3F1F53"/>
        </a:dk2>
        <a:lt2>
          <a:srgbClr val="F3CC9D"/>
        </a:lt2>
        <a:accent1>
          <a:srgbClr val="557FE7"/>
        </a:accent1>
        <a:accent2>
          <a:srgbClr val="EB6363"/>
        </a:accent2>
        <a:accent3>
          <a:srgbClr val="AFABB3"/>
        </a:accent3>
        <a:accent4>
          <a:srgbClr val="DADADA"/>
        </a:accent4>
        <a:accent5>
          <a:srgbClr val="B4C0F1"/>
        </a:accent5>
        <a:accent6>
          <a:srgbClr val="D55959"/>
        </a:accent6>
        <a:hlink>
          <a:srgbClr val="9351C9"/>
        </a:hlink>
        <a:folHlink>
          <a:srgbClr val="3EB2A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17tgp_cube_dark 3">
        <a:dk1>
          <a:srgbClr val="969696"/>
        </a:dk1>
        <a:lt1>
          <a:srgbClr val="FFFFFF"/>
        </a:lt1>
        <a:dk2>
          <a:srgbClr val="0A2068"/>
        </a:dk2>
        <a:lt2>
          <a:srgbClr val="85D9F7"/>
        </a:lt2>
        <a:accent1>
          <a:srgbClr val="5AB14B"/>
        </a:accent1>
        <a:accent2>
          <a:srgbClr val="2F7ADF"/>
        </a:accent2>
        <a:accent3>
          <a:srgbClr val="AAABB9"/>
        </a:accent3>
        <a:accent4>
          <a:srgbClr val="DADADA"/>
        </a:accent4>
        <a:accent5>
          <a:srgbClr val="B5D5B1"/>
        </a:accent5>
        <a:accent6>
          <a:srgbClr val="2A6ECA"/>
        </a:accent6>
        <a:hlink>
          <a:srgbClr val="8A52C8"/>
        </a:hlink>
        <a:folHlink>
          <a:srgbClr val="DD8739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396</TotalTime>
  <Words>455</Words>
  <Application>Microsoft Office PowerPoint</Application>
  <PresentationFormat>On-screen Show (4:3)</PresentationFormat>
  <Paragraphs>64</Paragraphs>
  <Slides>13</Slides>
  <Notes>4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15" baseType="lpstr">
      <vt:lpstr>Chủ đề của Office</vt:lpstr>
      <vt:lpstr>cdb2004218d</vt:lpstr>
      <vt:lpstr>PowerPoint Presentation</vt:lpstr>
      <vt:lpstr>PowerPoint Presentation</vt:lpstr>
      <vt:lpstr>PowerPoint Presentation</vt:lpstr>
      <vt:lpstr>PowerPoint Presentation</vt:lpstr>
      <vt:lpstr>Thảo luận nhóm, hoàn thành phiếu học tập</vt:lpstr>
      <vt:lpstr>PowerPoint Presentation</vt:lpstr>
      <vt:lpstr>PowerPoint Presentation</vt:lpstr>
      <vt:lpstr>PowerPoint Presentation</vt:lpstr>
      <vt:lpstr>PowerPoint Presentation</vt:lpstr>
      <vt:lpstr>BÀI HỌC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ADMIN</cp:lastModifiedBy>
  <cp:revision>2</cp:revision>
  <dcterms:modified xsi:type="dcterms:W3CDTF">2023-01-30T14:13:53Z</dcterms:modified>
</cp:coreProperties>
</file>