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notesMasterIdLst>
    <p:notesMasterId r:id="rId21"/>
  </p:notesMasterIdLst>
  <p:sldIdLst>
    <p:sldId id="257" r:id="rId2"/>
    <p:sldId id="258" r:id="rId3"/>
    <p:sldId id="259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61" r:id="rId13"/>
    <p:sldId id="277" r:id="rId14"/>
    <p:sldId id="278" r:id="rId15"/>
    <p:sldId id="275" r:id="rId16"/>
    <p:sldId id="279" r:id="rId17"/>
    <p:sldId id="276" r:id="rId18"/>
    <p:sldId id="265" r:id="rId19"/>
    <p:sldId id="266" r:id="rId20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45" autoAdjust="0"/>
    <p:restoredTop sz="94654"/>
  </p:normalViewPr>
  <p:slideViewPr>
    <p:cSldViewPr snapToGrid="0" snapToObjects="1">
      <p:cViewPr>
        <p:scale>
          <a:sx n="70" d="100"/>
          <a:sy n="70" d="100"/>
        </p:scale>
        <p:origin x="-684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7ABEB-5938-43B7-B98D-183990D0E878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1615F-9162-4176-B975-BEF879DAE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761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6c8887c4e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6c8887c4e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7079c982a6_0_3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6" name="Google Shape;466;g7079c982a6_0_3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748618E9-EE2D-4864-9EEE-58939BD4FB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=""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="" xmlns:a16="http://schemas.microsoft.com/office/drawing/2014/main" id="{2437C4A8-8E3A-4ADA-93B9-64737CE1AB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62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49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65405209-5179-4359-91ED-1B1A46619A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=""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="" xmlns:a16="http://schemas.microsoft.com/office/drawing/2014/main" id="{ACE66A86-8455-497B-9CA4-F460A19E5F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88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9"/>
          <p:cNvGrpSpPr/>
          <p:nvPr/>
        </p:nvGrpSpPr>
        <p:grpSpPr>
          <a:xfrm>
            <a:off x="-17567" y="-38965"/>
            <a:ext cx="12276000" cy="6949324"/>
            <a:chOff x="-13175" y="-68739"/>
            <a:chExt cx="9207000" cy="5211993"/>
          </a:xfrm>
        </p:grpSpPr>
        <p:sp>
          <p:nvSpPr>
            <p:cNvPr id="111" name="Google Shape;111;p9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9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9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9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5" name="Google Shape;115;p9"/>
          <p:cNvSpPr txBox="1">
            <a:spLocks noGrp="1"/>
          </p:cNvSpPr>
          <p:nvPr>
            <p:ph type="subTitle" idx="1"/>
          </p:nvPr>
        </p:nvSpPr>
        <p:spPr>
          <a:xfrm>
            <a:off x="4166500" y="3163251"/>
            <a:ext cx="7070400" cy="1082800"/>
          </a:xfrm>
          <a:prstGeom prst="rect">
            <a:avLst/>
          </a:prstGeom>
        </p:spPr>
        <p:txBody>
          <a:bodyPr spcFirstLastPara="1" wrap="square" lIns="121897" tIns="121897" rIns="121897" bIns="121897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Catamaran Light"/>
                <a:ea typeface="Catamaran Light"/>
                <a:cs typeface="Catamaran Light"/>
                <a:sym typeface="Catamaran Light"/>
              </a:defRPr>
            </a:lvl1pPr>
            <a:lvl2pPr lvl="1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400">
                <a:latin typeface="Catamaran Light"/>
                <a:ea typeface="Catamaran Light"/>
                <a:cs typeface="Catamaran Light"/>
                <a:sym typeface="Catamaran Light"/>
              </a:defRPr>
            </a:lvl2pPr>
            <a:lvl3pPr lvl="2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400">
                <a:latin typeface="Catamaran Light"/>
                <a:ea typeface="Catamaran Light"/>
                <a:cs typeface="Catamaran Light"/>
                <a:sym typeface="Catamaran Light"/>
              </a:defRPr>
            </a:lvl3pPr>
            <a:lvl4pPr lvl="3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400">
                <a:latin typeface="Catamaran Light"/>
                <a:ea typeface="Catamaran Light"/>
                <a:cs typeface="Catamaran Light"/>
                <a:sym typeface="Catamaran Light"/>
              </a:defRPr>
            </a:lvl4pPr>
            <a:lvl5pPr lvl="4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400">
                <a:latin typeface="Catamaran Light"/>
                <a:ea typeface="Catamaran Light"/>
                <a:cs typeface="Catamaran Light"/>
                <a:sym typeface="Catamaran Light"/>
              </a:defRPr>
            </a:lvl5pPr>
            <a:lvl6pPr lvl="5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400">
                <a:latin typeface="Catamaran Light"/>
                <a:ea typeface="Catamaran Light"/>
                <a:cs typeface="Catamaran Light"/>
                <a:sym typeface="Catamaran Light"/>
              </a:defRPr>
            </a:lvl6pPr>
            <a:lvl7pPr lvl="6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400">
                <a:latin typeface="Catamaran Light"/>
                <a:ea typeface="Catamaran Light"/>
                <a:cs typeface="Catamaran Light"/>
                <a:sym typeface="Catamaran Light"/>
              </a:defRPr>
            </a:lvl7pPr>
            <a:lvl8pPr lvl="7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400">
                <a:latin typeface="Catamaran Light"/>
                <a:ea typeface="Catamaran Light"/>
                <a:cs typeface="Catamaran Light"/>
                <a:sym typeface="Catamaran Light"/>
              </a:defRPr>
            </a:lvl8pPr>
            <a:lvl9pPr lvl="8" algn="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400">
                <a:latin typeface="Catamaran Light"/>
                <a:ea typeface="Catamaran Light"/>
                <a:cs typeface="Catamaran Light"/>
                <a:sym typeface="Catamaran Light"/>
              </a:defRPr>
            </a:lvl9pPr>
          </a:lstStyle>
          <a:p>
            <a:endParaRPr/>
          </a:p>
        </p:txBody>
      </p:sp>
      <p:sp>
        <p:nvSpPr>
          <p:cNvPr id="116" name="Google Shape;116;p9"/>
          <p:cNvSpPr txBox="1">
            <a:spLocks noGrp="1"/>
          </p:cNvSpPr>
          <p:nvPr>
            <p:ph type="subTitle" idx="2"/>
          </p:nvPr>
        </p:nvSpPr>
        <p:spPr>
          <a:xfrm>
            <a:off x="6913300" y="4246051"/>
            <a:ext cx="4323600" cy="3896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Titan One"/>
                <a:ea typeface="Titan One"/>
                <a:cs typeface="Titan One"/>
                <a:sym typeface="Titan One"/>
              </a:defRPr>
            </a:lvl1pPr>
            <a:lvl2pPr lvl="1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400">
                <a:latin typeface="Titan One"/>
                <a:ea typeface="Titan One"/>
                <a:cs typeface="Titan One"/>
                <a:sym typeface="Titan One"/>
              </a:defRPr>
            </a:lvl2pPr>
            <a:lvl3pPr lvl="2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400">
                <a:latin typeface="Titan One"/>
                <a:ea typeface="Titan One"/>
                <a:cs typeface="Titan One"/>
                <a:sym typeface="Titan One"/>
              </a:defRPr>
            </a:lvl3pPr>
            <a:lvl4pPr lvl="3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400">
                <a:latin typeface="Titan One"/>
                <a:ea typeface="Titan One"/>
                <a:cs typeface="Titan One"/>
                <a:sym typeface="Titan One"/>
              </a:defRPr>
            </a:lvl4pPr>
            <a:lvl5pPr lvl="4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400">
                <a:latin typeface="Titan One"/>
                <a:ea typeface="Titan One"/>
                <a:cs typeface="Titan One"/>
                <a:sym typeface="Titan One"/>
              </a:defRPr>
            </a:lvl5pPr>
            <a:lvl6pPr lvl="5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400">
                <a:latin typeface="Titan One"/>
                <a:ea typeface="Titan One"/>
                <a:cs typeface="Titan One"/>
                <a:sym typeface="Titan One"/>
              </a:defRPr>
            </a:lvl6pPr>
            <a:lvl7pPr lvl="6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400">
                <a:latin typeface="Titan One"/>
                <a:ea typeface="Titan One"/>
                <a:cs typeface="Titan One"/>
                <a:sym typeface="Titan One"/>
              </a:defRPr>
            </a:lvl7pPr>
            <a:lvl8pPr lvl="7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400">
                <a:latin typeface="Titan One"/>
                <a:ea typeface="Titan One"/>
                <a:cs typeface="Titan One"/>
                <a:sym typeface="Titan One"/>
              </a:defRPr>
            </a:lvl8pPr>
            <a:lvl9pPr lvl="8" algn="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400"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endParaRPr/>
          </a:p>
        </p:txBody>
      </p:sp>
      <p:grpSp>
        <p:nvGrpSpPr>
          <p:cNvPr id="117" name="Google Shape;117;p9"/>
          <p:cNvGrpSpPr/>
          <p:nvPr/>
        </p:nvGrpSpPr>
        <p:grpSpPr>
          <a:xfrm>
            <a:off x="1662151" y="336000"/>
            <a:ext cx="9906256" cy="5983281"/>
            <a:chOff x="1246613" y="251999"/>
            <a:chExt cx="7429692" cy="4487461"/>
          </a:xfrm>
        </p:grpSpPr>
        <p:grpSp>
          <p:nvGrpSpPr>
            <p:cNvPr id="118" name="Google Shape;118;p9"/>
            <p:cNvGrpSpPr/>
            <p:nvPr/>
          </p:nvGrpSpPr>
          <p:grpSpPr>
            <a:xfrm>
              <a:off x="1246613" y="540178"/>
              <a:ext cx="7429692" cy="4199282"/>
              <a:chOff x="1246613" y="540178"/>
              <a:chExt cx="7429692" cy="4199282"/>
            </a:xfrm>
          </p:grpSpPr>
          <p:sp>
            <p:nvSpPr>
              <p:cNvPr id="119" name="Google Shape;119;p9"/>
              <p:cNvSpPr/>
              <p:nvPr/>
            </p:nvSpPr>
            <p:spPr>
              <a:xfrm flipH="1">
                <a:off x="1246613" y="4499953"/>
                <a:ext cx="236942" cy="239507"/>
              </a:xfrm>
              <a:custGeom>
                <a:avLst/>
                <a:gdLst/>
                <a:ahLst/>
                <a:cxnLst/>
                <a:rect l="l" t="t" r="r" b="b"/>
                <a:pathLst>
                  <a:path w="3695" h="3735" extrusionOk="0">
                    <a:moveTo>
                      <a:pt x="1126" y="0"/>
                    </a:moveTo>
                    <a:lnTo>
                      <a:pt x="1099" y="1313"/>
                    </a:lnTo>
                    <a:lnTo>
                      <a:pt x="1" y="2034"/>
                    </a:lnTo>
                    <a:lnTo>
                      <a:pt x="1240" y="2469"/>
                    </a:lnTo>
                    <a:lnTo>
                      <a:pt x="1587" y="3734"/>
                    </a:lnTo>
                    <a:lnTo>
                      <a:pt x="2382" y="2689"/>
                    </a:lnTo>
                    <a:lnTo>
                      <a:pt x="3695" y="2749"/>
                    </a:lnTo>
                    <a:lnTo>
                      <a:pt x="2943" y="1670"/>
                    </a:lnTo>
                    <a:lnTo>
                      <a:pt x="3408" y="445"/>
                    </a:lnTo>
                    <a:lnTo>
                      <a:pt x="2152" y="822"/>
                    </a:lnTo>
                    <a:lnTo>
                      <a:pt x="112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9"/>
              <p:cNvSpPr/>
              <p:nvPr/>
            </p:nvSpPr>
            <p:spPr>
              <a:xfrm flipH="1">
                <a:off x="8439363" y="2342128"/>
                <a:ext cx="236942" cy="239507"/>
              </a:xfrm>
              <a:custGeom>
                <a:avLst/>
                <a:gdLst/>
                <a:ahLst/>
                <a:cxnLst/>
                <a:rect l="l" t="t" r="r" b="b"/>
                <a:pathLst>
                  <a:path w="3695" h="3735" extrusionOk="0">
                    <a:moveTo>
                      <a:pt x="1126" y="0"/>
                    </a:moveTo>
                    <a:lnTo>
                      <a:pt x="1099" y="1313"/>
                    </a:lnTo>
                    <a:lnTo>
                      <a:pt x="1" y="2034"/>
                    </a:lnTo>
                    <a:lnTo>
                      <a:pt x="1240" y="2469"/>
                    </a:lnTo>
                    <a:lnTo>
                      <a:pt x="1587" y="3734"/>
                    </a:lnTo>
                    <a:lnTo>
                      <a:pt x="2382" y="2689"/>
                    </a:lnTo>
                    <a:lnTo>
                      <a:pt x="3695" y="2749"/>
                    </a:lnTo>
                    <a:lnTo>
                      <a:pt x="2943" y="1670"/>
                    </a:lnTo>
                    <a:lnTo>
                      <a:pt x="3408" y="445"/>
                    </a:lnTo>
                    <a:lnTo>
                      <a:pt x="2152" y="822"/>
                    </a:lnTo>
                    <a:lnTo>
                      <a:pt x="112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9"/>
              <p:cNvSpPr/>
              <p:nvPr/>
            </p:nvSpPr>
            <p:spPr>
              <a:xfrm flipH="1">
                <a:off x="2753013" y="540178"/>
                <a:ext cx="236942" cy="239507"/>
              </a:xfrm>
              <a:custGeom>
                <a:avLst/>
                <a:gdLst/>
                <a:ahLst/>
                <a:cxnLst/>
                <a:rect l="l" t="t" r="r" b="b"/>
                <a:pathLst>
                  <a:path w="3695" h="3735" extrusionOk="0">
                    <a:moveTo>
                      <a:pt x="1126" y="0"/>
                    </a:moveTo>
                    <a:lnTo>
                      <a:pt x="1099" y="1313"/>
                    </a:lnTo>
                    <a:lnTo>
                      <a:pt x="1" y="2034"/>
                    </a:lnTo>
                    <a:lnTo>
                      <a:pt x="1240" y="2469"/>
                    </a:lnTo>
                    <a:lnTo>
                      <a:pt x="1587" y="3734"/>
                    </a:lnTo>
                    <a:lnTo>
                      <a:pt x="2382" y="2689"/>
                    </a:lnTo>
                    <a:lnTo>
                      <a:pt x="3695" y="2749"/>
                    </a:lnTo>
                    <a:lnTo>
                      <a:pt x="2943" y="1670"/>
                    </a:lnTo>
                    <a:lnTo>
                      <a:pt x="3408" y="445"/>
                    </a:lnTo>
                    <a:lnTo>
                      <a:pt x="2152" y="822"/>
                    </a:lnTo>
                    <a:lnTo>
                      <a:pt x="112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2" name="Google Shape;122;p9"/>
            <p:cNvSpPr/>
            <p:nvPr/>
          </p:nvSpPr>
          <p:spPr>
            <a:xfrm rot="-126081" flipH="1">
              <a:off x="1939457" y="1379182"/>
              <a:ext cx="1911244" cy="986363"/>
            </a:xfrm>
            <a:custGeom>
              <a:avLst/>
              <a:gdLst/>
              <a:ahLst/>
              <a:cxnLst/>
              <a:rect l="l" t="t" r="r" b="b"/>
              <a:pathLst>
                <a:path w="12918" h="6667" extrusionOk="0">
                  <a:moveTo>
                    <a:pt x="3008" y="1"/>
                  </a:moveTo>
                  <a:cubicBezTo>
                    <a:pt x="2923" y="1"/>
                    <a:pt x="2834" y="14"/>
                    <a:pt x="2740" y="43"/>
                  </a:cubicBezTo>
                  <a:cubicBezTo>
                    <a:pt x="1263" y="497"/>
                    <a:pt x="2426" y="4763"/>
                    <a:pt x="2426" y="4763"/>
                  </a:cubicBezTo>
                  <a:cubicBezTo>
                    <a:pt x="2193" y="4713"/>
                    <a:pt x="1982" y="4691"/>
                    <a:pt x="1792" y="4691"/>
                  </a:cubicBezTo>
                  <a:cubicBezTo>
                    <a:pt x="3" y="4691"/>
                    <a:pt x="1" y="6667"/>
                    <a:pt x="1" y="6667"/>
                  </a:cubicBezTo>
                  <a:lnTo>
                    <a:pt x="12530" y="6409"/>
                  </a:lnTo>
                  <a:cubicBezTo>
                    <a:pt x="12530" y="6409"/>
                    <a:pt x="12918" y="4820"/>
                    <a:pt x="11418" y="4078"/>
                  </a:cubicBezTo>
                  <a:cubicBezTo>
                    <a:pt x="11110" y="3926"/>
                    <a:pt x="10784" y="3866"/>
                    <a:pt x="10462" y="3866"/>
                  </a:cubicBezTo>
                  <a:cubicBezTo>
                    <a:pt x="9221" y="3866"/>
                    <a:pt x="8028" y="4763"/>
                    <a:pt x="8028" y="4763"/>
                  </a:cubicBezTo>
                  <a:cubicBezTo>
                    <a:pt x="8028" y="4763"/>
                    <a:pt x="8425" y="2090"/>
                    <a:pt x="6898" y="1482"/>
                  </a:cubicBezTo>
                  <a:cubicBezTo>
                    <a:pt x="6704" y="1406"/>
                    <a:pt x="6522" y="1372"/>
                    <a:pt x="6353" y="1372"/>
                  </a:cubicBezTo>
                  <a:cubicBezTo>
                    <a:pt x="5192" y="1372"/>
                    <a:pt x="4627" y="2952"/>
                    <a:pt x="4627" y="2952"/>
                  </a:cubicBezTo>
                  <a:cubicBezTo>
                    <a:pt x="4627" y="2952"/>
                    <a:pt x="4270" y="1"/>
                    <a:pt x="30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9"/>
            <p:cNvSpPr/>
            <p:nvPr/>
          </p:nvSpPr>
          <p:spPr>
            <a:xfrm rot="-126081" flipH="1">
              <a:off x="5970132" y="286707"/>
              <a:ext cx="1911244" cy="986363"/>
            </a:xfrm>
            <a:custGeom>
              <a:avLst/>
              <a:gdLst/>
              <a:ahLst/>
              <a:cxnLst/>
              <a:rect l="l" t="t" r="r" b="b"/>
              <a:pathLst>
                <a:path w="12918" h="6667" extrusionOk="0">
                  <a:moveTo>
                    <a:pt x="3008" y="1"/>
                  </a:moveTo>
                  <a:cubicBezTo>
                    <a:pt x="2923" y="1"/>
                    <a:pt x="2834" y="14"/>
                    <a:pt x="2740" y="43"/>
                  </a:cubicBezTo>
                  <a:cubicBezTo>
                    <a:pt x="1263" y="497"/>
                    <a:pt x="2426" y="4763"/>
                    <a:pt x="2426" y="4763"/>
                  </a:cubicBezTo>
                  <a:cubicBezTo>
                    <a:pt x="2193" y="4713"/>
                    <a:pt x="1982" y="4691"/>
                    <a:pt x="1792" y="4691"/>
                  </a:cubicBezTo>
                  <a:cubicBezTo>
                    <a:pt x="3" y="4691"/>
                    <a:pt x="1" y="6667"/>
                    <a:pt x="1" y="6667"/>
                  </a:cubicBezTo>
                  <a:lnTo>
                    <a:pt x="12530" y="6409"/>
                  </a:lnTo>
                  <a:cubicBezTo>
                    <a:pt x="12530" y="6409"/>
                    <a:pt x="12918" y="4820"/>
                    <a:pt x="11418" y="4078"/>
                  </a:cubicBezTo>
                  <a:cubicBezTo>
                    <a:pt x="11110" y="3926"/>
                    <a:pt x="10784" y="3866"/>
                    <a:pt x="10462" y="3866"/>
                  </a:cubicBezTo>
                  <a:cubicBezTo>
                    <a:pt x="9221" y="3866"/>
                    <a:pt x="8028" y="4763"/>
                    <a:pt x="8028" y="4763"/>
                  </a:cubicBezTo>
                  <a:cubicBezTo>
                    <a:pt x="8028" y="4763"/>
                    <a:pt x="8425" y="2090"/>
                    <a:pt x="6898" y="1482"/>
                  </a:cubicBezTo>
                  <a:cubicBezTo>
                    <a:pt x="6704" y="1406"/>
                    <a:pt x="6522" y="1372"/>
                    <a:pt x="6353" y="1372"/>
                  </a:cubicBezTo>
                  <a:cubicBezTo>
                    <a:pt x="5192" y="1372"/>
                    <a:pt x="4627" y="2952"/>
                    <a:pt x="4627" y="2952"/>
                  </a:cubicBezTo>
                  <a:cubicBezTo>
                    <a:pt x="4627" y="2952"/>
                    <a:pt x="4270" y="1"/>
                    <a:pt x="30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024978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6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A69DB7AC-F7D7-430A-A2A7-CD3EBBF1D3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=""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="" xmlns:a16="http://schemas.microsoft.com/office/drawing/2014/main" id="{6741F519-22CF-4C01-B140-5480DBAB30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82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7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6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34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45BED274-5EB4-4EF4-B353-E55BD50265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=""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=""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=""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304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="" xmlns:a16="http://schemas.microsoft.com/office/drawing/2014/main" id="{C4853C57-22BC-4465-8B37-DC06FE5A00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0550D594-9D00-4E12-9A7B-8B78EC1994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=""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=""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02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0DDA6865-0A03-48FA-AD6E-D5BF8FDE927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=""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=""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="" xmlns:a16="http://schemas.microsoft.com/office/drawing/2014/main" id="{205CDEB9-8DED-4711-8140-4C943FC2CDA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28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="" xmlns:a16="http://schemas.microsoft.com/office/drawing/2014/main" id="{BDF0D99C-5D42-41C6-A50C-C4E2D6B2A3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=""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=""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=""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=""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=""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=""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=""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=""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=""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=""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=""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=""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=""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=""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=""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=""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=""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=""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=""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=""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=""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=""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=""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=""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=""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=""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=""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=""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=""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=""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=""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2/6/2023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="" xmlns:a16="http://schemas.microsoft.com/office/drawing/2014/main" id="{63BAC6E0-ADAC-40FB-AF53-88FA5F83738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60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8" r:id="rId6"/>
    <p:sldLayoutId id="2147483693" r:id="rId7"/>
    <p:sldLayoutId id="2147483694" r:id="rId8"/>
    <p:sldLayoutId id="2147483695" r:id="rId9"/>
    <p:sldLayoutId id="2147483697" r:id="rId10"/>
    <p:sldLayoutId id="2147483696" r:id="rId11"/>
    <p:sldLayoutId id="2147483700" r:id="rId1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1030">
            <a:extLst>
              <a:ext uri="{FF2B5EF4-FFF2-40B4-BE49-F238E27FC236}">
                <a16:creationId xmlns="" xmlns:a16="http://schemas.microsoft.com/office/drawing/2014/main" id="{748618E9-EE2D-4864-9EEE-58939BD4FB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032" name="Straight Connector 1031">
              <a:extLst>
                <a:ext uri="{FF2B5EF4-FFF2-40B4-BE49-F238E27FC236}">
                  <a16:creationId xmlns="" xmlns:a16="http://schemas.microsoft.com/office/drawing/2014/main" id="{317D1EC0-23FF-4FC8-B22D-E34878EAA4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3" name="Straight Connector 1032">
              <a:extLst>
                <a:ext uri="{FF2B5EF4-FFF2-40B4-BE49-F238E27FC236}">
                  <a16:creationId xmlns="" xmlns:a16="http://schemas.microsoft.com/office/drawing/2014/main" id="{5AB929A7-258C-4469-AAB4-A67D713F7A8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4" name="Straight Connector 1033">
              <a:extLst>
                <a:ext uri="{FF2B5EF4-FFF2-40B4-BE49-F238E27FC236}">
                  <a16:creationId xmlns="" xmlns:a16="http://schemas.microsoft.com/office/drawing/2014/main" id="{DA635CDB-2D00-49D5-B26E-0694A25000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5" name="Straight Connector 1034">
              <a:extLst>
                <a:ext uri="{FF2B5EF4-FFF2-40B4-BE49-F238E27FC236}">
                  <a16:creationId xmlns="" xmlns:a16="http://schemas.microsoft.com/office/drawing/2014/main" id="{B4288D7A-F857-418D-92F2-368E841B9F2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6" name="Straight Connector 1035">
              <a:extLst>
                <a:ext uri="{FF2B5EF4-FFF2-40B4-BE49-F238E27FC236}">
                  <a16:creationId xmlns="" xmlns:a16="http://schemas.microsoft.com/office/drawing/2014/main" id="{F1084F50-7F3C-4A4A-877E-FFD9EC7CD88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7" name="Straight Connector 1036">
              <a:extLst>
                <a:ext uri="{FF2B5EF4-FFF2-40B4-BE49-F238E27FC236}">
                  <a16:creationId xmlns="" xmlns:a16="http://schemas.microsoft.com/office/drawing/2014/main" id="{331E64C1-F4C0-4A94-B319-BB1A0A2450B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8" name="Straight Connector 1037">
              <a:extLst>
                <a:ext uri="{FF2B5EF4-FFF2-40B4-BE49-F238E27FC236}">
                  <a16:creationId xmlns="" xmlns:a16="http://schemas.microsoft.com/office/drawing/2014/main" id="{363D8374-8052-417F-AB69-B97EAC43D51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9" name="Straight Connector 1038">
              <a:extLst>
                <a:ext uri="{FF2B5EF4-FFF2-40B4-BE49-F238E27FC236}">
                  <a16:creationId xmlns="" xmlns:a16="http://schemas.microsoft.com/office/drawing/2014/main" id="{C7750734-4D51-4019-A003-38A3DE49B43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0" name="Straight Connector 1039">
              <a:extLst>
                <a:ext uri="{FF2B5EF4-FFF2-40B4-BE49-F238E27FC236}">
                  <a16:creationId xmlns="" xmlns:a16="http://schemas.microsoft.com/office/drawing/2014/main" id="{71B693D1-DBA2-4D3B-9B37-D9EE8C4112F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1" name="Straight Connector 1040">
              <a:extLst>
                <a:ext uri="{FF2B5EF4-FFF2-40B4-BE49-F238E27FC236}">
                  <a16:creationId xmlns="" xmlns:a16="http://schemas.microsoft.com/office/drawing/2014/main" id="{1BCD3EA8-E4C0-4AF6-817F-F9F29157A49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2" name="Straight Connector 1041">
              <a:extLst>
                <a:ext uri="{FF2B5EF4-FFF2-40B4-BE49-F238E27FC236}">
                  <a16:creationId xmlns="" xmlns:a16="http://schemas.microsoft.com/office/drawing/2014/main" id="{7A170FB3-B397-4AC9-85FD-65388F26D9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3" name="Straight Connector 1042">
              <a:extLst>
                <a:ext uri="{FF2B5EF4-FFF2-40B4-BE49-F238E27FC236}">
                  <a16:creationId xmlns="" xmlns:a16="http://schemas.microsoft.com/office/drawing/2014/main" id="{BE5EC0B9-49C7-4777-AEC5-B5EF8DE4049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4" name="Straight Connector 1043">
              <a:extLst>
                <a:ext uri="{FF2B5EF4-FFF2-40B4-BE49-F238E27FC236}">
                  <a16:creationId xmlns="" xmlns:a16="http://schemas.microsoft.com/office/drawing/2014/main" id="{7902048B-30F7-4434-87A5-140F9BB4BEB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5" name="Straight Connector 1044">
              <a:extLst>
                <a:ext uri="{FF2B5EF4-FFF2-40B4-BE49-F238E27FC236}">
                  <a16:creationId xmlns="" xmlns:a16="http://schemas.microsoft.com/office/drawing/2014/main" id="{0500A6E2-A41C-4751-8A4E-9A0C5718D93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6" name="Straight Connector 1045">
              <a:extLst>
                <a:ext uri="{FF2B5EF4-FFF2-40B4-BE49-F238E27FC236}">
                  <a16:creationId xmlns="" xmlns:a16="http://schemas.microsoft.com/office/drawing/2014/main" id="{FC259517-7BE7-45F9-81C0-3A6362BF143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7" name="Straight Connector 1046">
              <a:extLst>
                <a:ext uri="{FF2B5EF4-FFF2-40B4-BE49-F238E27FC236}">
                  <a16:creationId xmlns="" xmlns:a16="http://schemas.microsoft.com/office/drawing/2014/main" id="{90652F56-7B71-42B2-AB68-22204A6DF17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8" name="Straight Connector 1047">
              <a:extLst>
                <a:ext uri="{FF2B5EF4-FFF2-40B4-BE49-F238E27FC236}">
                  <a16:creationId xmlns="" xmlns:a16="http://schemas.microsoft.com/office/drawing/2014/main" id="{1059830E-1C3D-4D42-8789-524971CB465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9" name="Straight Connector 1048">
              <a:extLst>
                <a:ext uri="{FF2B5EF4-FFF2-40B4-BE49-F238E27FC236}">
                  <a16:creationId xmlns="" xmlns:a16="http://schemas.microsoft.com/office/drawing/2014/main" id="{B53325A7-86D3-4B52-A7E3-ADDF408B406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0" name="Straight Connector 1049">
              <a:extLst>
                <a:ext uri="{FF2B5EF4-FFF2-40B4-BE49-F238E27FC236}">
                  <a16:creationId xmlns="" xmlns:a16="http://schemas.microsoft.com/office/drawing/2014/main" id="{6D53F46F-EC12-484C-A4E7-791E57687AC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1" name="Straight Connector 1050">
              <a:extLst>
                <a:ext uri="{FF2B5EF4-FFF2-40B4-BE49-F238E27FC236}">
                  <a16:creationId xmlns="" xmlns:a16="http://schemas.microsoft.com/office/drawing/2014/main" id="{464ED9CA-8950-47B8-A9ED-22B45CE15FB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2" name="Straight Connector 1051">
              <a:extLst>
                <a:ext uri="{FF2B5EF4-FFF2-40B4-BE49-F238E27FC236}">
                  <a16:creationId xmlns="" xmlns:a16="http://schemas.microsoft.com/office/drawing/2014/main" id="{E4429F7B-9FD7-438F-8ECA-3FCAD006180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3" name="Straight Connector 1052">
              <a:extLst>
                <a:ext uri="{FF2B5EF4-FFF2-40B4-BE49-F238E27FC236}">
                  <a16:creationId xmlns="" xmlns:a16="http://schemas.microsoft.com/office/drawing/2014/main" id="{0C558100-D455-4B41-890C-BCC898B2D1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4" name="Straight Connector 1053">
              <a:extLst>
                <a:ext uri="{FF2B5EF4-FFF2-40B4-BE49-F238E27FC236}">
                  <a16:creationId xmlns="" xmlns:a16="http://schemas.microsoft.com/office/drawing/2014/main" id="{F2886397-398A-4318-BE16-2CBAC1902F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5" name="Straight Connector 1054">
              <a:extLst>
                <a:ext uri="{FF2B5EF4-FFF2-40B4-BE49-F238E27FC236}">
                  <a16:creationId xmlns="" xmlns:a16="http://schemas.microsoft.com/office/drawing/2014/main" id="{7D32A3A6-CE6E-4ABD-8522-2C8DC88C070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6" name="Straight Connector 1055">
              <a:extLst>
                <a:ext uri="{FF2B5EF4-FFF2-40B4-BE49-F238E27FC236}">
                  <a16:creationId xmlns="" xmlns:a16="http://schemas.microsoft.com/office/drawing/2014/main" id="{F9014C09-5B84-4798-8BDE-C80D76E67B8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7" name="Straight Connector 1056">
              <a:extLst>
                <a:ext uri="{FF2B5EF4-FFF2-40B4-BE49-F238E27FC236}">
                  <a16:creationId xmlns="" xmlns:a16="http://schemas.microsoft.com/office/drawing/2014/main" id="{2A29EB9E-ED9D-4C69-8A26-9A7A0A83056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8" name="Straight Connector 1057">
              <a:extLst>
                <a:ext uri="{FF2B5EF4-FFF2-40B4-BE49-F238E27FC236}">
                  <a16:creationId xmlns="" xmlns:a16="http://schemas.microsoft.com/office/drawing/2014/main" id="{AA2899F9-1795-416F-8F3D-26EEB684DB6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9" name="Straight Connector 1058">
              <a:extLst>
                <a:ext uri="{FF2B5EF4-FFF2-40B4-BE49-F238E27FC236}">
                  <a16:creationId xmlns="" xmlns:a16="http://schemas.microsoft.com/office/drawing/2014/main" id="{E3043474-8625-495C-BD06-3627FD286C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0" name="Straight Connector 1059">
              <a:extLst>
                <a:ext uri="{FF2B5EF4-FFF2-40B4-BE49-F238E27FC236}">
                  <a16:creationId xmlns="" xmlns:a16="http://schemas.microsoft.com/office/drawing/2014/main" id="{D432CE47-7631-408E-8DDC-79EE378B707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1" name="Straight Connector 1060">
              <a:extLst>
                <a:ext uri="{FF2B5EF4-FFF2-40B4-BE49-F238E27FC236}">
                  <a16:creationId xmlns="" xmlns:a16="http://schemas.microsoft.com/office/drawing/2014/main" id="{B2C8832D-8B8D-4036-B913-2D36314327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2" name="Straight Connector 1061">
              <a:extLst>
                <a:ext uri="{FF2B5EF4-FFF2-40B4-BE49-F238E27FC236}">
                  <a16:creationId xmlns="" xmlns:a16="http://schemas.microsoft.com/office/drawing/2014/main" id="{1CCEFEAF-E87B-4FF2-A947-94CABAA0610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4" name="Right Triangle 1063">
            <a:extLst>
              <a:ext uri="{FF2B5EF4-FFF2-40B4-BE49-F238E27FC236}">
                <a16:creationId xmlns="" xmlns:a16="http://schemas.microsoft.com/office/drawing/2014/main" id="{2437C4A8-8E3A-4ADA-93B9-64737CE1AB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066" name="Rectangle 1065">
            <a:extLst>
              <a:ext uri="{FF2B5EF4-FFF2-40B4-BE49-F238E27FC236}">
                <a16:creationId xmlns="" xmlns:a16="http://schemas.microsoft.com/office/drawing/2014/main" id="{4E1EF4E8-5513-4BF5-BC41-04645281C67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3848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Khám phá] 5 lợi ích của việc tự học các bạn không nên bỏ qua -">
            <a:extLst>
              <a:ext uri="{FF2B5EF4-FFF2-40B4-BE49-F238E27FC236}">
                <a16:creationId xmlns="" xmlns:a16="http://schemas.microsoft.com/office/drawing/2014/main" id="{E6072F96-2BD7-B2CD-9EF8-4BFE9D5B7E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68" name="Group 1067">
            <a:extLst>
              <a:ext uri="{FF2B5EF4-FFF2-40B4-BE49-F238E27FC236}">
                <a16:creationId xmlns="" xmlns:a16="http://schemas.microsoft.com/office/drawing/2014/main" id="{0854B02B-0B9C-4F1C-AA77-8101929944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069" name="Straight Connector 1068">
              <a:extLst>
                <a:ext uri="{FF2B5EF4-FFF2-40B4-BE49-F238E27FC236}">
                  <a16:creationId xmlns="" xmlns:a16="http://schemas.microsoft.com/office/drawing/2014/main" id="{D871A3F3-7B20-453C-B836-95EE1B19400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0" name="Straight Connector 1069">
              <a:extLst>
                <a:ext uri="{FF2B5EF4-FFF2-40B4-BE49-F238E27FC236}">
                  <a16:creationId xmlns="" xmlns:a16="http://schemas.microsoft.com/office/drawing/2014/main" id="{8F0D9088-A9DD-44D1-9480-54C6D9C5CE2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1" name="Straight Connector 1070">
              <a:extLst>
                <a:ext uri="{FF2B5EF4-FFF2-40B4-BE49-F238E27FC236}">
                  <a16:creationId xmlns="" xmlns:a16="http://schemas.microsoft.com/office/drawing/2014/main" id="{AEF294E8-3387-4EC5-8FEF-B6619381462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2" name="Straight Connector 1071">
              <a:extLst>
                <a:ext uri="{FF2B5EF4-FFF2-40B4-BE49-F238E27FC236}">
                  <a16:creationId xmlns="" xmlns:a16="http://schemas.microsoft.com/office/drawing/2014/main" id="{AB9E4F71-1563-49A7-9E36-B6F17274CDF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3" name="Straight Connector 1072">
              <a:extLst>
                <a:ext uri="{FF2B5EF4-FFF2-40B4-BE49-F238E27FC236}">
                  <a16:creationId xmlns="" xmlns:a16="http://schemas.microsoft.com/office/drawing/2014/main" id="{15711EDE-15AE-45C1-BB5D-A75C2DBCEA0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4" name="Straight Connector 1073">
              <a:extLst>
                <a:ext uri="{FF2B5EF4-FFF2-40B4-BE49-F238E27FC236}">
                  <a16:creationId xmlns="" xmlns:a16="http://schemas.microsoft.com/office/drawing/2014/main" id="{F2B2208C-A2E8-4A3A-A096-18F4A4CFF6E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5" name="Straight Connector 1074">
              <a:extLst>
                <a:ext uri="{FF2B5EF4-FFF2-40B4-BE49-F238E27FC236}">
                  <a16:creationId xmlns="" xmlns:a16="http://schemas.microsoft.com/office/drawing/2014/main" id="{AF3D91FA-90DD-41F3-9BA4-DCECE004CA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6" name="Straight Connector 1075">
              <a:extLst>
                <a:ext uri="{FF2B5EF4-FFF2-40B4-BE49-F238E27FC236}">
                  <a16:creationId xmlns="" xmlns:a16="http://schemas.microsoft.com/office/drawing/2014/main" id="{746A5051-8549-4326-889F-D444806DAF9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7" name="Straight Connector 1076">
              <a:extLst>
                <a:ext uri="{FF2B5EF4-FFF2-40B4-BE49-F238E27FC236}">
                  <a16:creationId xmlns="" xmlns:a16="http://schemas.microsoft.com/office/drawing/2014/main" id="{B21A1F84-F65A-4182-A980-DAB5DDBA188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8" name="Straight Connector 1077">
              <a:extLst>
                <a:ext uri="{FF2B5EF4-FFF2-40B4-BE49-F238E27FC236}">
                  <a16:creationId xmlns="" xmlns:a16="http://schemas.microsoft.com/office/drawing/2014/main" id="{DEB902F0-87AC-443C-80DE-A74F802B9B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9" name="Straight Connector 1078">
              <a:extLst>
                <a:ext uri="{FF2B5EF4-FFF2-40B4-BE49-F238E27FC236}">
                  <a16:creationId xmlns="" xmlns:a16="http://schemas.microsoft.com/office/drawing/2014/main" id="{67E8A466-B6A0-4DB3-B8A3-CF8125CD337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0" name="Straight Connector 1079">
              <a:extLst>
                <a:ext uri="{FF2B5EF4-FFF2-40B4-BE49-F238E27FC236}">
                  <a16:creationId xmlns="" xmlns:a16="http://schemas.microsoft.com/office/drawing/2014/main" id="{41D000BE-82F9-40A6-8F25-A0599C52557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1" name="Straight Connector 1080">
              <a:extLst>
                <a:ext uri="{FF2B5EF4-FFF2-40B4-BE49-F238E27FC236}">
                  <a16:creationId xmlns="" xmlns:a16="http://schemas.microsoft.com/office/drawing/2014/main" id="{09C32A44-65BE-4E50-B57F-40F70F0F6B5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2" name="Straight Connector 1081">
              <a:extLst>
                <a:ext uri="{FF2B5EF4-FFF2-40B4-BE49-F238E27FC236}">
                  <a16:creationId xmlns="" xmlns:a16="http://schemas.microsoft.com/office/drawing/2014/main" id="{B1210BAD-6517-4B69-9957-4A96B63EEDB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3" name="Straight Connector 1082">
              <a:extLst>
                <a:ext uri="{FF2B5EF4-FFF2-40B4-BE49-F238E27FC236}">
                  <a16:creationId xmlns="" xmlns:a16="http://schemas.microsoft.com/office/drawing/2014/main" id="{F28EA630-A8D1-41B2-A192-87C68DBF698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4" name="Straight Connector 1083">
              <a:extLst>
                <a:ext uri="{FF2B5EF4-FFF2-40B4-BE49-F238E27FC236}">
                  <a16:creationId xmlns="" xmlns:a16="http://schemas.microsoft.com/office/drawing/2014/main" id="{1DC7DD0A-8900-44D2-ACC3-5BA55DC6BA9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5" name="Straight Connector 1084">
              <a:extLst>
                <a:ext uri="{FF2B5EF4-FFF2-40B4-BE49-F238E27FC236}">
                  <a16:creationId xmlns="" xmlns:a16="http://schemas.microsoft.com/office/drawing/2014/main" id="{CDF3D55D-BDAF-4568-B302-287E983B687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6" name="Straight Connector 1085">
              <a:extLst>
                <a:ext uri="{FF2B5EF4-FFF2-40B4-BE49-F238E27FC236}">
                  <a16:creationId xmlns="" xmlns:a16="http://schemas.microsoft.com/office/drawing/2014/main" id="{F7011E7F-BA17-4517-978C-62A1CAC75E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7" name="Straight Connector 1086">
              <a:extLst>
                <a:ext uri="{FF2B5EF4-FFF2-40B4-BE49-F238E27FC236}">
                  <a16:creationId xmlns="" xmlns:a16="http://schemas.microsoft.com/office/drawing/2014/main" id="{8376F9B6-38DE-4DD5-86C1-3422118C41E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8" name="Straight Connector 1087">
              <a:extLst>
                <a:ext uri="{FF2B5EF4-FFF2-40B4-BE49-F238E27FC236}">
                  <a16:creationId xmlns="" xmlns:a16="http://schemas.microsoft.com/office/drawing/2014/main" id="{A41C3734-DAEF-4A46-BEA1-D5AD3312C40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9" name="Straight Connector 1088">
              <a:extLst>
                <a:ext uri="{FF2B5EF4-FFF2-40B4-BE49-F238E27FC236}">
                  <a16:creationId xmlns="" xmlns:a16="http://schemas.microsoft.com/office/drawing/2014/main" id="{6477B67C-64B0-4276-A896-25046D11B73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0" name="Straight Connector 1089">
              <a:extLst>
                <a:ext uri="{FF2B5EF4-FFF2-40B4-BE49-F238E27FC236}">
                  <a16:creationId xmlns="" xmlns:a16="http://schemas.microsoft.com/office/drawing/2014/main" id="{4DFC2517-2C23-416A-816A-78BC0D55C2B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1" name="Straight Connector 1090">
              <a:extLst>
                <a:ext uri="{FF2B5EF4-FFF2-40B4-BE49-F238E27FC236}">
                  <a16:creationId xmlns="" xmlns:a16="http://schemas.microsoft.com/office/drawing/2014/main" id="{B0C33528-1E61-46AF-AB71-5D8A4421AA3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2" name="Straight Connector 1091">
              <a:extLst>
                <a:ext uri="{FF2B5EF4-FFF2-40B4-BE49-F238E27FC236}">
                  <a16:creationId xmlns="" xmlns:a16="http://schemas.microsoft.com/office/drawing/2014/main" id="{CFEEF936-1B01-48F9-92E8-409D0D0AED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3" name="Straight Connector 1092">
              <a:extLst>
                <a:ext uri="{FF2B5EF4-FFF2-40B4-BE49-F238E27FC236}">
                  <a16:creationId xmlns="" xmlns:a16="http://schemas.microsoft.com/office/drawing/2014/main" id="{4A937AE8-840F-4140-9ABB-092572380A9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4" name="Straight Connector 1093">
              <a:extLst>
                <a:ext uri="{FF2B5EF4-FFF2-40B4-BE49-F238E27FC236}">
                  <a16:creationId xmlns="" xmlns:a16="http://schemas.microsoft.com/office/drawing/2014/main" id="{F29BB531-A47E-49A2-B75C-12D80A405D4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5" name="Straight Connector 1094">
              <a:extLst>
                <a:ext uri="{FF2B5EF4-FFF2-40B4-BE49-F238E27FC236}">
                  <a16:creationId xmlns="" xmlns:a16="http://schemas.microsoft.com/office/drawing/2014/main" id="{29A5FD65-1327-4177-AE7B-43F621AF5FD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6" name="Straight Connector 1095">
              <a:extLst>
                <a:ext uri="{FF2B5EF4-FFF2-40B4-BE49-F238E27FC236}">
                  <a16:creationId xmlns="" xmlns:a16="http://schemas.microsoft.com/office/drawing/2014/main" id="{39AE2EAE-6FC0-4C80-89B2-17458DB6086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7" name="Straight Connector 1096">
              <a:extLst>
                <a:ext uri="{FF2B5EF4-FFF2-40B4-BE49-F238E27FC236}">
                  <a16:creationId xmlns="" xmlns:a16="http://schemas.microsoft.com/office/drawing/2014/main" id="{DCE40E8B-1E04-4754-94C9-ACE347819BB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8" name="Straight Connector 1097">
              <a:extLst>
                <a:ext uri="{FF2B5EF4-FFF2-40B4-BE49-F238E27FC236}">
                  <a16:creationId xmlns="" xmlns:a16="http://schemas.microsoft.com/office/drawing/2014/main" id="{AFE685B0-23E4-4A55-97D5-8667B3690C1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9" name="Straight Connector 1098">
              <a:extLst>
                <a:ext uri="{FF2B5EF4-FFF2-40B4-BE49-F238E27FC236}">
                  <a16:creationId xmlns="" xmlns:a16="http://schemas.microsoft.com/office/drawing/2014/main" id="{02D75DC8-932A-4363-AFCC-31CD4672D1A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1" name="Freeform: Shape 1100">
            <a:extLst>
              <a:ext uri="{FF2B5EF4-FFF2-40B4-BE49-F238E27FC236}">
                <a16:creationId xmlns="" xmlns:a16="http://schemas.microsoft.com/office/drawing/2014/main" id="{00FA6579-9606-4A7A-8519-FBED9C6FAA9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>
            <a:off x="-4971" y="1"/>
            <a:ext cx="12196969" cy="3200399"/>
          </a:xfrm>
          <a:custGeom>
            <a:avLst/>
            <a:gdLst>
              <a:gd name="connsiteX0" fmla="*/ 8951169 w 12179808"/>
              <a:gd name="connsiteY0" fmla="*/ 14 h 3200399"/>
              <a:gd name="connsiteX1" fmla="*/ 11653845 w 12179808"/>
              <a:gd name="connsiteY1" fmla="*/ 98641 h 3200399"/>
              <a:gd name="connsiteX2" fmla="*/ 12178450 w 12179808"/>
              <a:gd name="connsiteY2" fmla="*/ 134761 h 3200399"/>
              <a:gd name="connsiteX3" fmla="*/ 12178450 w 12179808"/>
              <a:gd name="connsiteY3" fmla="*/ 852282 h 3200399"/>
              <a:gd name="connsiteX4" fmla="*/ 12179808 w 12179808"/>
              <a:gd name="connsiteY4" fmla="*/ 852282 h 3200399"/>
              <a:gd name="connsiteX5" fmla="*/ 12179808 w 12179808"/>
              <a:gd name="connsiteY5" fmla="*/ 1752600 h 3200399"/>
              <a:gd name="connsiteX6" fmla="*/ 12179808 w 12179808"/>
              <a:gd name="connsiteY6" fmla="*/ 1981199 h 3200399"/>
              <a:gd name="connsiteX7" fmla="*/ 12179808 w 12179808"/>
              <a:gd name="connsiteY7" fmla="*/ 3200399 h 3200399"/>
              <a:gd name="connsiteX8" fmla="*/ 0 w 12179808"/>
              <a:gd name="connsiteY8" fmla="*/ 3200399 h 3200399"/>
              <a:gd name="connsiteX9" fmla="*/ 0 w 12179808"/>
              <a:gd name="connsiteY9" fmla="*/ 1981199 h 3200399"/>
              <a:gd name="connsiteX10" fmla="*/ 0 w 12179808"/>
              <a:gd name="connsiteY10" fmla="*/ 1752600 h 3200399"/>
              <a:gd name="connsiteX11" fmla="*/ 0 w 12179808"/>
              <a:gd name="connsiteY11" fmla="*/ 940776 h 3200399"/>
              <a:gd name="connsiteX12" fmla="*/ 0 w 12179808"/>
              <a:gd name="connsiteY12" fmla="*/ 852282 h 3200399"/>
              <a:gd name="connsiteX13" fmla="*/ 0 w 12179808"/>
              <a:gd name="connsiteY13" fmla="*/ 475166 h 3200399"/>
              <a:gd name="connsiteX14" fmla="*/ 8951169 w 12179808"/>
              <a:gd name="connsiteY14" fmla="*/ 14 h 3200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179808" h="3200399">
                <a:moveTo>
                  <a:pt x="8951169" y="14"/>
                </a:moveTo>
                <a:cubicBezTo>
                  <a:pt x="9704520" y="748"/>
                  <a:pt x="10578586" y="29202"/>
                  <a:pt x="11653845" y="98641"/>
                </a:cubicBezTo>
                <a:lnTo>
                  <a:pt x="12178450" y="134761"/>
                </a:lnTo>
                <a:lnTo>
                  <a:pt x="12178450" y="852282"/>
                </a:lnTo>
                <a:lnTo>
                  <a:pt x="12179808" y="852282"/>
                </a:lnTo>
                <a:lnTo>
                  <a:pt x="12179808" y="1752600"/>
                </a:lnTo>
                <a:lnTo>
                  <a:pt x="12179808" y="1981199"/>
                </a:lnTo>
                <a:lnTo>
                  <a:pt x="12179808" y="3200399"/>
                </a:lnTo>
                <a:lnTo>
                  <a:pt x="0" y="3200399"/>
                </a:lnTo>
                <a:lnTo>
                  <a:pt x="0" y="1981199"/>
                </a:lnTo>
                <a:lnTo>
                  <a:pt x="0" y="1752600"/>
                </a:lnTo>
                <a:lnTo>
                  <a:pt x="0" y="940776"/>
                </a:lnTo>
                <a:lnTo>
                  <a:pt x="0" y="852282"/>
                </a:lnTo>
                <a:lnTo>
                  <a:pt x="0" y="475166"/>
                </a:lnTo>
                <a:cubicBezTo>
                  <a:pt x="4768989" y="475166"/>
                  <a:pt x="5812206" y="-3043"/>
                  <a:pt x="8951169" y="14"/>
                </a:cubicBez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82921F-9D47-7873-1B1A-4B9137657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829" y="1486081"/>
            <a:ext cx="10318738" cy="108576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/>
              <a:t>THỰC HÀNH TIẾNG VIỆT</a:t>
            </a:r>
          </a:p>
        </p:txBody>
      </p:sp>
    </p:spTree>
    <p:extLst>
      <p:ext uri="{BB962C8B-B14F-4D97-AF65-F5344CB8AC3E}">
        <p14:creationId xmlns:p14="http://schemas.microsoft.com/office/powerpoint/2010/main" val="82186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4716" y="204716"/>
            <a:ext cx="11778018" cy="647581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/>
              <a:t>Câu</a:t>
            </a:r>
            <a:r>
              <a:rPr lang="en-US" sz="2800" b="1" dirty="0"/>
              <a:t> 6: </a:t>
            </a:r>
            <a:r>
              <a:rPr lang="en-US" sz="2800" b="1" dirty="0" err="1"/>
              <a:t>Trong</a:t>
            </a:r>
            <a:r>
              <a:rPr lang="en-US" sz="2800" b="1" dirty="0"/>
              <a:t> </a:t>
            </a:r>
            <a:r>
              <a:rPr lang="en-US" sz="2800" b="1" dirty="0" err="1"/>
              <a:t>các</a:t>
            </a:r>
            <a:r>
              <a:rPr lang="en-US" sz="2800" b="1" dirty="0"/>
              <a:t> </a:t>
            </a:r>
            <a:r>
              <a:rPr lang="en-US" sz="2800" b="1" dirty="0" err="1"/>
              <a:t>cách</a:t>
            </a:r>
            <a:r>
              <a:rPr lang="en-US" sz="2800" b="1" dirty="0"/>
              <a:t> </a:t>
            </a:r>
            <a:r>
              <a:rPr lang="en-US" sz="2800" b="1" dirty="0" err="1"/>
              <a:t>diễn</a:t>
            </a:r>
            <a:r>
              <a:rPr lang="en-US" sz="2800" b="1" dirty="0"/>
              <a:t> </a:t>
            </a:r>
            <a:r>
              <a:rPr lang="en-US" sz="2800" b="1" dirty="0" err="1"/>
              <a:t>đạt</a:t>
            </a:r>
            <a:r>
              <a:rPr lang="en-US" sz="2800" b="1" dirty="0"/>
              <a:t> </a:t>
            </a:r>
            <a:r>
              <a:rPr lang="en-US" sz="2800" b="1" dirty="0" err="1"/>
              <a:t>dưới</a:t>
            </a:r>
            <a:r>
              <a:rPr lang="en-US" sz="2800" b="1" dirty="0"/>
              <a:t> </a:t>
            </a:r>
            <a:r>
              <a:rPr lang="en-US" sz="2800" b="1" dirty="0" err="1"/>
              <a:t>đây</a:t>
            </a:r>
            <a:r>
              <a:rPr lang="en-US" sz="2800" b="1" dirty="0"/>
              <a:t>, </a:t>
            </a:r>
            <a:r>
              <a:rPr lang="en-US" sz="2800" b="1" dirty="0" err="1"/>
              <a:t>em</a:t>
            </a:r>
            <a:r>
              <a:rPr lang="en-US" sz="2800" b="1" dirty="0"/>
              <a:t> </a:t>
            </a:r>
            <a:r>
              <a:rPr lang="en-US" sz="2800" b="1" dirty="0" err="1"/>
              <a:t>chọn</a:t>
            </a:r>
            <a:r>
              <a:rPr lang="en-US" sz="2800" b="1" dirty="0"/>
              <a:t> </a:t>
            </a:r>
            <a:r>
              <a:rPr lang="en-US" sz="2800" b="1" dirty="0" err="1"/>
              <a:t>cách</a:t>
            </a:r>
            <a:r>
              <a:rPr lang="en-US" sz="2800" b="1" dirty="0"/>
              <a:t> </a:t>
            </a:r>
            <a:r>
              <a:rPr lang="en-US" sz="2800" b="1" dirty="0" err="1"/>
              <a:t>diễn</a:t>
            </a:r>
            <a:r>
              <a:rPr lang="en-US" sz="2800" b="1" dirty="0"/>
              <a:t> </a:t>
            </a:r>
            <a:r>
              <a:rPr lang="en-US" sz="2800" b="1" dirty="0" err="1"/>
              <a:t>đạt</a:t>
            </a:r>
            <a:r>
              <a:rPr lang="en-US" sz="2800" b="1" dirty="0"/>
              <a:t> </a:t>
            </a:r>
            <a:r>
              <a:rPr lang="en-US" sz="2800" b="1" dirty="0" err="1"/>
              <a:t>nào</a:t>
            </a:r>
            <a:r>
              <a:rPr lang="en-US" sz="2800" b="1" dirty="0"/>
              <a:t> </a:t>
            </a:r>
            <a:r>
              <a:rPr lang="en-US" sz="2800" b="1" dirty="0" err="1"/>
              <a:t>để</a:t>
            </a:r>
            <a:r>
              <a:rPr lang="en-US" sz="2800" b="1" dirty="0"/>
              <a:t> </a:t>
            </a:r>
            <a:r>
              <a:rPr lang="en-US" sz="2800" b="1" dirty="0" err="1"/>
              <a:t>đạt</a:t>
            </a:r>
            <a:r>
              <a:rPr lang="en-US" sz="2800" b="1" dirty="0"/>
              <a:t> </a:t>
            </a:r>
            <a:r>
              <a:rPr lang="en-US" sz="2800" b="1" dirty="0" err="1"/>
              <a:t>được</a:t>
            </a:r>
            <a:r>
              <a:rPr lang="en-US" sz="2800" b="1" dirty="0"/>
              <a:t> </a:t>
            </a:r>
            <a:r>
              <a:rPr lang="en-US" sz="2800" b="1" dirty="0" err="1"/>
              <a:t>hiệu</a:t>
            </a:r>
            <a:r>
              <a:rPr lang="en-US" sz="2800" b="1" dirty="0"/>
              <a:t> </a:t>
            </a:r>
            <a:r>
              <a:rPr lang="en-US" sz="2800" b="1" dirty="0" err="1"/>
              <a:t>quả</a:t>
            </a:r>
            <a:r>
              <a:rPr lang="en-US" sz="2800" b="1" dirty="0"/>
              <a:t> </a:t>
            </a:r>
            <a:r>
              <a:rPr lang="en-US" sz="2800" b="1" dirty="0" err="1"/>
              <a:t>trong</a:t>
            </a:r>
            <a:r>
              <a:rPr lang="en-US" sz="2800" b="1" dirty="0"/>
              <a:t> </a:t>
            </a:r>
            <a:r>
              <a:rPr lang="en-US" sz="2800" b="1" dirty="0" err="1"/>
              <a:t>giao</a:t>
            </a:r>
            <a:r>
              <a:rPr lang="en-US" sz="2800" b="1" dirty="0"/>
              <a:t> </a:t>
            </a:r>
            <a:r>
              <a:rPr lang="en-US" sz="2800" b="1" dirty="0" err="1"/>
              <a:t>tiếp</a:t>
            </a:r>
            <a:r>
              <a:rPr lang="en-US" sz="2800" b="1" dirty="0"/>
              <a:t>?</a:t>
            </a:r>
            <a:endParaRPr lang="en-US" sz="2800" dirty="0"/>
          </a:p>
          <a:p>
            <a:pPr lvl="0" algn="just">
              <a:lnSpc>
                <a:spcPct val="150000"/>
              </a:lnSpc>
            </a:pPr>
            <a:r>
              <a:rPr lang="en-US" sz="2800" dirty="0" smtClean="0"/>
              <a:t>A. </a:t>
            </a:r>
            <a:r>
              <a:rPr lang="en-US" sz="2800" dirty="0" err="1" smtClean="0"/>
              <a:t>Bác</a:t>
            </a:r>
            <a:r>
              <a:rPr lang="en-US" sz="2800" dirty="0" smtClean="0"/>
              <a:t> </a:t>
            </a:r>
            <a:r>
              <a:rPr lang="en-US" sz="2800" dirty="0" err="1"/>
              <a:t>hàng</a:t>
            </a:r>
            <a:r>
              <a:rPr lang="en-US" sz="2800" dirty="0"/>
              <a:t> </a:t>
            </a:r>
            <a:r>
              <a:rPr lang="en-US" sz="2800" dirty="0" err="1"/>
              <a:t>xóm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lão</a:t>
            </a:r>
            <a:r>
              <a:rPr lang="en-US" sz="2800" dirty="0"/>
              <a:t> </a:t>
            </a:r>
            <a:r>
              <a:rPr lang="en-US" sz="2800" dirty="0" err="1"/>
              <a:t>thành</a:t>
            </a:r>
            <a:r>
              <a:rPr lang="en-US" sz="2800" dirty="0"/>
              <a:t> </a:t>
            </a:r>
            <a:r>
              <a:rPr lang="en-US" sz="2800" dirty="0" err="1"/>
              <a:t>cách</a:t>
            </a:r>
            <a:r>
              <a:rPr lang="en-US" sz="2800" dirty="0"/>
              <a:t> </a:t>
            </a:r>
            <a:r>
              <a:rPr lang="en-US" sz="2800" dirty="0" err="1"/>
              <a:t>mạng</a:t>
            </a:r>
            <a:r>
              <a:rPr lang="en-US" sz="2800" dirty="0"/>
              <a:t>, </a:t>
            </a:r>
            <a:r>
              <a:rPr lang="en-US" sz="2800" dirty="0" err="1"/>
              <a:t>bác</a:t>
            </a:r>
            <a:r>
              <a:rPr lang="en-US" sz="2800" dirty="0"/>
              <a:t> </a:t>
            </a:r>
            <a:r>
              <a:rPr lang="en-US" sz="2800" dirty="0" err="1"/>
              <a:t>mới</a:t>
            </a:r>
            <a:r>
              <a:rPr lang="en-US" sz="2800" dirty="0"/>
              <a:t> </a:t>
            </a:r>
            <a:r>
              <a:rPr lang="en-US" sz="2800" b="1" dirty="0" err="1"/>
              <a:t>chết</a:t>
            </a:r>
            <a:r>
              <a:rPr lang="en-US" sz="2800" dirty="0"/>
              <a:t> </a:t>
            </a:r>
            <a:r>
              <a:rPr lang="en-US" sz="2800" dirty="0" err="1"/>
              <a:t>hôm</a:t>
            </a:r>
            <a:r>
              <a:rPr lang="en-US" sz="2800" dirty="0"/>
              <a:t> qua </a:t>
            </a:r>
            <a:r>
              <a:rPr lang="en-US" sz="2800" dirty="0" err="1"/>
              <a:t>tại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riêng</a:t>
            </a:r>
            <a:r>
              <a:rPr lang="en-US" sz="2800" dirty="0"/>
              <a:t>.</a:t>
            </a:r>
          </a:p>
          <a:p>
            <a:pPr lvl="0" algn="just">
              <a:lnSpc>
                <a:spcPct val="150000"/>
              </a:lnSpc>
            </a:pPr>
            <a:r>
              <a:rPr lang="en-US" sz="2800" dirty="0" smtClean="0"/>
              <a:t>B. </a:t>
            </a:r>
            <a:r>
              <a:rPr lang="en-US" sz="2800" dirty="0" err="1" smtClean="0"/>
              <a:t>Bác</a:t>
            </a:r>
            <a:r>
              <a:rPr lang="en-US" sz="2800" dirty="0" smtClean="0"/>
              <a:t> </a:t>
            </a:r>
            <a:r>
              <a:rPr lang="en-US" sz="2800" dirty="0" err="1"/>
              <a:t>hàng</a:t>
            </a:r>
            <a:r>
              <a:rPr lang="en-US" sz="2800" dirty="0"/>
              <a:t> </a:t>
            </a:r>
            <a:r>
              <a:rPr lang="en-US" sz="2800" dirty="0" err="1"/>
              <a:t>xóm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lão</a:t>
            </a:r>
            <a:r>
              <a:rPr lang="en-US" sz="2800" dirty="0"/>
              <a:t> </a:t>
            </a:r>
            <a:r>
              <a:rPr lang="en-US" sz="2800" dirty="0" err="1"/>
              <a:t>thành</a:t>
            </a:r>
            <a:r>
              <a:rPr lang="en-US" sz="2800" dirty="0"/>
              <a:t> </a:t>
            </a:r>
            <a:r>
              <a:rPr lang="en-US" sz="2800" dirty="0" err="1"/>
              <a:t>cách</a:t>
            </a:r>
            <a:r>
              <a:rPr lang="en-US" sz="2800" dirty="0"/>
              <a:t> </a:t>
            </a:r>
            <a:r>
              <a:rPr lang="en-US" sz="2800" dirty="0" err="1"/>
              <a:t>mạng</a:t>
            </a:r>
            <a:r>
              <a:rPr lang="en-US" sz="2800" dirty="0"/>
              <a:t>, </a:t>
            </a:r>
            <a:r>
              <a:rPr lang="en-US" sz="2800" dirty="0" err="1"/>
              <a:t>bác</a:t>
            </a:r>
            <a:r>
              <a:rPr lang="en-US" sz="2800" dirty="0"/>
              <a:t> </a:t>
            </a:r>
            <a:r>
              <a:rPr lang="en-US" sz="2800" dirty="0" err="1"/>
              <a:t>mới</a:t>
            </a:r>
            <a:r>
              <a:rPr lang="en-US" sz="2800" dirty="0"/>
              <a:t> </a:t>
            </a:r>
            <a:r>
              <a:rPr lang="en-US" sz="2800" b="1" dirty="0"/>
              <a:t>hi </a:t>
            </a:r>
            <a:r>
              <a:rPr lang="en-US" sz="2800" b="1" dirty="0" err="1"/>
              <a:t>sinh</a:t>
            </a:r>
            <a:r>
              <a:rPr lang="en-US" sz="2800" dirty="0"/>
              <a:t> </a:t>
            </a:r>
            <a:r>
              <a:rPr lang="en-US" sz="2800" dirty="0" err="1"/>
              <a:t>hôm</a:t>
            </a:r>
            <a:r>
              <a:rPr lang="en-US" sz="2800" dirty="0"/>
              <a:t> qua </a:t>
            </a:r>
            <a:r>
              <a:rPr lang="en-US" sz="2800" dirty="0" err="1"/>
              <a:t>tại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riêng</a:t>
            </a:r>
            <a:r>
              <a:rPr lang="en-US" sz="2800" dirty="0"/>
              <a:t>.</a:t>
            </a:r>
          </a:p>
          <a:p>
            <a:pPr lvl="0" algn="just">
              <a:lnSpc>
                <a:spcPct val="150000"/>
              </a:lnSpc>
            </a:pPr>
            <a:r>
              <a:rPr lang="en-US" sz="2800" dirty="0" smtClean="0"/>
              <a:t>C. </a:t>
            </a:r>
            <a:r>
              <a:rPr lang="en-US" sz="2800" dirty="0" err="1" smtClean="0"/>
              <a:t>Bác</a:t>
            </a:r>
            <a:r>
              <a:rPr lang="en-US" sz="2800" dirty="0" smtClean="0"/>
              <a:t> </a:t>
            </a:r>
            <a:r>
              <a:rPr lang="en-US" sz="2800" dirty="0" err="1"/>
              <a:t>hàng</a:t>
            </a:r>
            <a:r>
              <a:rPr lang="en-US" sz="2800" dirty="0"/>
              <a:t> </a:t>
            </a:r>
            <a:r>
              <a:rPr lang="en-US" sz="2800" dirty="0" err="1"/>
              <a:t>xóm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lão</a:t>
            </a:r>
            <a:r>
              <a:rPr lang="en-US" sz="2800" dirty="0"/>
              <a:t> </a:t>
            </a:r>
            <a:r>
              <a:rPr lang="en-US" sz="2800" dirty="0" err="1"/>
              <a:t>thành</a:t>
            </a:r>
            <a:r>
              <a:rPr lang="en-US" sz="2800" dirty="0"/>
              <a:t> </a:t>
            </a:r>
            <a:r>
              <a:rPr lang="en-US" sz="2800" dirty="0" err="1"/>
              <a:t>cách</a:t>
            </a:r>
            <a:r>
              <a:rPr lang="en-US" sz="2800" dirty="0"/>
              <a:t> </a:t>
            </a:r>
            <a:r>
              <a:rPr lang="en-US" sz="2800" dirty="0" err="1"/>
              <a:t>mạng</a:t>
            </a:r>
            <a:r>
              <a:rPr lang="en-US" sz="2800" dirty="0"/>
              <a:t>, </a:t>
            </a:r>
            <a:r>
              <a:rPr lang="en-US" sz="2800" dirty="0" err="1"/>
              <a:t>bác</a:t>
            </a:r>
            <a:r>
              <a:rPr lang="en-US" sz="2800" dirty="0"/>
              <a:t> </a:t>
            </a:r>
            <a:r>
              <a:rPr lang="en-US" sz="2800" dirty="0" err="1"/>
              <a:t>mới</a:t>
            </a:r>
            <a:r>
              <a:rPr lang="en-US" sz="2800" dirty="0"/>
              <a:t> </a:t>
            </a:r>
            <a:r>
              <a:rPr lang="en-US" sz="2800" b="1" dirty="0" err="1"/>
              <a:t>từ</a:t>
            </a:r>
            <a:r>
              <a:rPr lang="en-US" sz="2800" b="1" dirty="0"/>
              <a:t> </a:t>
            </a:r>
            <a:r>
              <a:rPr lang="en-US" sz="2800" b="1" dirty="0" err="1"/>
              <a:t>trần</a:t>
            </a:r>
            <a:r>
              <a:rPr lang="en-US" sz="2800" dirty="0"/>
              <a:t> </a:t>
            </a:r>
            <a:r>
              <a:rPr lang="en-US" sz="2800" dirty="0" err="1"/>
              <a:t>hôm</a:t>
            </a:r>
            <a:r>
              <a:rPr lang="en-US" sz="2800" dirty="0"/>
              <a:t> qua </a:t>
            </a:r>
            <a:r>
              <a:rPr lang="en-US" sz="2800" dirty="0" err="1"/>
              <a:t>tại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riêng</a:t>
            </a:r>
            <a:r>
              <a:rPr lang="en-US" sz="2800" dirty="0"/>
              <a:t>.</a:t>
            </a:r>
          </a:p>
          <a:p>
            <a:pPr lvl="0" algn="just">
              <a:lnSpc>
                <a:spcPct val="150000"/>
              </a:lnSpc>
            </a:pPr>
            <a:r>
              <a:rPr lang="en-US" sz="2800" dirty="0" smtClean="0"/>
              <a:t>D. </a:t>
            </a:r>
            <a:r>
              <a:rPr lang="en-US" sz="2800" dirty="0" err="1" smtClean="0"/>
              <a:t>Bác</a:t>
            </a:r>
            <a:r>
              <a:rPr lang="en-US" sz="2800" dirty="0" smtClean="0"/>
              <a:t> </a:t>
            </a:r>
            <a:r>
              <a:rPr lang="en-US" sz="2800" dirty="0" err="1"/>
              <a:t>hàng</a:t>
            </a:r>
            <a:r>
              <a:rPr lang="en-US" sz="2800" dirty="0"/>
              <a:t> </a:t>
            </a:r>
            <a:r>
              <a:rPr lang="en-US" sz="2800" dirty="0" err="1"/>
              <a:t>xóm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lão</a:t>
            </a:r>
            <a:r>
              <a:rPr lang="en-US" sz="2800" dirty="0"/>
              <a:t> </a:t>
            </a:r>
            <a:r>
              <a:rPr lang="en-US" sz="2800" dirty="0" err="1"/>
              <a:t>thành</a:t>
            </a:r>
            <a:r>
              <a:rPr lang="en-US" sz="2800" dirty="0"/>
              <a:t> </a:t>
            </a:r>
            <a:r>
              <a:rPr lang="en-US" sz="2800" dirty="0" err="1"/>
              <a:t>cách</a:t>
            </a:r>
            <a:r>
              <a:rPr lang="en-US" sz="2800" dirty="0"/>
              <a:t> </a:t>
            </a:r>
            <a:r>
              <a:rPr lang="en-US" sz="2800" dirty="0" err="1"/>
              <a:t>mạng</a:t>
            </a:r>
            <a:r>
              <a:rPr lang="en-US" sz="2800" dirty="0"/>
              <a:t>, </a:t>
            </a:r>
            <a:r>
              <a:rPr lang="en-US" sz="2800" dirty="0" err="1"/>
              <a:t>bác</a:t>
            </a:r>
            <a:r>
              <a:rPr lang="en-US" sz="2800" dirty="0"/>
              <a:t> </a:t>
            </a:r>
            <a:r>
              <a:rPr lang="en-US" sz="2800" dirty="0" err="1"/>
              <a:t>mới</a:t>
            </a:r>
            <a:r>
              <a:rPr lang="en-US" sz="2800" dirty="0"/>
              <a:t> </a:t>
            </a:r>
            <a:r>
              <a:rPr lang="en-US" sz="2800" b="1" dirty="0" err="1"/>
              <a:t>bỏ</a:t>
            </a:r>
            <a:r>
              <a:rPr lang="en-US" sz="2800" b="1" dirty="0"/>
              <a:t> </a:t>
            </a:r>
            <a:r>
              <a:rPr lang="en-US" sz="2800" b="1" dirty="0" err="1"/>
              <a:t>mạng</a:t>
            </a:r>
            <a:r>
              <a:rPr lang="en-US" sz="2800" dirty="0"/>
              <a:t> </a:t>
            </a:r>
            <a:r>
              <a:rPr lang="en-US" sz="2800" dirty="0" err="1"/>
              <a:t>hôm</a:t>
            </a:r>
            <a:r>
              <a:rPr lang="en-US" sz="2800" dirty="0"/>
              <a:t> qua </a:t>
            </a:r>
            <a:r>
              <a:rPr lang="en-US" sz="2800" dirty="0" err="1"/>
              <a:t>tại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riêng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488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840651"/>
              </p:ext>
            </p:extLst>
          </p:nvPr>
        </p:nvGraphicFramePr>
        <p:xfrm>
          <a:off x="373399" y="1126135"/>
          <a:ext cx="3507740" cy="220827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16915"/>
                <a:gridCol w="900430"/>
                <a:gridCol w="989965"/>
                <a:gridCol w="900430"/>
              </a:tblGrid>
              <a:tr h="533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 b="1" dirty="0" err="1">
                          <a:effectLst/>
                        </a:rPr>
                        <a:t>Câu</a:t>
                      </a:r>
                      <a:endParaRPr lang="en-US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 b="1" dirty="0" err="1">
                          <a:effectLst/>
                        </a:rPr>
                        <a:t>Từ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ngữ</a:t>
                      </a:r>
                      <a:r>
                        <a:rPr lang="en-US" sz="1800" b="1" dirty="0">
                          <a:effectLst/>
                        </a:rPr>
                        <a:t>, </a:t>
                      </a:r>
                      <a:r>
                        <a:rPr lang="en-US" sz="1800" b="1" dirty="0" err="1">
                          <a:effectLst/>
                        </a:rPr>
                        <a:t>hình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ảnh</a:t>
                      </a:r>
                      <a:endParaRPr lang="en-US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 b="1" dirty="0" err="1">
                          <a:effectLst/>
                        </a:rPr>
                        <a:t>Giá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trị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biểu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đạt</a:t>
                      </a:r>
                      <a:endParaRPr lang="en-US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 b="1" dirty="0" err="1">
                          <a:effectLst/>
                        </a:rPr>
                        <a:t>Tác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dụng</a:t>
                      </a:r>
                      <a:endParaRPr lang="en-US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>
                          <a:effectLst/>
                        </a:rPr>
                        <a:t>a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>
                          <a:effectLst/>
                        </a:rPr>
                        <a:t>b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>
                          <a:effectLst/>
                        </a:rPr>
                        <a:t>c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3399" y="288448"/>
            <a:ext cx="36939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PHIẾU HỌC TẬP SỐ 1: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1: (SGK/9)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530157"/>
              </p:ext>
            </p:extLst>
          </p:nvPr>
        </p:nvGraphicFramePr>
        <p:xfrm>
          <a:off x="5704764" y="918973"/>
          <a:ext cx="6332561" cy="3479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5054"/>
                <a:gridCol w="1346319"/>
                <a:gridCol w="25111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Cách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nói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quá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Phương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án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ghép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nối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Cách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nói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thông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thường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 </a:t>
                      </a:r>
                      <a:r>
                        <a:rPr lang="en-US" dirty="0" err="1" smtClean="0"/>
                        <a:t>Nghìn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cân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treo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sợi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tóc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rất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hiền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lành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 </a:t>
                      </a:r>
                      <a:r>
                        <a:rPr lang="en-US" dirty="0" err="1" smtClean="0"/>
                        <a:t>Trăm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công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nghìn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việc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B. </a:t>
                      </a:r>
                      <a:r>
                        <a:rPr lang="en-US" dirty="0" err="1" smtClean="0"/>
                        <a:t>yếu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quá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không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quen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lao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động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chân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 </a:t>
                      </a:r>
                      <a:r>
                        <a:rPr lang="en-US" dirty="0" err="1" smtClean="0"/>
                        <a:t>hiền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như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đất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C. </a:t>
                      </a:r>
                      <a:r>
                        <a:rPr lang="en-US" dirty="0" err="1" smtClean="0"/>
                        <a:t>Rất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bận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4. </a:t>
                      </a:r>
                      <a:r>
                        <a:rPr lang="en-US" dirty="0" err="1" smtClean="0"/>
                        <a:t>Trói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gà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không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chặt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D. Ở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tình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thế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vô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cùng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nguy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hiểm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810228" y="288448"/>
            <a:ext cx="36939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PHIẾU HỌC TẬP SỐ 2: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2: (SGK/9)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273845"/>
              </p:ext>
            </p:extLst>
          </p:nvPr>
        </p:nvGraphicFramePr>
        <p:xfrm>
          <a:off x="559606" y="4654274"/>
          <a:ext cx="3507740" cy="220827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16915"/>
                <a:gridCol w="900430"/>
                <a:gridCol w="989965"/>
                <a:gridCol w="900430"/>
              </a:tblGrid>
              <a:tr h="533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 b="1" dirty="0" err="1">
                          <a:effectLst/>
                        </a:rPr>
                        <a:t>Câu</a:t>
                      </a:r>
                      <a:endParaRPr lang="en-US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 b="1" dirty="0" err="1">
                          <a:effectLst/>
                        </a:rPr>
                        <a:t>Từ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ngữ</a:t>
                      </a:r>
                      <a:r>
                        <a:rPr lang="en-US" sz="1800" b="1" dirty="0">
                          <a:effectLst/>
                        </a:rPr>
                        <a:t>, </a:t>
                      </a:r>
                      <a:r>
                        <a:rPr lang="en-US" sz="1800" b="1" dirty="0" err="1">
                          <a:effectLst/>
                        </a:rPr>
                        <a:t>hình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ảnh</a:t>
                      </a:r>
                      <a:endParaRPr lang="en-US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 b="1" dirty="0" err="1">
                          <a:effectLst/>
                        </a:rPr>
                        <a:t>Giá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trị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biểu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đạt</a:t>
                      </a:r>
                      <a:endParaRPr lang="en-US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 b="1" dirty="0" err="1">
                          <a:effectLst/>
                        </a:rPr>
                        <a:t>Tác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dụng</a:t>
                      </a:r>
                      <a:endParaRPr lang="en-US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>
                          <a:effectLst/>
                        </a:rPr>
                        <a:t>a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>
                          <a:effectLst/>
                        </a:rPr>
                        <a:t>b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>
                          <a:effectLst/>
                        </a:rPr>
                        <a:t>c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114880" y="3862843"/>
            <a:ext cx="27340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PHIẾU HỌC TẬP SỐ 3: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3: (SGK/9)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23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253847"/>
              </p:ext>
            </p:extLst>
          </p:nvPr>
        </p:nvGraphicFramePr>
        <p:xfrm>
          <a:off x="272954" y="436727"/>
          <a:ext cx="11668838" cy="58772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0628"/>
                <a:gridCol w="2470245"/>
                <a:gridCol w="3684895"/>
                <a:gridCol w="4763070"/>
              </a:tblGrid>
              <a:tr h="72333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ảnh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trị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biểu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đạt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Tác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8339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400" i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Chưa</a:t>
                      </a:r>
                      <a:r>
                        <a:rPr lang="en-US" sz="2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nằm</a:t>
                      </a:r>
                      <a:r>
                        <a:rPr lang="en-US" sz="2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đã</a:t>
                      </a:r>
                      <a:r>
                        <a:rPr lang="en-US" sz="2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sáng</a:t>
                      </a:r>
                      <a:r>
                        <a:rPr lang="en-US" sz="2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 </a:t>
                      </a:r>
                      <a:r>
                        <a:rPr lang="en-US" sz="2400" i="1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chưa</a:t>
                      </a:r>
                      <a:r>
                        <a:rPr lang="en-US" sz="2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cười</a:t>
                      </a:r>
                      <a:r>
                        <a:rPr lang="en-US" sz="2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đã</a:t>
                      </a:r>
                      <a:r>
                        <a:rPr lang="en-US" sz="2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tối</a:t>
                      </a:r>
                      <a:endParaRPr lang="en-US" sz="24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hóng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đại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đêm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tháng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tháng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10 (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lịch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rất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ngắn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Tạo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ấn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tượng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sâu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sắc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ngắn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ngủi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thời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gian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nhấn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mạnh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Con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cần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biết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ứng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xử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phù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hợp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quy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luật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thời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gian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51490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400" i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tát</a:t>
                      </a:r>
                      <a:r>
                        <a:rPr lang="en-US" sz="2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biển</a:t>
                      </a:r>
                      <a:r>
                        <a:rPr lang="en-US" sz="2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Đông</a:t>
                      </a:r>
                      <a:r>
                        <a:rPr lang="en-US" sz="2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cũng</a:t>
                      </a:r>
                      <a:r>
                        <a:rPr lang="en-US" sz="2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cạn</a:t>
                      </a:r>
                      <a:endParaRPr lang="en-US" sz="24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Biểu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thị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sức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mạnh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thuận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đoàn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kết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gia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đình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Tạo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ấn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tượng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đoàn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kết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khuyên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mọi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phải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luôn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xây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dựng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tinh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thần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ấy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cộng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73457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400" i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Mồ</a:t>
                      </a:r>
                      <a:r>
                        <a:rPr lang="en-US" sz="2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hôi</a:t>
                      </a:r>
                      <a:r>
                        <a:rPr lang="en-US" sz="2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thánh</a:t>
                      </a:r>
                      <a:r>
                        <a:rPr lang="en-US" sz="2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thót</a:t>
                      </a:r>
                      <a:r>
                        <a:rPr lang="en-US" sz="2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như</a:t>
                      </a:r>
                      <a:r>
                        <a:rPr lang="en-US" sz="2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mưa</a:t>
                      </a:r>
                      <a:r>
                        <a:rPr lang="en-US" sz="2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ruộng</a:t>
                      </a:r>
                      <a:r>
                        <a:rPr lang="en-US" sz="2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cày</a:t>
                      </a:r>
                      <a:endParaRPr lang="en-US" sz="24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Biểu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thị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cực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nhọc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vất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vả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nông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dân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Tạo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ấn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tượng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công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việc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vất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vả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nông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dân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nhắc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nhở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mọi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hãy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quý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trọng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sản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phầm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nông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nghiệp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1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4"/>
          <p:cNvSpPr txBox="1">
            <a:spLocks noGrp="1"/>
          </p:cNvSpPr>
          <p:nvPr>
            <p:ph type="subTitle" idx="1"/>
          </p:nvPr>
        </p:nvSpPr>
        <p:spPr>
          <a:xfrm>
            <a:off x="2395033" y="468146"/>
            <a:ext cx="8187050" cy="996543"/>
          </a:xfrm>
          <a:prstGeom prst="rect">
            <a:avLst/>
          </a:prstGeom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" sz="5900" b="1" dirty="0">
                <a:solidFill>
                  <a:schemeClr val="dk1"/>
                </a:solidFill>
                <a:latin typeface="Titan One" charset="0"/>
              </a:rPr>
              <a:t>TRÒ CHƠI GHÉP NỐI</a:t>
            </a:r>
            <a:endParaRPr sz="5900" b="1" dirty="0">
              <a:solidFill>
                <a:schemeClr val="dk1"/>
              </a:solidFill>
              <a:latin typeface="Titan One" charset="0"/>
            </a:endParaRPr>
          </a:p>
        </p:txBody>
      </p:sp>
      <p:grpSp>
        <p:nvGrpSpPr>
          <p:cNvPr id="305" name="Google Shape;305;p24"/>
          <p:cNvGrpSpPr/>
          <p:nvPr/>
        </p:nvGrpSpPr>
        <p:grpSpPr>
          <a:xfrm>
            <a:off x="10785" y="245444"/>
            <a:ext cx="12133819" cy="6626330"/>
            <a:chOff x="-35764" y="616971"/>
            <a:chExt cx="9460910" cy="4969747"/>
          </a:xfrm>
        </p:grpSpPr>
        <p:grpSp>
          <p:nvGrpSpPr>
            <p:cNvPr id="306" name="Google Shape;306;p24"/>
            <p:cNvGrpSpPr/>
            <p:nvPr/>
          </p:nvGrpSpPr>
          <p:grpSpPr>
            <a:xfrm>
              <a:off x="-35764" y="1530582"/>
              <a:ext cx="9460910" cy="4056136"/>
              <a:chOff x="-35764" y="1530582"/>
              <a:chExt cx="9460910" cy="4056136"/>
            </a:xfrm>
          </p:grpSpPr>
          <p:grpSp>
            <p:nvGrpSpPr>
              <p:cNvPr id="307" name="Google Shape;307;p24"/>
              <p:cNvGrpSpPr/>
              <p:nvPr/>
            </p:nvGrpSpPr>
            <p:grpSpPr>
              <a:xfrm>
                <a:off x="6818739" y="3165067"/>
                <a:ext cx="2606407" cy="2421651"/>
                <a:chOff x="6818739" y="3165067"/>
                <a:chExt cx="2606407" cy="2421651"/>
              </a:xfrm>
            </p:grpSpPr>
            <p:sp>
              <p:nvSpPr>
                <p:cNvPr id="308" name="Google Shape;308;p24"/>
                <p:cNvSpPr/>
                <p:nvPr/>
              </p:nvSpPr>
              <p:spPr>
                <a:xfrm rot="6204519" flipH="1">
                  <a:off x="8446869" y="5015568"/>
                  <a:ext cx="588540" cy="4625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225" h="36329" extrusionOk="0">
                      <a:moveTo>
                        <a:pt x="22811" y="1"/>
                      </a:moveTo>
                      <a:cubicBezTo>
                        <a:pt x="22101" y="1"/>
                        <a:pt x="21442" y="39"/>
                        <a:pt x="20849" y="98"/>
                      </a:cubicBezTo>
                      <a:cubicBezTo>
                        <a:pt x="18899" y="291"/>
                        <a:pt x="17663" y="706"/>
                        <a:pt x="17663" y="706"/>
                      </a:cubicBezTo>
                      <a:cubicBezTo>
                        <a:pt x="7826" y="4029"/>
                        <a:pt x="1473" y="13461"/>
                        <a:pt x="694" y="15519"/>
                      </a:cubicBezTo>
                      <a:cubicBezTo>
                        <a:pt x="0" y="17353"/>
                        <a:pt x="1810" y="24208"/>
                        <a:pt x="7055" y="30026"/>
                      </a:cubicBezTo>
                      <a:cubicBezTo>
                        <a:pt x="7692" y="30731"/>
                        <a:pt x="7519" y="31492"/>
                        <a:pt x="8260" y="32160"/>
                      </a:cubicBezTo>
                      <a:cubicBezTo>
                        <a:pt x="11380" y="34963"/>
                        <a:pt x="16934" y="36329"/>
                        <a:pt x="22650" y="36329"/>
                      </a:cubicBezTo>
                      <a:cubicBezTo>
                        <a:pt x="29459" y="36329"/>
                        <a:pt x="36497" y="34391"/>
                        <a:pt x="39922" y="30637"/>
                      </a:cubicBezTo>
                      <a:cubicBezTo>
                        <a:pt x="46225" y="23730"/>
                        <a:pt x="40744" y="8665"/>
                        <a:pt x="33305" y="3311"/>
                      </a:cubicBezTo>
                      <a:cubicBezTo>
                        <a:pt x="29634" y="670"/>
                        <a:pt x="25776" y="1"/>
                        <a:pt x="22811" y="1"/>
                      </a:cubicBezTo>
                      <a:close/>
                    </a:path>
                  </a:pathLst>
                </a:custGeom>
                <a:solidFill>
                  <a:srgbClr val="AF6E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grpSp>
              <p:nvGrpSpPr>
                <p:cNvPr id="309" name="Google Shape;309;p24"/>
                <p:cNvGrpSpPr/>
                <p:nvPr/>
              </p:nvGrpSpPr>
              <p:grpSpPr>
                <a:xfrm flipH="1">
                  <a:off x="6818739" y="3165067"/>
                  <a:ext cx="2606407" cy="2193284"/>
                  <a:chOff x="4203750" y="4440300"/>
                  <a:chExt cx="1316500" cy="1107775"/>
                </a:xfrm>
              </p:grpSpPr>
              <p:sp>
                <p:nvSpPr>
                  <p:cNvPr id="310" name="Google Shape;310;p24"/>
                  <p:cNvSpPr/>
                  <p:nvPr/>
                </p:nvSpPr>
                <p:spPr>
                  <a:xfrm>
                    <a:off x="5281150" y="4879550"/>
                    <a:ext cx="239100" cy="191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564" h="7649" extrusionOk="0">
                        <a:moveTo>
                          <a:pt x="5316" y="0"/>
                        </a:moveTo>
                        <a:cubicBezTo>
                          <a:pt x="2882" y="0"/>
                          <a:pt x="0" y="3286"/>
                          <a:pt x="0" y="3286"/>
                        </a:cubicBezTo>
                        <a:lnTo>
                          <a:pt x="73" y="7648"/>
                        </a:lnTo>
                        <a:cubicBezTo>
                          <a:pt x="4406" y="7167"/>
                          <a:pt x="9563" y="3557"/>
                          <a:pt x="7081" y="801"/>
                        </a:cubicBezTo>
                        <a:cubicBezTo>
                          <a:pt x="6564" y="227"/>
                          <a:pt x="5955" y="0"/>
                          <a:pt x="5316" y="0"/>
                        </a:cubicBezTo>
                        <a:close/>
                      </a:path>
                    </a:pathLst>
                  </a:custGeom>
                  <a:solidFill>
                    <a:srgbClr val="965C4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311" name="Google Shape;311;p24"/>
                  <p:cNvSpPr/>
                  <p:nvPr/>
                </p:nvSpPr>
                <p:spPr>
                  <a:xfrm>
                    <a:off x="5333575" y="4906725"/>
                    <a:ext cx="123450" cy="100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938" h="4013" extrusionOk="0">
                        <a:moveTo>
                          <a:pt x="4129" y="1"/>
                        </a:moveTo>
                        <a:cubicBezTo>
                          <a:pt x="3622" y="45"/>
                          <a:pt x="3107" y="165"/>
                          <a:pt x="2643" y="395"/>
                        </a:cubicBezTo>
                        <a:cubicBezTo>
                          <a:pt x="2168" y="612"/>
                          <a:pt x="1738" y="919"/>
                          <a:pt x="1367" y="1287"/>
                        </a:cubicBezTo>
                        <a:cubicBezTo>
                          <a:pt x="990" y="1655"/>
                          <a:pt x="679" y="2079"/>
                          <a:pt x="445" y="2543"/>
                        </a:cubicBezTo>
                        <a:cubicBezTo>
                          <a:pt x="208" y="3001"/>
                          <a:pt x="41" y="3502"/>
                          <a:pt x="1" y="4013"/>
                        </a:cubicBezTo>
                        <a:cubicBezTo>
                          <a:pt x="241" y="3562"/>
                          <a:pt x="498" y="3144"/>
                          <a:pt x="782" y="2746"/>
                        </a:cubicBezTo>
                        <a:cubicBezTo>
                          <a:pt x="842" y="2657"/>
                          <a:pt x="910" y="2570"/>
                          <a:pt x="976" y="2486"/>
                        </a:cubicBezTo>
                        <a:cubicBezTo>
                          <a:pt x="1240" y="2426"/>
                          <a:pt x="1497" y="2370"/>
                          <a:pt x="1751" y="2309"/>
                        </a:cubicBezTo>
                        <a:cubicBezTo>
                          <a:pt x="2105" y="2225"/>
                          <a:pt x="2453" y="2149"/>
                          <a:pt x="2800" y="2079"/>
                        </a:cubicBezTo>
                        <a:cubicBezTo>
                          <a:pt x="3147" y="2015"/>
                          <a:pt x="3495" y="1958"/>
                          <a:pt x="3848" y="1918"/>
                        </a:cubicBezTo>
                        <a:cubicBezTo>
                          <a:pt x="4203" y="1885"/>
                          <a:pt x="4553" y="1878"/>
                          <a:pt x="4938" y="1872"/>
                        </a:cubicBezTo>
                        <a:cubicBezTo>
                          <a:pt x="4613" y="1675"/>
                          <a:pt x="4232" y="1564"/>
                          <a:pt x="3848" y="1524"/>
                        </a:cubicBezTo>
                        <a:cubicBezTo>
                          <a:pt x="3728" y="1514"/>
                          <a:pt x="3607" y="1508"/>
                          <a:pt x="3487" y="1508"/>
                        </a:cubicBezTo>
                        <a:cubicBezTo>
                          <a:pt x="3223" y="1508"/>
                          <a:pt x="2960" y="1533"/>
                          <a:pt x="2703" y="1581"/>
                        </a:cubicBezTo>
                        <a:cubicBezTo>
                          <a:pt x="2329" y="1658"/>
                          <a:pt x="1965" y="1778"/>
                          <a:pt x="1621" y="1935"/>
                        </a:cubicBezTo>
                        <a:cubicBezTo>
                          <a:pt x="1507" y="1989"/>
                          <a:pt x="1397" y="2049"/>
                          <a:pt x="1286" y="2109"/>
                        </a:cubicBezTo>
                        <a:cubicBezTo>
                          <a:pt x="1427" y="1952"/>
                          <a:pt x="1571" y="1795"/>
                          <a:pt x="1721" y="1648"/>
                        </a:cubicBezTo>
                        <a:cubicBezTo>
                          <a:pt x="2062" y="1314"/>
                          <a:pt x="2429" y="1003"/>
                          <a:pt x="2837" y="742"/>
                        </a:cubicBezTo>
                        <a:cubicBezTo>
                          <a:pt x="3238" y="462"/>
                          <a:pt x="3679" y="248"/>
                          <a:pt x="4129" y="1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312" name="Google Shape;312;p24"/>
                  <p:cNvSpPr/>
                  <p:nvPr/>
                </p:nvSpPr>
                <p:spPr>
                  <a:xfrm>
                    <a:off x="4203750" y="4440300"/>
                    <a:ext cx="1209600" cy="539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8384" h="21568" extrusionOk="0">
                        <a:moveTo>
                          <a:pt x="21139" y="1"/>
                        </a:moveTo>
                        <a:cubicBezTo>
                          <a:pt x="17726" y="1"/>
                          <a:pt x="14505" y="1218"/>
                          <a:pt x="12400" y="4813"/>
                        </a:cubicBezTo>
                        <a:cubicBezTo>
                          <a:pt x="12400" y="4813"/>
                          <a:pt x="1" y="6343"/>
                          <a:pt x="5973" y="16744"/>
                        </a:cubicBezTo>
                        <a:lnTo>
                          <a:pt x="13696" y="21568"/>
                        </a:lnTo>
                        <a:lnTo>
                          <a:pt x="40140" y="16129"/>
                        </a:lnTo>
                        <a:cubicBezTo>
                          <a:pt x="40140" y="16129"/>
                          <a:pt x="42745" y="15692"/>
                          <a:pt x="45394" y="12452"/>
                        </a:cubicBezTo>
                        <a:cubicBezTo>
                          <a:pt x="48039" y="9209"/>
                          <a:pt x="48383" y="3543"/>
                          <a:pt x="46891" y="3002"/>
                        </a:cubicBezTo>
                        <a:cubicBezTo>
                          <a:pt x="46784" y="2964"/>
                          <a:pt x="46675" y="2946"/>
                          <a:pt x="46566" y="2946"/>
                        </a:cubicBezTo>
                        <a:cubicBezTo>
                          <a:pt x="45142" y="2946"/>
                          <a:pt x="43567" y="5979"/>
                          <a:pt x="43567" y="5979"/>
                        </a:cubicBezTo>
                        <a:cubicBezTo>
                          <a:pt x="43567" y="5979"/>
                          <a:pt x="45591" y="978"/>
                          <a:pt x="43023" y="694"/>
                        </a:cubicBezTo>
                        <a:cubicBezTo>
                          <a:pt x="42963" y="688"/>
                          <a:pt x="42905" y="685"/>
                          <a:pt x="42846" y="685"/>
                        </a:cubicBezTo>
                        <a:cubicBezTo>
                          <a:pt x="40602" y="685"/>
                          <a:pt x="38939" y="5396"/>
                          <a:pt x="37001" y="5396"/>
                        </a:cubicBezTo>
                        <a:cubicBezTo>
                          <a:pt x="36805" y="5396"/>
                          <a:pt x="36606" y="5347"/>
                          <a:pt x="36403" y="5241"/>
                        </a:cubicBezTo>
                        <a:cubicBezTo>
                          <a:pt x="34917" y="4462"/>
                          <a:pt x="27674" y="1"/>
                          <a:pt x="21139" y="1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313" name="Google Shape;313;p24"/>
                  <p:cNvSpPr/>
                  <p:nvPr/>
                </p:nvSpPr>
                <p:spPr>
                  <a:xfrm>
                    <a:off x="4303150" y="4639850"/>
                    <a:ext cx="1155625" cy="908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225" h="36329" extrusionOk="0">
                        <a:moveTo>
                          <a:pt x="22811" y="1"/>
                        </a:moveTo>
                        <a:cubicBezTo>
                          <a:pt x="22101" y="1"/>
                          <a:pt x="21442" y="39"/>
                          <a:pt x="20849" y="98"/>
                        </a:cubicBezTo>
                        <a:cubicBezTo>
                          <a:pt x="18899" y="291"/>
                          <a:pt x="17663" y="706"/>
                          <a:pt x="17663" y="706"/>
                        </a:cubicBezTo>
                        <a:cubicBezTo>
                          <a:pt x="7826" y="4029"/>
                          <a:pt x="1473" y="13461"/>
                          <a:pt x="694" y="15519"/>
                        </a:cubicBezTo>
                        <a:cubicBezTo>
                          <a:pt x="0" y="17353"/>
                          <a:pt x="1810" y="24208"/>
                          <a:pt x="7055" y="30026"/>
                        </a:cubicBezTo>
                        <a:cubicBezTo>
                          <a:pt x="7692" y="30731"/>
                          <a:pt x="7519" y="31492"/>
                          <a:pt x="8260" y="32160"/>
                        </a:cubicBezTo>
                        <a:cubicBezTo>
                          <a:pt x="11380" y="34963"/>
                          <a:pt x="16934" y="36329"/>
                          <a:pt x="22650" y="36329"/>
                        </a:cubicBezTo>
                        <a:cubicBezTo>
                          <a:pt x="29459" y="36329"/>
                          <a:pt x="36497" y="34391"/>
                          <a:pt x="39922" y="30637"/>
                        </a:cubicBezTo>
                        <a:cubicBezTo>
                          <a:pt x="46225" y="23730"/>
                          <a:pt x="40744" y="8665"/>
                          <a:pt x="33305" y="3311"/>
                        </a:cubicBezTo>
                        <a:cubicBezTo>
                          <a:pt x="29634" y="670"/>
                          <a:pt x="25776" y="1"/>
                          <a:pt x="22811" y="1"/>
                        </a:cubicBezTo>
                        <a:close/>
                      </a:path>
                    </a:pathLst>
                  </a:custGeom>
                  <a:solidFill>
                    <a:srgbClr val="AF6E6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314" name="Google Shape;314;p24"/>
                  <p:cNvSpPr/>
                  <p:nvPr/>
                </p:nvSpPr>
                <p:spPr>
                  <a:xfrm>
                    <a:off x="4866375" y="4893350"/>
                    <a:ext cx="43775" cy="71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51" h="2866" extrusionOk="0">
                        <a:moveTo>
                          <a:pt x="954" y="1"/>
                        </a:moveTo>
                        <a:cubicBezTo>
                          <a:pt x="517" y="1"/>
                          <a:pt x="122" y="601"/>
                          <a:pt x="64" y="1371"/>
                        </a:cubicBezTo>
                        <a:cubicBezTo>
                          <a:pt x="1" y="2159"/>
                          <a:pt x="314" y="2828"/>
                          <a:pt x="765" y="2865"/>
                        </a:cubicBezTo>
                        <a:cubicBezTo>
                          <a:pt x="777" y="2865"/>
                          <a:pt x="788" y="2866"/>
                          <a:pt x="800" y="2866"/>
                        </a:cubicBezTo>
                        <a:cubicBezTo>
                          <a:pt x="1234" y="2866"/>
                          <a:pt x="1629" y="2266"/>
                          <a:pt x="1690" y="1498"/>
                        </a:cubicBezTo>
                        <a:cubicBezTo>
                          <a:pt x="1751" y="707"/>
                          <a:pt x="1436" y="39"/>
                          <a:pt x="989" y="2"/>
                        </a:cubicBezTo>
                        <a:cubicBezTo>
                          <a:pt x="977" y="1"/>
                          <a:pt x="965" y="1"/>
                          <a:pt x="954" y="1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315" name="Google Shape;315;p24"/>
                  <p:cNvSpPr/>
                  <p:nvPr/>
                </p:nvSpPr>
                <p:spPr>
                  <a:xfrm>
                    <a:off x="5209250" y="4888500"/>
                    <a:ext cx="43675" cy="71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47" h="2866" extrusionOk="0">
                        <a:moveTo>
                          <a:pt x="950" y="1"/>
                        </a:moveTo>
                        <a:cubicBezTo>
                          <a:pt x="516" y="1"/>
                          <a:pt x="122" y="601"/>
                          <a:pt x="60" y="1368"/>
                        </a:cubicBezTo>
                        <a:cubicBezTo>
                          <a:pt x="0" y="2160"/>
                          <a:pt x="314" y="2828"/>
                          <a:pt x="762" y="2865"/>
                        </a:cubicBezTo>
                        <a:cubicBezTo>
                          <a:pt x="774" y="2865"/>
                          <a:pt x="785" y="2866"/>
                          <a:pt x="797" y="2866"/>
                        </a:cubicBezTo>
                        <a:cubicBezTo>
                          <a:pt x="1231" y="2866"/>
                          <a:pt x="1625" y="2266"/>
                          <a:pt x="1687" y="1495"/>
                        </a:cubicBezTo>
                        <a:cubicBezTo>
                          <a:pt x="1747" y="707"/>
                          <a:pt x="1434" y="39"/>
                          <a:pt x="985" y="2"/>
                        </a:cubicBezTo>
                        <a:cubicBezTo>
                          <a:pt x="974" y="1"/>
                          <a:pt x="962" y="1"/>
                          <a:pt x="950" y="1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316" name="Google Shape;316;p24"/>
                  <p:cNvSpPr/>
                  <p:nvPr/>
                </p:nvSpPr>
                <p:spPr>
                  <a:xfrm>
                    <a:off x="5228275" y="5036725"/>
                    <a:ext cx="89625" cy="788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585" h="3153" extrusionOk="0">
                        <a:moveTo>
                          <a:pt x="1794" y="1"/>
                        </a:moveTo>
                        <a:cubicBezTo>
                          <a:pt x="1585" y="1"/>
                          <a:pt x="1372" y="43"/>
                          <a:pt x="1166" y="132"/>
                        </a:cubicBezTo>
                        <a:cubicBezTo>
                          <a:pt x="368" y="476"/>
                          <a:pt x="1" y="1405"/>
                          <a:pt x="348" y="2203"/>
                        </a:cubicBezTo>
                        <a:cubicBezTo>
                          <a:pt x="607" y="2797"/>
                          <a:pt x="1185" y="3153"/>
                          <a:pt x="1794" y="3153"/>
                        </a:cubicBezTo>
                        <a:cubicBezTo>
                          <a:pt x="2004" y="3153"/>
                          <a:pt x="2217" y="3111"/>
                          <a:pt x="2423" y="3022"/>
                        </a:cubicBezTo>
                        <a:cubicBezTo>
                          <a:pt x="3221" y="2677"/>
                          <a:pt x="3585" y="1749"/>
                          <a:pt x="3241" y="950"/>
                        </a:cubicBezTo>
                        <a:cubicBezTo>
                          <a:pt x="2982" y="356"/>
                          <a:pt x="2404" y="1"/>
                          <a:pt x="1794" y="1"/>
                        </a:cubicBezTo>
                        <a:close/>
                      </a:path>
                    </a:pathLst>
                  </a:custGeom>
                  <a:solidFill>
                    <a:srgbClr val="E5908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317" name="Google Shape;317;p24"/>
                  <p:cNvSpPr/>
                  <p:nvPr/>
                </p:nvSpPr>
                <p:spPr>
                  <a:xfrm>
                    <a:off x="4786875" y="4984625"/>
                    <a:ext cx="89625" cy="788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585" h="3155" extrusionOk="0">
                        <a:moveTo>
                          <a:pt x="1793" y="1"/>
                        </a:moveTo>
                        <a:cubicBezTo>
                          <a:pt x="1583" y="1"/>
                          <a:pt x="1370" y="43"/>
                          <a:pt x="1166" y="131"/>
                        </a:cubicBezTo>
                        <a:cubicBezTo>
                          <a:pt x="368" y="479"/>
                          <a:pt x="0" y="1404"/>
                          <a:pt x="344" y="2203"/>
                        </a:cubicBezTo>
                        <a:cubicBezTo>
                          <a:pt x="603" y="2800"/>
                          <a:pt x="1184" y="3154"/>
                          <a:pt x="1794" y="3154"/>
                        </a:cubicBezTo>
                        <a:cubicBezTo>
                          <a:pt x="2003" y="3154"/>
                          <a:pt x="2215" y="3112"/>
                          <a:pt x="2419" y="3025"/>
                        </a:cubicBezTo>
                        <a:cubicBezTo>
                          <a:pt x="3218" y="2677"/>
                          <a:pt x="3585" y="1748"/>
                          <a:pt x="3238" y="950"/>
                        </a:cubicBezTo>
                        <a:cubicBezTo>
                          <a:pt x="2981" y="356"/>
                          <a:pt x="2402" y="1"/>
                          <a:pt x="1793" y="1"/>
                        </a:cubicBezTo>
                        <a:close/>
                      </a:path>
                    </a:pathLst>
                  </a:custGeom>
                  <a:solidFill>
                    <a:srgbClr val="E5908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318" name="Google Shape;318;p24"/>
                  <p:cNvSpPr/>
                  <p:nvPr/>
                </p:nvSpPr>
                <p:spPr>
                  <a:xfrm>
                    <a:off x="5119550" y="4985150"/>
                    <a:ext cx="129550" cy="745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82" h="2981" extrusionOk="0">
                        <a:moveTo>
                          <a:pt x="3943" y="0"/>
                        </a:moveTo>
                        <a:cubicBezTo>
                          <a:pt x="3739" y="0"/>
                          <a:pt x="3544" y="20"/>
                          <a:pt x="3354" y="54"/>
                        </a:cubicBezTo>
                        <a:cubicBezTo>
                          <a:pt x="2947" y="127"/>
                          <a:pt x="2556" y="235"/>
                          <a:pt x="2176" y="368"/>
                        </a:cubicBezTo>
                        <a:cubicBezTo>
                          <a:pt x="1414" y="636"/>
                          <a:pt x="685" y="976"/>
                          <a:pt x="1" y="1397"/>
                        </a:cubicBezTo>
                        <a:cubicBezTo>
                          <a:pt x="769" y="1169"/>
                          <a:pt x="1527" y="936"/>
                          <a:pt x="2286" y="745"/>
                        </a:cubicBezTo>
                        <a:cubicBezTo>
                          <a:pt x="2666" y="659"/>
                          <a:pt x="3047" y="568"/>
                          <a:pt x="3425" y="528"/>
                        </a:cubicBezTo>
                        <a:cubicBezTo>
                          <a:pt x="3582" y="509"/>
                          <a:pt x="3739" y="494"/>
                          <a:pt x="3890" y="494"/>
                        </a:cubicBezTo>
                        <a:cubicBezTo>
                          <a:pt x="3919" y="494"/>
                          <a:pt x="3947" y="494"/>
                          <a:pt x="3975" y="495"/>
                        </a:cubicBezTo>
                        <a:cubicBezTo>
                          <a:pt x="4153" y="502"/>
                          <a:pt x="4326" y="528"/>
                          <a:pt x="4447" y="591"/>
                        </a:cubicBezTo>
                        <a:cubicBezTo>
                          <a:pt x="4567" y="656"/>
                          <a:pt x="4630" y="725"/>
                          <a:pt x="4654" y="862"/>
                        </a:cubicBezTo>
                        <a:cubicBezTo>
                          <a:pt x="4670" y="979"/>
                          <a:pt x="4634" y="1109"/>
                          <a:pt x="4544" y="1243"/>
                        </a:cubicBezTo>
                        <a:cubicBezTo>
                          <a:pt x="4360" y="1517"/>
                          <a:pt x="4035" y="1741"/>
                          <a:pt x="3715" y="1941"/>
                        </a:cubicBezTo>
                        <a:cubicBezTo>
                          <a:pt x="3057" y="2342"/>
                          <a:pt x="2329" y="2663"/>
                          <a:pt x="1598" y="2980"/>
                        </a:cubicBezTo>
                        <a:cubicBezTo>
                          <a:pt x="2389" y="2863"/>
                          <a:pt x="3167" y="2646"/>
                          <a:pt x="3906" y="2289"/>
                        </a:cubicBezTo>
                        <a:cubicBezTo>
                          <a:pt x="4273" y="2108"/>
                          <a:pt x="4637" y="1891"/>
                          <a:pt x="4934" y="1524"/>
                        </a:cubicBezTo>
                        <a:cubicBezTo>
                          <a:pt x="5074" y="1340"/>
                          <a:pt x="5182" y="1066"/>
                          <a:pt x="5142" y="789"/>
                        </a:cubicBezTo>
                        <a:cubicBezTo>
                          <a:pt x="5135" y="722"/>
                          <a:pt x="5111" y="659"/>
                          <a:pt x="5094" y="591"/>
                        </a:cubicBezTo>
                        <a:cubicBezTo>
                          <a:pt x="5062" y="528"/>
                          <a:pt x="5034" y="462"/>
                          <a:pt x="4991" y="405"/>
                        </a:cubicBezTo>
                        <a:cubicBezTo>
                          <a:pt x="4948" y="348"/>
                          <a:pt x="4901" y="288"/>
                          <a:pt x="4844" y="251"/>
                        </a:cubicBezTo>
                        <a:cubicBezTo>
                          <a:pt x="4791" y="204"/>
                          <a:pt x="4734" y="167"/>
                          <a:pt x="4674" y="141"/>
                        </a:cubicBezTo>
                        <a:cubicBezTo>
                          <a:pt x="4436" y="27"/>
                          <a:pt x="4206" y="4"/>
                          <a:pt x="3989" y="1"/>
                        </a:cubicBezTo>
                        <a:cubicBezTo>
                          <a:pt x="3974" y="0"/>
                          <a:pt x="3958" y="0"/>
                          <a:pt x="3943" y="0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319" name="Google Shape;319;p24"/>
                  <p:cNvSpPr/>
                  <p:nvPr/>
                </p:nvSpPr>
                <p:spPr>
                  <a:xfrm>
                    <a:off x="4833900" y="5053200"/>
                    <a:ext cx="368100" cy="2367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724" h="9471" extrusionOk="0">
                        <a:moveTo>
                          <a:pt x="3138" y="1"/>
                        </a:moveTo>
                        <a:cubicBezTo>
                          <a:pt x="2839" y="1"/>
                          <a:pt x="2543" y="48"/>
                          <a:pt x="2258" y="154"/>
                        </a:cubicBezTo>
                        <a:cubicBezTo>
                          <a:pt x="1870" y="298"/>
                          <a:pt x="1500" y="549"/>
                          <a:pt x="1152" y="946"/>
                        </a:cubicBezTo>
                        <a:cubicBezTo>
                          <a:pt x="0" y="2258"/>
                          <a:pt x="949" y="5489"/>
                          <a:pt x="3107" y="7560"/>
                        </a:cubicBezTo>
                        <a:cubicBezTo>
                          <a:pt x="3925" y="8348"/>
                          <a:pt x="4920" y="8966"/>
                          <a:pt x="6033" y="9246"/>
                        </a:cubicBezTo>
                        <a:cubicBezTo>
                          <a:pt x="6633" y="9401"/>
                          <a:pt x="7234" y="9470"/>
                          <a:pt x="7824" y="9470"/>
                        </a:cubicBezTo>
                        <a:cubicBezTo>
                          <a:pt x="8732" y="9470"/>
                          <a:pt x="9613" y="9306"/>
                          <a:pt x="10425" y="9032"/>
                        </a:cubicBezTo>
                        <a:cubicBezTo>
                          <a:pt x="12636" y="8295"/>
                          <a:pt x="14313" y="6752"/>
                          <a:pt x="14536" y="5565"/>
                        </a:cubicBezTo>
                        <a:cubicBezTo>
                          <a:pt x="14724" y="4587"/>
                          <a:pt x="14476" y="3889"/>
                          <a:pt x="13805" y="3428"/>
                        </a:cubicBezTo>
                        <a:cubicBezTo>
                          <a:pt x="13665" y="3331"/>
                          <a:pt x="13501" y="3244"/>
                          <a:pt x="13317" y="3168"/>
                        </a:cubicBezTo>
                        <a:cubicBezTo>
                          <a:pt x="13157" y="3097"/>
                          <a:pt x="12980" y="3037"/>
                          <a:pt x="12790" y="2984"/>
                        </a:cubicBezTo>
                        <a:cubicBezTo>
                          <a:pt x="12435" y="2887"/>
                          <a:pt x="12031" y="2813"/>
                          <a:pt x="11574" y="2770"/>
                        </a:cubicBezTo>
                        <a:cubicBezTo>
                          <a:pt x="11307" y="2739"/>
                          <a:pt x="11023" y="2719"/>
                          <a:pt x="10719" y="2710"/>
                        </a:cubicBezTo>
                        <a:cubicBezTo>
                          <a:pt x="9409" y="2663"/>
                          <a:pt x="8211" y="2175"/>
                          <a:pt x="7064" y="1584"/>
                        </a:cubicBezTo>
                        <a:cubicBezTo>
                          <a:pt x="6744" y="1421"/>
                          <a:pt x="6430" y="1250"/>
                          <a:pt x="6119" y="1073"/>
                        </a:cubicBezTo>
                        <a:cubicBezTo>
                          <a:pt x="6022" y="1020"/>
                          <a:pt x="5926" y="963"/>
                          <a:pt x="5826" y="909"/>
                        </a:cubicBezTo>
                        <a:cubicBezTo>
                          <a:pt x="5772" y="883"/>
                          <a:pt x="5718" y="852"/>
                          <a:pt x="5665" y="823"/>
                        </a:cubicBezTo>
                        <a:cubicBezTo>
                          <a:pt x="5438" y="699"/>
                          <a:pt x="5204" y="579"/>
                          <a:pt x="4967" y="468"/>
                        </a:cubicBezTo>
                        <a:cubicBezTo>
                          <a:pt x="4596" y="302"/>
                          <a:pt x="4222" y="165"/>
                          <a:pt x="3848" y="84"/>
                        </a:cubicBezTo>
                        <a:cubicBezTo>
                          <a:pt x="3657" y="41"/>
                          <a:pt x="3467" y="14"/>
                          <a:pt x="3280" y="4"/>
                        </a:cubicBezTo>
                        <a:cubicBezTo>
                          <a:pt x="3233" y="2"/>
                          <a:pt x="3185" y="1"/>
                          <a:pt x="3138" y="1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320" name="Google Shape;320;p24"/>
                  <p:cNvSpPr/>
                  <p:nvPr/>
                </p:nvSpPr>
                <p:spPr>
                  <a:xfrm>
                    <a:off x="4911550" y="5207725"/>
                    <a:ext cx="182900" cy="850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316" h="3400" extrusionOk="0">
                        <a:moveTo>
                          <a:pt x="3701" y="1"/>
                        </a:moveTo>
                        <a:cubicBezTo>
                          <a:pt x="2126" y="1"/>
                          <a:pt x="723" y="917"/>
                          <a:pt x="1" y="1489"/>
                        </a:cubicBezTo>
                        <a:cubicBezTo>
                          <a:pt x="819" y="2277"/>
                          <a:pt x="1814" y="2895"/>
                          <a:pt x="2927" y="3179"/>
                        </a:cubicBezTo>
                        <a:cubicBezTo>
                          <a:pt x="3525" y="3331"/>
                          <a:pt x="4124" y="3400"/>
                          <a:pt x="4712" y="3400"/>
                        </a:cubicBezTo>
                        <a:cubicBezTo>
                          <a:pt x="5621" y="3400"/>
                          <a:pt x="6504" y="3235"/>
                          <a:pt x="7316" y="2961"/>
                        </a:cubicBezTo>
                        <a:cubicBezTo>
                          <a:pt x="7105" y="1967"/>
                          <a:pt x="6520" y="797"/>
                          <a:pt x="5051" y="243"/>
                        </a:cubicBezTo>
                        <a:cubicBezTo>
                          <a:pt x="4595" y="72"/>
                          <a:pt x="4141" y="1"/>
                          <a:pt x="3701" y="1"/>
                        </a:cubicBezTo>
                        <a:close/>
                      </a:path>
                    </a:pathLst>
                  </a:custGeom>
                  <a:solidFill>
                    <a:srgbClr val="E5908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321" name="Google Shape;321;p24"/>
                  <p:cNvSpPr/>
                  <p:nvPr/>
                </p:nvSpPr>
                <p:spPr>
                  <a:xfrm>
                    <a:off x="4886500" y="5050450"/>
                    <a:ext cx="89050" cy="536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562" h="2145" extrusionOk="0">
                        <a:moveTo>
                          <a:pt x="1034" y="1"/>
                        </a:moveTo>
                        <a:cubicBezTo>
                          <a:pt x="735" y="1"/>
                          <a:pt x="439" y="48"/>
                          <a:pt x="154" y="154"/>
                        </a:cubicBezTo>
                        <a:cubicBezTo>
                          <a:pt x="0" y="679"/>
                          <a:pt x="110" y="1387"/>
                          <a:pt x="445" y="1657"/>
                        </a:cubicBezTo>
                        <a:cubicBezTo>
                          <a:pt x="702" y="1865"/>
                          <a:pt x="1066" y="1842"/>
                          <a:pt x="1390" y="1905"/>
                        </a:cubicBezTo>
                        <a:cubicBezTo>
                          <a:pt x="1734" y="1970"/>
                          <a:pt x="2064" y="2145"/>
                          <a:pt x="2409" y="2145"/>
                        </a:cubicBezTo>
                        <a:cubicBezTo>
                          <a:pt x="2432" y="2145"/>
                          <a:pt x="2456" y="2144"/>
                          <a:pt x="2479" y="2142"/>
                        </a:cubicBezTo>
                        <a:cubicBezTo>
                          <a:pt x="2886" y="2112"/>
                          <a:pt x="3237" y="1818"/>
                          <a:pt x="3411" y="1450"/>
                        </a:cubicBezTo>
                        <a:cubicBezTo>
                          <a:pt x="3501" y="1253"/>
                          <a:pt x="3548" y="1043"/>
                          <a:pt x="3561" y="823"/>
                        </a:cubicBezTo>
                        <a:cubicBezTo>
                          <a:pt x="3334" y="699"/>
                          <a:pt x="3100" y="579"/>
                          <a:pt x="2863" y="468"/>
                        </a:cubicBezTo>
                        <a:cubicBezTo>
                          <a:pt x="2492" y="302"/>
                          <a:pt x="2118" y="165"/>
                          <a:pt x="1744" y="84"/>
                        </a:cubicBezTo>
                        <a:cubicBezTo>
                          <a:pt x="1553" y="41"/>
                          <a:pt x="1363" y="14"/>
                          <a:pt x="1176" y="4"/>
                        </a:cubicBezTo>
                        <a:cubicBezTo>
                          <a:pt x="1129" y="2"/>
                          <a:pt x="1081" y="1"/>
                          <a:pt x="1034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322" name="Google Shape;322;p24"/>
                  <p:cNvSpPr/>
                  <p:nvPr/>
                </p:nvSpPr>
                <p:spPr>
                  <a:xfrm>
                    <a:off x="5010175" y="5090050"/>
                    <a:ext cx="156675" cy="69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67" h="2773" extrusionOk="0">
                        <a:moveTo>
                          <a:pt x="13" y="0"/>
                        </a:moveTo>
                        <a:cubicBezTo>
                          <a:pt x="17" y="124"/>
                          <a:pt x="27" y="241"/>
                          <a:pt x="24" y="351"/>
                        </a:cubicBezTo>
                        <a:cubicBezTo>
                          <a:pt x="13" y="715"/>
                          <a:pt x="0" y="1103"/>
                          <a:pt x="201" y="1423"/>
                        </a:cubicBezTo>
                        <a:cubicBezTo>
                          <a:pt x="458" y="1834"/>
                          <a:pt x="972" y="1988"/>
                          <a:pt x="1443" y="2108"/>
                        </a:cubicBezTo>
                        <a:cubicBezTo>
                          <a:pt x="2145" y="2288"/>
                          <a:pt x="2849" y="2469"/>
                          <a:pt x="3554" y="2652"/>
                        </a:cubicBezTo>
                        <a:cubicBezTo>
                          <a:pt x="3785" y="2714"/>
                          <a:pt x="4020" y="2772"/>
                          <a:pt x="4257" y="2772"/>
                        </a:cubicBezTo>
                        <a:cubicBezTo>
                          <a:pt x="4263" y="2772"/>
                          <a:pt x="4269" y="2772"/>
                          <a:pt x="4276" y="2772"/>
                        </a:cubicBezTo>
                        <a:cubicBezTo>
                          <a:pt x="4570" y="2772"/>
                          <a:pt x="4857" y="2683"/>
                          <a:pt x="5131" y="2578"/>
                        </a:cubicBezTo>
                        <a:cubicBezTo>
                          <a:pt x="5532" y="2425"/>
                          <a:pt x="5949" y="2218"/>
                          <a:pt x="6163" y="1841"/>
                        </a:cubicBezTo>
                        <a:cubicBezTo>
                          <a:pt x="6210" y="1761"/>
                          <a:pt x="6246" y="1673"/>
                          <a:pt x="6266" y="1584"/>
                        </a:cubicBezTo>
                        <a:cubicBezTo>
                          <a:pt x="6106" y="1513"/>
                          <a:pt x="5929" y="1453"/>
                          <a:pt x="5739" y="1400"/>
                        </a:cubicBezTo>
                        <a:cubicBezTo>
                          <a:pt x="5384" y="1303"/>
                          <a:pt x="4980" y="1229"/>
                          <a:pt x="4523" y="1186"/>
                        </a:cubicBezTo>
                        <a:cubicBezTo>
                          <a:pt x="4256" y="1155"/>
                          <a:pt x="3972" y="1135"/>
                          <a:pt x="3668" y="1126"/>
                        </a:cubicBezTo>
                        <a:cubicBezTo>
                          <a:pt x="2358" y="1079"/>
                          <a:pt x="1160" y="591"/>
                          <a:pt x="13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323" name="Google Shape;323;p24"/>
                  <p:cNvSpPr/>
                  <p:nvPr/>
                </p:nvSpPr>
                <p:spPr>
                  <a:xfrm>
                    <a:off x="4303150" y="4642300"/>
                    <a:ext cx="537275" cy="748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491" h="29928" extrusionOk="0">
                        <a:moveTo>
                          <a:pt x="20849" y="0"/>
                        </a:moveTo>
                        <a:lnTo>
                          <a:pt x="20849" y="0"/>
                        </a:lnTo>
                        <a:cubicBezTo>
                          <a:pt x="18899" y="193"/>
                          <a:pt x="17663" y="608"/>
                          <a:pt x="17663" y="608"/>
                        </a:cubicBezTo>
                        <a:cubicBezTo>
                          <a:pt x="7826" y="3931"/>
                          <a:pt x="1473" y="13363"/>
                          <a:pt x="694" y="15421"/>
                        </a:cubicBezTo>
                        <a:cubicBezTo>
                          <a:pt x="0" y="17255"/>
                          <a:pt x="1810" y="24110"/>
                          <a:pt x="7055" y="29928"/>
                        </a:cubicBezTo>
                        <a:lnTo>
                          <a:pt x="7055" y="29928"/>
                        </a:lnTo>
                        <a:cubicBezTo>
                          <a:pt x="4044" y="16815"/>
                          <a:pt x="12495" y="10769"/>
                          <a:pt x="12495" y="10769"/>
                        </a:cubicBezTo>
                        <a:cubicBezTo>
                          <a:pt x="21150" y="8390"/>
                          <a:pt x="21491" y="3093"/>
                          <a:pt x="20849" y="0"/>
                        </a:cubicBezTo>
                        <a:close/>
                      </a:path>
                    </a:pathLst>
                  </a:custGeom>
                  <a:solidFill>
                    <a:srgbClr val="965C4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324" name="Google Shape;324;p24"/>
                  <p:cNvSpPr/>
                  <p:nvPr/>
                </p:nvSpPr>
                <p:spPr>
                  <a:xfrm>
                    <a:off x="4420775" y="4582975"/>
                    <a:ext cx="421900" cy="2943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876" h="11774" extrusionOk="0">
                        <a:moveTo>
                          <a:pt x="1" y="10843"/>
                        </a:moveTo>
                        <a:lnTo>
                          <a:pt x="128" y="11137"/>
                        </a:lnTo>
                        <a:cubicBezTo>
                          <a:pt x="161" y="11087"/>
                          <a:pt x="195" y="11037"/>
                          <a:pt x="230" y="10986"/>
                        </a:cubicBezTo>
                        <a:lnTo>
                          <a:pt x="230" y="10986"/>
                        </a:lnTo>
                        <a:cubicBezTo>
                          <a:pt x="77" y="10900"/>
                          <a:pt x="1" y="10843"/>
                          <a:pt x="1" y="10843"/>
                        </a:cubicBezTo>
                        <a:close/>
                        <a:moveTo>
                          <a:pt x="15352" y="1"/>
                        </a:moveTo>
                        <a:cubicBezTo>
                          <a:pt x="15352" y="1"/>
                          <a:pt x="3211" y="6674"/>
                          <a:pt x="230" y="10986"/>
                        </a:cubicBezTo>
                        <a:lnTo>
                          <a:pt x="230" y="10986"/>
                        </a:lnTo>
                        <a:cubicBezTo>
                          <a:pt x="693" y="11247"/>
                          <a:pt x="1858" y="11773"/>
                          <a:pt x="3720" y="11773"/>
                        </a:cubicBezTo>
                        <a:cubicBezTo>
                          <a:pt x="5336" y="11773"/>
                          <a:pt x="7477" y="11377"/>
                          <a:pt x="10138" y="10065"/>
                        </a:cubicBezTo>
                        <a:cubicBezTo>
                          <a:pt x="16875" y="6745"/>
                          <a:pt x="15352" y="1"/>
                          <a:pt x="15352" y="1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325" name="Google Shape;325;p24"/>
                  <p:cNvSpPr/>
                  <p:nvPr/>
                </p:nvSpPr>
                <p:spPr>
                  <a:xfrm>
                    <a:off x="4240925" y="4804500"/>
                    <a:ext cx="306750" cy="2534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270" h="10136" extrusionOk="0">
                        <a:moveTo>
                          <a:pt x="5911" y="1"/>
                        </a:moveTo>
                        <a:cubicBezTo>
                          <a:pt x="5474" y="1"/>
                          <a:pt x="5026" y="91"/>
                          <a:pt x="4569" y="292"/>
                        </a:cubicBezTo>
                        <a:cubicBezTo>
                          <a:pt x="0" y="2306"/>
                          <a:pt x="3595" y="8990"/>
                          <a:pt x="9330" y="10136"/>
                        </a:cubicBezTo>
                        <a:lnTo>
                          <a:pt x="10281" y="9388"/>
                        </a:lnTo>
                        <a:cubicBezTo>
                          <a:pt x="11884" y="8125"/>
                          <a:pt x="12269" y="5853"/>
                          <a:pt x="11170" y="4134"/>
                        </a:cubicBezTo>
                        <a:cubicBezTo>
                          <a:pt x="9909" y="2157"/>
                          <a:pt x="8044" y="1"/>
                          <a:pt x="5911" y="1"/>
                        </a:cubicBezTo>
                        <a:close/>
                      </a:path>
                    </a:pathLst>
                  </a:custGeom>
                  <a:solidFill>
                    <a:srgbClr val="965C4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326" name="Google Shape;326;p24"/>
                  <p:cNvSpPr/>
                  <p:nvPr/>
                </p:nvSpPr>
                <p:spPr>
                  <a:xfrm>
                    <a:off x="4328775" y="4857450"/>
                    <a:ext cx="114175" cy="1326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67" h="5304" extrusionOk="0">
                        <a:moveTo>
                          <a:pt x="424" y="0"/>
                        </a:moveTo>
                        <a:cubicBezTo>
                          <a:pt x="282" y="0"/>
                          <a:pt x="140" y="12"/>
                          <a:pt x="0" y="36"/>
                        </a:cubicBezTo>
                        <a:cubicBezTo>
                          <a:pt x="632" y="140"/>
                          <a:pt x="1199" y="391"/>
                          <a:pt x="1700" y="718"/>
                        </a:cubicBezTo>
                        <a:cubicBezTo>
                          <a:pt x="2201" y="1052"/>
                          <a:pt x="2629" y="1479"/>
                          <a:pt x="2983" y="1967"/>
                        </a:cubicBezTo>
                        <a:cubicBezTo>
                          <a:pt x="2983" y="1967"/>
                          <a:pt x="2986" y="1970"/>
                          <a:pt x="2986" y="1974"/>
                        </a:cubicBezTo>
                        <a:cubicBezTo>
                          <a:pt x="2706" y="1880"/>
                          <a:pt x="2415" y="1809"/>
                          <a:pt x="2115" y="1793"/>
                        </a:cubicBezTo>
                        <a:cubicBezTo>
                          <a:pt x="2040" y="1788"/>
                          <a:pt x="1965" y="1785"/>
                          <a:pt x="1890" y="1785"/>
                        </a:cubicBezTo>
                        <a:cubicBezTo>
                          <a:pt x="1651" y="1785"/>
                          <a:pt x="1410" y="1815"/>
                          <a:pt x="1179" y="1883"/>
                        </a:cubicBezTo>
                        <a:cubicBezTo>
                          <a:pt x="879" y="1977"/>
                          <a:pt x="572" y="2124"/>
                          <a:pt x="381" y="2381"/>
                        </a:cubicBezTo>
                        <a:cubicBezTo>
                          <a:pt x="681" y="2304"/>
                          <a:pt x="962" y="2284"/>
                          <a:pt x="1243" y="2274"/>
                        </a:cubicBezTo>
                        <a:cubicBezTo>
                          <a:pt x="1303" y="2273"/>
                          <a:pt x="1363" y="2272"/>
                          <a:pt x="1423" y="2272"/>
                        </a:cubicBezTo>
                        <a:cubicBezTo>
                          <a:pt x="1643" y="2272"/>
                          <a:pt x="1861" y="2282"/>
                          <a:pt x="2081" y="2298"/>
                        </a:cubicBezTo>
                        <a:cubicBezTo>
                          <a:pt x="2362" y="2315"/>
                          <a:pt x="2642" y="2351"/>
                          <a:pt x="2933" y="2371"/>
                        </a:cubicBezTo>
                        <a:cubicBezTo>
                          <a:pt x="3046" y="2387"/>
                          <a:pt x="3167" y="2395"/>
                          <a:pt x="3284" y="2404"/>
                        </a:cubicBezTo>
                        <a:lnTo>
                          <a:pt x="3474" y="2728"/>
                        </a:lnTo>
                        <a:cubicBezTo>
                          <a:pt x="3638" y="2985"/>
                          <a:pt x="3738" y="3276"/>
                          <a:pt x="3888" y="3547"/>
                        </a:cubicBezTo>
                        <a:lnTo>
                          <a:pt x="4239" y="4412"/>
                        </a:lnTo>
                        <a:cubicBezTo>
                          <a:pt x="4343" y="4709"/>
                          <a:pt x="4443" y="5006"/>
                          <a:pt x="4566" y="5304"/>
                        </a:cubicBezTo>
                        <a:cubicBezTo>
                          <a:pt x="4553" y="4986"/>
                          <a:pt x="4517" y="4669"/>
                          <a:pt x="4480" y="4348"/>
                        </a:cubicBezTo>
                        <a:cubicBezTo>
                          <a:pt x="4420" y="4034"/>
                          <a:pt x="4346" y="3721"/>
                          <a:pt x="4259" y="3410"/>
                        </a:cubicBezTo>
                        <a:cubicBezTo>
                          <a:pt x="4048" y="2799"/>
                          <a:pt x="3795" y="2190"/>
                          <a:pt x="3390" y="1663"/>
                        </a:cubicBezTo>
                        <a:cubicBezTo>
                          <a:pt x="2993" y="1138"/>
                          <a:pt x="2496" y="671"/>
                          <a:pt x="1898" y="377"/>
                        </a:cubicBezTo>
                        <a:cubicBezTo>
                          <a:pt x="1439" y="145"/>
                          <a:pt x="928" y="0"/>
                          <a:pt x="424" y="0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</p:grpSp>
          </p:grpSp>
          <p:grpSp>
            <p:nvGrpSpPr>
              <p:cNvPr id="327" name="Google Shape;327;p24"/>
              <p:cNvGrpSpPr/>
              <p:nvPr/>
            </p:nvGrpSpPr>
            <p:grpSpPr>
              <a:xfrm>
                <a:off x="3118335" y="3305642"/>
                <a:ext cx="3028569" cy="2281073"/>
                <a:chOff x="3118335" y="3305642"/>
                <a:chExt cx="3028569" cy="2281073"/>
              </a:xfrm>
            </p:grpSpPr>
            <p:sp>
              <p:nvSpPr>
                <p:cNvPr id="328" name="Google Shape;328;p24"/>
                <p:cNvSpPr/>
                <p:nvPr/>
              </p:nvSpPr>
              <p:spPr>
                <a:xfrm>
                  <a:off x="5053359" y="3799333"/>
                  <a:ext cx="18271" cy="231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8" h="415" extrusionOk="0">
                      <a:moveTo>
                        <a:pt x="325" y="1"/>
                      </a:moveTo>
                      <a:lnTo>
                        <a:pt x="1" y="10"/>
                      </a:lnTo>
                      <a:cubicBezTo>
                        <a:pt x="7" y="141"/>
                        <a:pt x="4" y="271"/>
                        <a:pt x="1" y="402"/>
                      </a:cubicBezTo>
                      <a:lnTo>
                        <a:pt x="322" y="414"/>
                      </a:lnTo>
                      <a:cubicBezTo>
                        <a:pt x="328" y="278"/>
                        <a:pt x="328" y="138"/>
                        <a:pt x="32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29" name="Google Shape;329;p24"/>
                <p:cNvSpPr/>
                <p:nvPr/>
              </p:nvSpPr>
              <p:spPr>
                <a:xfrm>
                  <a:off x="5261362" y="4006379"/>
                  <a:ext cx="885542" cy="12228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97" h="21954" extrusionOk="0">
                      <a:moveTo>
                        <a:pt x="4537" y="1"/>
                      </a:moveTo>
                      <a:lnTo>
                        <a:pt x="1" y="21656"/>
                      </a:lnTo>
                      <a:lnTo>
                        <a:pt x="15897" y="21953"/>
                      </a:lnTo>
                      <a:cubicBezTo>
                        <a:pt x="11665" y="7653"/>
                        <a:pt x="4537" y="178"/>
                        <a:pt x="4537" y="1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30" name="Google Shape;330;p24"/>
                <p:cNvSpPr/>
                <p:nvPr/>
              </p:nvSpPr>
              <p:spPr>
                <a:xfrm>
                  <a:off x="3504203" y="3568502"/>
                  <a:ext cx="2352255" cy="17951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227" h="32227" extrusionOk="0">
                      <a:moveTo>
                        <a:pt x="21157" y="0"/>
                      </a:moveTo>
                      <a:cubicBezTo>
                        <a:pt x="14678" y="0"/>
                        <a:pt x="9917" y="4458"/>
                        <a:pt x="9917" y="4458"/>
                      </a:cubicBezTo>
                      <a:cubicBezTo>
                        <a:pt x="9917" y="4458"/>
                        <a:pt x="8187" y="5952"/>
                        <a:pt x="6276" y="8363"/>
                      </a:cubicBezTo>
                      <a:lnTo>
                        <a:pt x="6276" y="8370"/>
                      </a:lnTo>
                      <a:cubicBezTo>
                        <a:pt x="3350" y="12064"/>
                        <a:pt x="0" y="17913"/>
                        <a:pt x="1791" y="23832"/>
                      </a:cubicBezTo>
                      <a:cubicBezTo>
                        <a:pt x="3968" y="31045"/>
                        <a:pt x="12286" y="32226"/>
                        <a:pt x="20428" y="32226"/>
                      </a:cubicBezTo>
                      <a:cubicBezTo>
                        <a:pt x="23341" y="32226"/>
                        <a:pt x="26231" y="32075"/>
                        <a:pt x="28810" y="31995"/>
                      </a:cubicBezTo>
                      <a:cubicBezTo>
                        <a:pt x="29437" y="31972"/>
                        <a:pt x="30045" y="31922"/>
                        <a:pt x="30626" y="31838"/>
                      </a:cubicBezTo>
                      <a:cubicBezTo>
                        <a:pt x="39060" y="30639"/>
                        <a:pt x="42227" y="23036"/>
                        <a:pt x="40133" y="15882"/>
                      </a:cubicBezTo>
                      <a:cubicBezTo>
                        <a:pt x="39581" y="14005"/>
                        <a:pt x="38760" y="12188"/>
                        <a:pt x="37725" y="10487"/>
                      </a:cubicBezTo>
                      <a:cubicBezTo>
                        <a:pt x="36475" y="8443"/>
                        <a:pt x="34909" y="6573"/>
                        <a:pt x="33119" y="4996"/>
                      </a:cubicBezTo>
                      <a:cubicBezTo>
                        <a:pt x="30342" y="2541"/>
                        <a:pt x="27023" y="798"/>
                        <a:pt x="23508" y="200"/>
                      </a:cubicBezTo>
                      <a:cubicBezTo>
                        <a:pt x="22704" y="62"/>
                        <a:pt x="21919" y="0"/>
                        <a:pt x="21157" y="0"/>
                      </a:cubicBezTo>
                      <a:close/>
                    </a:path>
                  </a:pathLst>
                </a:custGeom>
                <a:solidFill>
                  <a:srgbClr val="EDB59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31" name="Google Shape;331;p24"/>
                <p:cNvSpPr/>
                <p:nvPr/>
              </p:nvSpPr>
              <p:spPr>
                <a:xfrm>
                  <a:off x="4291426" y="4100962"/>
                  <a:ext cx="90855" cy="1598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1" h="2870" extrusionOk="0">
                      <a:moveTo>
                        <a:pt x="816" y="0"/>
                      </a:moveTo>
                      <a:cubicBezTo>
                        <a:pt x="368" y="0"/>
                        <a:pt x="0" y="641"/>
                        <a:pt x="0" y="1433"/>
                      </a:cubicBezTo>
                      <a:cubicBezTo>
                        <a:pt x="0" y="2228"/>
                        <a:pt x="368" y="2869"/>
                        <a:pt x="816" y="2869"/>
                      </a:cubicBezTo>
                      <a:cubicBezTo>
                        <a:pt x="1267" y="2869"/>
                        <a:pt x="1631" y="2228"/>
                        <a:pt x="1631" y="1433"/>
                      </a:cubicBezTo>
                      <a:cubicBezTo>
                        <a:pt x="1631" y="641"/>
                        <a:pt x="1267" y="0"/>
                        <a:pt x="816" y="0"/>
                      </a:cubicBezTo>
                      <a:close/>
                    </a:path>
                  </a:pathLst>
                </a:custGeom>
                <a:solidFill>
                  <a:srgbClr val="353B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32" name="Google Shape;332;p24"/>
                <p:cNvSpPr/>
                <p:nvPr/>
              </p:nvSpPr>
              <p:spPr>
                <a:xfrm>
                  <a:off x="4729268" y="4135888"/>
                  <a:ext cx="192962" cy="1885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64" h="3385" extrusionOk="0">
                      <a:moveTo>
                        <a:pt x="1196" y="1"/>
                      </a:moveTo>
                      <a:cubicBezTo>
                        <a:pt x="1174" y="1"/>
                        <a:pt x="1151" y="2"/>
                        <a:pt x="1129" y="4"/>
                      </a:cubicBezTo>
                      <a:lnTo>
                        <a:pt x="858" y="48"/>
                      </a:lnTo>
                      <a:cubicBezTo>
                        <a:pt x="688" y="115"/>
                        <a:pt x="518" y="164"/>
                        <a:pt x="361" y="289"/>
                      </a:cubicBezTo>
                      <a:cubicBezTo>
                        <a:pt x="204" y="405"/>
                        <a:pt x="70" y="605"/>
                        <a:pt x="37" y="816"/>
                      </a:cubicBezTo>
                      <a:cubicBezTo>
                        <a:pt x="1" y="1026"/>
                        <a:pt x="37" y="1220"/>
                        <a:pt x="97" y="1387"/>
                      </a:cubicBezTo>
                      <a:cubicBezTo>
                        <a:pt x="224" y="1715"/>
                        <a:pt x="411" y="1982"/>
                        <a:pt x="622" y="2219"/>
                      </a:cubicBezTo>
                      <a:cubicBezTo>
                        <a:pt x="1039" y="2689"/>
                        <a:pt x="1527" y="3077"/>
                        <a:pt x="2061" y="3384"/>
                      </a:cubicBezTo>
                      <a:cubicBezTo>
                        <a:pt x="1664" y="2917"/>
                        <a:pt x="1266" y="2459"/>
                        <a:pt x="935" y="1975"/>
                      </a:cubicBezTo>
                      <a:cubicBezTo>
                        <a:pt x="611" y="1514"/>
                        <a:pt x="324" y="896"/>
                        <a:pt x="675" y="685"/>
                      </a:cubicBezTo>
                      <a:cubicBezTo>
                        <a:pt x="755" y="616"/>
                        <a:pt x="878" y="576"/>
                        <a:pt x="992" y="525"/>
                      </a:cubicBezTo>
                      <a:lnTo>
                        <a:pt x="1169" y="492"/>
                      </a:lnTo>
                      <a:cubicBezTo>
                        <a:pt x="1187" y="489"/>
                        <a:pt x="1205" y="488"/>
                        <a:pt x="1224" y="488"/>
                      </a:cubicBezTo>
                      <a:cubicBezTo>
                        <a:pt x="1254" y="488"/>
                        <a:pt x="1286" y="491"/>
                        <a:pt x="1317" y="491"/>
                      </a:cubicBezTo>
                      <a:cubicBezTo>
                        <a:pt x="1330" y="491"/>
                        <a:pt x="1343" y="490"/>
                        <a:pt x="1356" y="489"/>
                      </a:cubicBezTo>
                      <a:cubicBezTo>
                        <a:pt x="1607" y="502"/>
                        <a:pt x="1860" y="605"/>
                        <a:pt x="2108" y="739"/>
                      </a:cubicBezTo>
                      <a:cubicBezTo>
                        <a:pt x="2602" y="1026"/>
                        <a:pt x="3040" y="1447"/>
                        <a:pt x="3464" y="1892"/>
                      </a:cubicBezTo>
                      <a:cubicBezTo>
                        <a:pt x="3343" y="1604"/>
                        <a:pt x="3180" y="1340"/>
                        <a:pt x="2993" y="1090"/>
                      </a:cubicBezTo>
                      <a:cubicBezTo>
                        <a:pt x="2802" y="842"/>
                        <a:pt x="2589" y="605"/>
                        <a:pt x="2325" y="412"/>
                      </a:cubicBezTo>
                      <a:cubicBezTo>
                        <a:pt x="2068" y="215"/>
                        <a:pt x="1754" y="61"/>
                        <a:pt x="1399" y="14"/>
                      </a:cubicBezTo>
                      <a:cubicBezTo>
                        <a:pt x="1332" y="10"/>
                        <a:pt x="1264" y="1"/>
                        <a:pt x="1196" y="1"/>
                      </a:cubicBezTo>
                      <a:close/>
                    </a:path>
                  </a:pathLst>
                </a:custGeom>
                <a:solidFill>
                  <a:srgbClr val="353B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33" name="Google Shape;333;p24"/>
                <p:cNvSpPr/>
                <p:nvPr/>
              </p:nvSpPr>
              <p:spPr>
                <a:xfrm>
                  <a:off x="4248979" y="4339814"/>
                  <a:ext cx="175749" cy="1756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" h="3154" extrusionOk="0">
                      <a:moveTo>
                        <a:pt x="1578" y="1"/>
                      </a:moveTo>
                      <a:cubicBezTo>
                        <a:pt x="710" y="1"/>
                        <a:pt x="1" y="706"/>
                        <a:pt x="1" y="1578"/>
                      </a:cubicBezTo>
                      <a:cubicBezTo>
                        <a:pt x="1" y="2449"/>
                        <a:pt x="710" y="3154"/>
                        <a:pt x="1578" y="3154"/>
                      </a:cubicBezTo>
                      <a:cubicBezTo>
                        <a:pt x="2450" y="3154"/>
                        <a:pt x="3155" y="2449"/>
                        <a:pt x="3155" y="1578"/>
                      </a:cubicBezTo>
                      <a:cubicBezTo>
                        <a:pt x="3155" y="706"/>
                        <a:pt x="2450" y="1"/>
                        <a:pt x="1578" y="1"/>
                      </a:cubicBezTo>
                      <a:close/>
                    </a:path>
                  </a:pathLst>
                </a:custGeom>
                <a:solidFill>
                  <a:srgbClr val="E5908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34" name="Google Shape;334;p24"/>
                <p:cNvSpPr/>
                <p:nvPr/>
              </p:nvSpPr>
              <p:spPr>
                <a:xfrm>
                  <a:off x="5204264" y="4271913"/>
                  <a:ext cx="175694" cy="1756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4" h="3154" extrusionOk="0">
                      <a:moveTo>
                        <a:pt x="1577" y="1"/>
                      </a:moveTo>
                      <a:cubicBezTo>
                        <a:pt x="705" y="1"/>
                        <a:pt x="1" y="708"/>
                        <a:pt x="1" y="1577"/>
                      </a:cubicBezTo>
                      <a:cubicBezTo>
                        <a:pt x="1" y="2449"/>
                        <a:pt x="705" y="3153"/>
                        <a:pt x="1577" y="3153"/>
                      </a:cubicBezTo>
                      <a:cubicBezTo>
                        <a:pt x="2446" y="3153"/>
                        <a:pt x="3154" y="2449"/>
                        <a:pt x="3154" y="1577"/>
                      </a:cubicBezTo>
                      <a:cubicBezTo>
                        <a:pt x="3154" y="708"/>
                        <a:pt x="2446" y="1"/>
                        <a:pt x="1577" y="1"/>
                      </a:cubicBezTo>
                      <a:close/>
                    </a:path>
                  </a:pathLst>
                </a:custGeom>
                <a:solidFill>
                  <a:srgbClr val="E5908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35" name="Google Shape;335;p24"/>
                <p:cNvSpPr/>
                <p:nvPr/>
              </p:nvSpPr>
              <p:spPr>
                <a:xfrm>
                  <a:off x="4536473" y="3305642"/>
                  <a:ext cx="303759" cy="3154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53" h="5664" extrusionOk="0">
                      <a:moveTo>
                        <a:pt x="2710" y="1"/>
                      </a:moveTo>
                      <a:cubicBezTo>
                        <a:pt x="2645" y="1"/>
                        <a:pt x="2578" y="6"/>
                        <a:pt x="2509" y="18"/>
                      </a:cubicBezTo>
                      <a:cubicBezTo>
                        <a:pt x="288" y="406"/>
                        <a:pt x="4286" y="4959"/>
                        <a:pt x="4286" y="4959"/>
                      </a:cubicBezTo>
                      <a:cubicBezTo>
                        <a:pt x="4286" y="4959"/>
                        <a:pt x="2155" y="2845"/>
                        <a:pt x="1107" y="2845"/>
                      </a:cubicBezTo>
                      <a:cubicBezTo>
                        <a:pt x="925" y="2845"/>
                        <a:pt x="776" y="2908"/>
                        <a:pt x="676" y="3058"/>
                      </a:cubicBezTo>
                      <a:cubicBezTo>
                        <a:pt x="1" y="4071"/>
                        <a:pt x="5452" y="5664"/>
                        <a:pt x="5452" y="5664"/>
                      </a:cubicBezTo>
                      <a:cubicBezTo>
                        <a:pt x="5452" y="5664"/>
                        <a:pt x="4771" y="1"/>
                        <a:pt x="2710" y="1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36" name="Google Shape;336;p24"/>
                <p:cNvSpPr/>
                <p:nvPr/>
              </p:nvSpPr>
              <p:spPr>
                <a:xfrm>
                  <a:off x="3118335" y="4202731"/>
                  <a:ext cx="1092375" cy="13839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610" h="24846" extrusionOk="0">
                      <a:moveTo>
                        <a:pt x="10001" y="0"/>
                      </a:moveTo>
                      <a:cubicBezTo>
                        <a:pt x="10001" y="0"/>
                        <a:pt x="9162" y="4432"/>
                        <a:pt x="4582" y="10007"/>
                      </a:cubicBezTo>
                      <a:cubicBezTo>
                        <a:pt x="0" y="15582"/>
                        <a:pt x="451" y="21114"/>
                        <a:pt x="451" y="21114"/>
                      </a:cubicBezTo>
                      <a:lnTo>
                        <a:pt x="4773" y="22400"/>
                      </a:lnTo>
                      <a:cubicBezTo>
                        <a:pt x="4773" y="22400"/>
                        <a:pt x="7031" y="24845"/>
                        <a:pt x="9899" y="24845"/>
                      </a:cubicBezTo>
                      <a:cubicBezTo>
                        <a:pt x="11475" y="24845"/>
                        <a:pt x="13235" y="24107"/>
                        <a:pt x="14907" y="21818"/>
                      </a:cubicBezTo>
                      <a:cubicBezTo>
                        <a:pt x="19609" y="15375"/>
                        <a:pt x="10483" y="567"/>
                        <a:pt x="10594" y="567"/>
                      </a:cubicBezTo>
                      <a:lnTo>
                        <a:pt x="10594" y="567"/>
                      </a:lnTo>
                      <a:cubicBezTo>
                        <a:pt x="10594" y="567"/>
                        <a:pt x="10595" y="567"/>
                        <a:pt x="10595" y="568"/>
                      </a:cubicBezTo>
                      <a:lnTo>
                        <a:pt x="10001" y="0"/>
                      </a:ln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37" name="Google Shape;337;p24"/>
                <p:cNvSpPr/>
                <p:nvPr/>
              </p:nvSpPr>
              <p:spPr>
                <a:xfrm>
                  <a:off x="5053359" y="4487537"/>
                  <a:ext cx="153022" cy="995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7" h="1788" extrusionOk="0">
                      <a:moveTo>
                        <a:pt x="1971" y="1"/>
                      </a:moveTo>
                      <a:lnTo>
                        <a:pt x="1" y="1033"/>
                      </a:lnTo>
                      <a:cubicBezTo>
                        <a:pt x="1" y="1033"/>
                        <a:pt x="328" y="1787"/>
                        <a:pt x="1141" y="1787"/>
                      </a:cubicBezTo>
                      <a:cubicBezTo>
                        <a:pt x="1279" y="1787"/>
                        <a:pt x="1431" y="1765"/>
                        <a:pt x="1598" y="1715"/>
                      </a:cubicBezTo>
                      <a:cubicBezTo>
                        <a:pt x="2746" y="1360"/>
                        <a:pt x="1971" y="1"/>
                        <a:pt x="1971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38" name="Google Shape;338;p24"/>
                <p:cNvSpPr/>
                <p:nvPr/>
              </p:nvSpPr>
              <p:spPr>
                <a:xfrm>
                  <a:off x="4833102" y="4349117"/>
                  <a:ext cx="422021" cy="2338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76" h="4199" extrusionOk="0">
                      <a:moveTo>
                        <a:pt x="7576" y="1"/>
                      </a:moveTo>
                      <a:cubicBezTo>
                        <a:pt x="7198" y="682"/>
                        <a:pt x="6774" y="1317"/>
                        <a:pt x="6246" y="1848"/>
                      </a:cubicBezTo>
                      <a:cubicBezTo>
                        <a:pt x="5719" y="2376"/>
                        <a:pt x="5107" y="2810"/>
                        <a:pt x="4433" y="3121"/>
                      </a:cubicBezTo>
                      <a:cubicBezTo>
                        <a:pt x="3761" y="3444"/>
                        <a:pt x="3033" y="3645"/>
                        <a:pt x="2291" y="3782"/>
                      </a:cubicBezTo>
                      <a:cubicBezTo>
                        <a:pt x="1580" y="3906"/>
                        <a:pt x="856" y="3972"/>
                        <a:pt x="114" y="3972"/>
                      </a:cubicBezTo>
                      <a:cubicBezTo>
                        <a:pt x="76" y="3972"/>
                        <a:pt x="38" y="3972"/>
                        <a:pt x="0" y="3972"/>
                      </a:cubicBezTo>
                      <a:lnTo>
                        <a:pt x="0" y="3972"/>
                      </a:lnTo>
                      <a:cubicBezTo>
                        <a:pt x="555" y="4129"/>
                        <a:pt x="1133" y="4198"/>
                        <a:pt x="1714" y="4198"/>
                      </a:cubicBezTo>
                      <a:cubicBezTo>
                        <a:pt x="1923" y="4198"/>
                        <a:pt x="2133" y="4189"/>
                        <a:pt x="2341" y="4172"/>
                      </a:cubicBezTo>
                      <a:cubicBezTo>
                        <a:pt x="3130" y="4112"/>
                        <a:pt x="3918" y="3922"/>
                        <a:pt x="4646" y="3578"/>
                      </a:cubicBezTo>
                      <a:cubicBezTo>
                        <a:pt x="5007" y="3401"/>
                        <a:pt x="5361" y="3201"/>
                        <a:pt x="5678" y="2954"/>
                      </a:cubicBezTo>
                      <a:cubicBezTo>
                        <a:pt x="5989" y="2700"/>
                        <a:pt x="6293" y="2429"/>
                        <a:pt x="6540" y="2112"/>
                      </a:cubicBezTo>
                      <a:cubicBezTo>
                        <a:pt x="7048" y="1491"/>
                        <a:pt x="7396" y="759"/>
                        <a:pt x="7576" y="1"/>
                      </a:cubicBezTo>
                      <a:close/>
                    </a:path>
                  </a:pathLst>
                </a:custGeom>
                <a:solidFill>
                  <a:srgbClr val="353B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39" name="Google Shape;339;p24"/>
                <p:cNvSpPr/>
                <p:nvPr/>
              </p:nvSpPr>
              <p:spPr>
                <a:xfrm>
                  <a:off x="4721246" y="3578640"/>
                  <a:ext cx="1135212" cy="17633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79" h="31657" extrusionOk="0">
                      <a:moveTo>
                        <a:pt x="518" y="1"/>
                      </a:moveTo>
                      <a:cubicBezTo>
                        <a:pt x="518" y="1"/>
                        <a:pt x="0" y="8138"/>
                        <a:pt x="13091" y="11558"/>
                      </a:cubicBezTo>
                      <a:cubicBezTo>
                        <a:pt x="13091" y="11558"/>
                        <a:pt x="17627" y="21155"/>
                        <a:pt x="13091" y="27177"/>
                      </a:cubicBezTo>
                      <a:cubicBezTo>
                        <a:pt x="11635" y="29111"/>
                        <a:pt x="10138" y="30567"/>
                        <a:pt x="8778" y="31656"/>
                      </a:cubicBezTo>
                      <a:cubicBezTo>
                        <a:pt x="17212" y="30457"/>
                        <a:pt x="20379" y="22854"/>
                        <a:pt x="18285" y="15700"/>
                      </a:cubicBezTo>
                      <a:cubicBezTo>
                        <a:pt x="17733" y="13823"/>
                        <a:pt x="16912" y="12006"/>
                        <a:pt x="15877" y="10305"/>
                      </a:cubicBezTo>
                      <a:cubicBezTo>
                        <a:pt x="14627" y="8261"/>
                        <a:pt x="13061" y="6391"/>
                        <a:pt x="11271" y="4814"/>
                      </a:cubicBezTo>
                      <a:lnTo>
                        <a:pt x="518" y="1"/>
                      </a:lnTo>
                      <a:close/>
                    </a:path>
                  </a:pathLst>
                </a:custGeom>
                <a:solidFill>
                  <a:srgbClr val="E5908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40" name="Google Shape;340;p24"/>
                <p:cNvSpPr/>
                <p:nvPr/>
              </p:nvSpPr>
              <p:spPr>
                <a:xfrm>
                  <a:off x="3853808" y="3553629"/>
                  <a:ext cx="1751867" cy="5852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49" h="10506" extrusionOk="0">
                      <a:moveTo>
                        <a:pt x="14880" y="0"/>
                      </a:moveTo>
                      <a:cubicBezTo>
                        <a:pt x="8402" y="0"/>
                        <a:pt x="3641" y="4458"/>
                        <a:pt x="3641" y="4458"/>
                      </a:cubicBezTo>
                      <a:cubicBezTo>
                        <a:pt x="3641" y="4458"/>
                        <a:pt x="1911" y="5952"/>
                        <a:pt x="0" y="8366"/>
                      </a:cubicBezTo>
                      <a:lnTo>
                        <a:pt x="0" y="8369"/>
                      </a:lnTo>
                      <a:cubicBezTo>
                        <a:pt x="0" y="8369"/>
                        <a:pt x="1559" y="8674"/>
                        <a:pt x="3745" y="8674"/>
                      </a:cubicBezTo>
                      <a:cubicBezTo>
                        <a:pt x="7837" y="8674"/>
                        <a:pt x="14131" y="7607"/>
                        <a:pt x="16521" y="1475"/>
                      </a:cubicBezTo>
                      <a:cubicBezTo>
                        <a:pt x="16521" y="1475"/>
                        <a:pt x="20303" y="10506"/>
                        <a:pt x="30640" y="10506"/>
                      </a:cubicBezTo>
                      <a:cubicBezTo>
                        <a:pt x="30905" y="10506"/>
                        <a:pt x="31175" y="10500"/>
                        <a:pt x="31449" y="10487"/>
                      </a:cubicBezTo>
                      <a:cubicBezTo>
                        <a:pt x="28255" y="5260"/>
                        <a:pt x="23004" y="1185"/>
                        <a:pt x="17232" y="200"/>
                      </a:cubicBezTo>
                      <a:cubicBezTo>
                        <a:pt x="16428" y="62"/>
                        <a:pt x="15642" y="0"/>
                        <a:pt x="14880" y="0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41" name="Google Shape;341;p24"/>
                <p:cNvSpPr/>
                <p:nvPr/>
              </p:nvSpPr>
              <p:spPr>
                <a:xfrm>
                  <a:off x="5170618" y="4100962"/>
                  <a:ext cx="90799" cy="1598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0" h="2870" extrusionOk="0">
                      <a:moveTo>
                        <a:pt x="815" y="0"/>
                      </a:moveTo>
                      <a:cubicBezTo>
                        <a:pt x="364" y="0"/>
                        <a:pt x="0" y="641"/>
                        <a:pt x="0" y="1433"/>
                      </a:cubicBezTo>
                      <a:cubicBezTo>
                        <a:pt x="0" y="2228"/>
                        <a:pt x="364" y="2869"/>
                        <a:pt x="815" y="2869"/>
                      </a:cubicBezTo>
                      <a:cubicBezTo>
                        <a:pt x="1266" y="2869"/>
                        <a:pt x="1630" y="2228"/>
                        <a:pt x="1630" y="1433"/>
                      </a:cubicBezTo>
                      <a:cubicBezTo>
                        <a:pt x="1630" y="641"/>
                        <a:pt x="1266" y="0"/>
                        <a:pt x="815" y="0"/>
                      </a:cubicBezTo>
                      <a:close/>
                    </a:path>
                  </a:pathLst>
                </a:custGeom>
                <a:solidFill>
                  <a:srgbClr val="353B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42" name="Google Shape;342;p24"/>
                <p:cNvSpPr/>
                <p:nvPr/>
              </p:nvSpPr>
              <p:spPr>
                <a:xfrm>
                  <a:off x="5545346" y="3961650"/>
                  <a:ext cx="558610" cy="4855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28" h="8716" extrusionOk="0">
                      <a:moveTo>
                        <a:pt x="5661" y="1"/>
                      </a:moveTo>
                      <a:cubicBezTo>
                        <a:pt x="2946" y="1"/>
                        <a:pt x="1" y="3757"/>
                        <a:pt x="1" y="3757"/>
                      </a:cubicBezTo>
                      <a:lnTo>
                        <a:pt x="1353" y="8691"/>
                      </a:lnTo>
                      <a:cubicBezTo>
                        <a:pt x="1532" y="8707"/>
                        <a:pt x="1710" y="8715"/>
                        <a:pt x="1885" y="8715"/>
                      </a:cubicBezTo>
                      <a:cubicBezTo>
                        <a:pt x="6799" y="8715"/>
                        <a:pt x="10028" y="2353"/>
                        <a:pt x="7138" y="443"/>
                      </a:cubicBezTo>
                      <a:cubicBezTo>
                        <a:pt x="6668" y="132"/>
                        <a:pt x="6169" y="1"/>
                        <a:pt x="5661" y="1"/>
                      </a:cubicBezTo>
                      <a:close/>
                    </a:path>
                  </a:pathLst>
                </a:custGeom>
                <a:solidFill>
                  <a:srgbClr val="E5908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43" name="Google Shape;343;p24"/>
                <p:cNvSpPr/>
                <p:nvPr/>
              </p:nvSpPr>
              <p:spPr>
                <a:xfrm>
                  <a:off x="5645448" y="4045260"/>
                  <a:ext cx="258304" cy="279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37" h="5026" extrusionOk="0">
                      <a:moveTo>
                        <a:pt x="4282" y="0"/>
                      </a:moveTo>
                      <a:cubicBezTo>
                        <a:pt x="3772" y="0"/>
                        <a:pt x="3256" y="201"/>
                        <a:pt x="2826" y="485"/>
                      </a:cubicBezTo>
                      <a:cubicBezTo>
                        <a:pt x="2308" y="826"/>
                        <a:pt x="1878" y="1281"/>
                        <a:pt x="1510" y="1765"/>
                      </a:cubicBezTo>
                      <a:cubicBezTo>
                        <a:pt x="1146" y="2252"/>
                        <a:pt x="835" y="2777"/>
                        <a:pt x="585" y="3322"/>
                      </a:cubicBezTo>
                      <a:cubicBezTo>
                        <a:pt x="331" y="3869"/>
                        <a:pt x="120" y="4434"/>
                        <a:pt x="0" y="5025"/>
                      </a:cubicBezTo>
                      <a:lnTo>
                        <a:pt x="929" y="3512"/>
                      </a:lnTo>
                      <a:cubicBezTo>
                        <a:pt x="1246" y="3018"/>
                        <a:pt x="1560" y="2526"/>
                        <a:pt x="1914" y="2069"/>
                      </a:cubicBezTo>
                      <a:cubicBezTo>
                        <a:pt x="1918" y="2062"/>
                        <a:pt x="1921" y="2056"/>
                        <a:pt x="1927" y="2052"/>
                      </a:cubicBezTo>
                      <a:cubicBezTo>
                        <a:pt x="2298" y="1979"/>
                        <a:pt x="2666" y="1916"/>
                        <a:pt x="3037" y="1885"/>
                      </a:cubicBezTo>
                      <a:cubicBezTo>
                        <a:pt x="3332" y="1857"/>
                        <a:pt x="3628" y="1847"/>
                        <a:pt x="3928" y="1847"/>
                      </a:cubicBezTo>
                      <a:cubicBezTo>
                        <a:pt x="4161" y="1847"/>
                        <a:pt x="4397" y="1853"/>
                        <a:pt x="4637" y="1862"/>
                      </a:cubicBezTo>
                      <a:cubicBezTo>
                        <a:pt x="4238" y="1691"/>
                        <a:pt x="3804" y="1619"/>
                        <a:pt x="3369" y="1619"/>
                      </a:cubicBezTo>
                      <a:cubicBezTo>
                        <a:pt x="3250" y="1619"/>
                        <a:pt x="3132" y="1625"/>
                        <a:pt x="3013" y="1635"/>
                      </a:cubicBezTo>
                      <a:cubicBezTo>
                        <a:pt x="2699" y="1665"/>
                        <a:pt x="2388" y="1735"/>
                        <a:pt x="2092" y="1842"/>
                      </a:cubicBezTo>
                      <a:cubicBezTo>
                        <a:pt x="2388" y="1464"/>
                        <a:pt x="2709" y="1114"/>
                        <a:pt x="3063" y="803"/>
                      </a:cubicBezTo>
                      <a:cubicBezTo>
                        <a:pt x="3498" y="439"/>
                        <a:pt x="3988" y="141"/>
                        <a:pt x="4583" y="24"/>
                      </a:cubicBezTo>
                      <a:cubicBezTo>
                        <a:pt x="4484" y="8"/>
                        <a:pt x="4383" y="0"/>
                        <a:pt x="4282" y="0"/>
                      </a:cubicBezTo>
                      <a:close/>
                    </a:path>
                  </a:pathLst>
                </a:custGeom>
                <a:solidFill>
                  <a:srgbClr val="353B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44" name="Google Shape;344;p24"/>
                <p:cNvSpPr/>
                <p:nvPr/>
              </p:nvSpPr>
              <p:spPr>
                <a:xfrm>
                  <a:off x="3403377" y="3794710"/>
                  <a:ext cx="502571" cy="477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22" h="8568" extrusionOk="0">
                      <a:moveTo>
                        <a:pt x="4525" y="1"/>
                      </a:moveTo>
                      <a:cubicBezTo>
                        <a:pt x="4254" y="1"/>
                        <a:pt x="3971" y="48"/>
                        <a:pt x="3674" y="150"/>
                      </a:cubicBezTo>
                      <a:cubicBezTo>
                        <a:pt x="0" y="1419"/>
                        <a:pt x="2271" y="7098"/>
                        <a:pt x="6347" y="8568"/>
                      </a:cubicBezTo>
                      <a:lnTo>
                        <a:pt x="9022" y="6106"/>
                      </a:lnTo>
                      <a:cubicBezTo>
                        <a:pt x="9022" y="6106"/>
                        <a:pt x="7608" y="1"/>
                        <a:pt x="4525" y="1"/>
                      </a:cubicBezTo>
                      <a:close/>
                    </a:path>
                  </a:pathLst>
                </a:custGeom>
                <a:solidFill>
                  <a:srgbClr val="E5908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45" name="Google Shape;345;p24"/>
                <p:cNvSpPr/>
                <p:nvPr/>
              </p:nvSpPr>
              <p:spPr>
                <a:xfrm>
                  <a:off x="3613441" y="3889571"/>
                  <a:ext cx="208448" cy="3329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42" h="5977" extrusionOk="0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481" y="391"/>
                        <a:pt x="925" y="792"/>
                        <a:pt x="1323" y="1233"/>
                      </a:cubicBezTo>
                      <a:cubicBezTo>
                        <a:pt x="1717" y="1674"/>
                        <a:pt x="2075" y="2145"/>
                        <a:pt x="2375" y="2649"/>
                      </a:cubicBezTo>
                      <a:cubicBezTo>
                        <a:pt x="2395" y="2679"/>
                        <a:pt x="2415" y="2713"/>
                        <a:pt x="2431" y="2746"/>
                      </a:cubicBezTo>
                      <a:cubicBezTo>
                        <a:pt x="2124" y="2582"/>
                        <a:pt x="1787" y="2476"/>
                        <a:pt x="1440" y="2426"/>
                      </a:cubicBezTo>
                      <a:cubicBezTo>
                        <a:pt x="1280" y="2403"/>
                        <a:pt x="1118" y="2391"/>
                        <a:pt x="956" y="2391"/>
                      </a:cubicBezTo>
                      <a:cubicBezTo>
                        <a:pt x="634" y="2391"/>
                        <a:pt x="312" y="2440"/>
                        <a:pt x="10" y="2556"/>
                      </a:cubicBezTo>
                      <a:cubicBezTo>
                        <a:pt x="491" y="2596"/>
                        <a:pt x="945" y="2622"/>
                        <a:pt x="1400" y="2693"/>
                      </a:cubicBezTo>
                      <a:cubicBezTo>
                        <a:pt x="1777" y="2746"/>
                        <a:pt x="2148" y="2830"/>
                        <a:pt x="2528" y="2913"/>
                      </a:cubicBezTo>
                      <a:cubicBezTo>
                        <a:pt x="2769" y="3334"/>
                        <a:pt x="2973" y="3778"/>
                        <a:pt x="3150" y="4236"/>
                      </a:cubicBezTo>
                      <a:cubicBezTo>
                        <a:pt x="3357" y="4791"/>
                        <a:pt x="3514" y="5368"/>
                        <a:pt x="3638" y="5976"/>
                      </a:cubicBezTo>
                      <a:cubicBezTo>
                        <a:pt x="3741" y="5365"/>
                        <a:pt x="3701" y="4727"/>
                        <a:pt x="3558" y="4112"/>
                      </a:cubicBezTo>
                      <a:cubicBezTo>
                        <a:pt x="3421" y="3498"/>
                        <a:pt x="3167" y="2907"/>
                        <a:pt x="2843" y="2366"/>
                      </a:cubicBezTo>
                      <a:cubicBezTo>
                        <a:pt x="2508" y="1828"/>
                        <a:pt x="2101" y="1333"/>
                        <a:pt x="1617" y="926"/>
                      </a:cubicBezTo>
                      <a:cubicBezTo>
                        <a:pt x="1139" y="518"/>
                        <a:pt x="592" y="191"/>
                        <a:pt x="0" y="1"/>
                      </a:cubicBezTo>
                      <a:close/>
                    </a:path>
                  </a:pathLst>
                </a:custGeom>
                <a:solidFill>
                  <a:srgbClr val="353B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46" name="Google Shape;346;p24"/>
                <p:cNvSpPr/>
                <p:nvPr/>
              </p:nvSpPr>
              <p:spPr>
                <a:xfrm rot="-1080388">
                  <a:off x="4105906" y="3730608"/>
                  <a:ext cx="1325364" cy="8071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66" h="6069" extrusionOk="0">
                      <a:moveTo>
                        <a:pt x="2035" y="184"/>
                      </a:moveTo>
                      <a:cubicBezTo>
                        <a:pt x="3053" y="184"/>
                        <a:pt x="3881" y="1012"/>
                        <a:pt x="3881" y="2034"/>
                      </a:cubicBezTo>
                      <a:cubicBezTo>
                        <a:pt x="3881" y="3053"/>
                        <a:pt x="3053" y="3881"/>
                        <a:pt x="2035" y="3881"/>
                      </a:cubicBezTo>
                      <a:cubicBezTo>
                        <a:pt x="1013" y="3881"/>
                        <a:pt x="184" y="3053"/>
                        <a:pt x="184" y="2034"/>
                      </a:cubicBezTo>
                      <a:cubicBezTo>
                        <a:pt x="184" y="1012"/>
                        <a:pt x="1013" y="184"/>
                        <a:pt x="2035" y="184"/>
                      </a:cubicBezTo>
                      <a:close/>
                      <a:moveTo>
                        <a:pt x="7932" y="2184"/>
                      </a:moveTo>
                      <a:cubicBezTo>
                        <a:pt x="8950" y="2184"/>
                        <a:pt x="9779" y="3016"/>
                        <a:pt x="9779" y="4034"/>
                      </a:cubicBezTo>
                      <a:cubicBezTo>
                        <a:pt x="9779" y="5056"/>
                        <a:pt x="8950" y="5884"/>
                        <a:pt x="7932" y="5884"/>
                      </a:cubicBezTo>
                      <a:cubicBezTo>
                        <a:pt x="6910" y="5884"/>
                        <a:pt x="6082" y="5056"/>
                        <a:pt x="6082" y="4034"/>
                      </a:cubicBezTo>
                      <a:cubicBezTo>
                        <a:pt x="6082" y="3016"/>
                        <a:pt x="6910" y="2184"/>
                        <a:pt x="7932" y="2184"/>
                      </a:cubicBezTo>
                      <a:close/>
                      <a:moveTo>
                        <a:pt x="2035" y="1"/>
                      </a:moveTo>
                      <a:cubicBezTo>
                        <a:pt x="913" y="1"/>
                        <a:pt x="1" y="912"/>
                        <a:pt x="1" y="2034"/>
                      </a:cubicBezTo>
                      <a:cubicBezTo>
                        <a:pt x="1" y="3156"/>
                        <a:pt x="913" y="4067"/>
                        <a:pt x="2035" y="4067"/>
                      </a:cubicBezTo>
                      <a:cubicBezTo>
                        <a:pt x="3043" y="4067"/>
                        <a:pt x="3881" y="3325"/>
                        <a:pt x="4038" y="2357"/>
                      </a:cubicBezTo>
                      <a:lnTo>
                        <a:pt x="6151" y="3053"/>
                      </a:lnTo>
                      <a:cubicBezTo>
                        <a:pt x="5989" y="3342"/>
                        <a:pt x="5895" y="3678"/>
                        <a:pt x="5895" y="4034"/>
                      </a:cubicBezTo>
                      <a:cubicBezTo>
                        <a:pt x="5895" y="5156"/>
                        <a:pt x="6810" y="6068"/>
                        <a:pt x="7932" y="6068"/>
                      </a:cubicBezTo>
                      <a:cubicBezTo>
                        <a:pt x="9053" y="6068"/>
                        <a:pt x="9966" y="5156"/>
                        <a:pt x="9966" y="4034"/>
                      </a:cubicBezTo>
                      <a:cubicBezTo>
                        <a:pt x="9966" y="2913"/>
                        <a:pt x="9053" y="2001"/>
                        <a:pt x="7932" y="2001"/>
                      </a:cubicBezTo>
                      <a:cubicBezTo>
                        <a:pt x="7233" y="2001"/>
                        <a:pt x="6617" y="2354"/>
                        <a:pt x="6251" y="2889"/>
                      </a:cubicBezTo>
                      <a:lnTo>
                        <a:pt x="4061" y="2170"/>
                      </a:lnTo>
                      <a:cubicBezTo>
                        <a:pt x="4065" y="2124"/>
                        <a:pt x="4068" y="2081"/>
                        <a:pt x="4068" y="2034"/>
                      </a:cubicBezTo>
                      <a:cubicBezTo>
                        <a:pt x="4068" y="912"/>
                        <a:pt x="3156" y="1"/>
                        <a:pt x="203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</p:grpSp>
          <p:grpSp>
            <p:nvGrpSpPr>
              <p:cNvPr id="347" name="Google Shape;347;p24"/>
              <p:cNvGrpSpPr/>
              <p:nvPr/>
            </p:nvGrpSpPr>
            <p:grpSpPr>
              <a:xfrm>
                <a:off x="-35764" y="1530582"/>
                <a:ext cx="3540591" cy="3643694"/>
                <a:chOff x="-35764" y="1530582"/>
                <a:chExt cx="3540591" cy="3643694"/>
              </a:xfrm>
            </p:grpSpPr>
            <p:sp>
              <p:nvSpPr>
                <p:cNvPr id="348" name="Google Shape;348;p24"/>
                <p:cNvSpPr/>
                <p:nvPr/>
              </p:nvSpPr>
              <p:spPr>
                <a:xfrm>
                  <a:off x="-31291" y="1530582"/>
                  <a:ext cx="1617413" cy="18091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916" h="70376" extrusionOk="0">
                      <a:moveTo>
                        <a:pt x="52749" y="0"/>
                      </a:moveTo>
                      <a:cubicBezTo>
                        <a:pt x="52601" y="0"/>
                        <a:pt x="52458" y="13"/>
                        <a:pt x="52317" y="43"/>
                      </a:cubicBezTo>
                      <a:cubicBezTo>
                        <a:pt x="51688" y="175"/>
                        <a:pt x="51279" y="641"/>
                        <a:pt x="51026" y="1324"/>
                      </a:cubicBezTo>
                      <a:cubicBezTo>
                        <a:pt x="50033" y="3974"/>
                        <a:pt x="51414" y="9901"/>
                        <a:pt x="52043" y="12277"/>
                      </a:cubicBezTo>
                      <a:cubicBezTo>
                        <a:pt x="52069" y="12384"/>
                        <a:pt x="52097" y="12477"/>
                        <a:pt x="52118" y="12566"/>
                      </a:cubicBezTo>
                      <a:cubicBezTo>
                        <a:pt x="52136" y="12637"/>
                        <a:pt x="52157" y="12704"/>
                        <a:pt x="52175" y="12765"/>
                      </a:cubicBezTo>
                      <a:cubicBezTo>
                        <a:pt x="52246" y="13039"/>
                        <a:pt x="52296" y="13217"/>
                        <a:pt x="52307" y="13274"/>
                      </a:cubicBezTo>
                      <a:cubicBezTo>
                        <a:pt x="52296" y="13259"/>
                        <a:pt x="52264" y="13238"/>
                        <a:pt x="52218" y="13206"/>
                      </a:cubicBezTo>
                      <a:cubicBezTo>
                        <a:pt x="52189" y="13185"/>
                        <a:pt x="52157" y="13164"/>
                        <a:pt x="52118" y="13128"/>
                      </a:cubicBezTo>
                      <a:cubicBezTo>
                        <a:pt x="52057" y="13085"/>
                        <a:pt x="51979" y="13025"/>
                        <a:pt x="51894" y="12954"/>
                      </a:cubicBezTo>
                      <a:cubicBezTo>
                        <a:pt x="51613" y="12744"/>
                        <a:pt x="51193" y="12435"/>
                        <a:pt x="50685" y="12064"/>
                      </a:cubicBezTo>
                      <a:lnTo>
                        <a:pt x="50677" y="12064"/>
                      </a:lnTo>
                      <a:cubicBezTo>
                        <a:pt x="49692" y="11346"/>
                        <a:pt x="48355" y="10425"/>
                        <a:pt x="46953" y="9581"/>
                      </a:cubicBezTo>
                      <a:cubicBezTo>
                        <a:pt x="46739" y="9450"/>
                        <a:pt x="46519" y="9322"/>
                        <a:pt x="46301" y="9193"/>
                      </a:cubicBezTo>
                      <a:cubicBezTo>
                        <a:pt x="46258" y="9172"/>
                        <a:pt x="46220" y="9144"/>
                        <a:pt x="46177" y="9123"/>
                      </a:cubicBezTo>
                      <a:cubicBezTo>
                        <a:pt x="46028" y="9033"/>
                        <a:pt x="45871" y="8952"/>
                        <a:pt x="45721" y="8870"/>
                      </a:cubicBezTo>
                      <a:cubicBezTo>
                        <a:pt x="45099" y="8525"/>
                        <a:pt x="44477" y="8212"/>
                        <a:pt x="43886" y="7959"/>
                      </a:cubicBezTo>
                      <a:cubicBezTo>
                        <a:pt x="43758" y="7909"/>
                        <a:pt x="43637" y="7852"/>
                        <a:pt x="43516" y="7809"/>
                      </a:cubicBezTo>
                      <a:cubicBezTo>
                        <a:pt x="43395" y="7760"/>
                        <a:pt x="43274" y="7710"/>
                        <a:pt x="43150" y="7671"/>
                      </a:cubicBezTo>
                      <a:cubicBezTo>
                        <a:pt x="42715" y="7511"/>
                        <a:pt x="42303" y="7394"/>
                        <a:pt x="41925" y="7330"/>
                      </a:cubicBezTo>
                      <a:cubicBezTo>
                        <a:pt x="41837" y="7312"/>
                        <a:pt x="41748" y="7301"/>
                        <a:pt x="41666" y="7297"/>
                      </a:cubicBezTo>
                      <a:cubicBezTo>
                        <a:pt x="41623" y="7283"/>
                        <a:pt x="41574" y="7279"/>
                        <a:pt x="41528" y="7279"/>
                      </a:cubicBezTo>
                      <a:cubicBezTo>
                        <a:pt x="41441" y="7273"/>
                        <a:pt x="41357" y="7269"/>
                        <a:pt x="41276" y="7269"/>
                      </a:cubicBezTo>
                      <a:cubicBezTo>
                        <a:pt x="40957" y="7269"/>
                        <a:pt x="40675" y="7321"/>
                        <a:pt x="40442" y="7440"/>
                      </a:cubicBezTo>
                      <a:cubicBezTo>
                        <a:pt x="39891" y="7714"/>
                        <a:pt x="39681" y="8453"/>
                        <a:pt x="39702" y="9450"/>
                      </a:cubicBezTo>
                      <a:cubicBezTo>
                        <a:pt x="39713" y="9972"/>
                        <a:pt x="39784" y="10574"/>
                        <a:pt x="39902" y="11214"/>
                      </a:cubicBezTo>
                      <a:cubicBezTo>
                        <a:pt x="40453" y="14188"/>
                        <a:pt x="41986" y="18091"/>
                        <a:pt x="42815" y="20062"/>
                      </a:cubicBezTo>
                      <a:cubicBezTo>
                        <a:pt x="43096" y="20738"/>
                        <a:pt x="43299" y="21186"/>
                        <a:pt x="43345" y="21293"/>
                      </a:cubicBezTo>
                      <a:cubicBezTo>
                        <a:pt x="43349" y="21296"/>
                        <a:pt x="43349" y="21303"/>
                        <a:pt x="43349" y="21306"/>
                      </a:cubicBezTo>
                      <a:cubicBezTo>
                        <a:pt x="43299" y="21264"/>
                        <a:pt x="42936" y="20944"/>
                        <a:pt x="42357" y="20457"/>
                      </a:cubicBezTo>
                      <a:cubicBezTo>
                        <a:pt x="42285" y="20396"/>
                        <a:pt x="42207" y="20336"/>
                        <a:pt x="42129" y="20272"/>
                      </a:cubicBezTo>
                      <a:cubicBezTo>
                        <a:pt x="41997" y="20162"/>
                        <a:pt x="41855" y="20044"/>
                        <a:pt x="41705" y="19916"/>
                      </a:cubicBezTo>
                      <a:cubicBezTo>
                        <a:pt x="41463" y="19723"/>
                        <a:pt x="41196" y="19510"/>
                        <a:pt x="40915" y="19283"/>
                      </a:cubicBezTo>
                      <a:cubicBezTo>
                        <a:pt x="40652" y="19080"/>
                        <a:pt x="40375" y="18856"/>
                        <a:pt x="40083" y="18631"/>
                      </a:cubicBezTo>
                      <a:cubicBezTo>
                        <a:pt x="40073" y="18625"/>
                        <a:pt x="40062" y="18614"/>
                        <a:pt x="40051" y="18610"/>
                      </a:cubicBezTo>
                      <a:cubicBezTo>
                        <a:pt x="39940" y="18521"/>
                        <a:pt x="39823" y="18433"/>
                        <a:pt x="39706" y="18344"/>
                      </a:cubicBezTo>
                      <a:cubicBezTo>
                        <a:pt x="39385" y="18094"/>
                        <a:pt x="39051" y="17849"/>
                        <a:pt x="38710" y="17600"/>
                      </a:cubicBezTo>
                      <a:cubicBezTo>
                        <a:pt x="38549" y="17490"/>
                        <a:pt x="38390" y="17372"/>
                        <a:pt x="38229" y="17251"/>
                      </a:cubicBezTo>
                      <a:cubicBezTo>
                        <a:pt x="38094" y="17159"/>
                        <a:pt x="37963" y="17063"/>
                        <a:pt x="37831" y="16973"/>
                      </a:cubicBezTo>
                      <a:cubicBezTo>
                        <a:pt x="37714" y="16899"/>
                        <a:pt x="37603" y="16814"/>
                        <a:pt x="37490" y="16739"/>
                      </a:cubicBezTo>
                      <a:cubicBezTo>
                        <a:pt x="36902" y="16337"/>
                        <a:pt x="36319" y="15953"/>
                        <a:pt x="35735" y="15607"/>
                      </a:cubicBezTo>
                      <a:cubicBezTo>
                        <a:pt x="35569" y="15512"/>
                        <a:pt x="35401" y="15412"/>
                        <a:pt x="35241" y="15320"/>
                      </a:cubicBezTo>
                      <a:cubicBezTo>
                        <a:pt x="35188" y="15287"/>
                        <a:pt x="35131" y="15252"/>
                        <a:pt x="35078" y="15227"/>
                      </a:cubicBezTo>
                      <a:cubicBezTo>
                        <a:pt x="34946" y="15156"/>
                        <a:pt x="34817" y="15081"/>
                        <a:pt x="34689" y="15017"/>
                      </a:cubicBezTo>
                      <a:cubicBezTo>
                        <a:pt x="34566" y="14950"/>
                        <a:pt x="34438" y="14886"/>
                        <a:pt x="34309" y="14818"/>
                      </a:cubicBezTo>
                      <a:cubicBezTo>
                        <a:pt x="34057" y="14686"/>
                        <a:pt x="33807" y="14569"/>
                        <a:pt x="33569" y="14469"/>
                      </a:cubicBezTo>
                      <a:cubicBezTo>
                        <a:pt x="33345" y="14377"/>
                        <a:pt x="33128" y="14288"/>
                        <a:pt x="32914" y="14210"/>
                      </a:cubicBezTo>
                      <a:cubicBezTo>
                        <a:pt x="32879" y="14195"/>
                        <a:pt x="32847" y="14185"/>
                        <a:pt x="32819" y="14177"/>
                      </a:cubicBezTo>
                      <a:cubicBezTo>
                        <a:pt x="32609" y="14106"/>
                        <a:pt x="32405" y="14046"/>
                        <a:pt x="32213" y="14000"/>
                      </a:cubicBezTo>
                      <a:cubicBezTo>
                        <a:pt x="32143" y="13985"/>
                        <a:pt x="32064" y="13968"/>
                        <a:pt x="31993" y="13950"/>
                      </a:cubicBezTo>
                      <a:cubicBezTo>
                        <a:pt x="31954" y="13947"/>
                        <a:pt x="31922" y="13939"/>
                        <a:pt x="31883" y="13936"/>
                      </a:cubicBezTo>
                      <a:cubicBezTo>
                        <a:pt x="31822" y="13925"/>
                        <a:pt x="31755" y="13914"/>
                        <a:pt x="31694" y="13907"/>
                      </a:cubicBezTo>
                      <a:cubicBezTo>
                        <a:pt x="31645" y="13900"/>
                        <a:pt x="31594" y="13896"/>
                        <a:pt x="31545" y="13896"/>
                      </a:cubicBezTo>
                      <a:cubicBezTo>
                        <a:pt x="31467" y="13890"/>
                        <a:pt x="31392" y="13887"/>
                        <a:pt x="31318" y="13887"/>
                      </a:cubicBezTo>
                      <a:cubicBezTo>
                        <a:pt x="31004" y="13887"/>
                        <a:pt x="30729" y="13943"/>
                        <a:pt x="30496" y="14067"/>
                      </a:cubicBezTo>
                      <a:cubicBezTo>
                        <a:pt x="29855" y="14409"/>
                        <a:pt x="29691" y="15359"/>
                        <a:pt x="29844" y="16618"/>
                      </a:cubicBezTo>
                      <a:cubicBezTo>
                        <a:pt x="30215" y="20037"/>
                        <a:pt x="32808" y="25807"/>
                        <a:pt x="33996" y="28315"/>
                      </a:cubicBezTo>
                      <a:cubicBezTo>
                        <a:pt x="34338" y="29033"/>
                        <a:pt x="34566" y="29486"/>
                        <a:pt x="34590" y="29542"/>
                      </a:cubicBezTo>
                      <a:cubicBezTo>
                        <a:pt x="34579" y="29532"/>
                        <a:pt x="34555" y="29503"/>
                        <a:pt x="34508" y="29471"/>
                      </a:cubicBezTo>
                      <a:cubicBezTo>
                        <a:pt x="34490" y="29453"/>
                        <a:pt x="34469" y="29436"/>
                        <a:pt x="34444" y="29422"/>
                      </a:cubicBezTo>
                      <a:cubicBezTo>
                        <a:pt x="34420" y="29404"/>
                        <a:pt x="34395" y="29383"/>
                        <a:pt x="34359" y="29361"/>
                      </a:cubicBezTo>
                      <a:cubicBezTo>
                        <a:pt x="34177" y="29222"/>
                        <a:pt x="33907" y="29012"/>
                        <a:pt x="33558" y="28756"/>
                      </a:cubicBezTo>
                      <a:cubicBezTo>
                        <a:pt x="33409" y="28646"/>
                        <a:pt x="33249" y="28532"/>
                        <a:pt x="33078" y="28404"/>
                      </a:cubicBezTo>
                      <a:cubicBezTo>
                        <a:pt x="32908" y="28283"/>
                        <a:pt x="32733" y="28155"/>
                        <a:pt x="32538" y="28020"/>
                      </a:cubicBezTo>
                      <a:cubicBezTo>
                        <a:pt x="31773" y="27472"/>
                        <a:pt x="30844" y="26839"/>
                        <a:pt x="29852" y="26209"/>
                      </a:cubicBezTo>
                      <a:cubicBezTo>
                        <a:pt x="29652" y="26081"/>
                        <a:pt x="29453" y="25953"/>
                        <a:pt x="29254" y="25832"/>
                      </a:cubicBezTo>
                      <a:cubicBezTo>
                        <a:pt x="29072" y="25721"/>
                        <a:pt x="28891" y="25611"/>
                        <a:pt x="28709" y="25501"/>
                      </a:cubicBezTo>
                      <a:cubicBezTo>
                        <a:pt x="28581" y="25423"/>
                        <a:pt x="28453" y="25352"/>
                        <a:pt x="28322" y="25277"/>
                      </a:cubicBezTo>
                      <a:cubicBezTo>
                        <a:pt x="26831" y="24409"/>
                        <a:pt x="25305" y="23654"/>
                        <a:pt x="24025" y="23299"/>
                      </a:cubicBezTo>
                      <a:cubicBezTo>
                        <a:pt x="23925" y="23270"/>
                        <a:pt x="23829" y="23245"/>
                        <a:pt x="23744" y="23228"/>
                      </a:cubicBezTo>
                      <a:cubicBezTo>
                        <a:pt x="23619" y="23196"/>
                        <a:pt x="23498" y="23175"/>
                        <a:pt x="23384" y="23157"/>
                      </a:cubicBezTo>
                      <a:cubicBezTo>
                        <a:pt x="23366" y="23150"/>
                        <a:pt x="23355" y="23150"/>
                        <a:pt x="23345" y="23150"/>
                      </a:cubicBezTo>
                      <a:cubicBezTo>
                        <a:pt x="23245" y="23128"/>
                        <a:pt x="23153" y="23117"/>
                        <a:pt x="23056" y="23107"/>
                      </a:cubicBezTo>
                      <a:cubicBezTo>
                        <a:pt x="22915" y="23092"/>
                        <a:pt x="22777" y="23084"/>
                        <a:pt x="22646" y="23084"/>
                      </a:cubicBezTo>
                      <a:cubicBezTo>
                        <a:pt x="22533" y="23084"/>
                        <a:pt x="22425" y="23090"/>
                        <a:pt x="22324" y="23099"/>
                      </a:cubicBezTo>
                      <a:cubicBezTo>
                        <a:pt x="22125" y="23128"/>
                        <a:pt x="21936" y="23178"/>
                        <a:pt x="21772" y="23257"/>
                      </a:cubicBezTo>
                      <a:cubicBezTo>
                        <a:pt x="21690" y="23296"/>
                        <a:pt x="21605" y="23339"/>
                        <a:pt x="21534" y="23395"/>
                      </a:cubicBezTo>
                      <a:cubicBezTo>
                        <a:pt x="20805" y="23925"/>
                        <a:pt x="20741" y="25170"/>
                        <a:pt x="21050" y="26728"/>
                      </a:cubicBezTo>
                      <a:cubicBezTo>
                        <a:pt x="21677" y="30012"/>
                        <a:pt x="23946" y="34630"/>
                        <a:pt x="24939" y="36573"/>
                      </a:cubicBezTo>
                      <a:cubicBezTo>
                        <a:pt x="25220" y="37110"/>
                        <a:pt x="25404" y="37440"/>
                        <a:pt x="25430" y="37494"/>
                      </a:cubicBezTo>
                      <a:cubicBezTo>
                        <a:pt x="25355" y="37443"/>
                        <a:pt x="24629" y="36964"/>
                        <a:pt x="23565" y="36351"/>
                      </a:cubicBezTo>
                      <a:cubicBezTo>
                        <a:pt x="23458" y="36291"/>
                        <a:pt x="23355" y="36231"/>
                        <a:pt x="23245" y="36170"/>
                      </a:cubicBezTo>
                      <a:cubicBezTo>
                        <a:pt x="23138" y="36110"/>
                        <a:pt x="23025" y="36042"/>
                        <a:pt x="22907" y="35982"/>
                      </a:cubicBezTo>
                      <a:cubicBezTo>
                        <a:pt x="22797" y="35914"/>
                        <a:pt x="22676" y="35850"/>
                        <a:pt x="22562" y="35790"/>
                      </a:cubicBezTo>
                      <a:cubicBezTo>
                        <a:pt x="22488" y="35750"/>
                        <a:pt x="22424" y="35711"/>
                        <a:pt x="22352" y="35672"/>
                      </a:cubicBezTo>
                      <a:cubicBezTo>
                        <a:pt x="22143" y="35562"/>
                        <a:pt x="21922" y="35448"/>
                        <a:pt x="21701" y="35338"/>
                      </a:cubicBezTo>
                      <a:cubicBezTo>
                        <a:pt x="21196" y="35078"/>
                        <a:pt x="20662" y="34822"/>
                        <a:pt x="20111" y="34580"/>
                      </a:cubicBezTo>
                      <a:cubicBezTo>
                        <a:pt x="19979" y="34519"/>
                        <a:pt x="19841" y="34459"/>
                        <a:pt x="19702" y="34402"/>
                      </a:cubicBezTo>
                      <a:cubicBezTo>
                        <a:pt x="19172" y="34182"/>
                        <a:pt x="18631" y="33979"/>
                        <a:pt x="18101" y="33808"/>
                      </a:cubicBezTo>
                      <a:cubicBezTo>
                        <a:pt x="17998" y="33776"/>
                        <a:pt x="17891" y="33740"/>
                        <a:pt x="17792" y="33708"/>
                      </a:cubicBezTo>
                      <a:cubicBezTo>
                        <a:pt x="17618" y="33658"/>
                        <a:pt x="17447" y="33609"/>
                        <a:pt x="17268" y="33566"/>
                      </a:cubicBezTo>
                      <a:cubicBezTo>
                        <a:pt x="17148" y="33537"/>
                        <a:pt x="17030" y="33506"/>
                        <a:pt x="16909" y="33481"/>
                      </a:cubicBezTo>
                      <a:cubicBezTo>
                        <a:pt x="16760" y="33448"/>
                        <a:pt x="16610" y="33420"/>
                        <a:pt x="16461" y="33396"/>
                      </a:cubicBezTo>
                      <a:cubicBezTo>
                        <a:pt x="16198" y="33349"/>
                        <a:pt x="15945" y="33317"/>
                        <a:pt x="15697" y="33299"/>
                      </a:cubicBezTo>
                      <a:cubicBezTo>
                        <a:pt x="15579" y="33292"/>
                        <a:pt x="15464" y="33289"/>
                        <a:pt x="15351" y="33289"/>
                      </a:cubicBezTo>
                      <a:cubicBezTo>
                        <a:pt x="14652" y="33289"/>
                        <a:pt x="14034" y="33425"/>
                        <a:pt x="13547" y="33758"/>
                      </a:cubicBezTo>
                      <a:cubicBezTo>
                        <a:pt x="12904" y="34199"/>
                        <a:pt x="12736" y="35018"/>
                        <a:pt x="12893" y="36053"/>
                      </a:cubicBezTo>
                      <a:cubicBezTo>
                        <a:pt x="13334" y="39236"/>
                        <a:pt x="16689" y="44413"/>
                        <a:pt x="18048" y="46420"/>
                      </a:cubicBezTo>
                      <a:cubicBezTo>
                        <a:pt x="18343" y="46853"/>
                        <a:pt x="18542" y="47142"/>
                        <a:pt x="18599" y="47224"/>
                      </a:cubicBezTo>
                      <a:cubicBezTo>
                        <a:pt x="18582" y="47216"/>
                        <a:pt x="18560" y="47213"/>
                        <a:pt x="18531" y="47202"/>
                      </a:cubicBezTo>
                      <a:cubicBezTo>
                        <a:pt x="18500" y="47185"/>
                        <a:pt x="18453" y="47170"/>
                        <a:pt x="18400" y="47145"/>
                      </a:cubicBezTo>
                      <a:cubicBezTo>
                        <a:pt x="18240" y="47091"/>
                        <a:pt x="17998" y="46996"/>
                        <a:pt x="17688" y="46882"/>
                      </a:cubicBezTo>
                      <a:cubicBezTo>
                        <a:pt x="17140" y="46690"/>
                        <a:pt x="16390" y="46420"/>
                        <a:pt x="15515" y="46124"/>
                      </a:cubicBezTo>
                      <a:cubicBezTo>
                        <a:pt x="15305" y="46060"/>
                        <a:pt x="15088" y="45989"/>
                        <a:pt x="14864" y="45914"/>
                      </a:cubicBezTo>
                      <a:cubicBezTo>
                        <a:pt x="14856" y="45914"/>
                        <a:pt x="14846" y="45911"/>
                        <a:pt x="14835" y="45904"/>
                      </a:cubicBezTo>
                      <a:cubicBezTo>
                        <a:pt x="14604" y="45832"/>
                        <a:pt x="14359" y="45754"/>
                        <a:pt x="14117" y="45683"/>
                      </a:cubicBezTo>
                      <a:cubicBezTo>
                        <a:pt x="14074" y="45669"/>
                        <a:pt x="14027" y="45654"/>
                        <a:pt x="13985" y="45644"/>
                      </a:cubicBezTo>
                      <a:cubicBezTo>
                        <a:pt x="13682" y="45551"/>
                        <a:pt x="13377" y="45459"/>
                        <a:pt x="13063" y="45370"/>
                      </a:cubicBezTo>
                      <a:cubicBezTo>
                        <a:pt x="13042" y="45362"/>
                        <a:pt x="13017" y="45359"/>
                        <a:pt x="12996" y="45349"/>
                      </a:cubicBezTo>
                      <a:cubicBezTo>
                        <a:pt x="12743" y="45274"/>
                        <a:pt x="12484" y="45203"/>
                        <a:pt x="12224" y="45132"/>
                      </a:cubicBezTo>
                      <a:cubicBezTo>
                        <a:pt x="12032" y="45082"/>
                        <a:pt x="11833" y="45032"/>
                        <a:pt x="11641" y="44983"/>
                      </a:cubicBezTo>
                      <a:cubicBezTo>
                        <a:pt x="11445" y="44929"/>
                        <a:pt x="11252" y="44883"/>
                        <a:pt x="11060" y="44833"/>
                      </a:cubicBezTo>
                      <a:cubicBezTo>
                        <a:pt x="11001" y="44822"/>
                        <a:pt x="10943" y="44808"/>
                        <a:pt x="10883" y="44794"/>
                      </a:cubicBezTo>
                      <a:cubicBezTo>
                        <a:pt x="10684" y="44748"/>
                        <a:pt x="10481" y="44701"/>
                        <a:pt x="10282" y="44658"/>
                      </a:cubicBezTo>
                      <a:cubicBezTo>
                        <a:pt x="10239" y="44648"/>
                        <a:pt x="10200" y="44641"/>
                        <a:pt x="10154" y="44630"/>
                      </a:cubicBezTo>
                      <a:cubicBezTo>
                        <a:pt x="10019" y="44602"/>
                        <a:pt x="9880" y="44573"/>
                        <a:pt x="9741" y="44548"/>
                      </a:cubicBezTo>
                      <a:cubicBezTo>
                        <a:pt x="8891" y="44377"/>
                        <a:pt x="8069" y="44253"/>
                        <a:pt x="7339" y="44210"/>
                      </a:cubicBezTo>
                      <a:cubicBezTo>
                        <a:pt x="7251" y="44203"/>
                        <a:pt x="7165" y="44203"/>
                        <a:pt x="7080" y="44200"/>
                      </a:cubicBezTo>
                      <a:cubicBezTo>
                        <a:pt x="6974" y="44196"/>
                        <a:pt x="6870" y="44194"/>
                        <a:pt x="6768" y="44194"/>
                      </a:cubicBezTo>
                      <a:cubicBezTo>
                        <a:pt x="5724" y="44194"/>
                        <a:pt x="4921" y="44398"/>
                        <a:pt x="4565" y="44904"/>
                      </a:cubicBezTo>
                      <a:cubicBezTo>
                        <a:pt x="4077" y="45590"/>
                        <a:pt x="4266" y="46904"/>
                        <a:pt x="4785" y="48436"/>
                      </a:cubicBezTo>
                      <a:cubicBezTo>
                        <a:pt x="5856" y="51667"/>
                        <a:pt x="8389" y="55890"/>
                        <a:pt x="9328" y="57412"/>
                      </a:cubicBezTo>
                      <a:lnTo>
                        <a:pt x="9339" y="57412"/>
                      </a:lnTo>
                      <a:cubicBezTo>
                        <a:pt x="9570" y="57785"/>
                        <a:pt x="9702" y="57995"/>
                        <a:pt x="9702" y="57995"/>
                      </a:cubicBezTo>
                      <a:cubicBezTo>
                        <a:pt x="9702" y="57995"/>
                        <a:pt x="5000" y="56918"/>
                        <a:pt x="1407" y="56918"/>
                      </a:cubicBezTo>
                      <a:cubicBezTo>
                        <a:pt x="912" y="56918"/>
                        <a:pt x="438" y="56939"/>
                        <a:pt x="0" y="56985"/>
                      </a:cubicBezTo>
                      <a:lnTo>
                        <a:pt x="0" y="63919"/>
                      </a:lnTo>
                      <a:cubicBezTo>
                        <a:pt x="1121" y="65474"/>
                        <a:pt x="2412" y="67032"/>
                        <a:pt x="3444" y="68227"/>
                      </a:cubicBezTo>
                      <a:cubicBezTo>
                        <a:pt x="4554" y="69508"/>
                        <a:pt x="5369" y="70376"/>
                        <a:pt x="5369" y="70376"/>
                      </a:cubicBezTo>
                      <a:lnTo>
                        <a:pt x="39916" y="33520"/>
                      </a:lnTo>
                      <a:lnTo>
                        <a:pt x="40851" y="32527"/>
                      </a:lnTo>
                      <a:lnTo>
                        <a:pt x="41335" y="32008"/>
                      </a:lnTo>
                      <a:lnTo>
                        <a:pt x="41342" y="32005"/>
                      </a:lnTo>
                      <a:lnTo>
                        <a:pt x="41744" y="31578"/>
                      </a:lnTo>
                      <a:lnTo>
                        <a:pt x="42940" y="30297"/>
                      </a:lnTo>
                      <a:lnTo>
                        <a:pt x="43800" y="29375"/>
                      </a:lnTo>
                      <a:lnTo>
                        <a:pt x="58525" y="13676"/>
                      </a:lnTo>
                      <a:lnTo>
                        <a:pt x="62915" y="8995"/>
                      </a:lnTo>
                      <a:cubicBezTo>
                        <a:pt x="62915" y="8995"/>
                        <a:pt x="62780" y="8820"/>
                        <a:pt x="62538" y="8499"/>
                      </a:cubicBezTo>
                      <a:cubicBezTo>
                        <a:pt x="62456" y="8382"/>
                        <a:pt x="62360" y="8254"/>
                        <a:pt x="62246" y="8112"/>
                      </a:cubicBezTo>
                      <a:cubicBezTo>
                        <a:pt x="62236" y="8094"/>
                        <a:pt x="62225" y="8080"/>
                        <a:pt x="62214" y="8069"/>
                      </a:cubicBezTo>
                      <a:cubicBezTo>
                        <a:pt x="62104" y="7920"/>
                        <a:pt x="61980" y="7763"/>
                        <a:pt x="61855" y="7593"/>
                      </a:cubicBezTo>
                      <a:cubicBezTo>
                        <a:pt x="61720" y="7429"/>
                        <a:pt x="61577" y="7248"/>
                        <a:pt x="61428" y="7059"/>
                      </a:cubicBezTo>
                      <a:cubicBezTo>
                        <a:pt x="61339" y="6941"/>
                        <a:pt x="61243" y="6828"/>
                        <a:pt x="61144" y="6706"/>
                      </a:cubicBezTo>
                      <a:cubicBezTo>
                        <a:pt x="61058" y="6596"/>
                        <a:pt x="60970" y="6489"/>
                        <a:pt x="60876" y="6379"/>
                      </a:cubicBezTo>
                      <a:cubicBezTo>
                        <a:pt x="60695" y="6151"/>
                        <a:pt x="60503" y="5928"/>
                        <a:pt x="60304" y="5696"/>
                      </a:cubicBezTo>
                      <a:cubicBezTo>
                        <a:pt x="60204" y="5579"/>
                        <a:pt x="60105" y="5458"/>
                        <a:pt x="59998" y="5340"/>
                      </a:cubicBezTo>
                      <a:cubicBezTo>
                        <a:pt x="59796" y="5105"/>
                        <a:pt x="59582" y="4860"/>
                        <a:pt x="59361" y="4626"/>
                      </a:cubicBezTo>
                      <a:cubicBezTo>
                        <a:pt x="59262" y="4508"/>
                        <a:pt x="59155" y="4398"/>
                        <a:pt x="59052" y="4288"/>
                      </a:cubicBezTo>
                      <a:cubicBezTo>
                        <a:pt x="58703" y="3907"/>
                        <a:pt x="58340" y="3534"/>
                        <a:pt x="57963" y="3174"/>
                      </a:cubicBezTo>
                      <a:cubicBezTo>
                        <a:pt x="57785" y="2997"/>
                        <a:pt x="57600" y="2818"/>
                        <a:pt x="57415" y="2647"/>
                      </a:cubicBezTo>
                      <a:cubicBezTo>
                        <a:pt x="57244" y="2495"/>
                        <a:pt x="57074" y="2338"/>
                        <a:pt x="56910" y="2192"/>
                      </a:cubicBezTo>
                      <a:cubicBezTo>
                        <a:pt x="56700" y="2007"/>
                        <a:pt x="56490" y="1836"/>
                        <a:pt x="56274" y="1665"/>
                      </a:cubicBezTo>
                      <a:cubicBezTo>
                        <a:pt x="56188" y="1595"/>
                        <a:pt x="56092" y="1527"/>
                        <a:pt x="56003" y="1455"/>
                      </a:cubicBezTo>
                      <a:cubicBezTo>
                        <a:pt x="55818" y="1317"/>
                        <a:pt x="55633" y="1186"/>
                        <a:pt x="55451" y="1064"/>
                      </a:cubicBezTo>
                      <a:cubicBezTo>
                        <a:pt x="55341" y="986"/>
                        <a:pt x="55231" y="915"/>
                        <a:pt x="55121" y="851"/>
                      </a:cubicBezTo>
                      <a:cubicBezTo>
                        <a:pt x="54978" y="762"/>
                        <a:pt x="54839" y="680"/>
                        <a:pt x="54697" y="602"/>
                      </a:cubicBezTo>
                      <a:cubicBezTo>
                        <a:pt x="54612" y="552"/>
                        <a:pt x="54530" y="506"/>
                        <a:pt x="54448" y="470"/>
                      </a:cubicBezTo>
                      <a:cubicBezTo>
                        <a:pt x="54189" y="342"/>
                        <a:pt x="53939" y="235"/>
                        <a:pt x="53691" y="161"/>
                      </a:cubicBezTo>
                      <a:cubicBezTo>
                        <a:pt x="53591" y="125"/>
                        <a:pt x="53494" y="100"/>
                        <a:pt x="53395" y="83"/>
                      </a:cubicBezTo>
                      <a:cubicBezTo>
                        <a:pt x="53335" y="65"/>
                        <a:pt x="53278" y="54"/>
                        <a:pt x="53225" y="51"/>
                      </a:cubicBezTo>
                      <a:cubicBezTo>
                        <a:pt x="53161" y="33"/>
                        <a:pt x="53100" y="22"/>
                        <a:pt x="53039" y="15"/>
                      </a:cubicBezTo>
                      <a:cubicBezTo>
                        <a:pt x="52941" y="5"/>
                        <a:pt x="52844" y="0"/>
                        <a:pt x="52749" y="0"/>
                      </a:cubicBezTo>
                      <a:close/>
                    </a:path>
                  </a:pathLst>
                </a:custGeom>
                <a:solidFill>
                  <a:srgbClr val="2FE4B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49" name="Google Shape;349;p24"/>
                <p:cNvSpPr/>
                <p:nvPr/>
              </p:nvSpPr>
              <p:spPr>
                <a:xfrm>
                  <a:off x="-35764" y="2993690"/>
                  <a:ext cx="253450" cy="946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59" h="3680" extrusionOk="0">
                      <a:moveTo>
                        <a:pt x="9339" y="495"/>
                      </a:moveTo>
                      <a:cubicBezTo>
                        <a:pt x="9505" y="769"/>
                        <a:pt x="9623" y="954"/>
                        <a:pt x="9673" y="1032"/>
                      </a:cubicBezTo>
                      <a:cubicBezTo>
                        <a:pt x="9755" y="1050"/>
                        <a:pt x="9812" y="1065"/>
                        <a:pt x="9844" y="1072"/>
                      </a:cubicBezTo>
                      <a:cubicBezTo>
                        <a:pt x="9851" y="1065"/>
                        <a:pt x="9855" y="1057"/>
                        <a:pt x="9858" y="1050"/>
                      </a:cubicBezTo>
                      <a:cubicBezTo>
                        <a:pt x="9833" y="1008"/>
                        <a:pt x="9776" y="919"/>
                        <a:pt x="9694" y="791"/>
                      </a:cubicBezTo>
                      <a:cubicBezTo>
                        <a:pt x="9584" y="702"/>
                        <a:pt x="9463" y="602"/>
                        <a:pt x="9339" y="495"/>
                      </a:cubicBezTo>
                      <a:close/>
                      <a:moveTo>
                        <a:pt x="1412" y="1"/>
                      </a:moveTo>
                      <a:cubicBezTo>
                        <a:pt x="914" y="1"/>
                        <a:pt x="438" y="22"/>
                        <a:pt x="0" y="68"/>
                      </a:cubicBezTo>
                      <a:lnTo>
                        <a:pt x="0" y="3679"/>
                      </a:lnTo>
                      <a:cubicBezTo>
                        <a:pt x="57" y="3658"/>
                        <a:pt x="118" y="3640"/>
                        <a:pt x="174" y="3622"/>
                      </a:cubicBezTo>
                      <a:lnTo>
                        <a:pt x="174" y="68"/>
                      </a:lnTo>
                      <a:cubicBezTo>
                        <a:pt x="587" y="26"/>
                        <a:pt x="1036" y="4"/>
                        <a:pt x="1501" y="1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50" name="Google Shape;350;p24"/>
                <p:cNvSpPr/>
                <p:nvPr/>
              </p:nvSpPr>
              <p:spPr>
                <a:xfrm>
                  <a:off x="-31291" y="2993690"/>
                  <a:ext cx="250442" cy="99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42" h="3854" extrusionOk="0">
                      <a:moveTo>
                        <a:pt x="9520" y="791"/>
                      </a:moveTo>
                      <a:lnTo>
                        <a:pt x="9520" y="791"/>
                      </a:lnTo>
                      <a:cubicBezTo>
                        <a:pt x="9602" y="919"/>
                        <a:pt x="9659" y="1008"/>
                        <a:pt x="9684" y="1050"/>
                      </a:cubicBezTo>
                      <a:cubicBezTo>
                        <a:pt x="9702" y="1022"/>
                        <a:pt x="9720" y="993"/>
                        <a:pt x="9741" y="965"/>
                      </a:cubicBezTo>
                      <a:cubicBezTo>
                        <a:pt x="9709" y="944"/>
                        <a:pt x="9681" y="919"/>
                        <a:pt x="9648" y="890"/>
                      </a:cubicBezTo>
                      <a:cubicBezTo>
                        <a:pt x="9609" y="858"/>
                        <a:pt x="9566" y="826"/>
                        <a:pt x="9520" y="791"/>
                      </a:cubicBezTo>
                      <a:close/>
                      <a:moveTo>
                        <a:pt x="1327" y="1"/>
                      </a:moveTo>
                      <a:cubicBezTo>
                        <a:pt x="862" y="4"/>
                        <a:pt x="413" y="26"/>
                        <a:pt x="0" y="68"/>
                      </a:cubicBezTo>
                      <a:lnTo>
                        <a:pt x="0" y="3622"/>
                      </a:lnTo>
                      <a:cubicBezTo>
                        <a:pt x="1092" y="3277"/>
                        <a:pt x="2213" y="3149"/>
                        <a:pt x="3277" y="3149"/>
                      </a:cubicBezTo>
                      <a:cubicBezTo>
                        <a:pt x="5041" y="3149"/>
                        <a:pt x="6656" y="3502"/>
                        <a:pt x="7752" y="3822"/>
                      </a:cubicBezTo>
                      <a:cubicBezTo>
                        <a:pt x="7788" y="3832"/>
                        <a:pt x="7827" y="3843"/>
                        <a:pt x="7866" y="3853"/>
                      </a:cubicBezTo>
                      <a:cubicBezTo>
                        <a:pt x="8456" y="2922"/>
                        <a:pt x="9062" y="1993"/>
                        <a:pt x="9670" y="1072"/>
                      </a:cubicBezTo>
                      <a:cubicBezTo>
                        <a:pt x="9638" y="1065"/>
                        <a:pt x="9581" y="1050"/>
                        <a:pt x="9499" y="1032"/>
                      </a:cubicBezTo>
                      <a:lnTo>
                        <a:pt x="9499" y="1032"/>
                      </a:lnTo>
                      <a:cubicBezTo>
                        <a:pt x="9517" y="1065"/>
                        <a:pt x="9528" y="1078"/>
                        <a:pt x="9528" y="1078"/>
                      </a:cubicBezTo>
                      <a:cubicBezTo>
                        <a:pt x="9528" y="1078"/>
                        <a:pt x="4906" y="19"/>
                        <a:pt x="1327" y="1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51" name="Google Shape;351;p24"/>
                <p:cNvSpPr/>
                <p:nvPr/>
              </p:nvSpPr>
              <p:spPr>
                <a:xfrm>
                  <a:off x="727366" y="1887432"/>
                  <a:ext cx="46582" cy="705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2" h="2744" extrusionOk="0">
                      <a:moveTo>
                        <a:pt x="1651" y="1"/>
                      </a:moveTo>
                      <a:cubicBezTo>
                        <a:pt x="1331" y="1"/>
                        <a:pt x="1047" y="57"/>
                        <a:pt x="808" y="185"/>
                      </a:cubicBezTo>
                      <a:cubicBezTo>
                        <a:pt x="168" y="527"/>
                        <a:pt x="1" y="1477"/>
                        <a:pt x="157" y="2736"/>
                      </a:cubicBezTo>
                      <a:cubicBezTo>
                        <a:pt x="214" y="2740"/>
                        <a:pt x="275" y="2740"/>
                        <a:pt x="335" y="2743"/>
                      </a:cubicBezTo>
                      <a:cubicBezTo>
                        <a:pt x="331" y="2740"/>
                        <a:pt x="331" y="2736"/>
                        <a:pt x="331" y="2736"/>
                      </a:cubicBezTo>
                      <a:cubicBezTo>
                        <a:pt x="178" y="1477"/>
                        <a:pt x="342" y="527"/>
                        <a:pt x="983" y="185"/>
                      </a:cubicBezTo>
                      <a:cubicBezTo>
                        <a:pt x="1214" y="60"/>
                        <a:pt x="1488" y="4"/>
                        <a:pt x="1800" y="4"/>
                      </a:cubicBezTo>
                      <a:lnTo>
                        <a:pt x="1812" y="4"/>
                      </a:lnTo>
                      <a:cubicBezTo>
                        <a:pt x="1758" y="1"/>
                        <a:pt x="1705" y="1"/>
                        <a:pt x="1651" y="1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52" name="Google Shape;352;p24"/>
                <p:cNvSpPr/>
                <p:nvPr/>
              </p:nvSpPr>
              <p:spPr>
                <a:xfrm>
                  <a:off x="731942" y="1887535"/>
                  <a:ext cx="322501" cy="2186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45" h="8506" extrusionOk="0">
                      <a:moveTo>
                        <a:pt x="1622" y="0"/>
                      </a:moveTo>
                      <a:cubicBezTo>
                        <a:pt x="1310" y="0"/>
                        <a:pt x="1036" y="56"/>
                        <a:pt x="805" y="181"/>
                      </a:cubicBezTo>
                      <a:cubicBezTo>
                        <a:pt x="164" y="523"/>
                        <a:pt x="0" y="1473"/>
                        <a:pt x="153" y="2732"/>
                      </a:cubicBezTo>
                      <a:cubicBezTo>
                        <a:pt x="153" y="2732"/>
                        <a:pt x="153" y="2736"/>
                        <a:pt x="157" y="2739"/>
                      </a:cubicBezTo>
                      <a:cubicBezTo>
                        <a:pt x="3888" y="2928"/>
                        <a:pt x="8421" y="6670"/>
                        <a:pt x="10431" y="8506"/>
                      </a:cubicBezTo>
                      <a:cubicBezTo>
                        <a:pt x="11146" y="7858"/>
                        <a:pt x="11847" y="7228"/>
                        <a:pt x="12544" y="6617"/>
                      </a:cubicBezTo>
                      <a:cubicBezTo>
                        <a:pt x="10292" y="4724"/>
                        <a:pt x="4571" y="163"/>
                        <a:pt x="1634" y="0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53" name="Google Shape;353;p24"/>
                <p:cNvSpPr/>
                <p:nvPr/>
              </p:nvSpPr>
              <p:spPr>
                <a:xfrm>
                  <a:off x="69013" y="2666581"/>
                  <a:ext cx="70284" cy="1092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4" h="4249" extrusionOk="0">
                      <a:moveTo>
                        <a:pt x="2690" y="1"/>
                      </a:moveTo>
                      <a:cubicBezTo>
                        <a:pt x="1641" y="1"/>
                        <a:pt x="844" y="203"/>
                        <a:pt x="488" y="712"/>
                      </a:cubicBezTo>
                      <a:cubicBezTo>
                        <a:pt x="1" y="1398"/>
                        <a:pt x="190" y="2712"/>
                        <a:pt x="709" y="4248"/>
                      </a:cubicBezTo>
                      <a:cubicBezTo>
                        <a:pt x="755" y="4209"/>
                        <a:pt x="802" y="4173"/>
                        <a:pt x="848" y="4137"/>
                      </a:cubicBezTo>
                      <a:cubicBezTo>
                        <a:pt x="357" y="2651"/>
                        <a:pt x="190" y="1381"/>
                        <a:pt x="663" y="712"/>
                      </a:cubicBezTo>
                      <a:cubicBezTo>
                        <a:pt x="1004" y="228"/>
                        <a:pt x="1751" y="18"/>
                        <a:pt x="2733" y="4"/>
                      </a:cubicBezTo>
                      <a:cubicBezTo>
                        <a:pt x="2719" y="1"/>
                        <a:pt x="2705" y="1"/>
                        <a:pt x="2690" y="1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54" name="Google Shape;354;p24"/>
                <p:cNvSpPr/>
                <p:nvPr/>
              </p:nvSpPr>
              <p:spPr>
                <a:xfrm>
                  <a:off x="73872" y="2666684"/>
                  <a:ext cx="347745" cy="119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27" h="4629" extrusionOk="0">
                      <a:moveTo>
                        <a:pt x="2544" y="0"/>
                      </a:moveTo>
                      <a:cubicBezTo>
                        <a:pt x="1562" y="14"/>
                        <a:pt x="815" y="224"/>
                        <a:pt x="474" y="708"/>
                      </a:cubicBezTo>
                      <a:cubicBezTo>
                        <a:pt x="1" y="1377"/>
                        <a:pt x="168" y="2647"/>
                        <a:pt x="659" y="4133"/>
                      </a:cubicBezTo>
                      <a:cubicBezTo>
                        <a:pt x="1666" y="3358"/>
                        <a:pt x="3060" y="3081"/>
                        <a:pt x="4554" y="3081"/>
                      </a:cubicBezTo>
                      <a:cubicBezTo>
                        <a:pt x="7396" y="3081"/>
                        <a:pt x="10588" y="4095"/>
                        <a:pt x="12071" y="4629"/>
                      </a:cubicBezTo>
                      <a:cubicBezTo>
                        <a:pt x="12552" y="3992"/>
                        <a:pt x="13039" y="3358"/>
                        <a:pt x="13527" y="2729"/>
                      </a:cubicBezTo>
                      <a:cubicBezTo>
                        <a:pt x="11420" y="1956"/>
                        <a:pt x="5806" y="14"/>
                        <a:pt x="2544" y="0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55" name="Google Shape;355;p24"/>
                <p:cNvSpPr/>
                <p:nvPr/>
              </p:nvSpPr>
              <p:spPr>
                <a:xfrm>
                  <a:off x="291703" y="2386283"/>
                  <a:ext cx="330264" cy="1076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47" h="4188" extrusionOk="0">
                      <a:moveTo>
                        <a:pt x="2590" y="1"/>
                      </a:moveTo>
                      <a:cubicBezTo>
                        <a:pt x="1897" y="1"/>
                        <a:pt x="1285" y="139"/>
                        <a:pt x="808" y="467"/>
                      </a:cubicBezTo>
                      <a:cubicBezTo>
                        <a:pt x="168" y="911"/>
                        <a:pt x="1" y="1726"/>
                        <a:pt x="157" y="2765"/>
                      </a:cubicBezTo>
                      <a:cubicBezTo>
                        <a:pt x="207" y="2725"/>
                        <a:pt x="260" y="2690"/>
                        <a:pt x="310" y="2654"/>
                      </a:cubicBezTo>
                      <a:cubicBezTo>
                        <a:pt x="186" y="1669"/>
                        <a:pt x="360" y="897"/>
                        <a:pt x="982" y="470"/>
                      </a:cubicBezTo>
                      <a:cubicBezTo>
                        <a:pt x="1441" y="157"/>
                        <a:pt x="2017" y="19"/>
                        <a:pt x="2665" y="4"/>
                      </a:cubicBezTo>
                      <a:cubicBezTo>
                        <a:pt x="2641" y="1"/>
                        <a:pt x="2615" y="1"/>
                        <a:pt x="2590" y="1"/>
                      </a:cubicBezTo>
                      <a:close/>
                      <a:moveTo>
                        <a:pt x="12199" y="3285"/>
                      </a:moveTo>
                      <a:lnTo>
                        <a:pt x="12199" y="3285"/>
                      </a:lnTo>
                      <a:cubicBezTo>
                        <a:pt x="12377" y="3618"/>
                        <a:pt x="12512" y="3875"/>
                        <a:pt x="12598" y="4032"/>
                      </a:cubicBezTo>
                      <a:cubicBezTo>
                        <a:pt x="12711" y="4106"/>
                        <a:pt x="12793" y="4160"/>
                        <a:pt x="12836" y="4188"/>
                      </a:cubicBezTo>
                      <a:cubicBezTo>
                        <a:pt x="12839" y="4181"/>
                        <a:pt x="12844" y="4177"/>
                        <a:pt x="12847" y="4173"/>
                      </a:cubicBezTo>
                      <a:cubicBezTo>
                        <a:pt x="12801" y="4085"/>
                        <a:pt x="12683" y="3864"/>
                        <a:pt x="12505" y="3533"/>
                      </a:cubicBezTo>
                      <a:cubicBezTo>
                        <a:pt x="12406" y="3455"/>
                        <a:pt x="12302" y="3370"/>
                        <a:pt x="12199" y="3285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56" name="Google Shape;356;p24"/>
                <p:cNvSpPr/>
                <p:nvPr/>
              </p:nvSpPr>
              <p:spPr>
                <a:xfrm>
                  <a:off x="296459" y="2386386"/>
                  <a:ext cx="330470" cy="1665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55" h="6479" extrusionOk="0">
                      <a:moveTo>
                        <a:pt x="12320" y="3529"/>
                      </a:moveTo>
                      <a:cubicBezTo>
                        <a:pt x="12498" y="3860"/>
                        <a:pt x="12616" y="4081"/>
                        <a:pt x="12662" y="4169"/>
                      </a:cubicBezTo>
                      <a:cubicBezTo>
                        <a:pt x="12726" y="4095"/>
                        <a:pt x="12790" y="4023"/>
                        <a:pt x="12854" y="3952"/>
                      </a:cubicBezTo>
                      <a:cubicBezTo>
                        <a:pt x="12687" y="3821"/>
                        <a:pt x="12509" y="3678"/>
                        <a:pt x="12320" y="3529"/>
                      </a:cubicBezTo>
                      <a:close/>
                      <a:moveTo>
                        <a:pt x="2480" y="0"/>
                      </a:moveTo>
                      <a:cubicBezTo>
                        <a:pt x="1832" y="15"/>
                        <a:pt x="1256" y="153"/>
                        <a:pt x="797" y="466"/>
                      </a:cubicBezTo>
                      <a:cubicBezTo>
                        <a:pt x="175" y="893"/>
                        <a:pt x="1" y="1665"/>
                        <a:pt x="125" y="2650"/>
                      </a:cubicBezTo>
                      <a:cubicBezTo>
                        <a:pt x="712" y="2252"/>
                        <a:pt x="1384" y="2085"/>
                        <a:pt x="2106" y="2085"/>
                      </a:cubicBezTo>
                      <a:cubicBezTo>
                        <a:pt x="5095" y="2085"/>
                        <a:pt x="8898" y="4980"/>
                        <a:pt x="10669" y="6478"/>
                      </a:cubicBezTo>
                      <a:cubicBezTo>
                        <a:pt x="11327" y="5703"/>
                        <a:pt x="11989" y="4938"/>
                        <a:pt x="12651" y="4184"/>
                      </a:cubicBezTo>
                      <a:cubicBezTo>
                        <a:pt x="12608" y="4156"/>
                        <a:pt x="12526" y="4102"/>
                        <a:pt x="12413" y="4028"/>
                      </a:cubicBezTo>
                      <a:lnTo>
                        <a:pt x="12413" y="4028"/>
                      </a:lnTo>
                      <a:cubicBezTo>
                        <a:pt x="12477" y="4148"/>
                        <a:pt x="12513" y="4209"/>
                        <a:pt x="12513" y="4209"/>
                      </a:cubicBezTo>
                      <a:cubicBezTo>
                        <a:pt x="12513" y="4209"/>
                        <a:pt x="6308" y="53"/>
                        <a:pt x="2480" y="0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57" name="Google Shape;357;p24"/>
                <p:cNvSpPr/>
                <p:nvPr/>
              </p:nvSpPr>
              <p:spPr>
                <a:xfrm>
                  <a:off x="497376" y="2124005"/>
                  <a:ext cx="51621" cy="936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8" h="3644" extrusionOk="0">
                      <a:moveTo>
                        <a:pt x="1922" y="1"/>
                      </a:moveTo>
                      <a:cubicBezTo>
                        <a:pt x="1473" y="1"/>
                        <a:pt x="1089" y="93"/>
                        <a:pt x="794" y="306"/>
                      </a:cubicBezTo>
                      <a:cubicBezTo>
                        <a:pt x="65" y="837"/>
                        <a:pt x="1" y="2085"/>
                        <a:pt x="310" y="3643"/>
                      </a:cubicBezTo>
                      <a:cubicBezTo>
                        <a:pt x="363" y="3633"/>
                        <a:pt x="420" y="3622"/>
                        <a:pt x="477" y="3615"/>
                      </a:cubicBezTo>
                      <a:cubicBezTo>
                        <a:pt x="175" y="2071"/>
                        <a:pt x="246" y="837"/>
                        <a:pt x="968" y="310"/>
                      </a:cubicBezTo>
                      <a:cubicBezTo>
                        <a:pt x="1039" y="254"/>
                        <a:pt x="1124" y="211"/>
                        <a:pt x="1206" y="172"/>
                      </a:cubicBezTo>
                      <a:cubicBezTo>
                        <a:pt x="1370" y="93"/>
                        <a:pt x="1559" y="43"/>
                        <a:pt x="1758" y="14"/>
                      </a:cubicBezTo>
                      <a:cubicBezTo>
                        <a:pt x="1836" y="8"/>
                        <a:pt x="1922" y="4"/>
                        <a:pt x="2007" y="1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58" name="Google Shape;358;p24"/>
                <p:cNvSpPr/>
                <p:nvPr/>
              </p:nvSpPr>
              <p:spPr>
                <a:xfrm>
                  <a:off x="501849" y="2124005"/>
                  <a:ext cx="326897" cy="1979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16" h="7699" extrusionOk="0">
                      <a:moveTo>
                        <a:pt x="1833" y="1"/>
                      </a:moveTo>
                      <a:cubicBezTo>
                        <a:pt x="1748" y="4"/>
                        <a:pt x="1662" y="8"/>
                        <a:pt x="1584" y="14"/>
                      </a:cubicBezTo>
                      <a:cubicBezTo>
                        <a:pt x="1385" y="43"/>
                        <a:pt x="1196" y="93"/>
                        <a:pt x="1032" y="172"/>
                      </a:cubicBezTo>
                      <a:cubicBezTo>
                        <a:pt x="950" y="211"/>
                        <a:pt x="865" y="254"/>
                        <a:pt x="794" y="310"/>
                      </a:cubicBezTo>
                      <a:cubicBezTo>
                        <a:pt x="72" y="837"/>
                        <a:pt x="1" y="2071"/>
                        <a:pt x="303" y="3615"/>
                      </a:cubicBezTo>
                      <a:cubicBezTo>
                        <a:pt x="623" y="3565"/>
                        <a:pt x="950" y="3541"/>
                        <a:pt x="1282" y="3541"/>
                      </a:cubicBezTo>
                      <a:cubicBezTo>
                        <a:pt x="4914" y="3541"/>
                        <a:pt x="9051" y="6368"/>
                        <a:pt x="10790" y="7699"/>
                      </a:cubicBezTo>
                      <a:cubicBezTo>
                        <a:pt x="11435" y="7030"/>
                        <a:pt x="12075" y="6368"/>
                        <a:pt x="12716" y="5725"/>
                      </a:cubicBezTo>
                      <a:cubicBezTo>
                        <a:pt x="10449" y="4049"/>
                        <a:pt x="4789" y="75"/>
                        <a:pt x="1833" y="1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59" name="Google Shape;359;p24"/>
                <p:cNvSpPr/>
                <p:nvPr/>
              </p:nvSpPr>
              <p:spPr>
                <a:xfrm>
                  <a:off x="984168" y="1717336"/>
                  <a:ext cx="44011" cy="561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2" h="2185" extrusionOk="0">
                      <a:moveTo>
                        <a:pt x="1598" y="1"/>
                      </a:moveTo>
                      <a:cubicBezTo>
                        <a:pt x="1281" y="1"/>
                        <a:pt x="997" y="54"/>
                        <a:pt x="762" y="171"/>
                      </a:cubicBezTo>
                      <a:cubicBezTo>
                        <a:pt x="210" y="449"/>
                        <a:pt x="0" y="1188"/>
                        <a:pt x="21" y="2185"/>
                      </a:cubicBezTo>
                      <a:cubicBezTo>
                        <a:pt x="82" y="2178"/>
                        <a:pt x="138" y="2170"/>
                        <a:pt x="199" y="2167"/>
                      </a:cubicBezTo>
                      <a:cubicBezTo>
                        <a:pt x="178" y="1181"/>
                        <a:pt x="388" y="449"/>
                        <a:pt x="939" y="175"/>
                      </a:cubicBezTo>
                      <a:cubicBezTo>
                        <a:pt x="1156" y="65"/>
                        <a:pt x="1419" y="11"/>
                        <a:pt x="1711" y="4"/>
                      </a:cubicBezTo>
                      <a:cubicBezTo>
                        <a:pt x="1675" y="4"/>
                        <a:pt x="1637" y="1"/>
                        <a:pt x="1598" y="1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60" name="Google Shape;360;p24"/>
                <p:cNvSpPr/>
                <p:nvPr/>
              </p:nvSpPr>
              <p:spPr>
                <a:xfrm>
                  <a:off x="988718" y="1717439"/>
                  <a:ext cx="310521" cy="1784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79" h="6941" extrusionOk="0">
                      <a:moveTo>
                        <a:pt x="1534" y="0"/>
                      </a:moveTo>
                      <a:cubicBezTo>
                        <a:pt x="1242" y="7"/>
                        <a:pt x="979" y="61"/>
                        <a:pt x="762" y="171"/>
                      </a:cubicBezTo>
                      <a:cubicBezTo>
                        <a:pt x="211" y="445"/>
                        <a:pt x="1" y="1177"/>
                        <a:pt x="22" y="2163"/>
                      </a:cubicBezTo>
                      <a:cubicBezTo>
                        <a:pt x="136" y="2156"/>
                        <a:pt x="250" y="2152"/>
                        <a:pt x="367" y="2152"/>
                      </a:cubicBezTo>
                      <a:cubicBezTo>
                        <a:pt x="3744" y="2152"/>
                        <a:pt x="8407" y="5443"/>
                        <a:pt x="10357" y="6941"/>
                      </a:cubicBezTo>
                      <a:cubicBezTo>
                        <a:pt x="10944" y="6514"/>
                        <a:pt x="11517" y="6105"/>
                        <a:pt x="12079" y="5717"/>
                      </a:cubicBezTo>
                      <a:cubicBezTo>
                        <a:pt x="10520" y="4535"/>
                        <a:pt x="4519" y="114"/>
                        <a:pt x="1534" y="0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61" name="Google Shape;361;p24"/>
                <p:cNvSpPr/>
                <p:nvPr/>
              </p:nvSpPr>
              <p:spPr>
                <a:xfrm>
                  <a:off x="1303949" y="1853501"/>
                  <a:ext cx="3779" cy="65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7" h="254" extrusionOk="0">
                      <a:moveTo>
                        <a:pt x="1" y="1"/>
                      </a:moveTo>
                      <a:lnTo>
                        <a:pt x="1" y="1"/>
                      </a:lnTo>
                      <a:cubicBezTo>
                        <a:pt x="26" y="93"/>
                        <a:pt x="47" y="178"/>
                        <a:pt x="68" y="253"/>
                      </a:cubicBezTo>
                      <a:cubicBezTo>
                        <a:pt x="93" y="235"/>
                        <a:pt x="121" y="217"/>
                        <a:pt x="147" y="200"/>
                      </a:cubicBezTo>
                      <a:cubicBezTo>
                        <a:pt x="100" y="136"/>
                        <a:pt x="50" y="71"/>
                        <a:pt x="1" y="1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62" name="Google Shape;362;p24"/>
                <p:cNvSpPr/>
                <p:nvPr/>
              </p:nvSpPr>
              <p:spPr>
                <a:xfrm>
                  <a:off x="1280377" y="1531405"/>
                  <a:ext cx="286716" cy="2053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53" h="7988" extrusionOk="0">
                      <a:moveTo>
                        <a:pt x="2135" y="1"/>
                      </a:moveTo>
                      <a:cubicBezTo>
                        <a:pt x="2156" y="8"/>
                        <a:pt x="2177" y="11"/>
                        <a:pt x="2199" y="19"/>
                      </a:cubicBezTo>
                      <a:cubicBezTo>
                        <a:pt x="2252" y="22"/>
                        <a:pt x="2309" y="33"/>
                        <a:pt x="2369" y="51"/>
                      </a:cubicBezTo>
                      <a:cubicBezTo>
                        <a:pt x="2391" y="54"/>
                        <a:pt x="2412" y="57"/>
                        <a:pt x="2433" y="62"/>
                      </a:cubicBezTo>
                      <a:cubicBezTo>
                        <a:pt x="2330" y="36"/>
                        <a:pt x="2230" y="19"/>
                        <a:pt x="2135" y="1"/>
                      </a:cubicBezTo>
                      <a:close/>
                      <a:moveTo>
                        <a:pt x="3657" y="563"/>
                      </a:moveTo>
                      <a:cubicBezTo>
                        <a:pt x="3685" y="578"/>
                        <a:pt x="3714" y="594"/>
                        <a:pt x="3743" y="609"/>
                      </a:cubicBezTo>
                      <a:lnTo>
                        <a:pt x="3743" y="609"/>
                      </a:lnTo>
                      <a:cubicBezTo>
                        <a:pt x="3719" y="596"/>
                        <a:pt x="3695" y="583"/>
                        <a:pt x="3671" y="570"/>
                      </a:cubicBezTo>
                      <a:cubicBezTo>
                        <a:pt x="3664" y="566"/>
                        <a:pt x="3660" y="563"/>
                        <a:pt x="3657" y="563"/>
                      </a:cubicBezTo>
                      <a:close/>
                      <a:moveTo>
                        <a:pt x="3743" y="609"/>
                      </a:moveTo>
                      <a:cubicBezTo>
                        <a:pt x="3860" y="676"/>
                        <a:pt x="3976" y="745"/>
                        <a:pt x="4095" y="819"/>
                      </a:cubicBezTo>
                      <a:cubicBezTo>
                        <a:pt x="4097" y="820"/>
                        <a:pt x="4099" y="821"/>
                        <a:pt x="4102" y="822"/>
                      </a:cubicBezTo>
                      <a:lnTo>
                        <a:pt x="4102" y="822"/>
                      </a:lnTo>
                      <a:cubicBezTo>
                        <a:pt x="3980" y="745"/>
                        <a:pt x="3861" y="675"/>
                        <a:pt x="3743" y="609"/>
                      </a:cubicBezTo>
                      <a:close/>
                      <a:moveTo>
                        <a:pt x="4102" y="822"/>
                      </a:moveTo>
                      <a:cubicBezTo>
                        <a:pt x="4108" y="826"/>
                        <a:pt x="4114" y="830"/>
                        <a:pt x="4120" y="833"/>
                      </a:cubicBezTo>
                      <a:cubicBezTo>
                        <a:pt x="4114" y="828"/>
                        <a:pt x="4108" y="825"/>
                        <a:pt x="4102" y="822"/>
                      </a:cubicBezTo>
                      <a:close/>
                      <a:moveTo>
                        <a:pt x="4397" y="1014"/>
                      </a:moveTo>
                      <a:cubicBezTo>
                        <a:pt x="4400" y="1017"/>
                        <a:pt x="4404" y="1019"/>
                        <a:pt x="4407" y="1021"/>
                      </a:cubicBezTo>
                      <a:lnTo>
                        <a:pt x="4407" y="1021"/>
                      </a:lnTo>
                      <a:cubicBezTo>
                        <a:pt x="4404" y="1019"/>
                        <a:pt x="4400" y="1017"/>
                        <a:pt x="4397" y="1014"/>
                      </a:cubicBezTo>
                      <a:close/>
                      <a:moveTo>
                        <a:pt x="4407" y="1021"/>
                      </a:moveTo>
                      <a:cubicBezTo>
                        <a:pt x="4442" y="1043"/>
                        <a:pt x="4475" y="1067"/>
                        <a:pt x="4511" y="1090"/>
                      </a:cubicBezTo>
                      <a:cubicBezTo>
                        <a:pt x="4483" y="1072"/>
                        <a:pt x="4454" y="1050"/>
                        <a:pt x="4425" y="1032"/>
                      </a:cubicBezTo>
                      <a:cubicBezTo>
                        <a:pt x="4421" y="1028"/>
                        <a:pt x="4414" y="1025"/>
                        <a:pt x="4407" y="1021"/>
                      </a:cubicBezTo>
                      <a:close/>
                      <a:moveTo>
                        <a:pt x="43" y="1182"/>
                      </a:moveTo>
                      <a:cubicBezTo>
                        <a:pt x="28" y="1218"/>
                        <a:pt x="14" y="1257"/>
                        <a:pt x="0" y="1292"/>
                      </a:cubicBezTo>
                      <a:lnTo>
                        <a:pt x="0" y="1295"/>
                      </a:lnTo>
                      <a:cubicBezTo>
                        <a:pt x="14" y="1257"/>
                        <a:pt x="28" y="1221"/>
                        <a:pt x="43" y="1182"/>
                      </a:cubicBezTo>
                      <a:close/>
                      <a:moveTo>
                        <a:pt x="6870" y="3075"/>
                      </a:moveTo>
                      <a:cubicBezTo>
                        <a:pt x="6888" y="3093"/>
                        <a:pt x="6906" y="3110"/>
                        <a:pt x="6924" y="3128"/>
                      </a:cubicBezTo>
                      <a:lnTo>
                        <a:pt x="6924" y="3128"/>
                      </a:lnTo>
                      <a:cubicBezTo>
                        <a:pt x="6906" y="3109"/>
                        <a:pt x="6887" y="3092"/>
                        <a:pt x="6870" y="3075"/>
                      </a:cubicBezTo>
                      <a:close/>
                      <a:moveTo>
                        <a:pt x="6924" y="3128"/>
                      </a:moveTo>
                      <a:cubicBezTo>
                        <a:pt x="6929" y="3132"/>
                        <a:pt x="6933" y="3137"/>
                        <a:pt x="6937" y="3142"/>
                      </a:cubicBezTo>
                      <a:cubicBezTo>
                        <a:pt x="6947" y="3151"/>
                        <a:pt x="6958" y="3160"/>
                        <a:pt x="6968" y="3169"/>
                      </a:cubicBezTo>
                      <a:lnTo>
                        <a:pt x="6968" y="3169"/>
                      </a:lnTo>
                      <a:cubicBezTo>
                        <a:pt x="6953" y="3155"/>
                        <a:pt x="6938" y="3142"/>
                        <a:pt x="6924" y="3128"/>
                      </a:cubicBezTo>
                      <a:close/>
                      <a:moveTo>
                        <a:pt x="6968" y="3169"/>
                      </a:moveTo>
                      <a:lnTo>
                        <a:pt x="6968" y="3169"/>
                      </a:lnTo>
                      <a:cubicBezTo>
                        <a:pt x="6978" y="3179"/>
                        <a:pt x="6988" y="3189"/>
                        <a:pt x="6998" y="3199"/>
                      </a:cubicBezTo>
                      <a:cubicBezTo>
                        <a:pt x="6989" y="3190"/>
                        <a:pt x="6978" y="3180"/>
                        <a:pt x="6968" y="3169"/>
                      </a:cubicBezTo>
                      <a:close/>
                      <a:moveTo>
                        <a:pt x="8008" y="4238"/>
                      </a:moveTo>
                      <a:cubicBezTo>
                        <a:pt x="8013" y="4244"/>
                        <a:pt x="8020" y="4250"/>
                        <a:pt x="8027" y="4257"/>
                      </a:cubicBezTo>
                      <a:lnTo>
                        <a:pt x="8027" y="4257"/>
                      </a:lnTo>
                      <a:cubicBezTo>
                        <a:pt x="8026" y="4257"/>
                        <a:pt x="8026" y="4256"/>
                        <a:pt x="8026" y="4256"/>
                      </a:cubicBezTo>
                      <a:cubicBezTo>
                        <a:pt x="8018" y="4249"/>
                        <a:pt x="8011" y="4241"/>
                        <a:pt x="8008" y="4238"/>
                      </a:cubicBezTo>
                      <a:close/>
                      <a:moveTo>
                        <a:pt x="8027" y="4257"/>
                      </a:moveTo>
                      <a:cubicBezTo>
                        <a:pt x="8030" y="4264"/>
                        <a:pt x="8037" y="4271"/>
                        <a:pt x="8044" y="4277"/>
                      </a:cubicBezTo>
                      <a:cubicBezTo>
                        <a:pt x="8039" y="4270"/>
                        <a:pt x="8033" y="4263"/>
                        <a:pt x="8027" y="4257"/>
                      </a:cubicBezTo>
                      <a:close/>
                      <a:moveTo>
                        <a:pt x="8307" y="4561"/>
                      </a:moveTo>
                      <a:cubicBezTo>
                        <a:pt x="8314" y="4572"/>
                        <a:pt x="8325" y="4583"/>
                        <a:pt x="8335" y="4594"/>
                      </a:cubicBezTo>
                      <a:cubicBezTo>
                        <a:pt x="8352" y="4613"/>
                        <a:pt x="8371" y="4633"/>
                        <a:pt x="8390" y="4653"/>
                      </a:cubicBezTo>
                      <a:lnTo>
                        <a:pt x="8390" y="4653"/>
                      </a:lnTo>
                      <a:cubicBezTo>
                        <a:pt x="8362" y="4622"/>
                        <a:pt x="8335" y="4592"/>
                        <a:pt x="8307" y="4561"/>
                      </a:cubicBezTo>
                      <a:close/>
                      <a:moveTo>
                        <a:pt x="8390" y="4653"/>
                      </a:moveTo>
                      <a:lnTo>
                        <a:pt x="8390" y="4653"/>
                      </a:lnTo>
                      <a:cubicBezTo>
                        <a:pt x="8398" y="4662"/>
                        <a:pt x="8406" y="4670"/>
                        <a:pt x="8413" y="4679"/>
                      </a:cubicBezTo>
                      <a:cubicBezTo>
                        <a:pt x="8406" y="4670"/>
                        <a:pt x="8398" y="4662"/>
                        <a:pt x="8390" y="4653"/>
                      </a:cubicBezTo>
                      <a:close/>
                      <a:moveTo>
                        <a:pt x="8957" y="5291"/>
                      </a:moveTo>
                      <a:cubicBezTo>
                        <a:pt x="8962" y="5298"/>
                        <a:pt x="8968" y="5305"/>
                        <a:pt x="8972" y="5308"/>
                      </a:cubicBezTo>
                      <a:cubicBezTo>
                        <a:pt x="8975" y="5313"/>
                        <a:pt x="8979" y="5316"/>
                        <a:pt x="8979" y="5316"/>
                      </a:cubicBezTo>
                      <a:cubicBezTo>
                        <a:pt x="8972" y="5308"/>
                        <a:pt x="8965" y="5298"/>
                        <a:pt x="8957" y="5291"/>
                      </a:cubicBezTo>
                      <a:close/>
                      <a:moveTo>
                        <a:pt x="9157" y="5518"/>
                      </a:moveTo>
                      <a:lnTo>
                        <a:pt x="9157" y="5518"/>
                      </a:lnTo>
                      <a:cubicBezTo>
                        <a:pt x="9196" y="5569"/>
                        <a:pt x="9235" y="5615"/>
                        <a:pt x="9278" y="5664"/>
                      </a:cubicBezTo>
                      <a:cubicBezTo>
                        <a:pt x="9330" y="5725"/>
                        <a:pt x="9383" y="5787"/>
                        <a:pt x="9435" y="5848"/>
                      </a:cubicBezTo>
                      <a:lnTo>
                        <a:pt x="9435" y="5848"/>
                      </a:lnTo>
                      <a:cubicBezTo>
                        <a:pt x="9344" y="5740"/>
                        <a:pt x="9251" y="5629"/>
                        <a:pt x="9157" y="5518"/>
                      </a:cubicBezTo>
                      <a:close/>
                      <a:moveTo>
                        <a:pt x="9435" y="5848"/>
                      </a:moveTo>
                      <a:cubicBezTo>
                        <a:pt x="9461" y="5880"/>
                        <a:pt x="9487" y="5911"/>
                        <a:pt x="9512" y="5942"/>
                      </a:cubicBezTo>
                      <a:cubicBezTo>
                        <a:pt x="9487" y="5911"/>
                        <a:pt x="9461" y="5879"/>
                        <a:pt x="9435" y="5848"/>
                      </a:cubicBezTo>
                      <a:close/>
                      <a:moveTo>
                        <a:pt x="9740" y="6212"/>
                      </a:moveTo>
                      <a:cubicBezTo>
                        <a:pt x="9780" y="6259"/>
                        <a:pt x="9815" y="6301"/>
                        <a:pt x="9850" y="6347"/>
                      </a:cubicBezTo>
                      <a:cubicBezTo>
                        <a:pt x="9859" y="6357"/>
                        <a:pt x="9868" y="6367"/>
                        <a:pt x="9876" y="6378"/>
                      </a:cubicBezTo>
                      <a:lnTo>
                        <a:pt x="9876" y="6378"/>
                      </a:lnTo>
                      <a:cubicBezTo>
                        <a:pt x="9832" y="6322"/>
                        <a:pt x="9787" y="6267"/>
                        <a:pt x="9740" y="6212"/>
                      </a:cubicBezTo>
                      <a:close/>
                      <a:moveTo>
                        <a:pt x="9876" y="6378"/>
                      </a:moveTo>
                      <a:cubicBezTo>
                        <a:pt x="9889" y="6394"/>
                        <a:pt x="9902" y="6410"/>
                        <a:pt x="9914" y="6426"/>
                      </a:cubicBezTo>
                      <a:cubicBezTo>
                        <a:pt x="9902" y="6409"/>
                        <a:pt x="9889" y="6393"/>
                        <a:pt x="9876" y="6378"/>
                      </a:cubicBezTo>
                      <a:close/>
                      <a:moveTo>
                        <a:pt x="10060" y="6600"/>
                      </a:moveTo>
                      <a:cubicBezTo>
                        <a:pt x="10078" y="6625"/>
                        <a:pt x="10096" y="6650"/>
                        <a:pt x="10118" y="6674"/>
                      </a:cubicBezTo>
                      <a:cubicBezTo>
                        <a:pt x="10164" y="6735"/>
                        <a:pt x="10213" y="6792"/>
                        <a:pt x="10264" y="6849"/>
                      </a:cubicBezTo>
                      <a:cubicBezTo>
                        <a:pt x="10195" y="6767"/>
                        <a:pt x="10128" y="6685"/>
                        <a:pt x="10060" y="6600"/>
                      </a:cubicBezTo>
                      <a:close/>
                      <a:moveTo>
                        <a:pt x="10392" y="7012"/>
                      </a:moveTo>
                      <a:cubicBezTo>
                        <a:pt x="10393" y="7014"/>
                        <a:pt x="10393" y="7015"/>
                        <a:pt x="10394" y="7016"/>
                      </a:cubicBezTo>
                      <a:lnTo>
                        <a:pt x="10394" y="7016"/>
                      </a:lnTo>
                      <a:cubicBezTo>
                        <a:pt x="10393" y="7014"/>
                        <a:pt x="10393" y="7013"/>
                        <a:pt x="10392" y="7012"/>
                      </a:cubicBezTo>
                      <a:close/>
                      <a:moveTo>
                        <a:pt x="10394" y="7016"/>
                      </a:moveTo>
                      <a:lnTo>
                        <a:pt x="10394" y="7016"/>
                      </a:lnTo>
                      <a:cubicBezTo>
                        <a:pt x="10397" y="7019"/>
                        <a:pt x="10399" y="7024"/>
                        <a:pt x="10402" y="7027"/>
                      </a:cubicBezTo>
                      <a:cubicBezTo>
                        <a:pt x="10498" y="7144"/>
                        <a:pt x="10587" y="7258"/>
                        <a:pt x="10676" y="7372"/>
                      </a:cubicBezTo>
                      <a:cubicBezTo>
                        <a:pt x="10588" y="7256"/>
                        <a:pt x="10492" y="7139"/>
                        <a:pt x="10394" y="7016"/>
                      </a:cubicBezTo>
                      <a:close/>
                      <a:moveTo>
                        <a:pt x="10911" y="7671"/>
                      </a:moveTo>
                      <a:lnTo>
                        <a:pt x="10911" y="7671"/>
                      </a:lnTo>
                      <a:cubicBezTo>
                        <a:pt x="10993" y="7781"/>
                        <a:pt x="11075" y="7888"/>
                        <a:pt x="11152" y="7988"/>
                      </a:cubicBezTo>
                      <a:cubicBezTo>
                        <a:pt x="11078" y="7888"/>
                        <a:pt x="10996" y="7781"/>
                        <a:pt x="10911" y="7671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63" name="Google Shape;363;p24"/>
                <p:cNvSpPr/>
                <p:nvPr/>
              </p:nvSpPr>
              <p:spPr>
                <a:xfrm>
                  <a:off x="1280377" y="1530582"/>
                  <a:ext cx="286716" cy="226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53" h="8795" extrusionOk="0">
                      <a:moveTo>
                        <a:pt x="1729" y="1"/>
                      </a:moveTo>
                      <a:cubicBezTo>
                        <a:pt x="1580" y="1"/>
                        <a:pt x="1434" y="15"/>
                        <a:pt x="1291" y="43"/>
                      </a:cubicBezTo>
                      <a:cubicBezTo>
                        <a:pt x="697" y="171"/>
                        <a:pt x="299" y="591"/>
                        <a:pt x="43" y="1214"/>
                      </a:cubicBezTo>
                      <a:cubicBezTo>
                        <a:pt x="28" y="1250"/>
                        <a:pt x="14" y="1289"/>
                        <a:pt x="0" y="1324"/>
                      </a:cubicBezTo>
                      <a:lnTo>
                        <a:pt x="0" y="1327"/>
                      </a:lnTo>
                      <a:cubicBezTo>
                        <a:pt x="4027" y="2583"/>
                        <a:pt x="7371" y="7095"/>
                        <a:pt x="8517" y="8795"/>
                      </a:cubicBezTo>
                      <a:cubicBezTo>
                        <a:pt x="9389" y="8486"/>
                        <a:pt x="10267" y="8233"/>
                        <a:pt x="11152" y="8020"/>
                      </a:cubicBezTo>
                      <a:cubicBezTo>
                        <a:pt x="11075" y="7920"/>
                        <a:pt x="10993" y="7813"/>
                        <a:pt x="10911" y="7703"/>
                      </a:cubicBezTo>
                      <a:cubicBezTo>
                        <a:pt x="10836" y="7607"/>
                        <a:pt x="10758" y="7507"/>
                        <a:pt x="10676" y="7404"/>
                      </a:cubicBezTo>
                      <a:cubicBezTo>
                        <a:pt x="10587" y="7290"/>
                        <a:pt x="10498" y="7176"/>
                        <a:pt x="10402" y="7059"/>
                      </a:cubicBezTo>
                      <a:cubicBezTo>
                        <a:pt x="10399" y="7056"/>
                        <a:pt x="10395" y="7048"/>
                        <a:pt x="10392" y="7044"/>
                      </a:cubicBezTo>
                      <a:cubicBezTo>
                        <a:pt x="10349" y="6992"/>
                        <a:pt x="10306" y="6938"/>
                        <a:pt x="10264" y="6881"/>
                      </a:cubicBezTo>
                      <a:cubicBezTo>
                        <a:pt x="10213" y="6824"/>
                        <a:pt x="10164" y="6767"/>
                        <a:pt x="10118" y="6706"/>
                      </a:cubicBezTo>
                      <a:cubicBezTo>
                        <a:pt x="10096" y="6682"/>
                        <a:pt x="10078" y="6657"/>
                        <a:pt x="10060" y="6632"/>
                      </a:cubicBezTo>
                      <a:cubicBezTo>
                        <a:pt x="10014" y="6575"/>
                        <a:pt x="9965" y="6514"/>
                        <a:pt x="9914" y="6458"/>
                      </a:cubicBezTo>
                      <a:cubicBezTo>
                        <a:pt x="9893" y="6429"/>
                        <a:pt x="9872" y="6404"/>
                        <a:pt x="9850" y="6379"/>
                      </a:cubicBezTo>
                      <a:cubicBezTo>
                        <a:pt x="9815" y="6333"/>
                        <a:pt x="9780" y="6291"/>
                        <a:pt x="9740" y="6244"/>
                      </a:cubicBezTo>
                      <a:cubicBezTo>
                        <a:pt x="9666" y="6156"/>
                        <a:pt x="9591" y="6066"/>
                        <a:pt x="9512" y="5974"/>
                      </a:cubicBezTo>
                      <a:cubicBezTo>
                        <a:pt x="9438" y="5882"/>
                        <a:pt x="9356" y="5789"/>
                        <a:pt x="9278" y="5696"/>
                      </a:cubicBezTo>
                      <a:cubicBezTo>
                        <a:pt x="9235" y="5647"/>
                        <a:pt x="9196" y="5601"/>
                        <a:pt x="9157" y="5550"/>
                      </a:cubicBezTo>
                      <a:cubicBezTo>
                        <a:pt x="9097" y="5483"/>
                        <a:pt x="9039" y="5415"/>
                        <a:pt x="8979" y="5348"/>
                      </a:cubicBezTo>
                      <a:cubicBezTo>
                        <a:pt x="8979" y="5348"/>
                        <a:pt x="8975" y="5345"/>
                        <a:pt x="8972" y="5340"/>
                      </a:cubicBezTo>
                      <a:cubicBezTo>
                        <a:pt x="8968" y="5337"/>
                        <a:pt x="8962" y="5330"/>
                        <a:pt x="8957" y="5323"/>
                      </a:cubicBezTo>
                      <a:cubicBezTo>
                        <a:pt x="8780" y="5120"/>
                        <a:pt x="8599" y="4918"/>
                        <a:pt x="8413" y="4711"/>
                      </a:cubicBezTo>
                      <a:cubicBezTo>
                        <a:pt x="8389" y="4683"/>
                        <a:pt x="8360" y="4654"/>
                        <a:pt x="8335" y="4626"/>
                      </a:cubicBezTo>
                      <a:cubicBezTo>
                        <a:pt x="8325" y="4615"/>
                        <a:pt x="8314" y="4604"/>
                        <a:pt x="8307" y="4593"/>
                      </a:cubicBezTo>
                      <a:cubicBezTo>
                        <a:pt x="8218" y="4498"/>
                        <a:pt x="8133" y="4401"/>
                        <a:pt x="8044" y="4309"/>
                      </a:cubicBezTo>
                      <a:cubicBezTo>
                        <a:pt x="8036" y="4302"/>
                        <a:pt x="8029" y="4294"/>
                        <a:pt x="8026" y="4288"/>
                      </a:cubicBezTo>
                      <a:cubicBezTo>
                        <a:pt x="8018" y="4281"/>
                        <a:pt x="8011" y="4273"/>
                        <a:pt x="8008" y="4270"/>
                      </a:cubicBezTo>
                      <a:cubicBezTo>
                        <a:pt x="7681" y="3918"/>
                        <a:pt x="7343" y="3569"/>
                        <a:pt x="6998" y="3231"/>
                      </a:cubicBezTo>
                      <a:cubicBezTo>
                        <a:pt x="6980" y="3213"/>
                        <a:pt x="6959" y="3192"/>
                        <a:pt x="6937" y="3174"/>
                      </a:cubicBezTo>
                      <a:cubicBezTo>
                        <a:pt x="6916" y="3149"/>
                        <a:pt x="6891" y="3128"/>
                        <a:pt x="6870" y="3107"/>
                      </a:cubicBezTo>
                      <a:cubicBezTo>
                        <a:pt x="6094" y="2356"/>
                        <a:pt x="5294" y="1662"/>
                        <a:pt x="4511" y="1122"/>
                      </a:cubicBezTo>
                      <a:cubicBezTo>
                        <a:pt x="4483" y="1104"/>
                        <a:pt x="4454" y="1082"/>
                        <a:pt x="4425" y="1064"/>
                      </a:cubicBezTo>
                      <a:cubicBezTo>
                        <a:pt x="4419" y="1058"/>
                        <a:pt x="4407" y="1054"/>
                        <a:pt x="4397" y="1046"/>
                      </a:cubicBezTo>
                      <a:cubicBezTo>
                        <a:pt x="4304" y="982"/>
                        <a:pt x="4212" y="922"/>
                        <a:pt x="4120" y="865"/>
                      </a:cubicBezTo>
                      <a:cubicBezTo>
                        <a:pt x="4112" y="858"/>
                        <a:pt x="4102" y="854"/>
                        <a:pt x="4095" y="851"/>
                      </a:cubicBezTo>
                      <a:cubicBezTo>
                        <a:pt x="3952" y="762"/>
                        <a:pt x="3813" y="680"/>
                        <a:pt x="3671" y="602"/>
                      </a:cubicBezTo>
                      <a:cubicBezTo>
                        <a:pt x="3664" y="598"/>
                        <a:pt x="3660" y="595"/>
                        <a:pt x="3657" y="595"/>
                      </a:cubicBezTo>
                      <a:cubicBezTo>
                        <a:pt x="3233" y="363"/>
                        <a:pt x="2824" y="193"/>
                        <a:pt x="2433" y="94"/>
                      </a:cubicBezTo>
                      <a:cubicBezTo>
                        <a:pt x="2412" y="89"/>
                        <a:pt x="2391" y="86"/>
                        <a:pt x="2369" y="83"/>
                      </a:cubicBezTo>
                      <a:cubicBezTo>
                        <a:pt x="2309" y="65"/>
                        <a:pt x="2252" y="54"/>
                        <a:pt x="2199" y="51"/>
                      </a:cubicBezTo>
                      <a:cubicBezTo>
                        <a:pt x="2177" y="43"/>
                        <a:pt x="2156" y="40"/>
                        <a:pt x="2135" y="33"/>
                      </a:cubicBezTo>
                      <a:cubicBezTo>
                        <a:pt x="1995" y="12"/>
                        <a:pt x="1861" y="1"/>
                        <a:pt x="1729" y="1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64" name="Google Shape;364;p24"/>
                <p:cNvSpPr/>
                <p:nvPr/>
              </p:nvSpPr>
              <p:spPr>
                <a:xfrm>
                  <a:off x="-31291" y="1696360"/>
                  <a:ext cx="3536118" cy="34779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552" h="135288" extrusionOk="0">
                      <a:moveTo>
                        <a:pt x="102497" y="0"/>
                      </a:moveTo>
                      <a:cubicBezTo>
                        <a:pt x="100177" y="0"/>
                        <a:pt x="98003" y="1875"/>
                        <a:pt x="96391" y="3794"/>
                      </a:cubicBezTo>
                      <a:cubicBezTo>
                        <a:pt x="94691" y="5818"/>
                        <a:pt x="93610" y="7882"/>
                        <a:pt x="93610" y="7882"/>
                      </a:cubicBezTo>
                      <a:cubicBezTo>
                        <a:pt x="93610" y="7882"/>
                        <a:pt x="91012" y="6291"/>
                        <a:pt x="86914" y="4612"/>
                      </a:cubicBezTo>
                      <a:cubicBezTo>
                        <a:pt x="82362" y="2746"/>
                        <a:pt x="75964" y="776"/>
                        <a:pt x="69232" y="776"/>
                      </a:cubicBezTo>
                      <a:cubicBezTo>
                        <a:pt x="64489" y="776"/>
                        <a:pt x="59580" y="1754"/>
                        <a:pt x="55036" y="4434"/>
                      </a:cubicBezTo>
                      <a:cubicBezTo>
                        <a:pt x="40606" y="12954"/>
                        <a:pt x="13921" y="39750"/>
                        <a:pt x="0" y="68310"/>
                      </a:cubicBezTo>
                      <a:lnTo>
                        <a:pt x="0" y="135234"/>
                      </a:lnTo>
                      <a:lnTo>
                        <a:pt x="33182" y="135234"/>
                      </a:lnTo>
                      <a:lnTo>
                        <a:pt x="82364" y="135287"/>
                      </a:lnTo>
                      <a:lnTo>
                        <a:pt x="74968" y="80110"/>
                      </a:lnTo>
                      <a:lnTo>
                        <a:pt x="79742" y="55360"/>
                      </a:lnTo>
                      <a:lnTo>
                        <a:pt x="96889" y="58324"/>
                      </a:lnTo>
                      <a:lnTo>
                        <a:pt x="100415" y="59395"/>
                      </a:lnTo>
                      <a:cubicBezTo>
                        <a:pt x="102482" y="60025"/>
                        <a:pt x="104616" y="60340"/>
                        <a:pt x="106750" y="60340"/>
                      </a:cubicBezTo>
                      <a:cubicBezTo>
                        <a:pt x="108688" y="60340"/>
                        <a:pt x="110626" y="60080"/>
                        <a:pt x="112514" y="59559"/>
                      </a:cubicBezTo>
                      <a:cubicBezTo>
                        <a:pt x="114016" y="59153"/>
                        <a:pt x="115651" y="58644"/>
                        <a:pt x="117310" y="58025"/>
                      </a:cubicBezTo>
                      <a:cubicBezTo>
                        <a:pt x="122268" y="56211"/>
                        <a:pt x="127431" y="53450"/>
                        <a:pt x="129583" y="49462"/>
                      </a:cubicBezTo>
                      <a:cubicBezTo>
                        <a:pt x="129583" y="49462"/>
                        <a:pt x="137551" y="37825"/>
                        <a:pt x="134325" y="35463"/>
                      </a:cubicBezTo>
                      <a:cubicBezTo>
                        <a:pt x="133961" y="35196"/>
                        <a:pt x="133576" y="35077"/>
                        <a:pt x="133179" y="35077"/>
                      </a:cubicBezTo>
                      <a:cubicBezTo>
                        <a:pt x="130047" y="35077"/>
                        <a:pt x="126182" y="42468"/>
                        <a:pt x="126182" y="42468"/>
                      </a:cubicBezTo>
                      <a:lnTo>
                        <a:pt x="103521" y="17363"/>
                      </a:lnTo>
                      <a:cubicBezTo>
                        <a:pt x="103521" y="17363"/>
                        <a:pt x="108679" y="1418"/>
                        <a:pt x="103521" y="126"/>
                      </a:cubicBezTo>
                      <a:cubicBezTo>
                        <a:pt x="103177" y="40"/>
                        <a:pt x="102835" y="0"/>
                        <a:pt x="102497" y="0"/>
                      </a:cubicBezTo>
                      <a:close/>
                    </a:path>
                  </a:pathLst>
                </a:custGeom>
                <a:solidFill>
                  <a:srgbClr val="2FE4B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65" name="Google Shape;365;p24"/>
                <p:cNvSpPr/>
                <p:nvPr/>
              </p:nvSpPr>
              <p:spPr>
                <a:xfrm>
                  <a:off x="2581685" y="2786114"/>
                  <a:ext cx="261034" cy="3364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54" h="13089" extrusionOk="0">
                      <a:moveTo>
                        <a:pt x="6599" y="0"/>
                      </a:moveTo>
                      <a:cubicBezTo>
                        <a:pt x="6193" y="0"/>
                        <a:pt x="5777" y="80"/>
                        <a:pt x="5408" y="249"/>
                      </a:cubicBezTo>
                      <a:cubicBezTo>
                        <a:pt x="4888" y="487"/>
                        <a:pt x="4454" y="847"/>
                        <a:pt x="4074" y="1238"/>
                      </a:cubicBezTo>
                      <a:cubicBezTo>
                        <a:pt x="3326" y="2045"/>
                        <a:pt x="2811" y="2996"/>
                        <a:pt x="2356" y="3953"/>
                      </a:cubicBezTo>
                      <a:cubicBezTo>
                        <a:pt x="1914" y="4917"/>
                        <a:pt x="1541" y="5909"/>
                        <a:pt x="1249" y="6920"/>
                      </a:cubicBezTo>
                      <a:cubicBezTo>
                        <a:pt x="651" y="8940"/>
                        <a:pt x="228" y="11004"/>
                        <a:pt x="0" y="13089"/>
                      </a:cubicBezTo>
                      <a:cubicBezTo>
                        <a:pt x="228" y="12067"/>
                        <a:pt x="466" y="11046"/>
                        <a:pt x="747" y="10043"/>
                      </a:cubicBezTo>
                      <a:cubicBezTo>
                        <a:pt x="1018" y="9033"/>
                        <a:pt x="1310" y="8033"/>
                        <a:pt x="1655" y="7051"/>
                      </a:cubicBezTo>
                      <a:cubicBezTo>
                        <a:pt x="2006" y="6073"/>
                        <a:pt x="2356" y="5094"/>
                        <a:pt x="2811" y="4166"/>
                      </a:cubicBezTo>
                      <a:cubicBezTo>
                        <a:pt x="3262" y="3244"/>
                        <a:pt x="3782" y="2341"/>
                        <a:pt x="4472" y="1619"/>
                      </a:cubicBezTo>
                      <a:cubicBezTo>
                        <a:pt x="4814" y="1256"/>
                        <a:pt x="5195" y="936"/>
                        <a:pt x="5628" y="730"/>
                      </a:cubicBezTo>
                      <a:cubicBezTo>
                        <a:pt x="5950" y="581"/>
                        <a:pt x="6286" y="510"/>
                        <a:pt x="6633" y="510"/>
                      </a:cubicBezTo>
                      <a:cubicBezTo>
                        <a:pt x="6759" y="510"/>
                        <a:pt x="6887" y="519"/>
                        <a:pt x="7016" y="538"/>
                      </a:cubicBezTo>
                      <a:cubicBezTo>
                        <a:pt x="7503" y="597"/>
                        <a:pt x="7969" y="758"/>
                        <a:pt x="8360" y="1035"/>
                      </a:cubicBezTo>
                      <a:cubicBezTo>
                        <a:pt x="8752" y="1313"/>
                        <a:pt x="9058" y="1701"/>
                        <a:pt x="9275" y="2145"/>
                      </a:cubicBezTo>
                      <a:cubicBezTo>
                        <a:pt x="9716" y="3042"/>
                        <a:pt x="9830" y="4095"/>
                        <a:pt x="9830" y="5123"/>
                      </a:cubicBezTo>
                      <a:cubicBezTo>
                        <a:pt x="9840" y="6162"/>
                        <a:pt x="9712" y="7201"/>
                        <a:pt x="9517" y="8229"/>
                      </a:cubicBezTo>
                      <a:cubicBezTo>
                        <a:pt x="9833" y="7229"/>
                        <a:pt x="10015" y="6186"/>
                        <a:pt x="10101" y="5134"/>
                      </a:cubicBezTo>
                      <a:cubicBezTo>
                        <a:pt x="10153" y="4081"/>
                        <a:pt x="10093" y="2985"/>
                        <a:pt x="9659" y="1968"/>
                      </a:cubicBezTo>
                      <a:cubicBezTo>
                        <a:pt x="9446" y="1462"/>
                        <a:pt x="9104" y="986"/>
                        <a:pt x="8641" y="651"/>
                      </a:cubicBezTo>
                      <a:cubicBezTo>
                        <a:pt x="8183" y="313"/>
                        <a:pt x="7635" y="118"/>
                        <a:pt x="7087" y="39"/>
                      </a:cubicBezTo>
                      <a:cubicBezTo>
                        <a:pt x="6928" y="13"/>
                        <a:pt x="6765" y="0"/>
                        <a:pt x="6599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66" name="Google Shape;366;p24"/>
                <p:cNvSpPr/>
                <p:nvPr/>
              </p:nvSpPr>
              <p:spPr>
                <a:xfrm>
                  <a:off x="2692966" y="2886342"/>
                  <a:ext cx="122085" cy="2166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49" h="8429" extrusionOk="0">
                      <a:moveTo>
                        <a:pt x="2119" y="0"/>
                      </a:moveTo>
                      <a:cubicBezTo>
                        <a:pt x="2119" y="0"/>
                        <a:pt x="2118" y="0"/>
                        <a:pt x="2117" y="0"/>
                      </a:cubicBezTo>
                      <a:cubicBezTo>
                        <a:pt x="1" y="0"/>
                        <a:pt x="656" y="8428"/>
                        <a:pt x="656" y="8428"/>
                      </a:cubicBezTo>
                      <a:cubicBezTo>
                        <a:pt x="2007" y="6586"/>
                        <a:pt x="4749" y="0"/>
                        <a:pt x="2119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67" name="Google Shape;367;p24"/>
                <p:cNvSpPr/>
                <p:nvPr/>
              </p:nvSpPr>
              <p:spPr>
                <a:xfrm>
                  <a:off x="1763570" y="2164235"/>
                  <a:ext cx="72572" cy="1245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3" h="4843" extrusionOk="0">
                      <a:moveTo>
                        <a:pt x="1281" y="1"/>
                      </a:moveTo>
                      <a:cubicBezTo>
                        <a:pt x="1102" y="1"/>
                        <a:pt x="910" y="113"/>
                        <a:pt x="748" y="371"/>
                      </a:cubicBezTo>
                      <a:cubicBezTo>
                        <a:pt x="496" y="773"/>
                        <a:pt x="332" y="1264"/>
                        <a:pt x="214" y="1776"/>
                      </a:cubicBezTo>
                      <a:cubicBezTo>
                        <a:pt x="129" y="2043"/>
                        <a:pt x="72" y="2321"/>
                        <a:pt x="43" y="2612"/>
                      </a:cubicBezTo>
                      <a:cubicBezTo>
                        <a:pt x="29" y="2687"/>
                        <a:pt x="22" y="2765"/>
                        <a:pt x="26" y="2851"/>
                      </a:cubicBezTo>
                      <a:cubicBezTo>
                        <a:pt x="22" y="2953"/>
                        <a:pt x="0" y="3053"/>
                        <a:pt x="5" y="3160"/>
                      </a:cubicBezTo>
                      <a:cubicBezTo>
                        <a:pt x="12" y="3295"/>
                        <a:pt x="26" y="3434"/>
                        <a:pt x="51" y="3569"/>
                      </a:cubicBezTo>
                      <a:cubicBezTo>
                        <a:pt x="58" y="3708"/>
                        <a:pt x="51" y="3854"/>
                        <a:pt x="64" y="3989"/>
                      </a:cubicBezTo>
                      <a:cubicBezTo>
                        <a:pt x="86" y="4220"/>
                        <a:pt x="243" y="4459"/>
                        <a:pt x="432" y="4501"/>
                      </a:cubicBezTo>
                      <a:cubicBezTo>
                        <a:pt x="585" y="4709"/>
                        <a:pt x="771" y="4842"/>
                        <a:pt x="979" y="4842"/>
                      </a:cubicBezTo>
                      <a:cubicBezTo>
                        <a:pt x="1171" y="4842"/>
                        <a:pt x="1382" y="4729"/>
                        <a:pt x="1606" y="4459"/>
                      </a:cubicBezTo>
                      <a:cubicBezTo>
                        <a:pt x="2263" y="3665"/>
                        <a:pt x="2822" y="1904"/>
                        <a:pt x="2391" y="812"/>
                      </a:cubicBezTo>
                      <a:cubicBezTo>
                        <a:pt x="2267" y="503"/>
                        <a:pt x="2057" y="303"/>
                        <a:pt x="1822" y="190"/>
                      </a:cubicBezTo>
                      <a:cubicBezTo>
                        <a:pt x="1742" y="80"/>
                        <a:pt x="1623" y="22"/>
                        <a:pt x="1505" y="22"/>
                      </a:cubicBezTo>
                      <a:cubicBezTo>
                        <a:pt x="1481" y="22"/>
                        <a:pt x="1458" y="24"/>
                        <a:pt x="1435" y="29"/>
                      </a:cubicBezTo>
                      <a:cubicBezTo>
                        <a:pt x="1385" y="11"/>
                        <a:pt x="1334" y="1"/>
                        <a:pt x="1281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68" name="Google Shape;368;p24"/>
                <p:cNvSpPr/>
                <p:nvPr/>
              </p:nvSpPr>
              <p:spPr>
                <a:xfrm>
                  <a:off x="2443953" y="2085394"/>
                  <a:ext cx="67071" cy="1138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9" h="4428" extrusionOk="0">
                      <a:moveTo>
                        <a:pt x="1878" y="1"/>
                      </a:moveTo>
                      <a:cubicBezTo>
                        <a:pt x="1758" y="1"/>
                        <a:pt x="1633" y="39"/>
                        <a:pt x="1509" y="104"/>
                      </a:cubicBezTo>
                      <a:cubicBezTo>
                        <a:pt x="777" y="307"/>
                        <a:pt x="0" y="2058"/>
                        <a:pt x="76" y="3139"/>
                      </a:cubicBezTo>
                      <a:cubicBezTo>
                        <a:pt x="54" y="3781"/>
                        <a:pt x="300" y="4428"/>
                        <a:pt x="803" y="4428"/>
                      </a:cubicBezTo>
                      <a:cubicBezTo>
                        <a:pt x="882" y="4428"/>
                        <a:pt x="968" y="4412"/>
                        <a:pt x="1061" y="4377"/>
                      </a:cubicBezTo>
                      <a:cubicBezTo>
                        <a:pt x="1670" y="4150"/>
                        <a:pt x="2061" y="3331"/>
                        <a:pt x="2213" y="2588"/>
                      </a:cubicBezTo>
                      <a:cubicBezTo>
                        <a:pt x="2220" y="2556"/>
                        <a:pt x="2225" y="2513"/>
                        <a:pt x="2231" y="2481"/>
                      </a:cubicBezTo>
                      <a:cubicBezTo>
                        <a:pt x="2466" y="1937"/>
                        <a:pt x="2609" y="1278"/>
                        <a:pt x="2491" y="702"/>
                      </a:cubicBezTo>
                      <a:cubicBezTo>
                        <a:pt x="2385" y="194"/>
                        <a:pt x="2148" y="1"/>
                        <a:pt x="1878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69" name="Google Shape;369;p24"/>
                <p:cNvSpPr/>
                <p:nvPr/>
              </p:nvSpPr>
              <p:spPr>
                <a:xfrm>
                  <a:off x="1621751" y="2398339"/>
                  <a:ext cx="883464" cy="7836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66" h="30484" extrusionOk="0">
                      <a:moveTo>
                        <a:pt x="7934" y="0"/>
                      </a:moveTo>
                      <a:cubicBezTo>
                        <a:pt x="7215" y="0"/>
                        <a:pt x="6428" y="218"/>
                        <a:pt x="5525" y="663"/>
                      </a:cubicBezTo>
                      <a:cubicBezTo>
                        <a:pt x="2565" y="2121"/>
                        <a:pt x="0" y="11602"/>
                        <a:pt x="6254" y="20066"/>
                      </a:cubicBezTo>
                      <a:cubicBezTo>
                        <a:pt x="8783" y="23502"/>
                        <a:pt x="12558" y="27409"/>
                        <a:pt x="18794" y="29269"/>
                      </a:cubicBezTo>
                      <a:cubicBezTo>
                        <a:pt x="21715" y="30139"/>
                        <a:pt x="23983" y="30484"/>
                        <a:pt x="26333" y="30484"/>
                      </a:cubicBezTo>
                      <a:cubicBezTo>
                        <a:pt x="28682" y="30484"/>
                        <a:pt x="31115" y="30139"/>
                        <a:pt x="34366" y="29629"/>
                      </a:cubicBezTo>
                      <a:cubicBezTo>
                        <a:pt x="34366" y="29629"/>
                        <a:pt x="33743" y="29062"/>
                        <a:pt x="28948" y="25192"/>
                      </a:cubicBezTo>
                      <a:cubicBezTo>
                        <a:pt x="27059" y="23666"/>
                        <a:pt x="25159" y="21987"/>
                        <a:pt x="23437" y="20165"/>
                      </a:cubicBezTo>
                      <a:cubicBezTo>
                        <a:pt x="23092" y="19810"/>
                        <a:pt x="22761" y="19447"/>
                        <a:pt x="22452" y="19081"/>
                      </a:cubicBezTo>
                      <a:cubicBezTo>
                        <a:pt x="21150" y="17611"/>
                        <a:pt x="19976" y="16053"/>
                        <a:pt x="18994" y="14441"/>
                      </a:cubicBezTo>
                      <a:cubicBezTo>
                        <a:pt x="17955" y="12727"/>
                        <a:pt x="17037" y="11147"/>
                        <a:pt x="16219" y="9724"/>
                      </a:cubicBezTo>
                      <a:cubicBezTo>
                        <a:pt x="16134" y="9567"/>
                        <a:pt x="16045" y="9415"/>
                        <a:pt x="15955" y="9269"/>
                      </a:cubicBezTo>
                      <a:cubicBezTo>
                        <a:pt x="13647" y="5249"/>
                        <a:pt x="12088" y="2463"/>
                        <a:pt x="10484" y="1072"/>
                      </a:cubicBezTo>
                      <a:cubicBezTo>
                        <a:pt x="9677" y="363"/>
                        <a:pt x="8862" y="0"/>
                        <a:pt x="7934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70" name="Google Shape;370;p24"/>
                <p:cNvSpPr/>
                <p:nvPr/>
              </p:nvSpPr>
              <p:spPr>
                <a:xfrm>
                  <a:off x="1793569" y="2425896"/>
                  <a:ext cx="238360" cy="2796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72" h="10879" extrusionOk="0">
                      <a:moveTo>
                        <a:pt x="3800" y="0"/>
                      </a:moveTo>
                      <a:cubicBezTo>
                        <a:pt x="2928" y="1611"/>
                        <a:pt x="1" y="7489"/>
                        <a:pt x="2530" y="10021"/>
                      </a:cubicBezTo>
                      <a:cubicBezTo>
                        <a:pt x="3146" y="10636"/>
                        <a:pt x="3831" y="10879"/>
                        <a:pt x="4528" y="10879"/>
                      </a:cubicBezTo>
                      <a:cubicBezTo>
                        <a:pt x="6352" y="10879"/>
                        <a:pt x="8265" y="9220"/>
                        <a:pt x="9271" y="8197"/>
                      </a:cubicBezTo>
                      <a:cubicBezTo>
                        <a:pt x="6963" y="4177"/>
                        <a:pt x="5404" y="1391"/>
                        <a:pt x="380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71" name="Google Shape;371;p24"/>
                <p:cNvSpPr/>
                <p:nvPr/>
              </p:nvSpPr>
              <p:spPr>
                <a:xfrm>
                  <a:off x="1998059" y="2648278"/>
                  <a:ext cx="200853" cy="2521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813" h="9807" extrusionOk="0">
                      <a:moveTo>
                        <a:pt x="1580" y="1"/>
                      </a:moveTo>
                      <a:lnTo>
                        <a:pt x="1580" y="1"/>
                      </a:lnTo>
                      <a:cubicBezTo>
                        <a:pt x="929" y="2022"/>
                        <a:pt x="1" y="6056"/>
                        <a:pt x="2025" y="8386"/>
                      </a:cubicBezTo>
                      <a:cubicBezTo>
                        <a:pt x="2948" y="9450"/>
                        <a:pt x="4140" y="9806"/>
                        <a:pt x="5318" y="9806"/>
                      </a:cubicBezTo>
                      <a:cubicBezTo>
                        <a:pt x="6196" y="9806"/>
                        <a:pt x="7067" y="9608"/>
                        <a:pt x="7813" y="9358"/>
                      </a:cubicBezTo>
                      <a:cubicBezTo>
                        <a:pt x="6511" y="7888"/>
                        <a:pt x="5337" y="6330"/>
                        <a:pt x="4355" y="4718"/>
                      </a:cubicBezTo>
                      <a:cubicBezTo>
                        <a:pt x="3316" y="3004"/>
                        <a:pt x="2398" y="1424"/>
                        <a:pt x="158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72" name="Google Shape;372;p24"/>
                <p:cNvSpPr/>
                <p:nvPr/>
              </p:nvSpPr>
              <p:spPr>
                <a:xfrm>
                  <a:off x="2191753" y="2916675"/>
                  <a:ext cx="174143" cy="1550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74" h="6030" extrusionOk="0">
                      <a:moveTo>
                        <a:pt x="1263" y="1"/>
                      </a:moveTo>
                      <a:cubicBezTo>
                        <a:pt x="544" y="1602"/>
                        <a:pt x="0" y="3779"/>
                        <a:pt x="1494" y="5138"/>
                      </a:cubicBezTo>
                      <a:cubicBezTo>
                        <a:pt x="2210" y="5793"/>
                        <a:pt x="2998" y="6029"/>
                        <a:pt x="3763" y="6029"/>
                      </a:cubicBezTo>
                      <a:cubicBezTo>
                        <a:pt x="4935" y="6029"/>
                        <a:pt x="6052" y="5476"/>
                        <a:pt x="6774" y="5028"/>
                      </a:cubicBezTo>
                      <a:cubicBezTo>
                        <a:pt x="4874" y="3513"/>
                        <a:pt x="2985" y="1823"/>
                        <a:pt x="1263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73" name="Google Shape;373;p24"/>
                <p:cNvSpPr/>
                <p:nvPr/>
              </p:nvSpPr>
              <p:spPr>
                <a:xfrm>
                  <a:off x="1782515" y="2912510"/>
                  <a:ext cx="322398" cy="238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41" h="9268" extrusionOk="0">
                      <a:moveTo>
                        <a:pt x="1283" y="0"/>
                      </a:moveTo>
                      <a:cubicBezTo>
                        <a:pt x="772" y="0"/>
                        <a:pt x="335" y="30"/>
                        <a:pt x="0" y="64"/>
                      </a:cubicBezTo>
                      <a:cubicBezTo>
                        <a:pt x="2529" y="3500"/>
                        <a:pt x="5828" y="7410"/>
                        <a:pt x="12540" y="9267"/>
                      </a:cubicBezTo>
                      <a:cubicBezTo>
                        <a:pt x="10467" y="1131"/>
                        <a:pt x="4452" y="0"/>
                        <a:pt x="1283" y="0"/>
                      </a:cubicBezTo>
                      <a:close/>
                    </a:path>
                  </a:pathLst>
                </a:custGeom>
                <a:solidFill>
                  <a:srgbClr val="F460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74" name="Google Shape;374;p24"/>
                <p:cNvSpPr/>
                <p:nvPr/>
              </p:nvSpPr>
              <p:spPr>
                <a:xfrm>
                  <a:off x="2358173" y="1696386"/>
                  <a:ext cx="1118636" cy="14916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14" h="58025" extrusionOk="0">
                      <a:moveTo>
                        <a:pt x="40532" y="39012"/>
                      </a:moveTo>
                      <a:cubicBezTo>
                        <a:pt x="43513" y="39012"/>
                        <a:pt x="37169" y="48315"/>
                        <a:pt x="37169" y="48315"/>
                      </a:cubicBezTo>
                      <a:cubicBezTo>
                        <a:pt x="37169" y="48315"/>
                        <a:pt x="37169" y="39012"/>
                        <a:pt x="40532" y="39012"/>
                      </a:cubicBezTo>
                      <a:close/>
                      <a:moveTo>
                        <a:pt x="9539" y="0"/>
                      </a:moveTo>
                      <a:cubicBezTo>
                        <a:pt x="7222" y="0"/>
                        <a:pt x="5049" y="1875"/>
                        <a:pt x="3437" y="3793"/>
                      </a:cubicBezTo>
                      <a:cubicBezTo>
                        <a:pt x="3455" y="3793"/>
                        <a:pt x="3473" y="3796"/>
                        <a:pt x="3494" y="3796"/>
                      </a:cubicBezTo>
                      <a:cubicBezTo>
                        <a:pt x="3761" y="3796"/>
                        <a:pt x="4106" y="3722"/>
                        <a:pt x="4487" y="3640"/>
                      </a:cubicBezTo>
                      <a:cubicBezTo>
                        <a:pt x="4935" y="3540"/>
                        <a:pt x="5391" y="3479"/>
                        <a:pt x="5842" y="3479"/>
                      </a:cubicBezTo>
                      <a:cubicBezTo>
                        <a:pt x="6621" y="3479"/>
                        <a:pt x="7383" y="3665"/>
                        <a:pt x="8033" y="4170"/>
                      </a:cubicBezTo>
                      <a:cubicBezTo>
                        <a:pt x="9570" y="5351"/>
                        <a:pt x="9660" y="7617"/>
                        <a:pt x="9471" y="9549"/>
                      </a:cubicBezTo>
                      <a:cubicBezTo>
                        <a:pt x="9218" y="12181"/>
                        <a:pt x="8699" y="14775"/>
                        <a:pt x="7913" y="17308"/>
                      </a:cubicBezTo>
                      <a:cubicBezTo>
                        <a:pt x="10432" y="18656"/>
                        <a:pt x="12488" y="20866"/>
                        <a:pt x="13658" y="23473"/>
                      </a:cubicBezTo>
                      <a:cubicBezTo>
                        <a:pt x="11139" y="23527"/>
                        <a:pt x="8588" y="23583"/>
                        <a:pt x="6155" y="24245"/>
                      </a:cubicBezTo>
                      <a:cubicBezTo>
                        <a:pt x="3715" y="24910"/>
                        <a:pt x="1374" y="26245"/>
                        <a:pt x="1" y="28358"/>
                      </a:cubicBezTo>
                      <a:cubicBezTo>
                        <a:pt x="3615" y="26601"/>
                        <a:pt x="7571" y="25526"/>
                        <a:pt x="11581" y="25230"/>
                      </a:cubicBezTo>
                      <a:cubicBezTo>
                        <a:pt x="12161" y="25184"/>
                        <a:pt x="12740" y="25017"/>
                        <a:pt x="13295" y="25017"/>
                      </a:cubicBezTo>
                      <a:cubicBezTo>
                        <a:pt x="13587" y="25017"/>
                        <a:pt x="13872" y="25064"/>
                        <a:pt x="14146" y="25202"/>
                      </a:cubicBezTo>
                      <a:cubicBezTo>
                        <a:pt x="15704" y="25995"/>
                        <a:pt x="16433" y="27867"/>
                        <a:pt x="17504" y="29528"/>
                      </a:cubicBezTo>
                      <a:cubicBezTo>
                        <a:pt x="16793" y="29468"/>
                        <a:pt x="16077" y="29439"/>
                        <a:pt x="15362" y="29439"/>
                      </a:cubicBezTo>
                      <a:cubicBezTo>
                        <a:pt x="11602" y="29439"/>
                        <a:pt x="7845" y="30243"/>
                        <a:pt x="4412" y="31791"/>
                      </a:cubicBezTo>
                      <a:cubicBezTo>
                        <a:pt x="7440" y="31250"/>
                        <a:pt x="10520" y="30987"/>
                        <a:pt x="13594" y="30987"/>
                      </a:cubicBezTo>
                      <a:cubicBezTo>
                        <a:pt x="14807" y="30987"/>
                        <a:pt x="16045" y="31029"/>
                        <a:pt x="17173" y="31481"/>
                      </a:cubicBezTo>
                      <a:cubicBezTo>
                        <a:pt x="18300" y="31937"/>
                        <a:pt x="19482" y="32605"/>
                        <a:pt x="19692" y="33801"/>
                      </a:cubicBezTo>
                      <a:cubicBezTo>
                        <a:pt x="16486" y="34000"/>
                        <a:pt x="13128" y="34975"/>
                        <a:pt x="10158" y="36167"/>
                      </a:cubicBezTo>
                      <a:cubicBezTo>
                        <a:pt x="12875" y="36014"/>
                        <a:pt x="15604" y="35857"/>
                        <a:pt x="18322" y="35715"/>
                      </a:cubicBezTo>
                      <a:cubicBezTo>
                        <a:pt x="18571" y="35700"/>
                        <a:pt x="18820" y="35686"/>
                        <a:pt x="19069" y="35686"/>
                      </a:cubicBezTo>
                      <a:cubicBezTo>
                        <a:pt x="19535" y="35686"/>
                        <a:pt x="19994" y="35732"/>
                        <a:pt x="20410" y="35914"/>
                      </a:cubicBezTo>
                      <a:cubicBezTo>
                        <a:pt x="20962" y="36156"/>
                        <a:pt x="21406" y="36611"/>
                        <a:pt x="21801" y="37063"/>
                      </a:cubicBezTo>
                      <a:cubicBezTo>
                        <a:pt x="24853" y="40531"/>
                        <a:pt x="26896" y="45185"/>
                        <a:pt x="26145" y="49746"/>
                      </a:cubicBezTo>
                      <a:cubicBezTo>
                        <a:pt x="25715" y="52399"/>
                        <a:pt x="24367" y="54886"/>
                        <a:pt x="24345" y="57568"/>
                      </a:cubicBezTo>
                      <a:cubicBezTo>
                        <a:pt x="24345" y="57714"/>
                        <a:pt x="24345" y="57867"/>
                        <a:pt x="24356" y="58024"/>
                      </a:cubicBezTo>
                      <a:cubicBezTo>
                        <a:pt x="29314" y="56210"/>
                        <a:pt x="34477" y="53449"/>
                        <a:pt x="36629" y="49461"/>
                      </a:cubicBezTo>
                      <a:cubicBezTo>
                        <a:pt x="36629" y="49461"/>
                        <a:pt x="38625" y="46544"/>
                        <a:pt x="40215" y="43339"/>
                      </a:cubicBezTo>
                      <a:cubicBezTo>
                        <a:pt x="41801" y="40137"/>
                        <a:pt x="42983" y="36643"/>
                        <a:pt x="41371" y="35462"/>
                      </a:cubicBezTo>
                      <a:cubicBezTo>
                        <a:pt x="41008" y="35195"/>
                        <a:pt x="40620" y="35075"/>
                        <a:pt x="40226" y="35075"/>
                      </a:cubicBezTo>
                      <a:cubicBezTo>
                        <a:pt x="39991" y="35075"/>
                        <a:pt x="39756" y="35117"/>
                        <a:pt x="39517" y="35192"/>
                      </a:cubicBezTo>
                      <a:cubicBezTo>
                        <a:pt x="36540" y="36131"/>
                        <a:pt x="33228" y="42467"/>
                        <a:pt x="33228" y="42467"/>
                      </a:cubicBezTo>
                      <a:lnTo>
                        <a:pt x="10567" y="17362"/>
                      </a:lnTo>
                      <a:cubicBezTo>
                        <a:pt x="10567" y="17362"/>
                        <a:pt x="12857" y="10278"/>
                        <a:pt x="12857" y="5173"/>
                      </a:cubicBezTo>
                      <a:cubicBezTo>
                        <a:pt x="12857" y="2619"/>
                        <a:pt x="12285" y="555"/>
                        <a:pt x="10567" y="125"/>
                      </a:cubicBezTo>
                      <a:cubicBezTo>
                        <a:pt x="10560" y="125"/>
                        <a:pt x="10556" y="121"/>
                        <a:pt x="10549" y="121"/>
                      </a:cubicBezTo>
                      <a:cubicBezTo>
                        <a:pt x="10211" y="39"/>
                        <a:pt x="9873" y="0"/>
                        <a:pt x="9539" y="0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75" name="Google Shape;375;p24"/>
                <p:cNvSpPr/>
                <p:nvPr/>
              </p:nvSpPr>
              <p:spPr>
                <a:xfrm>
                  <a:off x="3313635" y="2699228"/>
                  <a:ext cx="163114" cy="2391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45" h="9304" extrusionOk="0">
                      <a:moveTo>
                        <a:pt x="3363" y="0"/>
                      </a:moveTo>
                      <a:cubicBezTo>
                        <a:pt x="0" y="0"/>
                        <a:pt x="0" y="9303"/>
                        <a:pt x="0" y="9303"/>
                      </a:cubicBezTo>
                      <a:cubicBezTo>
                        <a:pt x="0" y="9303"/>
                        <a:pt x="6344" y="0"/>
                        <a:pt x="3363" y="0"/>
                      </a:cubicBezTo>
                      <a:close/>
                    </a:path>
                  </a:pathLst>
                </a:custGeom>
                <a:solidFill>
                  <a:srgbClr val="282D3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76" name="Google Shape;376;p24"/>
                <p:cNvSpPr/>
                <p:nvPr/>
              </p:nvSpPr>
              <p:spPr>
                <a:xfrm>
                  <a:off x="2338251" y="2335796"/>
                  <a:ext cx="350753" cy="1203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44" h="4680" extrusionOk="0">
                      <a:moveTo>
                        <a:pt x="11936" y="0"/>
                      </a:moveTo>
                      <a:cubicBezTo>
                        <a:pt x="11891" y="0"/>
                        <a:pt x="11846" y="0"/>
                        <a:pt x="11801" y="1"/>
                      </a:cubicBezTo>
                      <a:cubicBezTo>
                        <a:pt x="11185" y="29"/>
                        <a:pt x="10566" y="47"/>
                        <a:pt x="9954" y="136"/>
                      </a:cubicBezTo>
                      <a:cubicBezTo>
                        <a:pt x="8723" y="261"/>
                        <a:pt x="7514" y="566"/>
                        <a:pt x="6340" y="947"/>
                      </a:cubicBezTo>
                      <a:cubicBezTo>
                        <a:pt x="5163" y="1338"/>
                        <a:pt x="4027" y="1847"/>
                        <a:pt x="2960" y="2474"/>
                      </a:cubicBezTo>
                      <a:cubicBezTo>
                        <a:pt x="2426" y="2783"/>
                        <a:pt x="1907" y="3121"/>
                        <a:pt x="1406" y="3477"/>
                      </a:cubicBezTo>
                      <a:cubicBezTo>
                        <a:pt x="918" y="3857"/>
                        <a:pt x="427" y="4234"/>
                        <a:pt x="0" y="4679"/>
                      </a:cubicBezTo>
                      <a:cubicBezTo>
                        <a:pt x="1011" y="3981"/>
                        <a:pt x="2068" y="3377"/>
                        <a:pt x="3160" y="2847"/>
                      </a:cubicBezTo>
                      <a:cubicBezTo>
                        <a:pt x="4252" y="2320"/>
                        <a:pt x="5362" y="1840"/>
                        <a:pt x="6514" y="1470"/>
                      </a:cubicBezTo>
                      <a:cubicBezTo>
                        <a:pt x="7660" y="1090"/>
                        <a:pt x="8830" y="773"/>
                        <a:pt x="10022" y="556"/>
                      </a:cubicBezTo>
                      <a:cubicBezTo>
                        <a:pt x="11210" y="303"/>
                        <a:pt x="12420" y="207"/>
                        <a:pt x="13643" y="83"/>
                      </a:cubicBezTo>
                      <a:cubicBezTo>
                        <a:pt x="13079" y="43"/>
                        <a:pt x="12506" y="0"/>
                        <a:pt x="11936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77" name="Google Shape;377;p24"/>
                <p:cNvSpPr/>
                <p:nvPr/>
              </p:nvSpPr>
              <p:spPr>
                <a:xfrm>
                  <a:off x="2414057" y="2454018"/>
                  <a:ext cx="350753" cy="1202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44" h="4677" extrusionOk="0">
                      <a:moveTo>
                        <a:pt x="11924" y="1"/>
                      </a:moveTo>
                      <a:cubicBezTo>
                        <a:pt x="11883" y="1"/>
                        <a:pt x="11842" y="1"/>
                        <a:pt x="11801" y="1"/>
                      </a:cubicBezTo>
                      <a:cubicBezTo>
                        <a:pt x="11185" y="31"/>
                        <a:pt x="10566" y="48"/>
                        <a:pt x="9954" y="133"/>
                      </a:cubicBezTo>
                      <a:cubicBezTo>
                        <a:pt x="8724" y="261"/>
                        <a:pt x="7514" y="568"/>
                        <a:pt x="6337" y="948"/>
                      </a:cubicBezTo>
                      <a:cubicBezTo>
                        <a:pt x="5163" y="1339"/>
                        <a:pt x="4024" y="1848"/>
                        <a:pt x="2956" y="2474"/>
                      </a:cubicBezTo>
                      <a:cubicBezTo>
                        <a:pt x="2423" y="2784"/>
                        <a:pt x="1907" y="3121"/>
                        <a:pt x="1402" y="3477"/>
                      </a:cubicBezTo>
                      <a:cubicBezTo>
                        <a:pt x="915" y="3858"/>
                        <a:pt x="427" y="4236"/>
                        <a:pt x="1" y="4676"/>
                      </a:cubicBezTo>
                      <a:cubicBezTo>
                        <a:pt x="1011" y="3983"/>
                        <a:pt x="2068" y="3377"/>
                        <a:pt x="3156" y="2844"/>
                      </a:cubicBezTo>
                      <a:cubicBezTo>
                        <a:pt x="4248" y="2321"/>
                        <a:pt x="5362" y="1841"/>
                        <a:pt x="6514" y="1471"/>
                      </a:cubicBezTo>
                      <a:cubicBezTo>
                        <a:pt x="7657" y="1087"/>
                        <a:pt x="8826" y="773"/>
                        <a:pt x="10018" y="553"/>
                      </a:cubicBezTo>
                      <a:cubicBezTo>
                        <a:pt x="11207" y="304"/>
                        <a:pt x="12420" y="208"/>
                        <a:pt x="13643" y="83"/>
                      </a:cubicBezTo>
                      <a:cubicBezTo>
                        <a:pt x="13072" y="44"/>
                        <a:pt x="12499" y="1"/>
                        <a:pt x="11924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78" name="Google Shape;378;p24"/>
                <p:cNvSpPr/>
                <p:nvPr/>
              </p:nvSpPr>
              <p:spPr>
                <a:xfrm>
                  <a:off x="2513642" y="2563140"/>
                  <a:ext cx="350779" cy="1202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45" h="4676" extrusionOk="0">
                      <a:moveTo>
                        <a:pt x="11924" y="0"/>
                      </a:moveTo>
                      <a:cubicBezTo>
                        <a:pt x="11883" y="0"/>
                        <a:pt x="11842" y="0"/>
                        <a:pt x="11801" y="1"/>
                      </a:cubicBezTo>
                      <a:cubicBezTo>
                        <a:pt x="11185" y="29"/>
                        <a:pt x="10566" y="47"/>
                        <a:pt x="9955" y="132"/>
                      </a:cubicBezTo>
                      <a:cubicBezTo>
                        <a:pt x="8720" y="260"/>
                        <a:pt x="7514" y="567"/>
                        <a:pt x="6336" y="947"/>
                      </a:cubicBezTo>
                      <a:cubicBezTo>
                        <a:pt x="5162" y="1339"/>
                        <a:pt x="4024" y="1848"/>
                        <a:pt x="2957" y="2473"/>
                      </a:cubicBezTo>
                      <a:cubicBezTo>
                        <a:pt x="2423" y="2782"/>
                        <a:pt x="1908" y="3121"/>
                        <a:pt x="1402" y="3477"/>
                      </a:cubicBezTo>
                      <a:cubicBezTo>
                        <a:pt x="915" y="3857"/>
                        <a:pt x="427" y="4234"/>
                        <a:pt x="0" y="4675"/>
                      </a:cubicBezTo>
                      <a:cubicBezTo>
                        <a:pt x="1011" y="3982"/>
                        <a:pt x="2067" y="3377"/>
                        <a:pt x="3156" y="2843"/>
                      </a:cubicBezTo>
                      <a:cubicBezTo>
                        <a:pt x="4248" y="2321"/>
                        <a:pt x="5362" y="1840"/>
                        <a:pt x="6515" y="1470"/>
                      </a:cubicBezTo>
                      <a:cubicBezTo>
                        <a:pt x="7656" y="1086"/>
                        <a:pt x="8827" y="773"/>
                        <a:pt x="10019" y="552"/>
                      </a:cubicBezTo>
                      <a:cubicBezTo>
                        <a:pt x="11206" y="303"/>
                        <a:pt x="12420" y="207"/>
                        <a:pt x="13644" y="83"/>
                      </a:cubicBezTo>
                      <a:cubicBezTo>
                        <a:pt x="13073" y="43"/>
                        <a:pt x="12499" y="0"/>
                        <a:pt x="11924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79" name="Google Shape;379;p24"/>
                <p:cNvSpPr/>
                <p:nvPr/>
              </p:nvSpPr>
              <p:spPr>
                <a:xfrm>
                  <a:off x="1748944" y="1716333"/>
                  <a:ext cx="454020" cy="985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61" h="3835" extrusionOk="0">
                      <a:moveTo>
                        <a:pt x="0" y="0"/>
                      </a:moveTo>
                      <a:cubicBezTo>
                        <a:pt x="6723" y="4"/>
                        <a:pt x="13111" y="1969"/>
                        <a:pt x="17660" y="3835"/>
                      </a:cubicBezTo>
                      <a:cubicBezTo>
                        <a:pt x="13115" y="1969"/>
                        <a:pt x="6723" y="4"/>
                        <a:pt x="0" y="0"/>
                      </a:cubicBezTo>
                      <a:close/>
                    </a:path>
                  </a:pathLst>
                </a:custGeom>
                <a:solidFill>
                  <a:srgbClr val="C0ECD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80" name="Google Shape;380;p24"/>
                <p:cNvSpPr/>
                <p:nvPr/>
              </p:nvSpPr>
              <p:spPr>
                <a:xfrm>
                  <a:off x="1309527" y="1795971"/>
                  <a:ext cx="99719" cy="614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9" h="2392" extrusionOk="0">
                      <a:moveTo>
                        <a:pt x="3879" y="1"/>
                      </a:moveTo>
                      <a:cubicBezTo>
                        <a:pt x="3544" y="178"/>
                        <a:pt x="3209" y="364"/>
                        <a:pt x="2876" y="559"/>
                      </a:cubicBezTo>
                      <a:cubicBezTo>
                        <a:pt x="1965" y="1100"/>
                        <a:pt x="1004" y="1712"/>
                        <a:pt x="1" y="2391"/>
                      </a:cubicBezTo>
                      <a:lnTo>
                        <a:pt x="1" y="2391"/>
                      </a:lnTo>
                      <a:cubicBezTo>
                        <a:pt x="1004" y="1712"/>
                        <a:pt x="1965" y="1100"/>
                        <a:pt x="2876" y="559"/>
                      </a:cubicBezTo>
                      <a:cubicBezTo>
                        <a:pt x="3209" y="364"/>
                        <a:pt x="3544" y="178"/>
                        <a:pt x="3879" y="1"/>
                      </a:cubicBezTo>
                      <a:close/>
                    </a:path>
                  </a:pathLst>
                </a:custGeom>
                <a:solidFill>
                  <a:srgbClr val="17AC5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81" name="Google Shape;381;p24"/>
                <p:cNvSpPr/>
                <p:nvPr/>
              </p:nvSpPr>
              <p:spPr>
                <a:xfrm>
                  <a:off x="1301687" y="1860004"/>
                  <a:ext cx="4036" cy="27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" h="108" extrusionOk="0">
                      <a:moveTo>
                        <a:pt x="156" y="0"/>
                      </a:moveTo>
                      <a:cubicBezTo>
                        <a:pt x="103" y="35"/>
                        <a:pt x="50" y="71"/>
                        <a:pt x="0" y="107"/>
                      </a:cubicBezTo>
                      <a:lnTo>
                        <a:pt x="0" y="107"/>
                      </a:lnTo>
                      <a:cubicBezTo>
                        <a:pt x="50" y="71"/>
                        <a:pt x="103" y="35"/>
                        <a:pt x="156" y="0"/>
                      </a:cubicBezTo>
                      <a:close/>
                    </a:path>
                  </a:pathLst>
                </a:custGeom>
                <a:solidFill>
                  <a:srgbClr val="C0ECD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82" name="Google Shape;382;p24"/>
                <p:cNvSpPr/>
                <p:nvPr/>
              </p:nvSpPr>
              <p:spPr>
                <a:xfrm>
                  <a:off x="1252923" y="1862755"/>
                  <a:ext cx="48793" cy="345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98" h="1345" extrusionOk="0">
                      <a:moveTo>
                        <a:pt x="79" y="1288"/>
                      </a:moveTo>
                      <a:cubicBezTo>
                        <a:pt x="54" y="1306"/>
                        <a:pt x="26" y="1327"/>
                        <a:pt x="1" y="1345"/>
                      </a:cubicBezTo>
                      <a:cubicBezTo>
                        <a:pt x="26" y="1327"/>
                        <a:pt x="54" y="1306"/>
                        <a:pt x="79" y="1288"/>
                      </a:cubicBezTo>
                      <a:lnTo>
                        <a:pt x="79" y="1288"/>
                      </a:lnTo>
                      <a:close/>
                      <a:moveTo>
                        <a:pt x="1897" y="0"/>
                      </a:moveTo>
                      <a:lnTo>
                        <a:pt x="1801" y="64"/>
                      </a:lnTo>
                      <a:lnTo>
                        <a:pt x="1801" y="64"/>
                      </a:lnTo>
                      <a:lnTo>
                        <a:pt x="1897" y="0"/>
                      </a:lnTo>
                      <a:close/>
                    </a:path>
                  </a:pathLst>
                </a:custGeom>
                <a:solidFill>
                  <a:srgbClr val="17AC5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83" name="Google Shape;383;p24"/>
                <p:cNvSpPr/>
                <p:nvPr/>
              </p:nvSpPr>
              <p:spPr>
                <a:xfrm>
                  <a:off x="1305697" y="1858616"/>
                  <a:ext cx="2031" cy="14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" h="55" extrusionOk="0">
                      <a:moveTo>
                        <a:pt x="79" y="1"/>
                      </a:moveTo>
                      <a:cubicBezTo>
                        <a:pt x="53" y="18"/>
                        <a:pt x="25" y="36"/>
                        <a:pt x="0" y="54"/>
                      </a:cubicBezTo>
                      <a:lnTo>
                        <a:pt x="0" y="54"/>
                      </a:lnTo>
                      <a:cubicBezTo>
                        <a:pt x="25" y="36"/>
                        <a:pt x="53" y="18"/>
                        <a:pt x="79" y="1"/>
                      </a:cubicBezTo>
                      <a:close/>
                    </a:path>
                  </a:pathLst>
                </a:custGeom>
                <a:solidFill>
                  <a:srgbClr val="73CE9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84" name="Google Shape;384;p24"/>
                <p:cNvSpPr/>
                <p:nvPr/>
              </p:nvSpPr>
              <p:spPr>
                <a:xfrm>
                  <a:off x="1254928" y="1864400"/>
                  <a:ext cx="44294" cy="314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3" h="1224" extrusionOk="0">
                      <a:moveTo>
                        <a:pt x="1723" y="0"/>
                      </a:moveTo>
                      <a:cubicBezTo>
                        <a:pt x="1161" y="388"/>
                        <a:pt x="588" y="797"/>
                        <a:pt x="1" y="1224"/>
                      </a:cubicBezTo>
                      <a:lnTo>
                        <a:pt x="1" y="1224"/>
                      </a:lnTo>
                      <a:cubicBezTo>
                        <a:pt x="588" y="797"/>
                        <a:pt x="1161" y="388"/>
                        <a:pt x="1723" y="0"/>
                      </a:cubicBezTo>
                      <a:close/>
                    </a:path>
                  </a:pathLst>
                </a:custGeom>
                <a:solidFill>
                  <a:srgbClr val="0E974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85" name="Google Shape;385;p24"/>
                <p:cNvSpPr/>
                <p:nvPr/>
              </p:nvSpPr>
              <p:spPr>
                <a:xfrm>
                  <a:off x="-31291" y="1716333"/>
                  <a:ext cx="2234367" cy="34565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915" h="134458" extrusionOk="0">
                      <a:moveTo>
                        <a:pt x="34512" y="27122"/>
                      </a:moveTo>
                      <a:cubicBezTo>
                        <a:pt x="34800" y="27122"/>
                        <a:pt x="35088" y="27421"/>
                        <a:pt x="34889" y="27735"/>
                      </a:cubicBezTo>
                      <a:cubicBezTo>
                        <a:pt x="34587" y="28219"/>
                        <a:pt x="34280" y="28702"/>
                        <a:pt x="33978" y="29183"/>
                      </a:cubicBezTo>
                      <a:cubicBezTo>
                        <a:pt x="33889" y="29321"/>
                        <a:pt x="33765" y="29378"/>
                        <a:pt x="33637" y="29378"/>
                      </a:cubicBezTo>
                      <a:cubicBezTo>
                        <a:pt x="33349" y="29378"/>
                        <a:pt x="33064" y="29079"/>
                        <a:pt x="33264" y="28766"/>
                      </a:cubicBezTo>
                      <a:cubicBezTo>
                        <a:pt x="33566" y="28283"/>
                        <a:pt x="33868" y="27799"/>
                        <a:pt x="34174" y="27319"/>
                      </a:cubicBezTo>
                      <a:cubicBezTo>
                        <a:pt x="34259" y="27180"/>
                        <a:pt x="34387" y="27122"/>
                        <a:pt x="34512" y="27122"/>
                      </a:cubicBezTo>
                      <a:close/>
                      <a:moveTo>
                        <a:pt x="35551" y="29449"/>
                      </a:moveTo>
                      <a:cubicBezTo>
                        <a:pt x="35842" y="29449"/>
                        <a:pt x="36116" y="29866"/>
                        <a:pt x="35868" y="30179"/>
                      </a:cubicBezTo>
                      <a:cubicBezTo>
                        <a:pt x="35697" y="30399"/>
                        <a:pt x="35522" y="30620"/>
                        <a:pt x="35348" y="30841"/>
                      </a:cubicBezTo>
                      <a:cubicBezTo>
                        <a:pt x="35270" y="30940"/>
                        <a:pt x="35174" y="30982"/>
                        <a:pt x="35081" y="30982"/>
                      </a:cubicBezTo>
                      <a:cubicBezTo>
                        <a:pt x="34789" y="30982"/>
                        <a:pt x="34515" y="30567"/>
                        <a:pt x="34761" y="30253"/>
                      </a:cubicBezTo>
                      <a:cubicBezTo>
                        <a:pt x="34935" y="30033"/>
                        <a:pt x="35109" y="29812"/>
                        <a:pt x="35284" y="29592"/>
                      </a:cubicBezTo>
                      <a:cubicBezTo>
                        <a:pt x="35362" y="29492"/>
                        <a:pt x="35458" y="29449"/>
                        <a:pt x="35551" y="29449"/>
                      </a:cubicBezTo>
                      <a:close/>
                      <a:moveTo>
                        <a:pt x="21374" y="38457"/>
                      </a:moveTo>
                      <a:cubicBezTo>
                        <a:pt x="21613" y="38457"/>
                        <a:pt x="21882" y="38663"/>
                        <a:pt x="21836" y="38977"/>
                      </a:cubicBezTo>
                      <a:cubicBezTo>
                        <a:pt x="21723" y="39755"/>
                        <a:pt x="21335" y="40438"/>
                        <a:pt x="20730" y="40940"/>
                      </a:cubicBezTo>
                      <a:cubicBezTo>
                        <a:pt x="20644" y="41015"/>
                        <a:pt x="20549" y="41044"/>
                        <a:pt x="20456" y="41044"/>
                      </a:cubicBezTo>
                      <a:cubicBezTo>
                        <a:pt x="20118" y="41044"/>
                        <a:pt x="19823" y="40624"/>
                        <a:pt x="20143" y="40356"/>
                      </a:cubicBezTo>
                      <a:cubicBezTo>
                        <a:pt x="20652" y="39929"/>
                        <a:pt x="20940" y="39410"/>
                        <a:pt x="21036" y="38755"/>
                      </a:cubicBezTo>
                      <a:cubicBezTo>
                        <a:pt x="21068" y="38546"/>
                        <a:pt x="21214" y="38457"/>
                        <a:pt x="21374" y="38457"/>
                      </a:cubicBezTo>
                      <a:close/>
                      <a:moveTo>
                        <a:pt x="21790" y="42274"/>
                      </a:moveTo>
                      <a:cubicBezTo>
                        <a:pt x="22071" y="42274"/>
                        <a:pt x="22360" y="42573"/>
                        <a:pt x="22178" y="42893"/>
                      </a:cubicBezTo>
                      <a:cubicBezTo>
                        <a:pt x="21811" y="43541"/>
                        <a:pt x="21449" y="44188"/>
                        <a:pt x="21082" y="44835"/>
                      </a:cubicBezTo>
                      <a:cubicBezTo>
                        <a:pt x="21000" y="44981"/>
                        <a:pt x="20876" y="45039"/>
                        <a:pt x="20751" y="45039"/>
                      </a:cubicBezTo>
                      <a:cubicBezTo>
                        <a:pt x="20470" y="45039"/>
                        <a:pt x="20186" y="44740"/>
                        <a:pt x="20367" y="44420"/>
                      </a:cubicBezTo>
                      <a:cubicBezTo>
                        <a:pt x="20730" y="43772"/>
                        <a:pt x="21097" y="43124"/>
                        <a:pt x="21463" y="42477"/>
                      </a:cubicBezTo>
                      <a:cubicBezTo>
                        <a:pt x="21541" y="42331"/>
                        <a:pt x="21665" y="42274"/>
                        <a:pt x="21790" y="42274"/>
                      </a:cubicBezTo>
                      <a:close/>
                      <a:moveTo>
                        <a:pt x="17237" y="43669"/>
                      </a:moveTo>
                      <a:cubicBezTo>
                        <a:pt x="17503" y="43669"/>
                        <a:pt x="17795" y="43971"/>
                        <a:pt x="17646" y="44302"/>
                      </a:cubicBezTo>
                      <a:cubicBezTo>
                        <a:pt x="17244" y="45188"/>
                        <a:pt x="16643" y="45906"/>
                        <a:pt x="15874" y="46497"/>
                      </a:cubicBezTo>
                      <a:cubicBezTo>
                        <a:pt x="15799" y="46558"/>
                        <a:pt x="15725" y="46582"/>
                        <a:pt x="15657" y="46582"/>
                      </a:cubicBezTo>
                      <a:cubicBezTo>
                        <a:pt x="15334" y="46582"/>
                        <a:pt x="15116" y="46049"/>
                        <a:pt x="15457" y="45782"/>
                      </a:cubicBezTo>
                      <a:cubicBezTo>
                        <a:pt x="16109" y="45280"/>
                        <a:pt x="16589" y="44633"/>
                        <a:pt x="16927" y="43886"/>
                      </a:cubicBezTo>
                      <a:cubicBezTo>
                        <a:pt x="16999" y="43733"/>
                        <a:pt x="17116" y="43669"/>
                        <a:pt x="17237" y="43669"/>
                      </a:cubicBezTo>
                      <a:close/>
                      <a:moveTo>
                        <a:pt x="19521" y="61279"/>
                      </a:moveTo>
                      <a:cubicBezTo>
                        <a:pt x="19791" y="61279"/>
                        <a:pt x="20083" y="61581"/>
                        <a:pt x="19923" y="61912"/>
                      </a:cubicBezTo>
                      <a:cubicBezTo>
                        <a:pt x="19603" y="62577"/>
                        <a:pt x="19186" y="63168"/>
                        <a:pt x="18674" y="63701"/>
                      </a:cubicBezTo>
                      <a:cubicBezTo>
                        <a:pt x="18588" y="63790"/>
                        <a:pt x="18493" y="63829"/>
                        <a:pt x="18400" y="63829"/>
                      </a:cubicBezTo>
                      <a:cubicBezTo>
                        <a:pt x="18087" y="63829"/>
                        <a:pt x="17805" y="63413"/>
                        <a:pt x="18091" y="63115"/>
                      </a:cubicBezTo>
                      <a:cubicBezTo>
                        <a:pt x="18552" y="62631"/>
                        <a:pt x="18915" y="62097"/>
                        <a:pt x="19207" y="61492"/>
                      </a:cubicBezTo>
                      <a:cubicBezTo>
                        <a:pt x="19278" y="61343"/>
                        <a:pt x="19399" y="61279"/>
                        <a:pt x="19521" y="61279"/>
                      </a:cubicBezTo>
                      <a:close/>
                      <a:moveTo>
                        <a:pt x="14750" y="65921"/>
                      </a:moveTo>
                      <a:cubicBezTo>
                        <a:pt x="15031" y="65921"/>
                        <a:pt x="15316" y="66220"/>
                        <a:pt x="15134" y="66544"/>
                      </a:cubicBezTo>
                      <a:lnTo>
                        <a:pt x="13413" y="69610"/>
                      </a:lnTo>
                      <a:cubicBezTo>
                        <a:pt x="13331" y="69753"/>
                        <a:pt x="13209" y="69813"/>
                        <a:pt x="13085" y="69813"/>
                      </a:cubicBezTo>
                      <a:cubicBezTo>
                        <a:pt x="12804" y="69813"/>
                        <a:pt x="12516" y="69514"/>
                        <a:pt x="12697" y="69190"/>
                      </a:cubicBezTo>
                      <a:cubicBezTo>
                        <a:pt x="13270" y="68169"/>
                        <a:pt x="13846" y="67149"/>
                        <a:pt x="14419" y="66124"/>
                      </a:cubicBezTo>
                      <a:cubicBezTo>
                        <a:pt x="14501" y="65982"/>
                        <a:pt x="14625" y="65921"/>
                        <a:pt x="14750" y="65921"/>
                      </a:cubicBezTo>
                      <a:close/>
                      <a:moveTo>
                        <a:pt x="15948" y="68504"/>
                      </a:moveTo>
                      <a:cubicBezTo>
                        <a:pt x="16198" y="68504"/>
                        <a:pt x="16454" y="68707"/>
                        <a:pt x="16372" y="69016"/>
                      </a:cubicBezTo>
                      <a:cubicBezTo>
                        <a:pt x="16183" y="69756"/>
                        <a:pt x="15813" y="70397"/>
                        <a:pt x="15276" y="70937"/>
                      </a:cubicBezTo>
                      <a:cubicBezTo>
                        <a:pt x="15191" y="71023"/>
                        <a:pt x="15095" y="71058"/>
                        <a:pt x="14999" y="71058"/>
                      </a:cubicBezTo>
                      <a:cubicBezTo>
                        <a:pt x="14682" y="71058"/>
                        <a:pt x="14401" y="70642"/>
                        <a:pt x="14689" y="70351"/>
                      </a:cubicBezTo>
                      <a:cubicBezTo>
                        <a:pt x="15130" y="69909"/>
                        <a:pt x="15419" y="69400"/>
                        <a:pt x="15575" y="68799"/>
                      </a:cubicBezTo>
                      <a:cubicBezTo>
                        <a:pt x="15628" y="68593"/>
                        <a:pt x="15785" y="68504"/>
                        <a:pt x="15948" y="68504"/>
                      </a:cubicBezTo>
                      <a:close/>
                      <a:moveTo>
                        <a:pt x="7287" y="75047"/>
                      </a:moveTo>
                      <a:cubicBezTo>
                        <a:pt x="7556" y="75047"/>
                        <a:pt x="7845" y="75349"/>
                        <a:pt x="7688" y="75679"/>
                      </a:cubicBezTo>
                      <a:cubicBezTo>
                        <a:pt x="7339" y="76423"/>
                        <a:pt x="6988" y="77167"/>
                        <a:pt x="6635" y="77907"/>
                      </a:cubicBezTo>
                      <a:cubicBezTo>
                        <a:pt x="6564" y="78060"/>
                        <a:pt x="6446" y="78120"/>
                        <a:pt x="6322" y="78120"/>
                      </a:cubicBezTo>
                      <a:cubicBezTo>
                        <a:pt x="6055" y="78120"/>
                        <a:pt x="5763" y="77821"/>
                        <a:pt x="5920" y="77490"/>
                      </a:cubicBezTo>
                      <a:cubicBezTo>
                        <a:pt x="6272" y="76747"/>
                        <a:pt x="6625" y="76003"/>
                        <a:pt x="6973" y="75260"/>
                      </a:cubicBezTo>
                      <a:cubicBezTo>
                        <a:pt x="7044" y="75111"/>
                        <a:pt x="7165" y="75047"/>
                        <a:pt x="7287" y="75047"/>
                      </a:cubicBezTo>
                      <a:close/>
                      <a:moveTo>
                        <a:pt x="2100" y="79148"/>
                      </a:moveTo>
                      <a:cubicBezTo>
                        <a:pt x="2341" y="79148"/>
                        <a:pt x="2608" y="79354"/>
                        <a:pt x="2548" y="79667"/>
                      </a:cubicBezTo>
                      <a:cubicBezTo>
                        <a:pt x="2345" y="80692"/>
                        <a:pt x="2064" y="81692"/>
                        <a:pt x="1701" y="82670"/>
                      </a:cubicBezTo>
                      <a:cubicBezTo>
                        <a:pt x="1630" y="82869"/>
                        <a:pt x="1459" y="82951"/>
                        <a:pt x="1292" y="82951"/>
                      </a:cubicBezTo>
                      <a:cubicBezTo>
                        <a:pt x="1039" y="82951"/>
                        <a:pt x="790" y="82756"/>
                        <a:pt x="904" y="82453"/>
                      </a:cubicBezTo>
                      <a:cubicBezTo>
                        <a:pt x="1267" y="81471"/>
                        <a:pt x="1548" y="80472"/>
                        <a:pt x="1747" y="79447"/>
                      </a:cubicBezTo>
                      <a:cubicBezTo>
                        <a:pt x="1786" y="79237"/>
                        <a:pt x="1939" y="79148"/>
                        <a:pt x="2100" y="79148"/>
                      </a:cubicBezTo>
                      <a:close/>
                      <a:moveTo>
                        <a:pt x="3494" y="81894"/>
                      </a:moveTo>
                      <a:cubicBezTo>
                        <a:pt x="3736" y="81894"/>
                        <a:pt x="4006" y="82101"/>
                        <a:pt x="3957" y="82418"/>
                      </a:cubicBezTo>
                      <a:cubicBezTo>
                        <a:pt x="3839" y="83132"/>
                        <a:pt x="3683" y="83837"/>
                        <a:pt x="3476" y="84531"/>
                      </a:cubicBezTo>
                      <a:cubicBezTo>
                        <a:pt x="3419" y="84733"/>
                        <a:pt x="3256" y="84823"/>
                        <a:pt x="3092" y="84823"/>
                      </a:cubicBezTo>
                      <a:cubicBezTo>
                        <a:pt x="2842" y="84823"/>
                        <a:pt x="2586" y="84619"/>
                        <a:pt x="2679" y="84310"/>
                      </a:cubicBezTo>
                      <a:cubicBezTo>
                        <a:pt x="2882" y="83616"/>
                        <a:pt x="3042" y="82912"/>
                        <a:pt x="3156" y="82197"/>
                      </a:cubicBezTo>
                      <a:cubicBezTo>
                        <a:pt x="3188" y="81987"/>
                        <a:pt x="3338" y="81894"/>
                        <a:pt x="3494" y="81894"/>
                      </a:cubicBezTo>
                      <a:close/>
                      <a:moveTo>
                        <a:pt x="16173" y="84268"/>
                      </a:moveTo>
                      <a:cubicBezTo>
                        <a:pt x="16380" y="84268"/>
                        <a:pt x="16578" y="84403"/>
                        <a:pt x="16557" y="84666"/>
                      </a:cubicBezTo>
                      <a:cubicBezTo>
                        <a:pt x="16497" y="85509"/>
                        <a:pt x="16166" y="86249"/>
                        <a:pt x="15554" y="86833"/>
                      </a:cubicBezTo>
                      <a:cubicBezTo>
                        <a:pt x="15469" y="86918"/>
                        <a:pt x="15372" y="86950"/>
                        <a:pt x="15276" y="86950"/>
                      </a:cubicBezTo>
                      <a:cubicBezTo>
                        <a:pt x="14953" y="86950"/>
                        <a:pt x="14668" y="86534"/>
                        <a:pt x="14967" y="86249"/>
                      </a:cubicBezTo>
                      <a:cubicBezTo>
                        <a:pt x="15415" y="85818"/>
                        <a:pt x="15685" y="85288"/>
                        <a:pt x="15728" y="84666"/>
                      </a:cubicBezTo>
                      <a:cubicBezTo>
                        <a:pt x="15749" y="84403"/>
                        <a:pt x="15966" y="84268"/>
                        <a:pt x="16173" y="84268"/>
                      </a:cubicBezTo>
                      <a:close/>
                      <a:moveTo>
                        <a:pt x="14288" y="89775"/>
                      </a:moveTo>
                      <a:cubicBezTo>
                        <a:pt x="14526" y="89775"/>
                        <a:pt x="14796" y="89981"/>
                        <a:pt x="14757" y="90294"/>
                      </a:cubicBezTo>
                      <a:cubicBezTo>
                        <a:pt x="14651" y="91080"/>
                        <a:pt x="14544" y="91867"/>
                        <a:pt x="14437" y="92649"/>
                      </a:cubicBezTo>
                      <a:cubicBezTo>
                        <a:pt x="14408" y="92859"/>
                        <a:pt x="14266" y="92951"/>
                        <a:pt x="14109" y="92951"/>
                      </a:cubicBezTo>
                      <a:cubicBezTo>
                        <a:pt x="13868" y="92951"/>
                        <a:pt x="13597" y="92745"/>
                        <a:pt x="13640" y="92432"/>
                      </a:cubicBezTo>
                      <a:cubicBezTo>
                        <a:pt x="13743" y="91645"/>
                        <a:pt x="13850" y="90859"/>
                        <a:pt x="13956" y="90077"/>
                      </a:cubicBezTo>
                      <a:cubicBezTo>
                        <a:pt x="13985" y="89867"/>
                        <a:pt x="14127" y="89775"/>
                        <a:pt x="14288" y="89775"/>
                      </a:cubicBezTo>
                      <a:close/>
                      <a:moveTo>
                        <a:pt x="6735" y="100016"/>
                      </a:moveTo>
                      <a:cubicBezTo>
                        <a:pt x="6941" y="100016"/>
                        <a:pt x="7141" y="100152"/>
                        <a:pt x="7123" y="100418"/>
                      </a:cubicBezTo>
                      <a:cubicBezTo>
                        <a:pt x="7073" y="101229"/>
                        <a:pt x="6877" y="101988"/>
                        <a:pt x="6528" y="102724"/>
                      </a:cubicBezTo>
                      <a:cubicBezTo>
                        <a:pt x="6458" y="102873"/>
                        <a:pt x="6336" y="102937"/>
                        <a:pt x="6215" y="102937"/>
                      </a:cubicBezTo>
                      <a:cubicBezTo>
                        <a:pt x="5945" y="102937"/>
                        <a:pt x="5657" y="102635"/>
                        <a:pt x="5814" y="102308"/>
                      </a:cubicBezTo>
                      <a:cubicBezTo>
                        <a:pt x="6095" y="101707"/>
                        <a:pt x="6254" y="101077"/>
                        <a:pt x="6297" y="100418"/>
                      </a:cubicBezTo>
                      <a:cubicBezTo>
                        <a:pt x="6312" y="100152"/>
                        <a:pt x="6528" y="100016"/>
                        <a:pt x="6735" y="100016"/>
                      </a:cubicBezTo>
                      <a:close/>
                      <a:moveTo>
                        <a:pt x="8653" y="100671"/>
                      </a:moveTo>
                      <a:cubicBezTo>
                        <a:pt x="8905" y="100671"/>
                        <a:pt x="9154" y="100870"/>
                        <a:pt x="9047" y="101177"/>
                      </a:cubicBezTo>
                      <a:lnTo>
                        <a:pt x="7919" y="104346"/>
                      </a:lnTo>
                      <a:cubicBezTo>
                        <a:pt x="7848" y="104541"/>
                        <a:pt x="7681" y="104627"/>
                        <a:pt x="7514" y="104627"/>
                      </a:cubicBezTo>
                      <a:cubicBezTo>
                        <a:pt x="7261" y="104627"/>
                        <a:pt x="7012" y="104428"/>
                        <a:pt x="7119" y="104126"/>
                      </a:cubicBezTo>
                      <a:cubicBezTo>
                        <a:pt x="7496" y="103069"/>
                        <a:pt x="7873" y="102012"/>
                        <a:pt x="8247" y="100955"/>
                      </a:cubicBezTo>
                      <a:cubicBezTo>
                        <a:pt x="8318" y="100756"/>
                        <a:pt x="8485" y="100671"/>
                        <a:pt x="8653" y="100671"/>
                      </a:cubicBezTo>
                      <a:close/>
                      <a:moveTo>
                        <a:pt x="69233" y="0"/>
                      </a:moveTo>
                      <a:cubicBezTo>
                        <a:pt x="68941" y="0"/>
                        <a:pt x="68649" y="4"/>
                        <a:pt x="68358" y="11"/>
                      </a:cubicBezTo>
                      <a:cubicBezTo>
                        <a:pt x="64239" y="117"/>
                        <a:pt x="60016" y="989"/>
                        <a:pt x="56039" y="3099"/>
                      </a:cubicBezTo>
                      <a:cubicBezTo>
                        <a:pt x="55704" y="3276"/>
                        <a:pt x="55369" y="3462"/>
                        <a:pt x="55036" y="3657"/>
                      </a:cubicBezTo>
                      <a:cubicBezTo>
                        <a:pt x="54125" y="4198"/>
                        <a:pt x="53164" y="4810"/>
                        <a:pt x="52161" y="5489"/>
                      </a:cubicBezTo>
                      <a:cubicBezTo>
                        <a:pt x="52136" y="5504"/>
                        <a:pt x="52115" y="5521"/>
                        <a:pt x="52090" y="5536"/>
                      </a:cubicBezTo>
                      <a:cubicBezTo>
                        <a:pt x="52064" y="5553"/>
                        <a:pt x="52036" y="5571"/>
                        <a:pt x="52011" y="5589"/>
                      </a:cubicBezTo>
                      <a:cubicBezTo>
                        <a:pt x="51958" y="5624"/>
                        <a:pt x="51905" y="5660"/>
                        <a:pt x="51855" y="5696"/>
                      </a:cubicBezTo>
                      <a:lnTo>
                        <a:pt x="51759" y="5760"/>
                      </a:lnTo>
                      <a:cubicBezTo>
                        <a:pt x="51197" y="6148"/>
                        <a:pt x="50624" y="6557"/>
                        <a:pt x="50037" y="6984"/>
                      </a:cubicBezTo>
                      <a:cubicBezTo>
                        <a:pt x="50012" y="7002"/>
                        <a:pt x="49984" y="7023"/>
                        <a:pt x="49959" y="7041"/>
                      </a:cubicBezTo>
                      <a:cubicBezTo>
                        <a:pt x="35387" y="17699"/>
                        <a:pt x="13622" y="40776"/>
                        <a:pt x="1021" y="65487"/>
                      </a:cubicBezTo>
                      <a:cubicBezTo>
                        <a:pt x="673" y="66167"/>
                        <a:pt x="335" y="66850"/>
                        <a:pt x="0" y="67533"/>
                      </a:cubicBezTo>
                      <a:lnTo>
                        <a:pt x="0" y="134457"/>
                      </a:lnTo>
                      <a:lnTo>
                        <a:pt x="16198" y="134457"/>
                      </a:lnTo>
                      <a:cubicBezTo>
                        <a:pt x="18774" y="132095"/>
                        <a:pt x="20232" y="128679"/>
                        <a:pt x="19183" y="123731"/>
                      </a:cubicBezTo>
                      <a:cubicBezTo>
                        <a:pt x="16859" y="112767"/>
                        <a:pt x="15931" y="102208"/>
                        <a:pt x="16465" y="92008"/>
                      </a:cubicBezTo>
                      <a:cubicBezTo>
                        <a:pt x="16234" y="91980"/>
                        <a:pt x="16027" y="91788"/>
                        <a:pt x="16119" y="91507"/>
                      </a:cubicBezTo>
                      <a:cubicBezTo>
                        <a:pt x="16247" y="91123"/>
                        <a:pt x="16393" y="90749"/>
                        <a:pt x="16561" y="90386"/>
                      </a:cubicBezTo>
                      <a:cubicBezTo>
                        <a:pt x="18130" y="67269"/>
                        <a:pt x="27276" y="45996"/>
                        <a:pt x="44761" y="26009"/>
                      </a:cubicBezTo>
                      <a:cubicBezTo>
                        <a:pt x="61190" y="7215"/>
                        <a:pt x="77632" y="4266"/>
                        <a:pt x="86914" y="3835"/>
                      </a:cubicBezTo>
                      <a:cubicBezTo>
                        <a:pt x="82364" y="1967"/>
                        <a:pt x="75964" y="0"/>
                        <a:pt x="69233" y="0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86" name="Google Shape;386;p24"/>
                <p:cNvSpPr/>
                <p:nvPr/>
              </p:nvSpPr>
              <p:spPr>
                <a:xfrm>
                  <a:off x="801990" y="2778248"/>
                  <a:ext cx="63857" cy="665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4" h="2590" extrusionOk="0">
                      <a:moveTo>
                        <a:pt x="1897" y="0"/>
                      </a:moveTo>
                      <a:cubicBezTo>
                        <a:pt x="1769" y="0"/>
                        <a:pt x="1641" y="54"/>
                        <a:pt x="1548" y="178"/>
                      </a:cubicBezTo>
                      <a:cubicBezTo>
                        <a:pt x="1107" y="783"/>
                        <a:pt x="662" y="1388"/>
                        <a:pt x="221" y="1992"/>
                      </a:cubicBezTo>
                      <a:cubicBezTo>
                        <a:pt x="1" y="2295"/>
                        <a:pt x="288" y="2590"/>
                        <a:pt x="587" y="2590"/>
                      </a:cubicBezTo>
                      <a:cubicBezTo>
                        <a:pt x="715" y="2590"/>
                        <a:pt x="843" y="2537"/>
                        <a:pt x="936" y="2412"/>
                      </a:cubicBezTo>
                      <a:cubicBezTo>
                        <a:pt x="1377" y="1808"/>
                        <a:pt x="1822" y="1202"/>
                        <a:pt x="2263" y="598"/>
                      </a:cubicBezTo>
                      <a:cubicBezTo>
                        <a:pt x="2483" y="296"/>
                        <a:pt x="2196" y="0"/>
                        <a:pt x="1897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87" name="Google Shape;387;p24"/>
                <p:cNvSpPr/>
                <p:nvPr/>
              </p:nvSpPr>
              <p:spPr>
                <a:xfrm>
                  <a:off x="873684" y="2724291"/>
                  <a:ext cx="46016" cy="523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0" h="2036" extrusionOk="0">
                      <a:moveTo>
                        <a:pt x="1221" y="0"/>
                      </a:moveTo>
                      <a:cubicBezTo>
                        <a:pt x="1096" y="0"/>
                        <a:pt x="972" y="57"/>
                        <a:pt x="890" y="199"/>
                      </a:cubicBezTo>
                      <a:lnTo>
                        <a:pt x="185" y="1416"/>
                      </a:lnTo>
                      <a:cubicBezTo>
                        <a:pt x="1" y="1736"/>
                        <a:pt x="285" y="2035"/>
                        <a:pt x="570" y="2035"/>
                      </a:cubicBezTo>
                      <a:cubicBezTo>
                        <a:pt x="694" y="2035"/>
                        <a:pt x="819" y="1978"/>
                        <a:pt x="901" y="1836"/>
                      </a:cubicBezTo>
                      <a:lnTo>
                        <a:pt x="1605" y="619"/>
                      </a:lnTo>
                      <a:cubicBezTo>
                        <a:pt x="1790" y="299"/>
                        <a:pt x="1505" y="0"/>
                        <a:pt x="1221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88" name="Google Shape;388;p24"/>
                <p:cNvSpPr/>
                <p:nvPr/>
              </p:nvSpPr>
              <p:spPr>
                <a:xfrm>
                  <a:off x="872476" y="2833747"/>
                  <a:ext cx="52829" cy="566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5" h="2203" extrusionOk="0">
                      <a:moveTo>
                        <a:pt x="1474" y="0"/>
                      </a:moveTo>
                      <a:cubicBezTo>
                        <a:pt x="1346" y="0"/>
                        <a:pt x="1222" y="54"/>
                        <a:pt x="1132" y="189"/>
                      </a:cubicBezTo>
                      <a:lnTo>
                        <a:pt x="204" y="1598"/>
                      </a:lnTo>
                      <a:cubicBezTo>
                        <a:pt x="1" y="1908"/>
                        <a:pt x="286" y="2202"/>
                        <a:pt x="577" y="2202"/>
                      </a:cubicBezTo>
                      <a:cubicBezTo>
                        <a:pt x="705" y="2202"/>
                        <a:pt x="833" y="2149"/>
                        <a:pt x="919" y="2015"/>
                      </a:cubicBezTo>
                      <a:cubicBezTo>
                        <a:pt x="1229" y="1545"/>
                        <a:pt x="1538" y="1075"/>
                        <a:pt x="1848" y="609"/>
                      </a:cubicBezTo>
                      <a:cubicBezTo>
                        <a:pt x="2054" y="296"/>
                        <a:pt x="1766" y="0"/>
                        <a:pt x="1474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89" name="Google Shape;389;p24"/>
                <p:cNvSpPr/>
                <p:nvPr/>
              </p:nvSpPr>
              <p:spPr>
                <a:xfrm>
                  <a:off x="1181872" y="2356747"/>
                  <a:ext cx="60567" cy="556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56" h="2164" extrusionOk="0">
                      <a:moveTo>
                        <a:pt x="1768" y="1"/>
                      </a:moveTo>
                      <a:cubicBezTo>
                        <a:pt x="1673" y="1"/>
                        <a:pt x="1576" y="40"/>
                        <a:pt x="1491" y="132"/>
                      </a:cubicBezTo>
                      <a:cubicBezTo>
                        <a:pt x="1085" y="570"/>
                        <a:pt x="683" y="1007"/>
                        <a:pt x="278" y="1449"/>
                      </a:cubicBezTo>
                      <a:cubicBezTo>
                        <a:pt x="0" y="1747"/>
                        <a:pt x="281" y="2163"/>
                        <a:pt x="588" y="2163"/>
                      </a:cubicBezTo>
                      <a:cubicBezTo>
                        <a:pt x="683" y="2163"/>
                        <a:pt x="780" y="2124"/>
                        <a:pt x="865" y="2032"/>
                      </a:cubicBezTo>
                      <a:cubicBezTo>
                        <a:pt x="1267" y="1595"/>
                        <a:pt x="1673" y="1157"/>
                        <a:pt x="2078" y="715"/>
                      </a:cubicBezTo>
                      <a:cubicBezTo>
                        <a:pt x="2356" y="416"/>
                        <a:pt x="2074" y="1"/>
                        <a:pt x="1768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90" name="Google Shape;390;p24"/>
                <p:cNvSpPr/>
                <p:nvPr/>
              </p:nvSpPr>
              <p:spPr>
                <a:xfrm>
                  <a:off x="1212976" y="2414997"/>
                  <a:ext cx="56788" cy="649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9" h="2527" extrusionOk="0">
                      <a:moveTo>
                        <a:pt x="1708" y="1"/>
                      </a:moveTo>
                      <a:cubicBezTo>
                        <a:pt x="1540" y="1"/>
                        <a:pt x="1366" y="83"/>
                        <a:pt x="1288" y="275"/>
                      </a:cubicBezTo>
                      <a:cubicBezTo>
                        <a:pt x="1053" y="851"/>
                        <a:pt x="711" y="1360"/>
                        <a:pt x="281" y="1812"/>
                      </a:cubicBezTo>
                      <a:cubicBezTo>
                        <a:pt x="0" y="2110"/>
                        <a:pt x="281" y="2526"/>
                        <a:pt x="594" y="2526"/>
                      </a:cubicBezTo>
                      <a:cubicBezTo>
                        <a:pt x="687" y="2526"/>
                        <a:pt x="783" y="2488"/>
                        <a:pt x="868" y="2398"/>
                      </a:cubicBezTo>
                      <a:cubicBezTo>
                        <a:pt x="1402" y="1836"/>
                        <a:pt x="1793" y="1210"/>
                        <a:pt x="2088" y="495"/>
                      </a:cubicBezTo>
                      <a:cubicBezTo>
                        <a:pt x="2209" y="196"/>
                        <a:pt x="1964" y="1"/>
                        <a:pt x="1708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91" name="Google Shape;391;p24"/>
                <p:cNvSpPr/>
                <p:nvPr/>
              </p:nvSpPr>
              <p:spPr>
                <a:xfrm>
                  <a:off x="1267832" y="2575865"/>
                  <a:ext cx="54988" cy="62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39" h="2416" extrusionOk="0">
                      <a:moveTo>
                        <a:pt x="1562" y="0"/>
                      </a:moveTo>
                      <a:cubicBezTo>
                        <a:pt x="1434" y="0"/>
                        <a:pt x="1309" y="57"/>
                        <a:pt x="1221" y="192"/>
                      </a:cubicBezTo>
                      <a:cubicBezTo>
                        <a:pt x="879" y="729"/>
                        <a:pt x="541" y="1267"/>
                        <a:pt x="200" y="1804"/>
                      </a:cubicBezTo>
                      <a:cubicBezTo>
                        <a:pt x="1" y="2121"/>
                        <a:pt x="285" y="2416"/>
                        <a:pt x="573" y="2416"/>
                      </a:cubicBezTo>
                      <a:cubicBezTo>
                        <a:pt x="702" y="2416"/>
                        <a:pt x="830" y="2359"/>
                        <a:pt x="915" y="2223"/>
                      </a:cubicBezTo>
                      <a:cubicBezTo>
                        <a:pt x="1257" y="1686"/>
                        <a:pt x="1598" y="1149"/>
                        <a:pt x="1940" y="612"/>
                      </a:cubicBezTo>
                      <a:cubicBezTo>
                        <a:pt x="2139" y="296"/>
                        <a:pt x="1851" y="0"/>
                        <a:pt x="1562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92" name="Google Shape;392;p24"/>
                <p:cNvSpPr/>
                <p:nvPr/>
              </p:nvSpPr>
              <p:spPr>
                <a:xfrm>
                  <a:off x="644234" y="3274631"/>
                  <a:ext cx="44834" cy="667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44" h="2598" extrusionOk="0">
                      <a:moveTo>
                        <a:pt x="1243" y="1"/>
                      </a:moveTo>
                      <a:cubicBezTo>
                        <a:pt x="1075" y="1"/>
                        <a:pt x="905" y="86"/>
                        <a:pt x="829" y="278"/>
                      </a:cubicBezTo>
                      <a:cubicBezTo>
                        <a:pt x="591" y="886"/>
                        <a:pt x="353" y="1495"/>
                        <a:pt x="118" y="2099"/>
                      </a:cubicBezTo>
                      <a:cubicBezTo>
                        <a:pt x="0" y="2402"/>
                        <a:pt x="246" y="2597"/>
                        <a:pt x="502" y="2597"/>
                      </a:cubicBezTo>
                      <a:cubicBezTo>
                        <a:pt x="670" y="2597"/>
                        <a:pt x="841" y="2516"/>
                        <a:pt x="915" y="2320"/>
                      </a:cubicBezTo>
                      <a:cubicBezTo>
                        <a:pt x="1153" y="1712"/>
                        <a:pt x="1392" y="1107"/>
                        <a:pt x="1627" y="498"/>
                      </a:cubicBezTo>
                      <a:cubicBezTo>
                        <a:pt x="1744" y="200"/>
                        <a:pt x="1499" y="1"/>
                        <a:pt x="1243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93" name="Google Shape;393;p24"/>
                <p:cNvSpPr/>
                <p:nvPr/>
              </p:nvSpPr>
              <p:spPr>
                <a:xfrm>
                  <a:off x="623026" y="3435319"/>
                  <a:ext cx="56094" cy="686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82" h="2672" extrusionOk="0">
                      <a:moveTo>
                        <a:pt x="1623" y="0"/>
                      </a:moveTo>
                      <a:cubicBezTo>
                        <a:pt x="1502" y="0"/>
                        <a:pt x="1385" y="60"/>
                        <a:pt x="1313" y="214"/>
                      </a:cubicBezTo>
                      <a:cubicBezTo>
                        <a:pt x="1032" y="836"/>
                        <a:pt x="684" y="1413"/>
                        <a:pt x="253" y="1943"/>
                      </a:cubicBezTo>
                      <a:cubicBezTo>
                        <a:pt x="1" y="2255"/>
                        <a:pt x="275" y="2672"/>
                        <a:pt x="569" y="2672"/>
                      </a:cubicBezTo>
                      <a:cubicBezTo>
                        <a:pt x="662" y="2672"/>
                        <a:pt x="758" y="2629"/>
                        <a:pt x="840" y="2529"/>
                      </a:cubicBezTo>
                      <a:cubicBezTo>
                        <a:pt x="1316" y="1943"/>
                        <a:pt x="1715" y="1320"/>
                        <a:pt x="2028" y="633"/>
                      </a:cubicBezTo>
                      <a:cubicBezTo>
                        <a:pt x="2181" y="303"/>
                        <a:pt x="1893" y="0"/>
                        <a:pt x="1623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94" name="Google Shape;394;p24"/>
                <p:cNvSpPr/>
                <p:nvPr/>
              </p:nvSpPr>
              <p:spPr>
                <a:xfrm>
                  <a:off x="1503324" y="2167808"/>
                  <a:ext cx="54243" cy="530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0" h="2064" extrusionOk="0">
                      <a:moveTo>
                        <a:pt x="1519" y="1"/>
                      </a:moveTo>
                      <a:cubicBezTo>
                        <a:pt x="1391" y="1"/>
                        <a:pt x="1263" y="54"/>
                        <a:pt x="1171" y="179"/>
                      </a:cubicBezTo>
                      <a:cubicBezTo>
                        <a:pt x="854" y="609"/>
                        <a:pt x="537" y="1039"/>
                        <a:pt x="220" y="1466"/>
                      </a:cubicBezTo>
                      <a:cubicBezTo>
                        <a:pt x="0" y="1768"/>
                        <a:pt x="289" y="2064"/>
                        <a:pt x="591" y="2064"/>
                      </a:cubicBezTo>
                      <a:cubicBezTo>
                        <a:pt x="716" y="2064"/>
                        <a:pt x="847" y="2011"/>
                        <a:pt x="939" y="1886"/>
                      </a:cubicBezTo>
                      <a:cubicBezTo>
                        <a:pt x="1256" y="1456"/>
                        <a:pt x="1569" y="1029"/>
                        <a:pt x="1885" y="599"/>
                      </a:cubicBezTo>
                      <a:cubicBezTo>
                        <a:pt x="2110" y="296"/>
                        <a:pt x="1818" y="1"/>
                        <a:pt x="1519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95" name="Google Shape;395;p24"/>
                <p:cNvSpPr/>
                <p:nvPr/>
              </p:nvSpPr>
              <p:spPr>
                <a:xfrm>
                  <a:off x="1489597" y="2266390"/>
                  <a:ext cx="52880" cy="7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7" h="2933" extrusionOk="0">
                      <a:moveTo>
                        <a:pt x="1552" y="0"/>
                      </a:moveTo>
                      <a:cubicBezTo>
                        <a:pt x="1388" y="0"/>
                        <a:pt x="1217" y="86"/>
                        <a:pt x="1150" y="286"/>
                      </a:cubicBezTo>
                      <a:cubicBezTo>
                        <a:pt x="897" y="997"/>
                        <a:pt x="577" y="1669"/>
                        <a:pt x="189" y="2317"/>
                      </a:cubicBezTo>
                      <a:cubicBezTo>
                        <a:pt x="0" y="2637"/>
                        <a:pt x="285" y="2932"/>
                        <a:pt x="570" y="2932"/>
                      </a:cubicBezTo>
                      <a:cubicBezTo>
                        <a:pt x="698" y="2932"/>
                        <a:pt x="823" y="2875"/>
                        <a:pt x="904" y="2736"/>
                      </a:cubicBezTo>
                      <a:cubicBezTo>
                        <a:pt x="1327" y="2025"/>
                        <a:pt x="1672" y="1281"/>
                        <a:pt x="1946" y="506"/>
                      </a:cubicBezTo>
                      <a:cubicBezTo>
                        <a:pt x="2056" y="200"/>
                        <a:pt x="1805" y="0"/>
                        <a:pt x="1552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96" name="Google Shape;396;p24"/>
                <p:cNvSpPr/>
                <p:nvPr/>
              </p:nvSpPr>
              <p:spPr>
                <a:xfrm>
                  <a:off x="357253" y="2838888"/>
                  <a:ext cx="68922" cy="749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1" h="2914" extrusionOk="0">
                      <a:moveTo>
                        <a:pt x="2122" y="0"/>
                      </a:moveTo>
                      <a:cubicBezTo>
                        <a:pt x="2001" y="0"/>
                        <a:pt x="1884" y="64"/>
                        <a:pt x="1812" y="217"/>
                      </a:cubicBezTo>
                      <a:cubicBezTo>
                        <a:pt x="1474" y="964"/>
                        <a:pt x="994" y="1611"/>
                        <a:pt x="342" y="2113"/>
                      </a:cubicBezTo>
                      <a:cubicBezTo>
                        <a:pt x="1" y="2380"/>
                        <a:pt x="219" y="2913"/>
                        <a:pt x="542" y="2913"/>
                      </a:cubicBezTo>
                      <a:cubicBezTo>
                        <a:pt x="610" y="2913"/>
                        <a:pt x="684" y="2889"/>
                        <a:pt x="759" y="2828"/>
                      </a:cubicBezTo>
                      <a:cubicBezTo>
                        <a:pt x="1528" y="2237"/>
                        <a:pt x="2129" y="1519"/>
                        <a:pt x="2531" y="633"/>
                      </a:cubicBezTo>
                      <a:cubicBezTo>
                        <a:pt x="2680" y="302"/>
                        <a:pt x="2388" y="0"/>
                        <a:pt x="2122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97" name="Google Shape;397;p24"/>
                <p:cNvSpPr/>
                <p:nvPr/>
              </p:nvSpPr>
              <p:spPr>
                <a:xfrm>
                  <a:off x="478251" y="2704883"/>
                  <a:ext cx="52983" cy="665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61" h="2588" extrusionOk="0">
                      <a:moveTo>
                        <a:pt x="1552" y="1"/>
                      </a:moveTo>
                      <a:cubicBezTo>
                        <a:pt x="1392" y="1"/>
                        <a:pt x="1246" y="90"/>
                        <a:pt x="1214" y="299"/>
                      </a:cubicBezTo>
                      <a:cubicBezTo>
                        <a:pt x="1118" y="954"/>
                        <a:pt x="830" y="1473"/>
                        <a:pt x="321" y="1900"/>
                      </a:cubicBezTo>
                      <a:cubicBezTo>
                        <a:pt x="1" y="2168"/>
                        <a:pt x="296" y="2588"/>
                        <a:pt x="634" y="2588"/>
                      </a:cubicBezTo>
                      <a:cubicBezTo>
                        <a:pt x="727" y="2588"/>
                        <a:pt x="822" y="2559"/>
                        <a:pt x="908" y="2484"/>
                      </a:cubicBezTo>
                      <a:cubicBezTo>
                        <a:pt x="1513" y="1982"/>
                        <a:pt x="1901" y="1299"/>
                        <a:pt x="2014" y="521"/>
                      </a:cubicBezTo>
                      <a:cubicBezTo>
                        <a:pt x="2060" y="207"/>
                        <a:pt x="1791" y="1"/>
                        <a:pt x="1552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98" name="Google Shape;398;p24"/>
                <p:cNvSpPr/>
                <p:nvPr/>
              </p:nvSpPr>
              <p:spPr>
                <a:xfrm>
                  <a:off x="487582" y="2803028"/>
                  <a:ext cx="55914" cy="710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75" h="2765" extrusionOk="0">
                      <a:moveTo>
                        <a:pt x="1605" y="0"/>
                      </a:moveTo>
                      <a:cubicBezTo>
                        <a:pt x="1480" y="0"/>
                        <a:pt x="1356" y="57"/>
                        <a:pt x="1278" y="203"/>
                      </a:cubicBezTo>
                      <a:cubicBezTo>
                        <a:pt x="912" y="850"/>
                        <a:pt x="545" y="1498"/>
                        <a:pt x="182" y="2146"/>
                      </a:cubicBezTo>
                      <a:cubicBezTo>
                        <a:pt x="1" y="2466"/>
                        <a:pt x="285" y="2765"/>
                        <a:pt x="566" y="2765"/>
                      </a:cubicBezTo>
                      <a:cubicBezTo>
                        <a:pt x="691" y="2765"/>
                        <a:pt x="815" y="2707"/>
                        <a:pt x="897" y="2561"/>
                      </a:cubicBezTo>
                      <a:cubicBezTo>
                        <a:pt x="1264" y="1914"/>
                        <a:pt x="1626" y="1267"/>
                        <a:pt x="1993" y="619"/>
                      </a:cubicBezTo>
                      <a:cubicBezTo>
                        <a:pt x="2175" y="299"/>
                        <a:pt x="1886" y="0"/>
                        <a:pt x="1605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399" name="Google Shape;399;p24"/>
                <p:cNvSpPr/>
                <p:nvPr/>
              </p:nvSpPr>
              <p:spPr>
                <a:xfrm>
                  <a:off x="818622" y="2413531"/>
                  <a:ext cx="52083" cy="580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6" h="2257" extrusionOk="0">
                      <a:moveTo>
                        <a:pt x="1449" y="0"/>
                      </a:moveTo>
                      <a:cubicBezTo>
                        <a:pt x="1324" y="0"/>
                        <a:pt x="1196" y="58"/>
                        <a:pt x="1111" y="197"/>
                      </a:cubicBezTo>
                      <a:cubicBezTo>
                        <a:pt x="805" y="677"/>
                        <a:pt x="503" y="1161"/>
                        <a:pt x="201" y="1644"/>
                      </a:cubicBezTo>
                      <a:cubicBezTo>
                        <a:pt x="1" y="1957"/>
                        <a:pt x="286" y="2256"/>
                        <a:pt x="574" y="2256"/>
                      </a:cubicBezTo>
                      <a:cubicBezTo>
                        <a:pt x="702" y="2256"/>
                        <a:pt x="826" y="2199"/>
                        <a:pt x="915" y="2061"/>
                      </a:cubicBezTo>
                      <a:cubicBezTo>
                        <a:pt x="1217" y="1580"/>
                        <a:pt x="1524" y="1097"/>
                        <a:pt x="1826" y="613"/>
                      </a:cubicBezTo>
                      <a:cubicBezTo>
                        <a:pt x="2025" y="299"/>
                        <a:pt x="1737" y="0"/>
                        <a:pt x="1449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400" name="Google Shape;400;p24"/>
                <p:cNvSpPr/>
                <p:nvPr/>
              </p:nvSpPr>
              <p:spPr>
                <a:xfrm>
                  <a:off x="855947" y="2473323"/>
                  <a:ext cx="41183" cy="394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2" h="1535" extrusionOk="0">
                      <a:moveTo>
                        <a:pt x="1036" y="1"/>
                      </a:moveTo>
                      <a:cubicBezTo>
                        <a:pt x="943" y="1"/>
                        <a:pt x="847" y="44"/>
                        <a:pt x="769" y="144"/>
                      </a:cubicBezTo>
                      <a:cubicBezTo>
                        <a:pt x="594" y="364"/>
                        <a:pt x="420" y="585"/>
                        <a:pt x="246" y="805"/>
                      </a:cubicBezTo>
                      <a:cubicBezTo>
                        <a:pt x="0" y="1119"/>
                        <a:pt x="274" y="1534"/>
                        <a:pt x="566" y="1534"/>
                      </a:cubicBezTo>
                      <a:cubicBezTo>
                        <a:pt x="659" y="1534"/>
                        <a:pt x="755" y="1492"/>
                        <a:pt x="833" y="1393"/>
                      </a:cubicBezTo>
                      <a:cubicBezTo>
                        <a:pt x="1007" y="1172"/>
                        <a:pt x="1182" y="951"/>
                        <a:pt x="1353" y="731"/>
                      </a:cubicBezTo>
                      <a:cubicBezTo>
                        <a:pt x="1601" y="418"/>
                        <a:pt x="1327" y="1"/>
                        <a:pt x="1036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401" name="Google Shape;401;p24"/>
                <p:cNvSpPr/>
                <p:nvPr/>
              </p:nvSpPr>
              <p:spPr>
                <a:xfrm>
                  <a:off x="290444" y="3410898"/>
                  <a:ext cx="71981" cy="1000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00" h="3892" extrusionOk="0">
                      <a:moveTo>
                        <a:pt x="2234" y="0"/>
                      </a:moveTo>
                      <a:cubicBezTo>
                        <a:pt x="2109" y="0"/>
                        <a:pt x="1985" y="61"/>
                        <a:pt x="1903" y="203"/>
                      </a:cubicBezTo>
                      <a:cubicBezTo>
                        <a:pt x="1330" y="1228"/>
                        <a:pt x="754" y="2248"/>
                        <a:pt x="181" y="3269"/>
                      </a:cubicBezTo>
                      <a:cubicBezTo>
                        <a:pt x="0" y="3593"/>
                        <a:pt x="288" y="3892"/>
                        <a:pt x="569" y="3892"/>
                      </a:cubicBezTo>
                      <a:cubicBezTo>
                        <a:pt x="693" y="3892"/>
                        <a:pt x="815" y="3832"/>
                        <a:pt x="897" y="3689"/>
                      </a:cubicBezTo>
                      <a:lnTo>
                        <a:pt x="2618" y="623"/>
                      </a:lnTo>
                      <a:cubicBezTo>
                        <a:pt x="2800" y="299"/>
                        <a:pt x="2515" y="0"/>
                        <a:pt x="2234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402" name="Google Shape;402;p24"/>
                <p:cNvSpPr/>
                <p:nvPr/>
              </p:nvSpPr>
              <p:spPr>
                <a:xfrm>
                  <a:off x="338899" y="3477271"/>
                  <a:ext cx="52777" cy="657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3" h="2556" extrusionOk="0">
                      <a:moveTo>
                        <a:pt x="1547" y="1"/>
                      </a:moveTo>
                      <a:cubicBezTo>
                        <a:pt x="1384" y="1"/>
                        <a:pt x="1227" y="90"/>
                        <a:pt x="1174" y="296"/>
                      </a:cubicBezTo>
                      <a:cubicBezTo>
                        <a:pt x="1018" y="897"/>
                        <a:pt x="729" y="1406"/>
                        <a:pt x="288" y="1848"/>
                      </a:cubicBezTo>
                      <a:cubicBezTo>
                        <a:pt x="0" y="2139"/>
                        <a:pt x="281" y="2555"/>
                        <a:pt x="598" y="2555"/>
                      </a:cubicBezTo>
                      <a:cubicBezTo>
                        <a:pt x="694" y="2555"/>
                        <a:pt x="790" y="2520"/>
                        <a:pt x="875" y="2434"/>
                      </a:cubicBezTo>
                      <a:cubicBezTo>
                        <a:pt x="1412" y="1894"/>
                        <a:pt x="1782" y="1253"/>
                        <a:pt x="1971" y="513"/>
                      </a:cubicBezTo>
                      <a:cubicBezTo>
                        <a:pt x="2053" y="204"/>
                        <a:pt x="1797" y="1"/>
                        <a:pt x="1547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403" name="Google Shape;403;p24"/>
                <p:cNvSpPr/>
                <p:nvPr/>
              </p:nvSpPr>
              <p:spPr>
                <a:xfrm>
                  <a:off x="426402" y="3291545"/>
                  <a:ext cx="58562" cy="656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8" h="2552" extrusionOk="0">
                      <a:moveTo>
                        <a:pt x="1716" y="1"/>
                      </a:moveTo>
                      <a:cubicBezTo>
                        <a:pt x="1594" y="1"/>
                        <a:pt x="1473" y="65"/>
                        <a:pt x="1402" y="214"/>
                      </a:cubicBezTo>
                      <a:cubicBezTo>
                        <a:pt x="1110" y="819"/>
                        <a:pt x="747" y="1353"/>
                        <a:pt x="286" y="1837"/>
                      </a:cubicBezTo>
                      <a:cubicBezTo>
                        <a:pt x="0" y="2135"/>
                        <a:pt x="282" y="2551"/>
                        <a:pt x="595" y="2551"/>
                      </a:cubicBezTo>
                      <a:cubicBezTo>
                        <a:pt x="688" y="2551"/>
                        <a:pt x="783" y="2512"/>
                        <a:pt x="869" y="2423"/>
                      </a:cubicBezTo>
                      <a:cubicBezTo>
                        <a:pt x="1381" y="1890"/>
                        <a:pt x="1798" y="1299"/>
                        <a:pt x="2118" y="634"/>
                      </a:cubicBezTo>
                      <a:cubicBezTo>
                        <a:pt x="2278" y="303"/>
                        <a:pt x="1986" y="1"/>
                        <a:pt x="1716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404" name="Google Shape;404;p24"/>
                <p:cNvSpPr/>
                <p:nvPr/>
              </p:nvSpPr>
              <p:spPr>
                <a:xfrm>
                  <a:off x="-11009" y="3750911"/>
                  <a:ext cx="46762" cy="977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9" h="3804" extrusionOk="0">
                      <a:moveTo>
                        <a:pt x="1311" y="0"/>
                      </a:moveTo>
                      <a:cubicBezTo>
                        <a:pt x="1150" y="0"/>
                        <a:pt x="997" y="89"/>
                        <a:pt x="958" y="299"/>
                      </a:cubicBezTo>
                      <a:cubicBezTo>
                        <a:pt x="759" y="1324"/>
                        <a:pt x="478" y="2323"/>
                        <a:pt x="115" y="3305"/>
                      </a:cubicBezTo>
                      <a:cubicBezTo>
                        <a:pt x="1" y="3608"/>
                        <a:pt x="250" y="3803"/>
                        <a:pt x="503" y="3803"/>
                      </a:cubicBezTo>
                      <a:cubicBezTo>
                        <a:pt x="670" y="3803"/>
                        <a:pt x="841" y="3721"/>
                        <a:pt x="912" y="3522"/>
                      </a:cubicBezTo>
                      <a:cubicBezTo>
                        <a:pt x="1275" y="2544"/>
                        <a:pt x="1556" y="1544"/>
                        <a:pt x="1759" y="519"/>
                      </a:cubicBezTo>
                      <a:cubicBezTo>
                        <a:pt x="1819" y="206"/>
                        <a:pt x="1552" y="0"/>
                        <a:pt x="1311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405" name="Google Shape;405;p24"/>
                <p:cNvSpPr/>
                <p:nvPr/>
              </p:nvSpPr>
              <p:spPr>
                <a:xfrm>
                  <a:off x="35184" y="3821500"/>
                  <a:ext cx="36530" cy="752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1" h="2929" extrusionOk="0">
                      <a:moveTo>
                        <a:pt x="908" y="0"/>
                      </a:moveTo>
                      <a:cubicBezTo>
                        <a:pt x="752" y="0"/>
                        <a:pt x="602" y="93"/>
                        <a:pt x="570" y="303"/>
                      </a:cubicBezTo>
                      <a:cubicBezTo>
                        <a:pt x="456" y="1018"/>
                        <a:pt x="296" y="1722"/>
                        <a:pt x="93" y="2416"/>
                      </a:cubicBezTo>
                      <a:cubicBezTo>
                        <a:pt x="0" y="2725"/>
                        <a:pt x="256" y="2929"/>
                        <a:pt x="506" y="2929"/>
                      </a:cubicBezTo>
                      <a:cubicBezTo>
                        <a:pt x="670" y="2929"/>
                        <a:pt x="833" y="2839"/>
                        <a:pt x="890" y="2637"/>
                      </a:cubicBezTo>
                      <a:cubicBezTo>
                        <a:pt x="1097" y="1943"/>
                        <a:pt x="1253" y="1238"/>
                        <a:pt x="1371" y="524"/>
                      </a:cubicBezTo>
                      <a:cubicBezTo>
                        <a:pt x="1420" y="207"/>
                        <a:pt x="1150" y="0"/>
                        <a:pt x="908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406" name="Google Shape;406;p24"/>
                <p:cNvSpPr/>
                <p:nvPr/>
              </p:nvSpPr>
              <p:spPr>
                <a:xfrm>
                  <a:off x="116852" y="3645465"/>
                  <a:ext cx="53523" cy="790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82" h="3075" extrusionOk="0">
                      <a:moveTo>
                        <a:pt x="1524" y="1"/>
                      </a:moveTo>
                      <a:cubicBezTo>
                        <a:pt x="1402" y="1"/>
                        <a:pt x="1281" y="65"/>
                        <a:pt x="1210" y="214"/>
                      </a:cubicBezTo>
                      <a:cubicBezTo>
                        <a:pt x="862" y="957"/>
                        <a:pt x="509" y="1701"/>
                        <a:pt x="157" y="2444"/>
                      </a:cubicBezTo>
                      <a:cubicBezTo>
                        <a:pt x="0" y="2775"/>
                        <a:pt x="292" y="3074"/>
                        <a:pt x="559" y="3074"/>
                      </a:cubicBezTo>
                      <a:cubicBezTo>
                        <a:pt x="683" y="3074"/>
                        <a:pt x="801" y="3014"/>
                        <a:pt x="872" y="2861"/>
                      </a:cubicBezTo>
                      <a:cubicBezTo>
                        <a:pt x="1225" y="2121"/>
                        <a:pt x="1576" y="1377"/>
                        <a:pt x="1925" y="633"/>
                      </a:cubicBezTo>
                      <a:cubicBezTo>
                        <a:pt x="2082" y="303"/>
                        <a:pt x="1793" y="1"/>
                        <a:pt x="1524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407" name="Google Shape;407;p24"/>
                <p:cNvSpPr/>
                <p:nvPr/>
              </p:nvSpPr>
              <p:spPr>
                <a:xfrm>
                  <a:off x="318232" y="4024063"/>
                  <a:ext cx="30823" cy="816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3177" extrusionOk="0">
                      <a:moveTo>
                        <a:pt x="691" y="1"/>
                      </a:moveTo>
                      <a:cubicBezTo>
                        <a:pt x="530" y="1"/>
                        <a:pt x="388" y="93"/>
                        <a:pt x="359" y="303"/>
                      </a:cubicBezTo>
                      <a:cubicBezTo>
                        <a:pt x="253" y="1085"/>
                        <a:pt x="146" y="1871"/>
                        <a:pt x="43" y="2658"/>
                      </a:cubicBezTo>
                      <a:cubicBezTo>
                        <a:pt x="0" y="2971"/>
                        <a:pt x="271" y="3177"/>
                        <a:pt x="512" y="3177"/>
                      </a:cubicBezTo>
                      <a:cubicBezTo>
                        <a:pt x="669" y="3177"/>
                        <a:pt x="811" y="3085"/>
                        <a:pt x="840" y="2875"/>
                      </a:cubicBezTo>
                      <a:cubicBezTo>
                        <a:pt x="947" y="2093"/>
                        <a:pt x="1054" y="1306"/>
                        <a:pt x="1160" y="520"/>
                      </a:cubicBezTo>
                      <a:cubicBezTo>
                        <a:pt x="1199" y="207"/>
                        <a:pt x="929" y="1"/>
                        <a:pt x="691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408" name="Google Shape;408;p24"/>
                <p:cNvSpPr/>
                <p:nvPr/>
              </p:nvSpPr>
              <p:spPr>
                <a:xfrm>
                  <a:off x="391930" y="4013832"/>
                  <a:ext cx="36145" cy="677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06" h="2636" extrusionOk="0">
                      <a:moveTo>
                        <a:pt x="840" y="0"/>
                      </a:moveTo>
                      <a:cubicBezTo>
                        <a:pt x="716" y="0"/>
                        <a:pt x="591" y="57"/>
                        <a:pt x="509" y="202"/>
                      </a:cubicBezTo>
                      <a:cubicBezTo>
                        <a:pt x="360" y="466"/>
                        <a:pt x="221" y="736"/>
                        <a:pt x="97" y="1010"/>
                      </a:cubicBezTo>
                      <a:cubicBezTo>
                        <a:pt x="61" y="1551"/>
                        <a:pt x="29" y="2092"/>
                        <a:pt x="1" y="2632"/>
                      </a:cubicBezTo>
                      <a:cubicBezTo>
                        <a:pt x="18" y="2636"/>
                        <a:pt x="39" y="2636"/>
                        <a:pt x="57" y="2636"/>
                      </a:cubicBezTo>
                      <a:cubicBezTo>
                        <a:pt x="225" y="2636"/>
                        <a:pt x="389" y="2550"/>
                        <a:pt x="456" y="2351"/>
                      </a:cubicBezTo>
                      <a:cubicBezTo>
                        <a:pt x="655" y="1747"/>
                        <a:pt x="911" y="1174"/>
                        <a:pt x="1224" y="619"/>
                      </a:cubicBezTo>
                      <a:cubicBezTo>
                        <a:pt x="1405" y="299"/>
                        <a:pt x="1121" y="0"/>
                        <a:pt x="840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409" name="Google Shape;409;p24"/>
                <p:cNvSpPr/>
                <p:nvPr/>
              </p:nvSpPr>
              <p:spPr>
                <a:xfrm>
                  <a:off x="380671" y="4039795"/>
                  <a:ext cx="13754" cy="417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5" h="1623" extrusionOk="0">
                      <a:moveTo>
                        <a:pt x="535" y="0"/>
                      </a:moveTo>
                      <a:lnTo>
                        <a:pt x="535" y="0"/>
                      </a:lnTo>
                      <a:cubicBezTo>
                        <a:pt x="367" y="363"/>
                        <a:pt x="221" y="737"/>
                        <a:pt x="93" y="1121"/>
                      </a:cubicBezTo>
                      <a:cubicBezTo>
                        <a:pt x="1" y="1402"/>
                        <a:pt x="208" y="1594"/>
                        <a:pt x="439" y="1622"/>
                      </a:cubicBezTo>
                      <a:cubicBezTo>
                        <a:pt x="467" y="1082"/>
                        <a:pt x="499" y="541"/>
                        <a:pt x="535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410" name="Google Shape;410;p24"/>
                <p:cNvSpPr/>
                <p:nvPr/>
              </p:nvSpPr>
              <p:spPr>
                <a:xfrm>
                  <a:off x="345737" y="3882500"/>
                  <a:ext cx="49153" cy="689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12" h="2683" extrusionOk="0">
                      <a:moveTo>
                        <a:pt x="1506" y="1"/>
                      </a:moveTo>
                      <a:cubicBezTo>
                        <a:pt x="1299" y="1"/>
                        <a:pt x="1082" y="136"/>
                        <a:pt x="1061" y="399"/>
                      </a:cubicBezTo>
                      <a:cubicBezTo>
                        <a:pt x="1018" y="1021"/>
                        <a:pt x="748" y="1551"/>
                        <a:pt x="300" y="1982"/>
                      </a:cubicBezTo>
                      <a:cubicBezTo>
                        <a:pt x="1" y="2267"/>
                        <a:pt x="286" y="2683"/>
                        <a:pt x="609" y="2683"/>
                      </a:cubicBezTo>
                      <a:cubicBezTo>
                        <a:pt x="705" y="2683"/>
                        <a:pt x="802" y="2651"/>
                        <a:pt x="887" y="2566"/>
                      </a:cubicBezTo>
                      <a:cubicBezTo>
                        <a:pt x="1499" y="1982"/>
                        <a:pt x="1830" y="1242"/>
                        <a:pt x="1890" y="399"/>
                      </a:cubicBezTo>
                      <a:cubicBezTo>
                        <a:pt x="1911" y="136"/>
                        <a:pt x="1713" y="1"/>
                        <a:pt x="1506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411" name="Google Shape;411;p24"/>
                <p:cNvSpPr/>
                <p:nvPr/>
              </p:nvSpPr>
              <p:spPr>
                <a:xfrm>
                  <a:off x="114101" y="4287344"/>
                  <a:ext cx="38176" cy="751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5" h="2922" extrusionOk="0">
                      <a:moveTo>
                        <a:pt x="1079" y="0"/>
                      </a:moveTo>
                      <a:cubicBezTo>
                        <a:pt x="872" y="0"/>
                        <a:pt x="656" y="136"/>
                        <a:pt x="641" y="402"/>
                      </a:cubicBezTo>
                      <a:cubicBezTo>
                        <a:pt x="598" y="1061"/>
                        <a:pt x="439" y="1691"/>
                        <a:pt x="158" y="2292"/>
                      </a:cubicBezTo>
                      <a:cubicBezTo>
                        <a:pt x="1" y="2619"/>
                        <a:pt x="289" y="2921"/>
                        <a:pt x="559" y="2921"/>
                      </a:cubicBezTo>
                      <a:cubicBezTo>
                        <a:pt x="680" y="2921"/>
                        <a:pt x="802" y="2857"/>
                        <a:pt x="872" y="2708"/>
                      </a:cubicBezTo>
                      <a:cubicBezTo>
                        <a:pt x="1221" y="1972"/>
                        <a:pt x="1417" y="1213"/>
                        <a:pt x="1467" y="402"/>
                      </a:cubicBezTo>
                      <a:cubicBezTo>
                        <a:pt x="1485" y="136"/>
                        <a:pt x="1285" y="0"/>
                        <a:pt x="1079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412" name="Google Shape;412;p24"/>
                <p:cNvSpPr/>
                <p:nvPr/>
              </p:nvSpPr>
              <p:spPr>
                <a:xfrm>
                  <a:off x="148958" y="4304181"/>
                  <a:ext cx="55065" cy="1016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2" h="3956" extrusionOk="0">
                      <a:moveTo>
                        <a:pt x="1641" y="0"/>
                      </a:moveTo>
                      <a:cubicBezTo>
                        <a:pt x="1473" y="0"/>
                        <a:pt x="1306" y="85"/>
                        <a:pt x="1235" y="284"/>
                      </a:cubicBezTo>
                      <a:cubicBezTo>
                        <a:pt x="861" y="1341"/>
                        <a:pt x="484" y="2398"/>
                        <a:pt x="107" y="3455"/>
                      </a:cubicBezTo>
                      <a:cubicBezTo>
                        <a:pt x="0" y="3757"/>
                        <a:pt x="249" y="3956"/>
                        <a:pt x="502" y="3956"/>
                      </a:cubicBezTo>
                      <a:cubicBezTo>
                        <a:pt x="669" y="3956"/>
                        <a:pt x="836" y="3870"/>
                        <a:pt x="907" y="3675"/>
                      </a:cubicBezTo>
                      <a:lnTo>
                        <a:pt x="2035" y="506"/>
                      </a:lnTo>
                      <a:cubicBezTo>
                        <a:pt x="2142" y="199"/>
                        <a:pt x="1893" y="0"/>
                        <a:pt x="1641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413" name="Google Shape;413;p24"/>
                <p:cNvSpPr/>
                <p:nvPr/>
              </p:nvSpPr>
              <p:spPr>
                <a:xfrm>
                  <a:off x="2477345" y="3138003"/>
                  <a:ext cx="298336" cy="110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605" h="4313" extrusionOk="0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686" y="819"/>
                        <a:pt x="1519" y="1509"/>
                        <a:pt x="2409" y="2099"/>
                      </a:cubicBezTo>
                      <a:cubicBezTo>
                        <a:pt x="3302" y="2694"/>
                        <a:pt x="4269" y="3173"/>
                        <a:pt x="5280" y="3541"/>
                      </a:cubicBezTo>
                      <a:cubicBezTo>
                        <a:pt x="6293" y="3882"/>
                        <a:pt x="7343" y="4152"/>
                        <a:pt x="8410" y="4241"/>
                      </a:cubicBezTo>
                      <a:cubicBezTo>
                        <a:pt x="8944" y="4312"/>
                        <a:pt x="9481" y="4298"/>
                        <a:pt x="10014" y="4305"/>
                      </a:cubicBezTo>
                      <a:cubicBezTo>
                        <a:pt x="10548" y="4298"/>
                        <a:pt x="11078" y="4224"/>
                        <a:pt x="11605" y="4173"/>
                      </a:cubicBezTo>
                      <a:lnTo>
                        <a:pt x="11605" y="4173"/>
                      </a:lnTo>
                      <a:cubicBezTo>
                        <a:pt x="11336" y="4177"/>
                        <a:pt x="11068" y="4180"/>
                        <a:pt x="10799" y="4180"/>
                      </a:cubicBezTo>
                      <a:cubicBezTo>
                        <a:pt x="10006" y="4180"/>
                        <a:pt x="9216" y="4152"/>
                        <a:pt x="8435" y="4027"/>
                      </a:cubicBezTo>
                      <a:cubicBezTo>
                        <a:pt x="7389" y="3899"/>
                        <a:pt x="6361" y="3636"/>
                        <a:pt x="5372" y="3280"/>
                      </a:cubicBezTo>
                      <a:cubicBezTo>
                        <a:pt x="4372" y="2943"/>
                        <a:pt x="3426" y="2469"/>
                        <a:pt x="2522" y="1922"/>
                      </a:cubicBezTo>
                      <a:cubicBezTo>
                        <a:pt x="1622" y="1374"/>
                        <a:pt x="768" y="740"/>
                        <a:pt x="0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414" name="Google Shape;414;p24"/>
                <p:cNvSpPr/>
                <p:nvPr/>
              </p:nvSpPr>
              <p:spPr>
                <a:xfrm>
                  <a:off x="1381684" y="1714046"/>
                  <a:ext cx="598805" cy="14786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93" h="57519" extrusionOk="0">
                      <a:moveTo>
                        <a:pt x="10395" y="1"/>
                      </a:moveTo>
                      <a:lnTo>
                        <a:pt x="10395" y="1"/>
                      </a:lnTo>
                      <a:cubicBezTo>
                        <a:pt x="6891" y="4575"/>
                        <a:pt x="4192" y="9780"/>
                        <a:pt x="2417" y="15284"/>
                      </a:cubicBezTo>
                      <a:cubicBezTo>
                        <a:pt x="655" y="20783"/>
                        <a:pt x="0" y="26725"/>
                        <a:pt x="1072" y="32459"/>
                      </a:cubicBezTo>
                      <a:cubicBezTo>
                        <a:pt x="1644" y="35312"/>
                        <a:pt x="2665" y="38066"/>
                        <a:pt x="4042" y="40620"/>
                      </a:cubicBezTo>
                      <a:lnTo>
                        <a:pt x="4572" y="41573"/>
                      </a:lnTo>
                      <a:cubicBezTo>
                        <a:pt x="4747" y="41890"/>
                        <a:pt x="4921" y="42210"/>
                        <a:pt x="5138" y="42502"/>
                      </a:cubicBezTo>
                      <a:lnTo>
                        <a:pt x="6365" y="44302"/>
                      </a:lnTo>
                      <a:cubicBezTo>
                        <a:pt x="6788" y="44889"/>
                        <a:pt x="7276" y="45430"/>
                        <a:pt x="7727" y="45992"/>
                      </a:cubicBezTo>
                      <a:lnTo>
                        <a:pt x="8425" y="46828"/>
                      </a:lnTo>
                      <a:lnTo>
                        <a:pt x="9186" y="47604"/>
                      </a:lnTo>
                      <a:lnTo>
                        <a:pt x="10716" y="49144"/>
                      </a:lnTo>
                      <a:lnTo>
                        <a:pt x="12367" y="50556"/>
                      </a:lnTo>
                      <a:lnTo>
                        <a:pt x="13188" y="51261"/>
                      </a:lnTo>
                      <a:cubicBezTo>
                        <a:pt x="13469" y="51489"/>
                        <a:pt x="13768" y="51691"/>
                        <a:pt x="14056" y="51908"/>
                      </a:cubicBezTo>
                      <a:lnTo>
                        <a:pt x="15807" y="53185"/>
                      </a:lnTo>
                      <a:lnTo>
                        <a:pt x="16248" y="53502"/>
                      </a:lnTo>
                      <a:lnTo>
                        <a:pt x="16707" y="53786"/>
                      </a:lnTo>
                      <a:lnTo>
                        <a:pt x="17628" y="54356"/>
                      </a:lnTo>
                      <a:lnTo>
                        <a:pt x="19467" y="55494"/>
                      </a:lnTo>
                      <a:cubicBezTo>
                        <a:pt x="20734" y="56188"/>
                        <a:pt x="22015" y="56850"/>
                        <a:pt x="23292" y="57518"/>
                      </a:cubicBezTo>
                      <a:lnTo>
                        <a:pt x="19542" y="55370"/>
                      </a:lnTo>
                      <a:lnTo>
                        <a:pt x="17742" y="54181"/>
                      </a:lnTo>
                      <a:lnTo>
                        <a:pt x="16842" y="53591"/>
                      </a:lnTo>
                      <a:lnTo>
                        <a:pt x="16393" y="53292"/>
                      </a:lnTo>
                      <a:lnTo>
                        <a:pt x="15963" y="52965"/>
                      </a:lnTo>
                      <a:lnTo>
                        <a:pt x="14249" y="51663"/>
                      </a:lnTo>
                      <a:cubicBezTo>
                        <a:pt x="13964" y="51442"/>
                        <a:pt x="13669" y="51236"/>
                        <a:pt x="13398" y="51004"/>
                      </a:cubicBezTo>
                      <a:lnTo>
                        <a:pt x="12590" y="50290"/>
                      </a:lnTo>
                      <a:lnTo>
                        <a:pt x="10983" y="48863"/>
                      </a:lnTo>
                      <a:lnTo>
                        <a:pt x="9495" y="47312"/>
                      </a:lnTo>
                      <a:cubicBezTo>
                        <a:pt x="5540" y="43174"/>
                        <a:pt x="2715" y="37959"/>
                        <a:pt x="1612" y="32352"/>
                      </a:cubicBezTo>
                      <a:cubicBezTo>
                        <a:pt x="1072" y="29549"/>
                        <a:pt x="951" y="26671"/>
                        <a:pt x="1182" y="23822"/>
                      </a:cubicBezTo>
                      <a:cubicBezTo>
                        <a:pt x="1409" y="20972"/>
                        <a:pt x="2003" y="18154"/>
                        <a:pt x="2818" y="15407"/>
                      </a:cubicBezTo>
                      <a:cubicBezTo>
                        <a:pt x="3643" y="12662"/>
                        <a:pt x="4722" y="9990"/>
                        <a:pt x="5998" y="7418"/>
                      </a:cubicBezTo>
                      <a:cubicBezTo>
                        <a:pt x="7272" y="4842"/>
                        <a:pt x="8717" y="2341"/>
                        <a:pt x="10395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415" name="Google Shape;415;p24"/>
                <p:cNvSpPr/>
                <p:nvPr/>
              </p:nvSpPr>
              <p:spPr>
                <a:xfrm>
                  <a:off x="1604656" y="1695666"/>
                  <a:ext cx="564922" cy="448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975" h="17433" extrusionOk="0">
                      <a:moveTo>
                        <a:pt x="14587" y="1"/>
                      </a:moveTo>
                      <a:cubicBezTo>
                        <a:pt x="6430" y="1"/>
                        <a:pt x="0" y="14124"/>
                        <a:pt x="0" y="14124"/>
                      </a:cubicBezTo>
                      <a:lnTo>
                        <a:pt x="13842" y="17432"/>
                      </a:lnTo>
                      <a:cubicBezTo>
                        <a:pt x="13842" y="17432"/>
                        <a:pt x="21974" y="1071"/>
                        <a:pt x="15674" y="85"/>
                      </a:cubicBezTo>
                      <a:cubicBezTo>
                        <a:pt x="15309" y="28"/>
                        <a:pt x="14946" y="1"/>
                        <a:pt x="14587" y="1"/>
                      </a:cubicBezTo>
                      <a:close/>
                    </a:path>
                  </a:pathLst>
                </a:custGeom>
                <a:solidFill>
                  <a:srgbClr val="2FE4B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416" name="Google Shape;416;p24"/>
                <p:cNvSpPr/>
                <p:nvPr/>
              </p:nvSpPr>
              <p:spPr>
                <a:xfrm>
                  <a:off x="1585788" y="1684921"/>
                  <a:ext cx="789220" cy="462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700" h="17992" extrusionOk="0">
                      <a:moveTo>
                        <a:pt x="16121" y="1"/>
                      </a:moveTo>
                      <a:cubicBezTo>
                        <a:pt x="15239" y="1"/>
                        <a:pt x="14359" y="91"/>
                        <a:pt x="13538" y="361"/>
                      </a:cubicBezTo>
                      <a:cubicBezTo>
                        <a:pt x="11745" y="881"/>
                        <a:pt x="10144" y="1845"/>
                        <a:pt x="8745" y="2994"/>
                      </a:cubicBezTo>
                      <a:cubicBezTo>
                        <a:pt x="7340" y="4143"/>
                        <a:pt x="6105" y="5467"/>
                        <a:pt x="4995" y="6879"/>
                      </a:cubicBezTo>
                      <a:cubicBezTo>
                        <a:pt x="2787" y="9714"/>
                        <a:pt x="1171" y="12951"/>
                        <a:pt x="1" y="16299"/>
                      </a:cubicBezTo>
                      <a:cubicBezTo>
                        <a:pt x="748" y="14688"/>
                        <a:pt x="1509" y="13087"/>
                        <a:pt x="2438" y="11582"/>
                      </a:cubicBezTo>
                      <a:cubicBezTo>
                        <a:pt x="3370" y="10081"/>
                        <a:pt x="4363" y="8621"/>
                        <a:pt x="5497" y="7284"/>
                      </a:cubicBezTo>
                      <a:cubicBezTo>
                        <a:pt x="7753" y="4638"/>
                        <a:pt x="10535" y="2257"/>
                        <a:pt x="13801" y="1297"/>
                      </a:cubicBezTo>
                      <a:cubicBezTo>
                        <a:pt x="14504" y="1070"/>
                        <a:pt x="15232" y="1001"/>
                        <a:pt x="15948" y="1001"/>
                      </a:cubicBezTo>
                      <a:cubicBezTo>
                        <a:pt x="16054" y="1001"/>
                        <a:pt x="16160" y="1003"/>
                        <a:pt x="16266" y="1005"/>
                      </a:cubicBezTo>
                      <a:cubicBezTo>
                        <a:pt x="17034" y="1023"/>
                        <a:pt x="17515" y="1454"/>
                        <a:pt x="17743" y="2197"/>
                      </a:cubicBezTo>
                      <a:cubicBezTo>
                        <a:pt x="17977" y="2922"/>
                        <a:pt x="17973" y="3791"/>
                        <a:pt x="17909" y="4630"/>
                      </a:cubicBezTo>
                      <a:cubicBezTo>
                        <a:pt x="17842" y="5480"/>
                        <a:pt x="17689" y="6337"/>
                        <a:pt x="17504" y="7188"/>
                      </a:cubicBezTo>
                      <a:cubicBezTo>
                        <a:pt x="16778" y="10596"/>
                        <a:pt x="15576" y="13951"/>
                        <a:pt x="14234" y="17192"/>
                      </a:cubicBezTo>
                      <a:lnTo>
                        <a:pt x="13904" y="17992"/>
                      </a:lnTo>
                      <a:lnTo>
                        <a:pt x="13904" y="17992"/>
                      </a:lnTo>
                      <a:lnTo>
                        <a:pt x="14750" y="17872"/>
                      </a:lnTo>
                      <a:cubicBezTo>
                        <a:pt x="16658" y="17597"/>
                        <a:pt x="18600" y="17423"/>
                        <a:pt x="20531" y="17335"/>
                      </a:cubicBezTo>
                      <a:cubicBezTo>
                        <a:pt x="21033" y="17316"/>
                        <a:pt x="21537" y="17304"/>
                        <a:pt x="22040" y="17304"/>
                      </a:cubicBezTo>
                      <a:cubicBezTo>
                        <a:pt x="23470" y="17304"/>
                        <a:pt x="24896" y="17398"/>
                        <a:pt x="26281" y="17690"/>
                      </a:cubicBezTo>
                      <a:lnTo>
                        <a:pt x="26540" y="17743"/>
                      </a:lnTo>
                      <a:lnTo>
                        <a:pt x="26636" y="17512"/>
                      </a:lnTo>
                      <a:cubicBezTo>
                        <a:pt x="27913" y="14445"/>
                        <a:pt x="29286" y="11407"/>
                        <a:pt x="30699" y="8387"/>
                      </a:cubicBezTo>
                      <a:lnTo>
                        <a:pt x="30699" y="8387"/>
                      </a:lnTo>
                      <a:cubicBezTo>
                        <a:pt x="29859" y="9828"/>
                        <a:pt x="29069" y="11297"/>
                        <a:pt x="28297" y="12777"/>
                      </a:cubicBezTo>
                      <a:cubicBezTo>
                        <a:pt x="27565" y="14182"/>
                        <a:pt x="26846" y="15598"/>
                        <a:pt x="26177" y="17039"/>
                      </a:cubicBezTo>
                      <a:cubicBezTo>
                        <a:pt x="24306" y="16605"/>
                        <a:pt x="22403" y="16498"/>
                        <a:pt x="20513" y="16494"/>
                      </a:cubicBezTo>
                      <a:cubicBezTo>
                        <a:pt x="18813" y="16494"/>
                        <a:pt x="17127" y="16622"/>
                        <a:pt x="15441" y="16822"/>
                      </a:cubicBezTo>
                      <a:cubicBezTo>
                        <a:pt x="16718" y="13773"/>
                        <a:pt x="17849" y="10675"/>
                        <a:pt x="18582" y="7416"/>
                      </a:cubicBezTo>
                      <a:cubicBezTo>
                        <a:pt x="18767" y="6530"/>
                        <a:pt x="18912" y="5633"/>
                        <a:pt x="18976" y="4712"/>
                      </a:cubicBezTo>
                      <a:cubicBezTo>
                        <a:pt x="19030" y="3791"/>
                        <a:pt x="19045" y="2841"/>
                        <a:pt x="18725" y="1870"/>
                      </a:cubicBezTo>
                      <a:cubicBezTo>
                        <a:pt x="18585" y="1393"/>
                        <a:pt x="18287" y="894"/>
                        <a:pt x="17849" y="536"/>
                      </a:cubicBezTo>
                      <a:cubicBezTo>
                        <a:pt x="17415" y="152"/>
                        <a:pt x="16817" y="30"/>
                        <a:pt x="16326" y="2"/>
                      </a:cubicBezTo>
                      <a:cubicBezTo>
                        <a:pt x="16258" y="1"/>
                        <a:pt x="16189" y="1"/>
                        <a:pt x="16121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417" name="Google Shape;417;p24"/>
                <p:cNvSpPr/>
                <p:nvPr/>
              </p:nvSpPr>
              <p:spPr>
                <a:xfrm rot="7823354">
                  <a:off x="822851" y="3569909"/>
                  <a:ext cx="419573" cy="540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54" h="13089" extrusionOk="0">
                      <a:moveTo>
                        <a:pt x="6599" y="0"/>
                      </a:moveTo>
                      <a:cubicBezTo>
                        <a:pt x="6193" y="0"/>
                        <a:pt x="5777" y="80"/>
                        <a:pt x="5408" y="249"/>
                      </a:cubicBezTo>
                      <a:cubicBezTo>
                        <a:pt x="4888" y="487"/>
                        <a:pt x="4454" y="847"/>
                        <a:pt x="4074" y="1238"/>
                      </a:cubicBezTo>
                      <a:cubicBezTo>
                        <a:pt x="3326" y="2045"/>
                        <a:pt x="2811" y="2996"/>
                        <a:pt x="2356" y="3953"/>
                      </a:cubicBezTo>
                      <a:cubicBezTo>
                        <a:pt x="1914" y="4917"/>
                        <a:pt x="1541" y="5909"/>
                        <a:pt x="1249" y="6920"/>
                      </a:cubicBezTo>
                      <a:cubicBezTo>
                        <a:pt x="651" y="8940"/>
                        <a:pt x="228" y="11004"/>
                        <a:pt x="0" y="13089"/>
                      </a:cubicBezTo>
                      <a:cubicBezTo>
                        <a:pt x="228" y="12067"/>
                        <a:pt x="466" y="11046"/>
                        <a:pt x="747" y="10043"/>
                      </a:cubicBezTo>
                      <a:cubicBezTo>
                        <a:pt x="1018" y="9033"/>
                        <a:pt x="1310" y="8033"/>
                        <a:pt x="1655" y="7051"/>
                      </a:cubicBezTo>
                      <a:cubicBezTo>
                        <a:pt x="2006" y="6073"/>
                        <a:pt x="2356" y="5094"/>
                        <a:pt x="2811" y="4166"/>
                      </a:cubicBezTo>
                      <a:cubicBezTo>
                        <a:pt x="3262" y="3244"/>
                        <a:pt x="3782" y="2341"/>
                        <a:pt x="4472" y="1619"/>
                      </a:cubicBezTo>
                      <a:cubicBezTo>
                        <a:pt x="4814" y="1256"/>
                        <a:pt x="5195" y="936"/>
                        <a:pt x="5628" y="730"/>
                      </a:cubicBezTo>
                      <a:cubicBezTo>
                        <a:pt x="5950" y="581"/>
                        <a:pt x="6286" y="510"/>
                        <a:pt x="6633" y="510"/>
                      </a:cubicBezTo>
                      <a:cubicBezTo>
                        <a:pt x="6759" y="510"/>
                        <a:pt x="6887" y="519"/>
                        <a:pt x="7016" y="538"/>
                      </a:cubicBezTo>
                      <a:cubicBezTo>
                        <a:pt x="7503" y="597"/>
                        <a:pt x="7969" y="758"/>
                        <a:pt x="8360" y="1035"/>
                      </a:cubicBezTo>
                      <a:cubicBezTo>
                        <a:pt x="8752" y="1313"/>
                        <a:pt x="9058" y="1701"/>
                        <a:pt x="9275" y="2145"/>
                      </a:cubicBezTo>
                      <a:cubicBezTo>
                        <a:pt x="9716" y="3042"/>
                        <a:pt x="9830" y="4095"/>
                        <a:pt x="9830" y="5123"/>
                      </a:cubicBezTo>
                      <a:cubicBezTo>
                        <a:pt x="9840" y="6162"/>
                        <a:pt x="9712" y="7201"/>
                        <a:pt x="9517" y="8229"/>
                      </a:cubicBezTo>
                      <a:cubicBezTo>
                        <a:pt x="9833" y="7229"/>
                        <a:pt x="10015" y="6186"/>
                        <a:pt x="10101" y="5134"/>
                      </a:cubicBezTo>
                      <a:cubicBezTo>
                        <a:pt x="10153" y="4081"/>
                        <a:pt x="10093" y="2985"/>
                        <a:pt x="9659" y="1968"/>
                      </a:cubicBezTo>
                      <a:cubicBezTo>
                        <a:pt x="9446" y="1462"/>
                        <a:pt x="9104" y="986"/>
                        <a:pt x="8641" y="651"/>
                      </a:cubicBezTo>
                      <a:cubicBezTo>
                        <a:pt x="8183" y="313"/>
                        <a:pt x="7635" y="118"/>
                        <a:pt x="7087" y="39"/>
                      </a:cubicBezTo>
                      <a:cubicBezTo>
                        <a:pt x="6928" y="13"/>
                        <a:pt x="6765" y="0"/>
                        <a:pt x="6599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418" name="Google Shape;418;p24"/>
            <p:cNvGrpSpPr/>
            <p:nvPr/>
          </p:nvGrpSpPr>
          <p:grpSpPr>
            <a:xfrm>
              <a:off x="4566208" y="2080100"/>
              <a:ext cx="4266394" cy="1374543"/>
              <a:chOff x="4566208" y="1958250"/>
              <a:chExt cx="4266394" cy="1374543"/>
            </a:xfrm>
          </p:grpSpPr>
          <p:sp>
            <p:nvSpPr>
              <p:cNvPr id="419" name="Google Shape;419;p24"/>
              <p:cNvSpPr/>
              <p:nvPr/>
            </p:nvSpPr>
            <p:spPr>
              <a:xfrm>
                <a:off x="5353712" y="1958250"/>
                <a:ext cx="3478890" cy="781951"/>
              </a:xfrm>
              <a:custGeom>
                <a:avLst/>
                <a:gdLst/>
                <a:ahLst/>
                <a:cxnLst/>
                <a:rect l="l" t="t" r="r" b="b"/>
                <a:pathLst>
                  <a:path w="51675" h="11615" extrusionOk="0">
                    <a:moveTo>
                      <a:pt x="51357" y="0"/>
                    </a:moveTo>
                    <a:lnTo>
                      <a:pt x="51119" y="84"/>
                    </a:lnTo>
                    <a:cubicBezTo>
                      <a:pt x="51200" y="327"/>
                      <a:pt x="51266" y="565"/>
                      <a:pt x="51317" y="795"/>
                    </a:cubicBezTo>
                    <a:lnTo>
                      <a:pt x="51564" y="742"/>
                    </a:lnTo>
                    <a:cubicBezTo>
                      <a:pt x="51514" y="504"/>
                      <a:pt x="51443" y="254"/>
                      <a:pt x="51357" y="0"/>
                    </a:cubicBezTo>
                    <a:close/>
                    <a:moveTo>
                      <a:pt x="51667" y="1506"/>
                    </a:moveTo>
                    <a:lnTo>
                      <a:pt x="51414" y="1520"/>
                    </a:lnTo>
                    <a:cubicBezTo>
                      <a:pt x="51420" y="1603"/>
                      <a:pt x="51423" y="1687"/>
                      <a:pt x="51423" y="1770"/>
                    </a:cubicBezTo>
                    <a:cubicBezTo>
                      <a:pt x="51423" y="1927"/>
                      <a:pt x="51414" y="2091"/>
                      <a:pt x="51397" y="2251"/>
                    </a:cubicBezTo>
                    <a:lnTo>
                      <a:pt x="51647" y="2278"/>
                    </a:lnTo>
                    <a:cubicBezTo>
                      <a:pt x="51667" y="2108"/>
                      <a:pt x="51674" y="1938"/>
                      <a:pt x="51674" y="1770"/>
                    </a:cubicBezTo>
                    <a:cubicBezTo>
                      <a:pt x="51674" y="1680"/>
                      <a:pt x="51674" y="1594"/>
                      <a:pt x="51667" y="1506"/>
                    </a:cubicBezTo>
                    <a:close/>
                    <a:moveTo>
                      <a:pt x="51263" y="2973"/>
                    </a:moveTo>
                    <a:cubicBezTo>
                      <a:pt x="51203" y="3204"/>
                      <a:pt x="51126" y="3441"/>
                      <a:pt x="51029" y="3671"/>
                    </a:cubicBezTo>
                    <a:lnTo>
                      <a:pt x="51263" y="3768"/>
                    </a:lnTo>
                    <a:cubicBezTo>
                      <a:pt x="51363" y="3524"/>
                      <a:pt x="51446" y="3281"/>
                      <a:pt x="51507" y="3037"/>
                    </a:cubicBezTo>
                    <a:lnTo>
                      <a:pt x="51263" y="2973"/>
                    </a:lnTo>
                    <a:close/>
                    <a:moveTo>
                      <a:pt x="50705" y="4332"/>
                    </a:moveTo>
                    <a:cubicBezTo>
                      <a:pt x="50585" y="4546"/>
                      <a:pt x="50452" y="4753"/>
                      <a:pt x="50307" y="4954"/>
                    </a:cubicBezTo>
                    <a:lnTo>
                      <a:pt x="50512" y="5101"/>
                    </a:lnTo>
                    <a:cubicBezTo>
                      <a:pt x="50662" y="4893"/>
                      <a:pt x="50802" y="4676"/>
                      <a:pt x="50925" y="4456"/>
                    </a:cubicBezTo>
                    <a:lnTo>
                      <a:pt x="50705" y="4332"/>
                    </a:lnTo>
                    <a:close/>
                    <a:moveTo>
                      <a:pt x="49837" y="5525"/>
                    </a:moveTo>
                    <a:lnTo>
                      <a:pt x="49817" y="5548"/>
                    </a:lnTo>
                    <a:cubicBezTo>
                      <a:pt x="49656" y="5718"/>
                      <a:pt x="49486" y="5886"/>
                      <a:pt x="49309" y="6043"/>
                    </a:cubicBezTo>
                    <a:lnTo>
                      <a:pt x="49479" y="6233"/>
                    </a:lnTo>
                    <a:cubicBezTo>
                      <a:pt x="49660" y="6069"/>
                      <a:pt x="49837" y="5896"/>
                      <a:pt x="50000" y="5718"/>
                    </a:cubicBezTo>
                    <a:lnTo>
                      <a:pt x="50024" y="5695"/>
                    </a:lnTo>
                    <a:lnTo>
                      <a:pt x="49837" y="5525"/>
                    </a:lnTo>
                    <a:close/>
                    <a:moveTo>
                      <a:pt x="48734" y="6510"/>
                    </a:moveTo>
                    <a:cubicBezTo>
                      <a:pt x="48540" y="6657"/>
                      <a:pt x="48334" y="6797"/>
                      <a:pt x="48123" y="6931"/>
                    </a:cubicBezTo>
                    <a:lnTo>
                      <a:pt x="48257" y="7145"/>
                    </a:lnTo>
                    <a:cubicBezTo>
                      <a:pt x="48474" y="7008"/>
                      <a:pt x="48688" y="6861"/>
                      <a:pt x="48884" y="6714"/>
                    </a:cubicBezTo>
                    <a:lnTo>
                      <a:pt x="48734" y="6510"/>
                    </a:lnTo>
                    <a:close/>
                    <a:moveTo>
                      <a:pt x="14177" y="7028"/>
                    </a:moveTo>
                    <a:lnTo>
                      <a:pt x="14173" y="7282"/>
                    </a:lnTo>
                    <a:cubicBezTo>
                      <a:pt x="14424" y="7286"/>
                      <a:pt x="14674" y="7289"/>
                      <a:pt x="14925" y="7298"/>
                    </a:cubicBezTo>
                    <a:lnTo>
                      <a:pt x="14931" y="7045"/>
                    </a:lnTo>
                    <a:cubicBezTo>
                      <a:pt x="14681" y="7038"/>
                      <a:pt x="14430" y="7031"/>
                      <a:pt x="14177" y="7028"/>
                    </a:cubicBezTo>
                    <a:close/>
                    <a:moveTo>
                      <a:pt x="13422" y="7031"/>
                    </a:moveTo>
                    <a:cubicBezTo>
                      <a:pt x="13168" y="7035"/>
                      <a:pt x="12918" y="7045"/>
                      <a:pt x="12664" y="7055"/>
                    </a:cubicBezTo>
                    <a:lnTo>
                      <a:pt x="12677" y="7306"/>
                    </a:lnTo>
                    <a:cubicBezTo>
                      <a:pt x="12924" y="7295"/>
                      <a:pt x="13175" y="7289"/>
                      <a:pt x="13425" y="7286"/>
                    </a:cubicBezTo>
                    <a:lnTo>
                      <a:pt x="13422" y="7031"/>
                    </a:lnTo>
                    <a:close/>
                    <a:moveTo>
                      <a:pt x="15687" y="7075"/>
                    </a:moveTo>
                    <a:lnTo>
                      <a:pt x="15676" y="7326"/>
                    </a:lnTo>
                    <a:cubicBezTo>
                      <a:pt x="15924" y="7338"/>
                      <a:pt x="16174" y="7352"/>
                      <a:pt x="16425" y="7369"/>
                    </a:cubicBezTo>
                    <a:lnTo>
                      <a:pt x="16442" y="7118"/>
                    </a:lnTo>
                    <a:cubicBezTo>
                      <a:pt x="16191" y="7101"/>
                      <a:pt x="15941" y="7085"/>
                      <a:pt x="15687" y="7075"/>
                    </a:cubicBezTo>
                    <a:close/>
                    <a:moveTo>
                      <a:pt x="11908" y="7095"/>
                    </a:moveTo>
                    <a:cubicBezTo>
                      <a:pt x="11658" y="7112"/>
                      <a:pt x="11407" y="7132"/>
                      <a:pt x="11157" y="7155"/>
                    </a:cubicBezTo>
                    <a:lnTo>
                      <a:pt x="11181" y="7409"/>
                    </a:lnTo>
                    <a:cubicBezTo>
                      <a:pt x="11428" y="7386"/>
                      <a:pt x="11678" y="7366"/>
                      <a:pt x="11925" y="7349"/>
                    </a:cubicBezTo>
                    <a:lnTo>
                      <a:pt x="11908" y="7095"/>
                    </a:lnTo>
                    <a:close/>
                    <a:moveTo>
                      <a:pt x="17193" y="7172"/>
                    </a:moveTo>
                    <a:lnTo>
                      <a:pt x="17173" y="7426"/>
                    </a:lnTo>
                    <a:cubicBezTo>
                      <a:pt x="17424" y="7446"/>
                      <a:pt x="17674" y="7469"/>
                      <a:pt x="17921" y="7492"/>
                    </a:cubicBezTo>
                    <a:lnTo>
                      <a:pt x="17948" y="7241"/>
                    </a:lnTo>
                    <a:cubicBezTo>
                      <a:pt x="17697" y="7215"/>
                      <a:pt x="17447" y="7195"/>
                      <a:pt x="17193" y="7172"/>
                    </a:cubicBezTo>
                    <a:close/>
                    <a:moveTo>
                      <a:pt x="10402" y="7235"/>
                    </a:moveTo>
                    <a:cubicBezTo>
                      <a:pt x="10152" y="7269"/>
                      <a:pt x="9904" y="7302"/>
                      <a:pt x="9654" y="7338"/>
                    </a:cubicBezTo>
                    <a:lnTo>
                      <a:pt x="9691" y="7589"/>
                    </a:lnTo>
                    <a:cubicBezTo>
                      <a:pt x="9938" y="7553"/>
                      <a:pt x="10185" y="7519"/>
                      <a:pt x="10436" y="7489"/>
                    </a:cubicBezTo>
                    <a:lnTo>
                      <a:pt x="10402" y="7235"/>
                    </a:lnTo>
                    <a:close/>
                    <a:moveTo>
                      <a:pt x="18696" y="7318"/>
                    </a:moveTo>
                    <a:lnTo>
                      <a:pt x="18670" y="7573"/>
                    </a:lnTo>
                    <a:cubicBezTo>
                      <a:pt x="18920" y="7599"/>
                      <a:pt x="19167" y="7629"/>
                      <a:pt x="19414" y="7659"/>
                    </a:cubicBezTo>
                    <a:lnTo>
                      <a:pt x="19448" y="7409"/>
                    </a:lnTo>
                    <a:cubicBezTo>
                      <a:pt x="19197" y="7375"/>
                      <a:pt x="18947" y="7349"/>
                      <a:pt x="18696" y="7318"/>
                    </a:cubicBezTo>
                    <a:close/>
                    <a:moveTo>
                      <a:pt x="8906" y="7462"/>
                    </a:moveTo>
                    <a:cubicBezTo>
                      <a:pt x="8659" y="7509"/>
                      <a:pt x="8412" y="7556"/>
                      <a:pt x="8165" y="7609"/>
                    </a:cubicBezTo>
                    <a:lnTo>
                      <a:pt x="8215" y="7856"/>
                    </a:lnTo>
                    <a:cubicBezTo>
                      <a:pt x="8461" y="7807"/>
                      <a:pt x="8706" y="7756"/>
                      <a:pt x="8953" y="7713"/>
                    </a:cubicBezTo>
                    <a:lnTo>
                      <a:pt x="8906" y="7462"/>
                    </a:lnTo>
                    <a:close/>
                    <a:moveTo>
                      <a:pt x="20196" y="7506"/>
                    </a:moveTo>
                    <a:lnTo>
                      <a:pt x="20162" y="7756"/>
                    </a:lnTo>
                    <a:cubicBezTo>
                      <a:pt x="20410" y="7790"/>
                      <a:pt x="20657" y="7823"/>
                      <a:pt x="20907" y="7860"/>
                    </a:cubicBezTo>
                    <a:lnTo>
                      <a:pt x="20941" y="7609"/>
                    </a:lnTo>
                    <a:cubicBezTo>
                      <a:pt x="20694" y="7573"/>
                      <a:pt x="20443" y="7539"/>
                      <a:pt x="20196" y="7506"/>
                    </a:cubicBezTo>
                    <a:close/>
                    <a:moveTo>
                      <a:pt x="47478" y="7309"/>
                    </a:moveTo>
                    <a:cubicBezTo>
                      <a:pt x="47268" y="7422"/>
                      <a:pt x="47045" y="7536"/>
                      <a:pt x="46814" y="7646"/>
                    </a:cubicBezTo>
                    <a:lnTo>
                      <a:pt x="46920" y="7873"/>
                    </a:lnTo>
                    <a:cubicBezTo>
                      <a:pt x="47154" y="7763"/>
                      <a:pt x="47385" y="7646"/>
                      <a:pt x="47599" y="7529"/>
                    </a:cubicBezTo>
                    <a:lnTo>
                      <a:pt x="47478" y="7309"/>
                    </a:lnTo>
                    <a:close/>
                    <a:moveTo>
                      <a:pt x="21689" y="7719"/>
                    </a:moveTo>
                    <a:lnTo>
                      <a:pt x="21648" y="7970"/>
                    </a:lnTo>
                    <a:cubicBezTo>
                      <a:pt x="21899" y="8007"/>
                      <a:pt x="22146" y="8047"/>
                      <a:pt x="22394" y="8083"/>
                    </a:cubicBezTo>
                    <a:lnTo>
                      <a:pt x="22434" y="7836"/>
                    </a:lnTo>
                    <a:cubicBezTo>
                      <a:pt x="22186" y="7796"/>
                      <a:pt x="21936" y="7756"/>
                      <a:pt x="21689" y="7719"/>
                    </a:cubicBezTo>
                    <a:close/>
                    <a:moveTo>
                      <a:pt x="7426" y="7779"/>
                    </a:moveTo>
                    <a:cubicBezTo>
                      <a:pt x="7179" y="7840"/>
                      <a:pt x="6935" y="7907"/>
                      <a:pt x="6695" y="7973"/>
                    </a:cubicBezTo>
                    <a:lnTo>
                      <a:pt x="6762" y="8217"/>
                    </a:lnTo>
                    <a:cubicBezTo>
                      <a:pt x="7002" y="8151"/>
                      <a:pt x="7243" y="8087"/>
                      <a:pt x="7487" y="8027"/>
                    </a:cubicBezTo>
                    <a:lnTo>
                      <a:pt x="7426" y="7779"/>
                    </a:lnTo>
                    <a:close/>
                    <a:moveTo>
                      <a:pt x="23179" y="7957"/>
                    </a:moveTo>
                    <a:lnTo>
                      <a:pt x="23139" y="8203"/>
                    </a:lnTo>
                    <a:lnTo>
                      <a:pt x="23880" y="8328"/>
                    </a:lnTo>
                    <a:lnTo>
                      <a:pt x="23920" y="8077"/>
                    </a:lnTo>
                    <a:lnTo>
                      <a:pt x="23179" y="7957"/>
                    </a:lnTo>
                    <a:close/>
                    <a:moveTo>
                      <a:pt x="46129" y="7947"/>
                    </a:moveTo>
                    <a:lnTo>
                      <a:pt x="46006" y="7997"/>
                    </a:lnTo>
                    <a:cubicBezTo>
                      <a:pt x="45815" y="8077"/>
                      <a:pt x="45625" y="8151"/>
                      <a:pt x="45434" y="8220"/>
                    </a:cubicBezTo>
                    <a:lnTo>
                      <a:pt x="45521" y="8458"/>
                    </a:lnTo>
                    <a:cubicBezTo>
                      <a:pt x="45715" y="8388"/>
                      <a:pt x="45909" y="8311"/>
                      <a:pt x="46103" y="8234"/>
                    </a:cubicBezTo>
                    <a:lnTo>
                      <a:pt x="46226" y="8180"/>
                    </a:lnTo>
                    <a:lnTo>
                      <a:pt x="46129" y="7947"/>
                    </a:lnTo>
                    <a:close/>
                    <a:moveTo>
                      <a:pt x="24665" y="8203"/>
                    </a:moveTo>
                    <a:lnTo>
                      <a:pt x="24622" y="8454"/>
                    </a:lnTo>
                    <a:lnTo>
                      <a:pt x="25363" y="8578"/>
                    </a:lnTo>
                    <a:lnTo>
                      <a:pt x="25407" y="8328"/>
                    </a:lnTo>
                    <a:lnTo>
                      <a:pt x="24665" y="8203"/>
                    </a:lnTo>
                    <a:close/>
                    <a:moveTo>
                      <a:pt x="5967" y="8194"/>
                    </a:moveTo>
                    <a:cubicBezTo>
                      <a:pt x="5726" y="8271"/>
                      <a:pt x="5489" y="8354"/>
                      <a:pt x="5252" y="8438"/>
                    </a:cubicBezTo>
                    <a:lnTo>
                      <a:pt x="5335" y="8675"/>
                    </a:lnTo>
                    <a:cubicBezTo>
                      <a:pt x="5572" y="8591"/>
                      <a:pt x="5806" y="8511"/>
                      <a:pt x="6047" y="8434"/>
                    </a:cubicBezTo>
                    <a:lnTo>
                      <a:pt x="5967" y="8194"/>
                    </a:lnTo>
                    <a:close/>
                    <a:moveTo>
                      <a:pt x="26148" y="8454"/>
                    </a:moveTo>
                    <a:lnTo>
                      <a:pt x="26108" y="8704"/>
                    </a:lnTo>
                    <a:lnTo>
                      <a:pt x="26850" y="8829"/>
                    </a:lnTo>
                    <a:lnTo>
                      <a:pt x="26893" y="8578"/>
                    </a:lnTo>
                    <a:lnTo>
                      <a:pt x="26148" y="8454"/>
                    </a:lnTo>
                    <a:close/>
                    <a:moveTo>
                      <a:pt x="44726" y="8468"/>
                    </a:moveTo>
                    <a:cubicBezTo>
                      <a:pt x="44489" y="8544"/>
                      <a:pt x="44252" y="8618"/>
                      <a:pt x="44011" y="8684"/>
                    </a:cubicBezTo>
                    <a:lnTo>
                      <a:pt x="44082" y="8929"/>
                    </a:lnTo>
                    <a:cubicBezTo>
                      <a:pt x="44325" y="8858"/>
                      <a:pt x="44566" y="8785"/>
                      <a:pt x="44806" y="8708"/>
                    </a:cubicBezTo>
                    <a:lnTo>
                      <a:pt x="44726" y="8468"/>
                    </a:lnTo>
                    <a:close/>
                    <a:moveTo>
                      <a:pt x="27634" y="8701"/>
                    </a:moveTo>
                    <a:lnTo>
                      <a:pt x="27594" y="8952"/>
                    </a:lnTo>
                    <a:cubicBezTo>
                      <a:pt x="27841" y="8992"/>
                      <a:pt x="28089" y="9032"/>
                      <a:pt x="28339" y="9072"/>
                    </a:cubicBezTo>
                    <a:lnTo>
                      <a:pt x="28379" y="8822"/>
                    </a:lnTo>
                    <a:cubicBezTo>
                      <a:pt x="28129" y="8781"/>
                      <a:pt x="27881" y="8741"/>
                      <a:pt x="27634" y="8701"/>
                    </a:cubicBezTo>
                    <a:close/>
                    <a:moveTo>
                      <a:pt x="4544" y="8712"/>
                    </a:moveTo>
                    <a:cubicBezTo>
                      <a:pt x="4310" y="8805"/>
                      <a:pt x="4076" y="8905"/>
                      <a:pt x="3846" y="9009"/>
                    </a:cubicBezTo>
                    <a:lnTo>
                      <a:pt x="3952" y="9239"/>
                    </a:lnTo>
                    <a:cubicBezTo>
                      <a:pt x="4180" y="9139"/>
                      <a:pt x="4407" y="9039"/>
                      <a:pt x="4638" y="8945"/>
                    </a:cubicBezTo>
                    <a:lnTo>
                      <a:pt x="4544" y="8712"/>
                    </a:lnTo>
                    <a:close/>
                    <a:moveTo>
                      <a:pt x="29121" y="8935"/>
                    </a:moveTo>
                    <a:lnTo>
                      <a:pt x="29084" y="9185"/>
                    </a:lnTo>
                    <a:cubicBezTo>
                      <a:pt x="29331" y="9222"/>
                      <a:pt x="29582" y="9259"/>
                      <a:pt x="29829" y="9296"/>
                    </a:cubicBezTo>
                    <a:lnTo>
                      <a:pt x="29865" y="9045"/>
                    </a:lnTo>
                    <a:cubicBezTo>
                      <a:pt x="29618" y="9009"/>
                      <a:pt x="29368" y="8975"/>
                      <a:pt x="29121" y="8935"/>
                    </a:cubicBezTo>
                    <a:close/>
                    <a:moveTo>
                      <a:pt x="43287" y="8878"/>
                    </a:moveTo>
                    <a:cubicBezTo>
                      <a:pt x="43046" y="8939"/>
                      <a:pt x="42802" y="8995"/>
                      <a:pt x="42559" y="9045"/>
                    </a:cubicBezTo>
                    <a:lnTo>
                      <a:pt x="42612" y="9296"/>
                    </a:lnTo>
                    <a:cubicBezTo>
                      <a:pt x="42859" y="9242"/>
                      <a:pt x="43103" y="9185"/>
                      <a:pt x="43350" y="9125"/>
                    </a:cubicBezTo>
                    <a:lnTo>
                      <a:pt x="43287" y="8878"/>
                    </a:lnTo>
                    <a:close/>
                    <a:moveTo>
                      <a:pt x="30611" y="9149"/>
                    </a:moveTo>
                    <a:lnTo>
                      <a:pt x="30577" y="9400"/>
                    </a:lnTo>
                    <a:cubicBezTo>
                      <a:pt x="30824" y="9433"/>
                      <a:pt x="31075" y="9463"/>
                      <a:pt x="31325" y="9493"/>
                    </a:cubicBezTo>
                    <a:lnTo>
                      <a:pt x="31356" y="9242"/>
                    </a:lnTo>
                    <a:cubicBezTo>
                      <a:pt x="31108" y="9213"/>
                      <a:pt x="30858" y="9182"/>
                      <a:pt x="30611" y="9149"/>
                    </a:cubicBezTo>
                    <a:close/>
                    <a:moveTo>
                      <a:pt x="41824" y="9193"/>
                    </a:moveTo>
                    <a:cubicBezTo>
                      <a:pt x="41577" y="9236"/>
                      <a:pt x="41333" y="9276"/>
                      <a:pt x="41082" y="9313"/>
                    </a:cubicBezTo>
                    <a:lnTo>
                      <a:pt x="41122" y="9563"/>
                    </a:lnTo>
                    <a:cubicBezTo>
                      <a:pt x="41369" y="9526"/>
                      <a:pt x="41620" y="9483"/>
                      <a:pt x="41867" y="9440"/>
                    </a:cubicBezTo>
                    <a:lnTo>
                      <a:pt x="41824" y="9193"/>
                    </a:lnTo>
                    <a:close/>
                    <a:moveTo>
                      <a:pt x="32104" y="9330"/>
                    </a:moveTo>
                    <a:lnTo>
                      <a:pt x="32074" y="9580"/>
                    </a:lnTo>
                    <a:cubicBezTo>
                      <a:pt x="32324" y="9606"/>
                      <a:pt x="32575" y="9634"/>
                      <a:pt x="32825" y="9657"/>
                    </a:cubicBezTo>
                    <a:lnTo>
                      <a:pt x="32848" y="9406"/>
                    </a:lnTo>
                    <a:cubicBezTo>
                      <a:pt x="32601" y="9383"/>
                      <a:pt x="32350" y="9356"/>
                      <a:pt x="32104" y="9330"/>
                    </a:cubicBezTo>
                    <a:close/>
                    <a:moveTo>
                      <a:pt x="40340" y="9410"/>
                    </a:moveTo>
                    <a:cubicBezTo>
                      <a:pt x="40094" y="9440"/>
                      <a:pt x="39846" y="9463"/>
                      <a:pt x="39596" y="9486"/>
                    </a:cubicBezTo>
                    <a:lnTo>
                      <a:pt x="39619" y="9737"/>
                    </a:lnTo>
                    <a:cubicBezTo>
                      <a:pt x="39870" y="9717"/>
                      <a:pt x="40120" y="9691"/>
                      <a:pt x="40371" y="9660"/>
                    </a:cubicBezTo>
                    <a:lnTo>
                      <a:pt x="40340" y="9410"/>
                    </a:lnTo>
                    <a:close/>
                    <a:moveTo>
                      <a:pt x="33600" y="9470"/>
                    </a:moveTo>
                    <a:lnTo>
                      <a:pt x="33580" y="9723"/>
                    </a:lnTo>
                    <a:cubicBezTo>
                      <a:pt x="33830" y="9743"/>
                      <a:pt x="34081" y="9760"/>
                      <a:pt x="34331" y="9777"/>
                    </a:cubicBezTo>
                    <a:lnTo>
                      <a:pt x="34348" y="9523"/>
                    </a:lnTo>
                    <a:cubicBezTo>
                      <a:pt x="34098" y="9510"/>
                      <a:pt x="33847" y="9490"/>
                      <a:pt x="33600" y="9470"/>
                    </a:cubicBezTo>
                    <a:close/>
                    <a:moveTo>
                      <a:pt x="38848" y="9543"/>
                    </a:moveTo>
                    <a:cubicBezTo>
                      <a:pt x="38597" y="9560"/>
                      <a:pt x="38350" y="9573"/>
                      <a:pt x="38099" y="9580"/>
                    </a:cubicBezTo>
                    <a:lnTo>
                      <a:pt x="38109" y="9834"/>
                    </a:lnTo>
                    <a:cubicBezTo>
                      <a:pt x="38360" y="9824"/>
                      <a:pt x="38614" y="9811"/>
                      <a:pt x="38864" y="9797"/>
                    </a:cubicBezTo>
                    <a:lnTo>
                      <a:pt x="38848" y="9543"/>
                    </a:lnTo>
                    <a:close/>
                    <a:moveTo>
                      <a:pt x="35096" y="9566"/>
                    </a:moveTo>
                    <a:lnTo>
                      <a:pt x="35086" y="9817"/>
                    </a:lnTo>
                    <a:cubicBezTo>
                      <a:pt x="35337" y="9831"/>
                      <a:pt x="35591" y="9837"/>
                      <a:pt x="35842" y="9844"/>
                    </a:cubicBezTo>
                    <a:lnTo>
                      <a:pt x="35848" y="9594"/>
                    </a:lnTo>
                    <a:cubicBezTo>
                      <a:pt x="35597" y="9586"/>
                      <a:pt x="35347" y="9577"/>
                      <a:pt x="35096" y="9566"/>
                    </a:cubicBezTo>
                    <a:close/>
                    <a:moveTo>
                      <a:pt x="37348" y="9600"/>
                    </a:moveTo>
                    <a:cubicBezTo>
                      <a:pt x="37174" y="9603"/>
                      <a:pt x="37000" y="9606"/>
                      <a:pt x="36824" y="9606"/>
                    </a:cubicBezTo>
                    <a:lnTo>
                      <a:pt x="36599" y="9603"/>
                    </a:lnTo>
                    <a:lnTo>
                      <a:pt x="36596" y="9857"/>
                    </a:lnTo>
                    <a:lnTo>
                      <a:pt x="36824" y="9857"/>
                    </a:lnTo>
                    <a:cubicBezTo>
                      <a:pt x="37000" y="9857"/>
                      <a:pt x="37177" y="9857"/>
                      <a:pt x="37351" y="9854"/>
                    </a:cubicBezTo>
                    <a:lnTo>
                      <a:pt x="37348" y="9600"/>
                    </a:lnTo>
                    <a:close/>
                    <a:moveTo>
                      <a:pt x="3161" y="9339"/>
                    </a:moveTo>
                    <a:cubicBezTo>
                      <a:pt x="2937" y="9453"/>
                      <a:pt x="2714" y="9570"/>
                      <a:pt x="2493" y="9697"/>
                    </a:cubicBezTo>
                    <a:lnTo>
                      <a:pt x="2617" y="9917"/>
                    </a:lnTo>
                    <a:cubicBezTo>
                      <a:pt x="2834" y="9794"/>
                      <a:pt x="3054" y="9677"/>
                      <a:pt x="3278" y="9563"/>
                    </a:cubicBezTo>
                    <a:lnTo>
                      <a:pt x="3161" y="9339"/>
                    </a:lnTo>
                    <a:close/>
                    <a:moveTo>
                      <a:pt x="1841" y="10084"/>
                    </a:moveTo>
                    <a:cubicBezTo>
                      <a:pt x="1627" y="10215"/>
                      <a:pt x="1414" y="10355"/>
                      <a:pt x="1207" y="10499"/>
                    </a:cubicBezTo>
                    <a:lnTo>
                      <a:pt x="1351" y="10709"/>
                    </a:lnTo>
                    <a:cubicBezTo>
                      <a:pt x="1554" y="10565"/>
                      <a:pt x="1764" y="10428"/>
                      <a:pt x="1975" y="10298"/>
                    </a:cubicBezTo>
                    <a:lnTo>
                      <a:pt x="1841" y="10084"/>
                    </a:lnTo>
                    <a:close/>
                    <a:moveTo>
                      <a:pt x="592" y="10946"/>
                    </a:moveTo>
                    <a:cubicBezTo>
                      <a:pt x="392" y="11100"/>
                      <a:pt x="192" y="11260"/>
                      <a:pt x="1" y="11424"/>
                    </a:cubicBezTo>
                    <a:lnTo>
                      <a:pt x="164" y="11614"/>
                    </a:lnTo>
                    <a:cubicBezTo>
                      <a:pt x="352" y="11457"/>
                      <a:pt x="549" y="11297"/>
                      <a:pt x="746" y="11146"/>
                    </a:cubicBezTo>
                    <a:lnTo>
                      <a:pt x="592" y="10946"/>
                    </a:lnTo>
                    <a:close/>
                  </a:path>
                </a:pathLst>
              </a:custGeom>
              <a:solidFill>
                <a:srgbClr val="353B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20" name="Google Shape;420;p24"/>
              <p:cNvSpPr/>
              <p:nvPr/>
            </p:nvSpPr>
            <p:spPr>
              <a:xfrm rot="724461">
                <a:off x="4661765" y="2197509"/>
                <a:ext cx="729412" cy="990771"/>
              </a:xfrm>
              <a:custGeom>
                <a:avLst/>
                <a:gdLst/>
                <a:ahLst/>
                <a:cxnLst/>
                <a:rect l="l" t="t" r="r" b="b"/>
                <a:pathLst>
                  <a:path w="6952" h="9443" extrusionOk="0">
                    <a:moveTo>
                      <a:pt x="6952" y="0"/>
                    </a:moveTo>
                    <a:lnTo>
                      <a:pt x="1" y="9443"/>
                    </a:lnTo>
                    <a:lnTo>
                      <a:pt x="6952" y="4543"/>
                    </a:lnTo>
                    <a:lnTo>
                      <a:pt x="695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21" name="Google Shape;421;p24"/>
              <p:cNvSpPr/>
              <p:nvPr/>
            </p:nvSpPr>
            <p:spPr>
              <a:xfrm rot="724461">
                <a:off x="4602634" y="2756601"/>
                <a:ext cx="899384" cy="443397"/>
              </a:xfrm>
              <a:custGeom>
                <a:avLst/>
                <a:gdLst/>
                <a:ahLst/>
                <a:cxnLst/>
                <a:rect l="l" t="t" r="r" b="b"/>
                <a:pathLst>
                  <a:path w="8572" h="4226" extrusionOk="0">
                    <a:moveTo>
                      <a:pt x="8301" y="0"/>
                    </a:moveTo>
                    <a:lnTo>
                      <a:pt x="1" y="4226"/>
                    </a:lnTo>
                    <a:lnTo>
                      <a:pt x="8572" y="2971"/>
                    </a:lnTo>
                    <a:lnTo>
                      <a:pt x="830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22" name="Google Shape;422;p24"/>
              <p:cNvSpPr/>
              <p:nvPr/>
            </p:nvSpPr>
            <p:spPr>
              <a:xfrm rot="724461">
                <a:off x="4607723" y="2708483"/>
                <a:ext cx="1107968" cy="514114"/>
              </a:xfrm>
              <a:custGeom>
                <a:avLst/>
                <a:gdLst/>
                <a:ahLst/>
                <a:cxnLst/>
                <a:rect l="l" t="t" r="r" b="b"/>
                <a:pathLst>
                  <a:path w="10560" h="4900" extrusionOk="0">
                    <a:moveTo>
                      <a:pt x="6952" y="0"/>
                    </a:moveTo>
                    <a:lnTo>
                      <a:pt x="1" y="4900"/>
                    </a:lnTo>
                    <a:lnTo>
                      <a:pt x="10559" y="1046"/>
                    </a:lnTo>
                    <a:lnTo>
                      <a:pt x="695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23" name="Google Shape;423;p24"/>
              <p:cNvSpPr/>
              <p:nvPr/>
            </p:nvSpPr>
            <p:spPr>
              <a:xfrm rot="724461">
                <a:off x="4617060" y="2620208"/>
                <a:ext cx="791735" cy="569932"/>
              </a:xfrm>
              <a:custGeom>
                <a:avLst/>
                <a:gdLst/>
                <a:ahLst/>
                <a:cxnLst/>
                <a:rect l="l" t="t" r="r" b="b"/>
                <a:pathLst>
                  <a:path w="7546" h="5432" extrusionOk="0">
                    <a:moveTo>
                      <a:pt x="6952" y="1"/>
                    </a:moveTo>
                    <a:lnTo>
                      <a:pt x="1" y="5432"/>
                    </a:lnTo>
                    <a:lnTo>
                      <a:pt x="7546" y="709"/>
                    </a:lnTo>
                    <a:lnTo>
                      <a:pt x="6952" y="1"/>
                    </a:lnTo>
                    <a:close/>
                  </a:path>
                </a:pathLst>
              </a:custGeom>
              <a:solidFill>
                <a:srgbClr val="EFEF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424" name="Google Shape;424;p24"/>
            <p:cNvGrpSpPr/>
            <p:nvPr/>
          </p:nvGrpSpPr>
          <p:grpSpPr>
            <a:xfrm>
              <a:off x="224320" y="616971"/>
              <a:ext cx="9065204" cy="2520953"/>
              <a:chOff x="224320" y="616971"/>
              <a:chExt cx="9065204" cy="2520953"/>
            </a:xfrm>
          </p:grpSpPr>
          <p:sp>
            <p:nvSpPr>
              <p:cNvPr id="425" name="Google Shape;425;p24"/>
              <p:cNvSpPr/>
              <p:nvPr/>
            </p:nvSpPr>
            <p:spPr>
              <a:xfrm>
                <a:off x="8888281" y="2721332"/>
                <a:ext cx="401242" cy="416592"/>
              </a:xfrm>
              <a:custGeom>
                <a:avLst/>
                <a:gdLst/>
                <a:ahLst/>
                <a:cxnLst/>
                <a:rect l="l" t="t" r="r" b="b"/>
                <a:pathLst>
                  <a:path w="5960" h="6188" extrusionOk="0">
                    <a:moveTo>
                      <a:pt x="2372" y="1"/>
                    </a:moveTo>
                    <a:lnTo>
                      <a:pt x="1974" y="2125"/>
                    </a:lnTo>
                    <a:lnTo>
                      <a:pt x="0" y="3004"/>
                    </a:lnTo>
                    <a:lnTo>
                      <a:pt x="1898" y="4036"/>
                    </a:lnTo>
                    <a:lnTo>
                      <a:pt x="2121" y="6187"/>
                    </a:lnTo>
                    <a:lnTo>
                      <a:pt x="3692" y="4701"/>
                    </a:lnTo>
                    <a:lnTo>
                      <a:pt x="5802" y="5155"/>
                    </a:lnTo>
                    <a:lnTo>
                      <a:pt x="4877" y="3201"/>
                    </a:lnTo>
                    <a:lnTo>
                      <a:pt x="5959" y="1331"/>
                    </a:lnTo>
                    <a:lnTo>
                      <a:pt x="3815" y="1611"/>
                    </a:lnTo>
                    <a:lnTo>
                      <a:pt x="2372" y="1"/>
                    </a:lnTo>
                    <a:close/>
                  </a:path>
                </a:pathLst>
              </a:custGeom>
              <a:solidFill>
                <a:srgbClr val="FFE0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26" name="Google Shape;426;p24"/>
              <p:cNvSpPr/>
              <p:nvPr/>
            </p:nvSpPr>
            <p:spPr>
              <a:xfrm>
                <a:off x="8659387" y="1871658"/>
                <a:ext cx="173221" cy="177529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2637" extrusionOk="0">
                    <a:moveTo>
                      <a:pt x="849" y="1"/>
                    </a:moveTo>
                    <a:lnTo>
                      <a:pt x="792" y="922"/>
                    </a:lnTo>
                    <a:lnTo>
                      <a:pt x="0" y="1397"/>
                    </a:lnTo>
                    <a:lnTo>
                      <a:pt x="859" y="1738"/>
                    </a:lnTo>
                    <a:lnTo>
                      <a:pt x="1065" y="2636"/>
                    </a:lnTo>
                    <a:lnTo>
                      <a:pt x="1654" y="1924"/>
                    </a:lnTo>
                    <a:lnTo>
                      <a:pt x="2573" y="2005"/>
                    </a:lnTo>
                    <a:lnTo>
                      <a:pt x="2573" y="2005"/>
                    </a:lnTo>
                    <a:lnTo>
                      <a:pt x="2078" y="1227"/>
                    </a:lnTo>
                    <a:lnTo>
                      <a:pt x="2439" y="378"/>
                    </a:lnTo>
                    <a:lnTo>
                      <a:pt x="1546" y="609"/>
                    </a:lnTo>
                    <a:lnTo>
                      <a:pt x="849" y="1"/>
                    </a:lnTo>
                    <a:close/>
                  </a:path>
                </a:pathLst>
              </a:custGeom>
              <a:solidFill>
                <a:srgbClr val="E590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grpSp>
            <p:nvGrpSpPr>
              <p:cNvPr id="427" name="Google Shape;427;p24"/>
              <p:cNvGrpSpPr/>
              <p:nvPr/>
            </p:nvGrpSpPr>
            <p:grpSpPr>
              <a:xfrm>
                <a:off x="224320" y="616971"/>
                <a:ext cx="897921" cy="713486"/>
                <a:chOff x="5185525" y="3461850"/>
                <a:chExt cx="508018" cy="403669"/>
              </a:xfrm>
            </p:grpSpPr>
            <p:sp>
              <p:nvSpPr>
                <p:cNvPr id="428" name="Google Shape;428;p24"/>
                <p:cNvSpPr/>
                <p:nvPr/>
              </p:nvSpPr>
              <p:spPr>
                <a:xfrm>
                  <a:off x="5228748" y="3461850"/>
                  <a:ext cx="403985" cy="403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22" h="5118" extrusionOk="0">
                      <a:moveTo>
                        <a:pt x="2559" y="1"/>
                      </a:moveTo>
                      <a:cubicBezTo>
                        <a:pt x="1146" y="1"/>
                        <a:pt x="0" y="1146"/>
                        <a:pt x="0" y="2559"/>
                      </a:cubicBezTo>
                      <a:cubicBezTo>
                        <a:pt x="0" y="2716"/>
                        <a:pt x="17" y="2873"/>
                        <a:pt x="44" y="3023"/>
                      </a:cubicBezTo>
                      <a:cubicBezTo>
                        <a:pt x="64" y="3137"/>
                        <a:pt x="94" y="3251"/>
                        <a:pt x="131" y="3357"/>
                      </a:cubicBezTo>
                      <a:cubicBezTo>
                        <a:pt x="191" y="3541"/>
                        <a:pt x="271" y="3715"/>
                        <a:pt x="368" y="3879"/>
                      </a:cubicBezTo>
                      <a:cubicBezTo>
                        <a:pt x="428" y="3976"/>
                        <a:pt x="492" y="4073"/>
                        <a:pt x="565" y="4159"/>
                      </a:cubicBezTo>
                      <a:cubicBezTo>
                        <a:pt x="1033" y="4743"/>
                        <a:pt x="1754" y="5118"/>
                        <a:pt x="2559" y="5118"/>
                      </a:cubicBezTo>
                      <a:cubicBezTo>
                        <a:pt x="3975" y="5118"/>
                        <a:pt x="5121" y="3972"/>
                        <a:pt x="5121" y="2559"/>
                      </a:cubicBezTo>
                      <a:cubicBezTo>
                        <a:pt x="5121" y="2399"/>
                        <a:pt x="5104" y="2242"/>
                        <a:pt x="5077" y="2092"/>
                      </a:cubicBezTo>
                      <a:cubicBezTo>
                        <a:pt x="5054" y="1975"/>
                        <a:pt x="5027" y="1861"/>
                        <a:pt x="4987" y="1748"/>
                      </a:cubicBezTo>
                      <a:cubicBezTo>
                        <a:pt x="4910" y="1517"/>
                        <a:pt x="4801" y="1300"/>
                        <a:pt x="4664" y="1099"/>
                      </a:cubicBezTo>
                      <a:cubicBezTo>
                        <a:pt x="4600" y="1009"/>
                        <a:pt x="4533" y="923"/>
                        <a:pt x="4460" y="843"/>
                      </a:cubicBezTo>
                      <a:cubicBezTo>
                        <a:pt x="3992" y="325"/>
                        <a:pt x="3314" y="1"/>
                        <a:pt x="2559" y="1"/>
                      </a:cubicBezTo>
                      <a:close/>
                    </a:path>
                  </a:pathLst>
                </a:custGeom>
                <a:solidFill>
                  <a:srgbClr val="F460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429" name="Google Shape;429;p24"/>
                <p:cNvSpPr/>
                <p:nvPr/>
              </p:nvSpPr>
              <p:spPr>
                <a:xfrm>
                  <a:off x="5185525" y="3515878"/>
                  <a:ext cx="508018" cy="2811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41" h="3565" extrusionOk="0">
                      <a:moveTo>
                        <a:pt x="5870" y="1"/>
                      </a:moveTo>
                      <a:cubicBezTo>
                        <a:pt x="5602" y="7"/>
                        <a:pt x="5281" y="50"/>
                        <a:pt x="5008" y="158"/>
                      </a:cubicBezTo>
                      <a:cubicBezTo>
                        <a:pt x="5081" y="238"/>
                        <a:pt x="5148" y="324"/>
                        <a:pt x="5212" y="414"/>
                      </a:cubicBezTo>
                      <a:cubicBezTo>
                        <a:pt x="5425" y="354"/>
                        <a:pt x="5642" y="324"/>
                        <a:pt x="5862" y="324"/>
                      </a:cubicBezTo>
                      <a:cubicBezTo>
                        <a:pt x="5933" y="324"/>
                        <a:pt x="6023" y="324"/>
                        <a:pt x="6060" y="364"/>
                      </a:cubicBezTo>
                      <a:cubicBezTo>
                        <a:pt x="6086" y="394"/>
                        <a:pt x="6093" y="454"/>
                        <a:pt x="6070" y="511"/>
                      </a:cubicBezTo>
                      <a:cubicBezTo>
                        <a:pt x="6040" y="588"/>
                        <a:pt x="5973" y="659"/>
                        <a:pt x="5903" y="728"/>
                      </a:cubicBezTo>
                      <a:cubicBezTo>
                        <a:pt x="5786" y="842"/>
                        <a:pt x="5662" y="955"/>
                        <a:pt x="5535" y="1063"/>
                      </a:cubicBezTo>
                      <a:cubicBezTo>
                        <a:pt x="4447" y="1988"/>
                        <a:pt x="2977" y="2666"/>
                        <a:pt x="966" y="3180"/>
                      </a:cubicBezTo>
                      <a:cubicBezTo>
                        <a:pt x="949" y="3184"/>
                        <a:pt x="932" y="3187"/>
                        <a:pt x="916" y="3194"/>
                      </a:cubicBezTo>
                      <a:cubicBezTo>
                        <a:pt x="801" y="3222"/>
                        <a:pt x="690" y="3245"/>
                        <a:pt x="588" y="3245"/>
                      </a:cubicBezTo>
                      <a:cubicBezTo>
                        <a:pt x="523" y="3245"/>
                        <a:pt x="462" y="3236"/>
                        <a:pt x="405" y="3214"/>
                      </a:cubicBezTo>
                      <a:cubicBezTo>
                        <a:pt x="351" y="3190"/>
                        <a:pt x="328" y="3133"/>
                        <a:pt x="351" y="3090"/>
                      </a:cubicBezTo>
                      <a:cubicBezTo>
                        <a:pt x="428" y="2930"/>
                        <a:pt x="542" y="2786"/>
                        <a:pt x="679" y="2672"/>
                      </a:cubicBezTo>
                      <a:cubicBezTo>
                        <a:pt x="642" y="2566"/>
                        <a:pt x="612" y="2452"/>
                        <a:pt x="592" y="2338"/>
                      </a:cubicBezTo>
                      <a:cubicBezTo>
                        <a:pt x="365" y="2489"/>
                        <a:pt x="181" y="2703"/>
                        <a:pt x="61" y="2950"/>
                      </a:cubicBezTo>
                      <a:cubicBezTo>
                        <a:pt x="30" y="3010"/>
                        <a:pt x="1" y="3087"/>
                        <a:pt x="7" y="3173"/>
                      </a:cubicBezTo>
                      <a:cubicBezTo>
                        <a:pt x="18" y="3317"/>
                        <a:pt x="121" y="3444"/>
                        <a:pt x="285" y="3511"/>
                      </a:cubicBezTo>
                      <a:cubicBezTo>
                        <a:pt x="385" y="3551"/>
                        <a:pt x="485" y="3565"/>
                        <a:pt x="588" y="3565"/>
                      </a:cubicBezTo>
                      <a:cubicBezTo>
                        <a:pt x="742" y="3565"/>
                        <a:pt x="895" y="3531"/>
                        <a:pt x="1046" y="3491"/>
                      </a:cubicBezTo>
                      <a:cubicBezTo>
                        <a:pt x="1066" y="3485"/>
                        <a:pt x="1089" y="3480"/>
                        <a:pt x="1113" y="3474"/>
                      </a:cubicBezTo>
                      <a:cubicBezTo>
                        <a:pt x="3070" y="2967"/>
                        <a:pt x="4523" y="2302"/>
                        <a:pt x="5625" y="1407"/>
                      </a:cubicBezTo>
                      <a:cubicBezTo>
                        <a:pt x="5802" y="1263"/>
                        <a:pt x="5970" y="1112"/>
                        <a:pt x="6126" y="959"/>
                      </a:cubicBezTo>
                      <a:cubicBezTo>
                        <a:pt x="6220" y="866"/>
                        <a:pt x="6317" y="765"/>
                        <a:pt x="6371" y="631"/>
                      </a:cubicBezTo>
                      <a:cubicBezTo>
                        <a:pt x="6440" y="451"/>
                        <a:pt x="6411" y="261"/>
                        <a:pt x="6291" y="141"/>
                      </a:cubicBezTo>
                      <a:cubicBezTo>
                        <a:pt x="6170" y="17"/>
                        <a:pt x="6003" y="1"/>
                        <a:pt x="587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25205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0" name="Google Shape;470;p27"/>
          <p:cNvGrpSpPr/>
          <p:nvPr/>
        </p:nvGrpSpPr>
        <p:grpSpPr>
          <a:xfrm>
            <a:off x="-179981" y="1951443"/>
            <a:ext cx="2900359" cy="3024467"/>
            <a:chOff x="620400" y="2400250"/>
            <a:chExt cx="2175269" cy="2268350"/>
          </a:xfrm>
        </p:grpSpPr>
        <p:sp>
          <p:nvSpPr>
            <p:cNvPr id="471" name="Google Shape;471;p27"/>
            <p:cNvSpPr/>
            <p:nvPr/>
          </p:nvSpPr>
          <p:spPr>
            <a:xfrm>
              <a:off x="726600" y="4505700"/>
              <a:ext cx="2022000" cy="162900"/>
            </a:xfrm>
            <a:prstGeom prst="ellipse">
              <a:avLst/>
            </a:prstGeom>
            <a:solidFill>
              <a:srgbClr val="41294A">
                <a:alpha val="517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2" name="Google Shape;472;p27"/>
            <p:cNvSpPr/>
            <p:nvPr/>
          </p:nvSpPr>
          <p:spPr>
            <a:xfrm>
              <a:off x="1650941" y="2400250"/>
              <a:ext cx="636352" cy="467027"/>
            </a:xfrm>
            <a:custGeom>
              <a:avLst/>
              <a:gdLst/>
              <a:ahLst/>
              <a:cxnLst/>
              <a:rect l="l" t="t" r="r" b="b"/>
              <a:pathLst>
                <a:path w="7941" h="5828" extrusionOk="0">
                  <a:moveTo>
                    <a:pt x="3772" y="1"/>
                  </a:moveTo>
                  <a:cubicBezTo>
                    <a:pt x="1167" y="1"/>
                    <a:pt x="101" y="2586"/>
                    <a:pt x="0" y="2618"/>
                  </a:cubicBezTo>
                  <a:lnTo>
                    <a:pt x="2154" y="5626"/>
                  </a:lnTo>
                  <a:cubicBezTo>
                    <a:pt x="2154" y="5626"/>
                    <a:pt x="3112" y="5828"/>
                    <a:pt x="4233" y="5828"/>
                  </a:cubicBezTo>
                  <a:cubicBezTo>
                    <a:pt x="4794" y="5828"/>
                    <a:pt x="5395" y="5777"/>
                    <a:pt x="5937" y="5626"/>
                  </a:cubicBezTo>
                  <a:cubicBezTo>
                    <a:pt x="7568" y="5178"/>
                    <a:pt x="5904" y="3637"/>
                    <a:pt x="5904" y="3637"/>
                  </a:cubicBezTo>
                  <a:lnTo>
                    <a:pt x="5904" y="3637"/>
                  </a:lnTo>
                  <a:cubicBezTo>
                    <a:pt x="5904" y="3637"/>
                    <a:pt x="6327" y="3893"/>
                    <a:pt x="6699" y="3893"/>
                  </a:cubicBezTo>
                  <a:cubicBezTo>
                    <a:pt x="6885" y="3893"/>
                    <a:pt x="7058" y="3829"/>
                    <a:pt x="7159" y="3637"/>
                  </a:cubicBezTo>
                  <a:cubicBezTo>
                    <a:pt x="7466" y="3058"/>
                    <a:pt x="6244" y="2618"/>
                    <a:pt x="6243" y="2618"/>
                  </a:cubicBezTo>
                  <a:lnTo>
                    <a:pt x="6243" y="2618"/>
                  </a:lnTo>
                  <a:cubicBezTo>
                    <a:pt x="6243" y="2618"/>
                    <a:pt x="6396" y="2651"/>
                    <a:pt x="6602" y="2651"/>
                  </a:cubicBezTo>
                  <a:cubicBezTo>
                    <a:pt x="6912" y="2651"/>
                    <a:pt x="7345" y="2578"/>
                    <a:pt x="7569" y="2212"/>
                  </a:cubicBezTo>
                  <a:cubicBezTo>
                    <a:pt x="7941" y="1600"/>
                    <a:pt x="6719" y="142"/>
                    <a:pt x="3971" y="6"/>
                  </a:cubicBezTo>
                  <a:cubicBezTo>
                    <a:pt x="3904" y="2"/>
                    <a:pt x="3837" y="1"/>
                    <a:pt x="3772" y="1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3" name="Google Shape;473;p27"/>
            <p:cNvSpPr/>
            <p:nvPr/>
          </p:nvSpPr>
          <p:spPr>
            <a:xfrm>
              <a:off x="1700304" y="2455544"/>
              <a:ext cx="321982" cy="318376"/>
            </a:xfrm>
            <a:custGeom>
              <a:avLst/>
              <a:gdLst/>
              <a:ahLst/>
              <a:cxnLst/>
              <a:rect l="l" t="t" r="r" b="b"/>
              <a:pathLst>
                <a:path w="4018" h="3973" extrusionOk="0">
                  <a:moveTo>
                    <a:pt x="3148" y="0"/>
                  </a:moveTo>
                  <a:cubicBezTo>
                    <a:pt x="3070" y="0"/>
                    <a:pt x="2993" y="6"/>
                    <a:pt x="2919" y="15"/>
                  </a:cubicBezTo>
                  <a:cubicBezTo>
                    <a:pt x="1893" y="138"/>
                    <a:pt x="789" y="657"/>
                    <a:pt x="363" y="1658"/>
                  </a:cubicBezTo>
                  <a:cubicBezTo>
                    <a:pt x="0" y="2504"/>
                    <a:pt x="919" y="3476"/>
                    <a:pt x="1638" y="3802"/>
                  </a:cubicBezTo>
                  <a:cubicBezTo>
                    <a:pt x="1879" y="3913"/>
                    <a:pt x="2148" y="3972"/>
                    <a:pt x="2415" y="3972"/>
                  </a:cubicBezTo>
                  <a:cubicBezTo>
                    <a:pt x="2717" y="3972"/>
                    <a:pt x="3017" y="3895"/>
                    <a:pt x="3268" y="3729"/>
                  </a:cubicBezTo>
                  <a:cubicBezTo>
                    <a:pt x="3391" y="3646"/>
                    <a:pt x="3508" y="3539"/>
                    <a:pt x="3575" y="3406"/>
                  </a:cubicBezTo>
                  <a:cubicBezTo>
                    <a:pt x="3741" y="3067"/>
                    <a:pt x="3564" y="2657"/>
                    <a:pt x="3341" y="2351"/>
                  </a:cubicBezTo>
                  <a:lnTo>
                    <a:pt x="3341" y="2351"/>
                  </a:lnTo>
                  <a:cubicBezTo>
                    <a:pt x="3381" y="2353"/>
                    <a:pt x="3421" y="2354"/>
                    <a:pt x="3462" y="2354"/>
                  </a:cubicBezTo>
                  <a:cubicBezTo>
                    <a:pt x="3570" y="2354"/>
                    <a:pt x="3678" y="2343"/>
                    <a:pt x="3777" y="2297"/>
                  </a:cubicBezTo>
                  <a:cubicBezTo>
                    <a:pt x="3910" y="2237"/>
                    <a:pt x="4017" y="2091"/>
                    <a:pt x="3984" y="1945"/>
                  </a:cubicBezTo>
                  <a:cubicBezTo>
                    <a:pt x="3964" y="1868"/>
                    <a:pt x="3907" y="1805"/>
                    <a:pt x="3847" y="1752"/>
                  </a:cubicBezTo>
                  <a:cubicBezTo>
                    <a:pt x="3627" y="1549"/>
                    <a:pt x="3335" y="1426"/>
                    <a:pt x="3039" y="1409"/>
                  </a:cubicBezTo>
                  <a:cubicBezTo>
                    <a:pt x="3275" y="1312"/>
                    <a:pt x="3518" y="1213"/>
                    <a:pt x="3698" y="1033"/>
                  </a:cubicBezTo>
                  <a:cubicBezTo>
                    <a:pt x="3877" y="853"/>
                    <a:pt x="3977" y="567"/>
                    <a:pt x="3867" y="337"/>
                  </a:cubicBezTo>
                  <a:cubicBezTo>
                    <a:pt x="3746" y="79"/>
                    <a:pt x="3445" y="0"/>
                    <a:pt x="3148" y="0"/>
                  </a:cubicBezTo>
                  <a:close/>
                </a:path>
              </a:pathLst>
            </a:custGeom>
            <a:solidFill>
              <a:srgbClr val="C3D7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4" name="Google Shape;474;p27"/>
            <p:cNvSpPr/>
            <p:nvPr/>
          </p:nvSpPr>
          <p:spPr>
            <a:xfrm>
              <a:off x="620400" y="2621425"/>
              <a:ext cx="614555" cy="548444"/>
            </a:xfrm>
            <a:custGeom>
              <a:avLst/>
              <a:gdLst/>
              <a:ahLst/>
              <a:cxnLst/>
              <a:rect l="l" t="t" r="r" b="b"/>
              <a:pathLst>
                <a:path w="7669" h="6844" extrusionOk="0">
                  <a:moveTo>
                    <a:pt x="4434" y="1"/>
                  </a:moveTo>
                  <a:cubicBezTo>
                    <a:pt x="3676" y="1"/>
                    <a:pt x="2890" y="164"/>
                    <a:pt x="2206" y="637"/>
                  </a:cubicBezTo>
                  <a:cubicBezTo>
                    <a:pt x="0" y="2164"/>
                    <a:pt x="33" y="5253"/>
                    <a:pt x="916" y="5456"/>
                  </a:cubicBezTo>
                  <a:cubicBezTo>
                    <a:pt x="985" y="5472"/>
                    <a:pt x="1053" y="5479"/>
                    <a:pt x="1118" y="5479"/>
                  </a:cubicBezTo>
                  <a:cubicBezTo>
                    <a:pt x="1885" y="5479"/>
                    <a:pt x="2376" y="4475"/>
                    <a:pt x="2377" y="4474"/>
                  </a:cubicBezTo>
                  <a:lnTo>
                    <a:pt x="2377" y="4474"/>
                  </a:lnTo>
                  <a:cubicBezTo>
                    <a:pt x="2376" y="4475"/>
                    <a:pt x="1798" y="6338"/>
                    <a:pt x="2543" y="6408"/>
                  </a:cubicBezTo>
                  <a:cubicBezTo>
                    <a:pt x="2561" y="6410"/>
                    <a:pt x="2580" y="6411"/>
                    <a:pt x="2598" y="6411"/>
                  </a:cubicBezTo>
                  <a:cubicBezTo>
                    <a:pt x="3312" y="6411"/>
                    <a:pt x="3698" y="5187"/>
                    <a:pt x="3698" y="5187"/>
                  </a:cubicBezTo>
                  <a:cubicBezTo>
                    <a:pt x="3698" y="5187"/>
                    <a:pt x="3738" y="6688"/>
                    <a:pt x="4310" y="6828"/>
                  </a:cubicBezTo>
                  <a:cubicBezTo>
                    <a:pt x="4353" y="6838"/>
                    <a:pt x="4395" y="6843"/>
                    <a:pt x="4436" y="6843"/>
                  </a:cubicBezTo>
                  <a:cubicBezTo>
                    <a:pt x="5277" y="6843"/>
                    <a:pt x="5564" y="4674"/>
                    <a:pt x="5564" y="4674"/>
                  </a:cubicBezTo>
                  <a:lnTo>
                    <a:pt x="7668" y="806"/>
                  </a:lnTo>
                  <a:cubicBezTo>
                    <a:pt x="7668" y="806"/>
                    <a:pt x="6119" y="1"/>
                    <a:pt x="4434" y="1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5" name="Google Shape;475;p27"/>
            <p:cNvSpPr/>
            <p:nvPr/>
          </p:nvSpPr>
          <p:spPr>
            <a:xfrm>
              <a:off x="731788" y="2708452"/>
              <a:ext cx="440502" cy="259878"/>
            </a:xfrm>
            <a:custGeom>
              <a:avLst/>
              <a:gdLst/>
              <a:ahLst/>
              <a:cxnLst/>
              <a:rect l="l" t="t" r="r" b="b"/>
              <a:pathLst>
                <a:path w="5497" h="3243" extrusionOk="0">
                  <a:moveTo>
                    <a:pt x="3204" y="0"/>
                  </a:moveTo>
                  <a:cubicBezTo>
                    <a:pt x="3083" y="0"/>
                    <a:pt x="2969" y="5"/>
                    <a:pt x="2867" y="14"/>
                  </a:cubicBezTo>
                  <a:cubicBezTo>
                    <a:pt x="2241" y="70"/>
                    <a:pt x="1572" y="383"/>
                    <a:pt x="1086" y="772"/>
                  </a:cubicBezTo>
                  <a:cubicBezTo>
                    <a:pt x="693" y="1089"/>
                    <a:pt x="1" y="2114"/>
                    <a:pt x="790" y="2447"/>
                  </a:cubicBezTo>
                  <a:cubicBezTo>
                    <a:pt x="860" y="2476"/>
                    <a:pt x="935" y="2487"/>
                    <a:pt x="1012" y="2487"/>
                  </a:cubicBezTo>
                  <a:cubicBezTo>
                    <a:pt x="1065" y="2487"/>
                    <a:pt x="1119" y="2481"/>
                    <a:pt x="1173" y="2473"/>
                  </a:cubicBezTo>
                  <a:cubicBezTo>
                    <a:pt x="1535" y="2416"/>
                    <a:pt x="1877" y="2240"/>
                    <a:pt x="2130" y="1978"/>
                  </a:cubicBezTo>
                  <a:lnTo>
                    <a:pt x="2130" y="1978"/>
                  </a:lnTo>
                  <a:cubicBezTo>
                    <a:pt x="1916" y="2202"/>
                    <a:pt x="2158" y="2647"/>
                    <a:pt x="2328" y="2829"/>
                  </a:cubicBezTo>
                  <a:cubicBezTo>
                    <a:pt x="2589" y="3113"/>
                    <a:pt x="2964" y="3243"/>
                    <a:pt x="3339" y="3243"/>
                  </a:cubicBezTo>
                  <a:cubicBezTo>
                    <a:pt x="3457" y="3243"/>
                    <a:pt x="3574" y="3230"/>
                    <a:pt x="3689" y="3205"/>
                  </a:cubicBezTo>
                  <a:cubicBezTo>
                    <a:pt x="4261" y="3086"/>
                    <a:pt x="4501" y="2673"/>
                    <a:pt x="4947" y="2360"/>
                  </a:cubicBezTo>
                  <a:cubicBezTo>
                    <a:pt x="5289" y="2117"/>
                    <a:pt x="5496" y="1954"/>
                    <a:pt x="5486" y="1495"/>
                  </a:cubicBezTo>
                  <a:cubicBezTo>
                    <a:pt x="5480" y="1218"/>
                    <a:pt x="5449" y="909"/>
                    <a:pt x="5273" y="682"/>
                  </a:cubicBezTo>
                  <a:cubicBezTo>
                    <a:pt x="4864" y="165"/>
                    <a:pt x="3911" y="0"/>
                    <a:pt x="3204" y="0"/>
                  </a:cubicBezTo>
                  <a:close/>
                </a:path>
              </a:pathLst>
            </a:custGeom>
            <a:solidFill>
              <a:srgbClr val="C3D7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6" name="Google Shape;476;p27"/>
            <p:cNvSpPr/>
            <p:nvPr/>
          </p:nvSpPr>
          <p:spPr>
            <a:xfrm>
              <a:off x="1643168" y="2823447"/>
              <a:ext cx="1152502" cy="1643168"/>
            </a:xfrm>
            <a:custGeom>
              <a:avLst/>
              <a:gdLst/>
              <a:ahLst/>
              <a:cxnLst/>
              <a:rect l="l" t="t" r="r" b="b"/>
              <a:pathLst>
                <a:path w="14382" h="20505" extrusionOk="0">
                  <a:moveTo>
                    <a:pt x="2478" y="1"/>
                  </a:moveTo>
                  <a:cubicBezTo>
                    <a:pt x="2381" y="1"/>
                    <a:pt x="2284" y="1"/>
                    <a:pt x="2187" y="3"/>
                  </a:cubicBezTo>
                  <a:cubicBezTo>
                    <a:pt x="1" y="33"/>
                    <a:pt x="1565" y="1421"/>
                    <a:pt x="1565" y="1421"/>
                  </a:cubicBezTo>
                  <a:cubicBezTo>
                    <a:pt x="1565" y="1421"/>
                    <a:pt x="1926" y="1386"/>
                    <a:pt x="2518" y="1386"/>
                  </a:cubicBezTo>
                  <a:cubicBezTo>
                    <a:pt x="5120" y="1386"/>
                    <a:pt x="12176" y="2057"/>
                    <a:pt x="12578" y="9299"/>
                  </a:cubicBezTo>
                  <a:cubicBezTo>
                    <a:pt x="12997" y="16877"/>
                    <a:pt x="5858" y="19200"/>
                    <a:pt x="2606" y="19749"/>
                  </a:cubicBezTo>
                  <a:cubicBezTo>
                    <a:pt x="2526" y="19763"/>
                    <a:pt x="2454" y="19772"/>
                    <a:pt x="2380" y="19786"/>
                  </a:cubicBezTo>
                  <a:cubicBezTo>
                    <a:pt x="2307" y="19795"/>
                    <a:pt x="2244" y="19809"/>
                    <a:pt x="2187" y="19826"/>
                  </a:cubicBezTo>
                  <a:cubicBezTo>
                    <a:pt x="1588" y="20012"/>
                    <a:pt x="2051" y="20501"/>
                    <a:pt x="2051" y="20501"/>
                  </a:cubicBezTo>
                  <a:cubicBezTo>
                    <a:pt x="2091" y="20505"/>
                    <a:pt x="2141" y="20505"/>
                    <a:pt x="2187" y="20505"/>
                  </a:cubicBezTo>
                  <a:cubicBezTo>
                    <a:pt x="2320" y="20505"/>
                    <a:pt x="2474" y="20505"/>
                    <a:pt x="2646" y="20501"/>
                  </a:cubicBezTo>
                  <a:cubicBezTo>
                    <a:pt x="5641" y="20411"/>
                    <a:pt x="14382" y="19153"/>
                    <a:pt x="13962" y="9795"/>
                  </a:cubicBezTo>
                  <a:cubicBezTo>
                    <a:pt x="13664" y="3158"/>
                    <a:pt x="8879" y="1"/>
                    <a:pt x="2478" y="1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7" name="Google Shape;477;p27"/>
            <p:cNvSpPr/>
            <p:nvPr/>
          </p:nvSpPr>
          <p:spPr>
            <a:xfrm>
              <a:off x="1607748" y="4521925"/>
              <a:ext cx="415019" cy="85825"/>
            </a:xfrm>
            <a:custGeom>
              <a:avLst/>
              <a:gdLst/>
              <a:ahLst/>
              <a:cxnLst/>
              <a:rect l="l" t="t" r="r" b="b"/>
              <a:pathLst>
                <a:path w="5179" h="1071" extrusionOk="0">
                  <a:moveTo>
                    <a:pt x="2537" y="1"/>
                  </a:moveTo>
                  <a:cubicBezTo>
                    <a:pt x="2366" y="1"/>
                    <a:pt x="2190" y="17"/>
                    <a:pt x="2007" y="49"/>
                  </a:cubicBezTo>
                  <a:cubicBezTo>
                    <a:pt x="1381" y="155"/>
                    <a:pt x="702" y="458"/>
                    <a:pt x="0" y="1070"/>
                  </a:cubicBezTo>
                  <a:lnTo>
                    <a:pt x="5179" y="1070"/>
                  </a:lnTo>
                  <a:cubicBezTo>
                    <a:pt x="5179" y="1070"/>
                    <a:pt x="4340" y="235"/>
                    <a:pt x="3088" y="38"/>
                  </a:cubicBezTo>
                  <a:cubicBezTo>
                    <a:pt x="2942" y="15"/>
                    <a:pt x="2789" y="2"/>
                    <a:pt x="2629" y="2"/>
                  </a:cubicBezTo>
                  <a:cubicBezTo>
                    <a:pt x="2599" y="1"/>
                    <a:pt x="2568" y="1"/>
                    <a:pt x="2537" y="1"/>
                  </a:cubicBezTo>
                  <a:close/>
                </a:path>
              </a:pathLst>
            </a:custGeom>
            <a:solidFill>
              <a:srgbClr val="741B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8" name="Google Shape;478;p27"/>
            <p:cNvSpPr/>
            <p:nvPr/>
          </p:nvSpPr>
          <p:spPr>
            <a:xfrm>
              <a:off x="1768500" y="4309965"/>
              <a:ext cx="89992" cy="250662"/>
            </a:xfrm>
            <a:custGeom>
              <a:avLst/>
              <a:gdLst/>
              <a:ahLst/>
              <a:cxnLst/>
              <a:rect l="l" t="t" r="r" b="b"/>
              <a:pathLst>
                <a:path w="1123" h="3128" extrusionOk="0">
                  <a:moveTo>
                    <a:pt x="1" y="1"/>
                  </a:moveTo>
                  <a:lnTo>
                    <a:pt x="1" y="2694"/>
                  </a:lnTo>
                  <a:cubicBezTo>
                    <a:pt x="1" y="2694"/>
                    <a:pt x="52" y="3127"/>
                    <a:pt x="369" y="3127"/>
                  </a:cubicBezTo>
                  <a:cubicBezTo>
                    <a:pt x="440" y="3127"/>
                    <a:pt x="523" y="3106"/>
                    <a:pt x="623" y="3053"/>
                  </a:cubicBezTo>
                  <a:cubicBezTo>
                    <a:pt x="750" y="2987"/>
                    <a:pt x="902" y="2870"/>
                    <a:pt x="1082" y="2683"/>
                  </a:cubicBezTo>
                  <a:cubicBezTo>
                    <a:pt x="1096" y="2674"/>
                    <a:pt x="1109" y="2660"/>
                    <a:pt x="1122" y="2647"/>
                  </a:cubicBezTo>
                  <a:lnTo>
                    <a:pt x="1082" y="1951"/>
                  </a:lnTo>
                  <a:lnTo>
                    <a:pt x="1042" y="1199"/>
                  </a:lnTo>
                  <a:lnTo>
                    <a:pt x="976" y="1"/>
                  </a:lnTo>
                  <a:close/>
                </a:path>
              </a:pathLst>
            </a:custGeom>
            <a:solidFill>
              <a:srgbClr val="741B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9" name="Google Shape;479;p27"/>
            <p:cNvSpPr/>
            <p:nvPr/>
          </p:nvSpPr>
          <p:spPr>
            <a:xfrm>
              <a:off x="1852001" y="2827374"/>
              <a:ext cx="911135" cy="1639001"/>
            </a:xfrm>
            <a:custGeom>
              <a:avLst/>
              <a:gdLst/>
              <a:ahLst/>
              <a:cxnLst/>
              <a:rect l="l" t="t" r="r" b="b"/>
              <a:pathLst>
                <a:path w="11370" h="20453" extrusionOk="0">
                  <a:moveTo>
                    <a:pt x="1209" y="1"/>
                  </a:moveTo>
                  <a:lnTo>
                    <a:pt x="1209" y="1"/>
                  </a:lnTo>
                  <a:cubicBezTo>
                    <a:pt x="1302" y="400"/>
                    <a:pt x="1312" y="796"/>
                    <a:pt x="1275" y="1166"/>
                  </a:cubicBezTo>
                  <a:cubicBezTo>
                    <a:pt x="1745" y="1265"/>
                    <a:pt x="2204" y="1405"/>
                    <a:pt x="2643" y="1575"/>
                  </a:cubicBezTo>
                  <a:cubicBezTo>
                    <a:pt x="5728" y="2127"/>
                    <a:pt x="9676" y="3885"/>
                    <a:pt x="9972" y="9250"/>
                  </a:cubicBezTo>
                  <a:cubicBezTo>
                    <a:pt x="9985" y="9466"/>
                    <a:pt x="9989" y="9676"/>
                    <a:pt x="9989" y="9882"/>
                  </a:cubicBezTo>
                  <a:cubicBezTo>
                    <a:pt x="9989" y="16958"/>
                    <a:pt x="3163" y="19164"/>
                    <a:pt x="0" y="19700"/>
                  </a:cubicBezTo>
                  <a:lnTo>
                    <a:pt x="40" y="20452"/>
                  </a:lnTo>
                  <a:cubicBezTo>
                    <a:pt x="2966" y="20362"/>
                    <a:pt x="11370" y="19164"/>
                    <a:pt x="11370" y="10388"/>
                  </a:cubicBezTo>
                  <a:cubicBezTo>
                    <a:pt x="11370" y="10178"/>
                    <a:pt x="11367" y="9966"/>
                    <a:pt x="11356" y="9746"/>
                  </a:cubicBezTo>
                  <a:cubicBezTo>
                    <a:pt x="11080" y="3582"/>
                    <a:pt x="6929" y="420"/>
                    <a:pt x="12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0" name="Google Shape;480;p27"/>
            <p:cNvSpPr/>
            <p:nvPr/>
          </p:nvSpPr>
          <p:spPr>
            <a:xfrm>
              <a:off x="1818344" y="4524970"/>
              <a:ext cx="204424" cy="82779"/>
            </a:xfrm>
            <a:custGeom>
              <a:avLst/>
              <a:gdLst/>
              <a:ahLst/>
              <a:cxnLst/>
              <a:rect l="l" t="t" r="r" b="b"/>
              <a:pathLst>
                <a:path w="2551" h="1033" extrusionOk="0">
                  <a:moveTo>
                    <a:pt x="460" y="0"/>
                  </a:moveTo>
                  <a:cubicBezTo>
                    <a:pt x="280" y="187"/>
                    <a:pt x="128" y="304"/>
                    <a:pt x="1" y="370"/>
                  </a:cubicBezTo>
                  <a:lnTo>
                    <a:pt x="1" y="1032"/>
                  </a:lnTo>
                  <a:lnTo>
                    <a:pt x="2551" y="1032"/>
                  </a:lnTo>
                  <a:cubicBezTo>
                    <a:pt x="2551" y="1032"/>
                    <a:pt x="1712" y="197"/>
                    <a:pt x="4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1" name="Google Shape;481;p27"/>
            <p:cNvSpPr/>
            <p:nvPr/>
          </p:nvSpPr>
          <p:spPr>
            <a:xfrm>
              <a:off x="1818344" y="4309965"/>
              <a:ext cx="40148" cy="244652"/>
            </a:xfrm>
            <a:custGeom>
              <a:avLst/>
              <a:gdLst/>
              <a:ahLst/>
              <a:cxnLst/>
              <a:rect l="l" t="t" r="r" b="b"/>
              <a:pathLst>
                <a:path w="501" h="3053" extrusionOk="0">
                  <a:moveTo>
                    <a:pt x="354" y="1"/>
                  </a:moveTo>
                  <a:cubicBezTo>
                    <a:pt x="237" y="7"/>
                    <a:pt x="121" y="11"/>
                    <a:pt x="1" y="14"/>
                  </a:cubicBezTo>
                  <a:lnTo>
                    <a:pt x="1" y="3053"/>
                  </a:lnTo>
                  <a:cubicBezTo>
                    <a:pt x="128" y="2987"/>
                    <a:pt x="280" y="2870"/>
                    <a:pt x="460" y="2683"/>
                  </a:cubicBezTo>
                  <a:cubicBezTo>
                    <a:pt x="474" y="2674"/>
                    <a:pt x="487" y="2660"/>
                    <a:pt x="500" y="2647"/>
                  </a:cubicBezTo>
                  <a:lnTo>
                    <a:pt x="460" y="1951"/>
                  </a:lnTo>
                  <a:lnTo>
                    <a:pt x="420" y="1199"/>
                  </a:lnTo>
                  <a:lnTo>
                    <a:pt x="35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2" name="Google Shape;482;p27"/>
            <p:cNvSpPr/>
            <p:nvPr/>
          </p:nvSpPr>
          <p:spPr>
            <a:xfrm>
              <a:off x="941743" y="2551947"/>
              <a:ext cx="1176302" cy="780114"/>
            </a:xfrm>
            <a:custGeom>
              <a:avLst/>
              <a:gdLst/>
              <a:ahLst/>
              <a:cxnLst/>
              <a:rect l="l" t="t" r="r" b="b"/>
              <a:pathLst>
                <a:path w="14679" h="9735" extrusionOk="0">
                  <a:moveTo>
                    <a:pt x="6858" y="1"/>
                  </a:moveTo>
                  <a:cubicBezTo>
                    <a:pt x="3461" y="1"/>
                    <a:pt x="2247" y="2945"/>
                    <a:pt x="2247" y="2945"/>
                  </a:cubicBezTo>
                  <a:cubicBezTo>
                    <a:pt x="1" y="8044"/>
                    <a:pt x="4101" y="9735"/>
                    <a:pt x="4101" y="9735"/>
                  </a:cubicBezTo>
                  <a:lnTo>
                    <a:pt x="11958" y="6646"/>
                  </a:lnTo>
                  <a:cubicBezTo>
                    <a:pt x="11958" y="6646"/>
                    <a:pt x="14678" y="2329"/>
                    <a:pt x="9356" y="466"/>
                  </a:cubicBezTo>
                  <a:cubicBezTo>
                    <a:pt x="8416" y="136"/>
                    <a:pt x="7587" y="1"/>
                    <a:pt x="6858" y="1"/>
                  </a:cubicBezTo>
                  <a:close/>
                </a:path>
              </a:pathLst>
            </a:custGeom>
            <a:solidFill>
              <a:srgbClr val="BBCC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3" name="Google Shape;483;p27"/>
            <p:cNvSpPr/>
            <p:nvPr/>
          </p:nvSpPr>
          <p:spPr>
            <a:xfrm>
              <a:off x="1287447" y="3025229"/>
              <a:ext cx="111227" cy="111388"/>
            </a:xfrm>
            <a:custGeom>
              <a:avLst/>
              <a:gdLst/>
              <a:ahLst/>
              <a:cxnLst/>
              <a:rect l="l" t="t" r="r" b="b"/>
              <a:pathLst>
                <a:path w="1388" h="1390" extrusionOk="0">
                  <a:moveTo>
                    <a:pt x="695" y="1"/>
                  </a:moveTo>
                  <a:cubicBezTo>
                    <a:pt x="309" y="1"/>
                    <a:pt x="0" y="311"/>
                    <a:pt x="0" y="697"/>
                  </a:cubicBezTo>
                  <a:cubicBezTo>
                    <a:pt x="0" y="1079"/>
                    <a:pt x="309" y="1389"/>
                    <a:pt x="695" y="1389"/>
                  </a:cubicBezTo>
                  <a:cubicBezTo>
                    <a:pt x="1078" y="1389"/>
                    <a:pt x="1388" y="1079"/>
                    <a:pt x="1388" y="697"/>
                  </a:cubicBezTo>
                  <a:cubicBezTo>
                    <a:pt x="1388" y="311"/>
                    <a:pt x="1078" y="1"/>
                    <a:pt x="695" y="1"/>
                  </a:cubicBezTo>
                  <a:close/>
                </a:path>
              </a:pathLst>
            </a:custGeom>
            <a:solidFill>
              <a:srgbClr val="F460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4" name="Google Shape;484;p27"/>
            <p:cNvSpPr/>
            <p:nvPr/>
          </p:nvSpPr>
          <p:spPr>
            <a:xfrm>
              <a:off x="1707436" y="2849812"/>
              <a:ext cx="110987" cy="111227"/>
            </a:xfrm>
            <a:custGeom>
              <a:avLst/>
              <a:gdLst/>
              <a:ahLst/>
              <a:cxnLst/>
              <a:rect l="l" t="t" r="r" b="b"/>
              <a:pathLst>
                <a:path w="1385" h="1388" extrusionOk="0">
                  <a:moveTo>
                    <a:pt x="693" y="1"/>
                  </a:moveTo>
                  <a:cubicBezTo>
                    <a:pt x="311" y="1"/>
                    <a:pt x="1" y="313"/>
                    <a:pt x="1" y="695"/>
                  </a:cubicBezTo>
                  <a:cubicBezTo>
                    <a:pt x="1" y="1079"/>
                    <a:pt x="311" y="1388"/>
                    <a:pt x="693" y="1388"/>
                  </a:cubicBezTo>
                  <a:cubicBezTo>
                    <a:pt x="1076" y="1388"/>
                    <a:pt x="1385" y="1079"/>
                    <a:pt x="1385" y="695"/>
                  </a:cubicBezTo>
                  <a:cubicBezTo>
                    <a:pt x="1385" y="313"/>
                    <a:pt x="1076" y="1"/>
                    <a:pt x="693" y="1"/>
                  </a:cubicBezTo>
                  <a:close/>
                </a:path>
              </a:pathLst>
            </a:custGeom>
            <a:solidFill>
              <a:srgbClr val="F460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5" name="Google Shape;485;p27"/>
            <p:cNvSpPr/>
            <p:nvPr/>
          </p:nvSpPr>
          <p:spPr>
            <a:xfrm>
              <a:off x="1104658" y="2905506"/>
              <a:ext cx="1405648" cy="1405648"/>
            </a:xfrm>
            <a:custGeom>
              <a:avLst/>
              <a:gdLst/>
              <a:ahLst/>
              <a:cxnLst/>
              <a:rect l="l" t="t" r="r" b="b"/>
              <a:pathLst>
                <a:path w="17541" h="17541" extrusionOk="0">
                  <a:moveTo>
                    <a:pt x="8771" y="0"/>
                  </a:moveTo>
                  <a:cubicBezTo>
                    <a:pt x="6737" y="0"/>
                    <a:pt x="4867" y="690"/>
                    <a:pt x="3379" y="1854"/>
                  </a:cubicBezTo>
                  <a:cubicBezTo>
                    <a:pt x="1323" y="3459"/>
                    <a:pt x="1" y="5958"/>
                    <a:pt x="1" y="8771"/>
                  </a:cubicBezTo>
                  <a:cubicBezTo>
                    <a:pt x="1" y="11610"/>
                    <a:pt x="1349" y="14132"/>
                    <a:pt x="3443" y="15733"/>
                  </a:cubicBezTo>
                  <a:cubicBezTo>
                    <a:pt x="4917" y="16868"/>
                    <a:pt x="6764" y="17540"/>
                    <a:pt x="8771" y="17540"/>
                  </a:cubicBezTo>
                  <a:cubicBezTo>
                    <a:pt x="9643" y="17540"/>
                    <a:pt x="10481" y="17413"/>
                    <a:pt x="11277" y="17174"/>
                  </a:cubicBezTo>
                  <a:cubicBezTo>
                    <a:pt x="11992" y="16965"/>
                    <a:pt x="12668" y="16662"/>
                    <a:pt x="13294" y="16282"/>
                  </a:cubicBezTo>
                  <a:cubicBezTo>
                    <a:pt x="15231" y="15114"/>
                    <a:pt x="16675" y="13224"/>
                    <a:pt x="17258" y="10980"/>
                  </a:cubicBezTo>
                  <a:cubicBezTo>
                    <a:pt x="17441" y="10275"/>
                    <a:pt x="17541" y="9536"/>
                    <a:pt x="17541" y="8771"/>
                  </a:cubicBezTo>
                  <a:cubicBezTo>
                    <a:pt x="17541" y="7689"/>
                    <a:pt x="17344" y="6650"/>
                    <a:pt x="16982" y="5692"/>
                  </a:cubicBezTo>
                  <a:cubicBezTo>
                    <a:pt x="16422" y="4191"/>
                    <a:pt x="15457" y="2883"/>
                    <a:pt x="14226" y="1905"/>
                  </a:cubicBezTo>
                  <a:cubicBezTo>
                    <a:pt x="13823" y="1585"/>
                    <a:pt x="13394" y="1298"/>
                    <a:pt x="12937" y="1052"/>
                  </a:cubicBezTo>
                  <a:cubicBezTo>
                    <a:pt x="11699" y="380"/>
                    <a:pt x="10278" y="0"/>
                    <a:pt x="8771" y="0"/>
                  </a:cubicBezTo>
                  <a:close/>
                </a:path>
              </a:pathLst>
            </a:custGeom>
            <a:solidFill>
              <a:srgbClr val="2FE4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6" name="Google Shape;486;p27"/>
            <p:cNvSpPr/>
            <p:nvPr/>
          </p:nvSpPr>
          <p:spPr>
            <a:xfrm>
              <a:off x="1375436" y="2905506"/>
              <a:ext cx="869224" cy="596525"/>
            </a:xfrm>
            <a:custGeom>
              <a:avLst/>
              <a:gdLst/>
              <a:ahLst/>
              <a:cxnLst/>
              <a:rect l="l" t="t" r="r" b="b"/>
              <a:pathLst>
                <a:path w="10847" h="7444" extrusionOk="0">
                  <a:moveTo>
                    <a:pt x="5392" y="0"/>
                  </a:moveTo>
                  <a:cubicBezTo>
                    <a:pt x="3358" y="0"/>
                    <a:pt x="1488" y="690"/>
                    <a:pt x="0" y="1854"/>
                  </a:cubicBezTo>
                  <a:cubicBezTo>
                    <a:pt x="73" y="2167"/>
                    <a:pt x="263" y="2524"/>
                    <a:pt x="416" y="2767"/>
                  </a:cubicBezTo>
                  <a:cubicBezTo>
                    <a:pt x="786" y="3346"/>
                    <a:pt x="1454" y="3711"/>
                    <a:pt x="1724" y="4347"/>
                  </a:cubicBezTo>
                  <a:cubicBezTo>
                    <a:pt x="1844" y="4627"/>
                    <a:pt x="1870" y="4940"/>
                    <a:pt x="1930" y="5240"/>
                  </a:cubicBezTo>
                  <a:cubicBezTo>
                    <a:pt x="2050" y="5868"/>
                    <a:pt x="2313" y="6474"/>
                    <a:pt x="2686" y="6997"/>
                  </a:cubicBezTo>
                  <a:cubicBezTo>
                    <a:pt x="2796" y="7149"/>
                    <a:pt x="2922" y="7303"/>
                    <a:pt x="3092" y="7386"/>
                  </a:cubicBezTo>
                  <a:cubicBezTo>
                    <a:pt x="3169" y="7423"/>
                    <a:pt x="3256" y="7443"/>
                    <a:pt x="3341" y="7443"/>
                  </a:cubicBezTo>
                  <a:cubicBezTo>
                    <a:pt x="3447" y="7443"/>
                    <a:pt x="3550" y="7411"/>
                    <a:pt x="3628" y="7339"/>
                  </a:cubicBezTo>
                  <a:cubicBezTo>
                    <a:pt x="3950" y="7034"/>
                    <a:pt x="3518" y="6490"/>
                    <a:pt x="3624" y="6055"/>
                  </a:cubicBezTo>
                  <a:cubicBezTo>
                    <a:pt x="3671" y="5868"/>
                    <a:pt x="3811" y="5725"/>
                    <a:pt x="3924" y="5569"/>
                  </a:cubicBezTo>
                  <a:cubicBezTo>
                    <a:pt x="4350" y="4986"/>
                    <a:pt x="4390" y="4218"/>
                    <a:pt x="4363" y="3499"/>
                  </a:cubicBezTo>
                  <a:cubicBezTo>
                    <a:pt x="4357" y="3312"/>
                    <a:pt x="4350" y="3112"/>
                    <a:pt x="4457" y="2963"/>
                  </a:cubicBezTo>
                  <a:cubicBezTo>
                    <a:pt x="4506" y="2890"/>
                    <a:pt x="4580" y="2836"/>
                    <a:pt x="4656" y="2790"/>
                  </a:cubicBezTo>
                  <a:cubicBezTo>
                    <a:pt x="4933" y="2628"/>
                    <a:pt x="5248" y="2566"/>
                    <a:pt x="5569" y="2566"/>
                  </a:cubicBezTo>
                  <a:cubicBezTo>
                    <a:pt x="5809" y="2566"/>
                    <a:pt x="6052" y="2601"/>
                    <a:pt x="6283" y="2653"/>
                  </a:cubicBezTo>
                  <a:cubicBezTo>
                    <a:pt x="6826" y="2776"/>
                    <a:pt x="7352" y="2989"/>
                    <a:pt x="7904" y="3063"/>
                  </a:cubicBezTo>
                  <a:cubicBezTo>
                    <a:pt x="8040" y="3081"/>
                    <a:pt x="8177" y="3089"/>
                    <a:pt x="8314" y="3089"/>
                  </a:cubicBezTo>
                  <a:cubicBezTo>
                    <a:pt x="9170" y="3089"/>
                    <a:pt x="10029" y="2747"/>
                    <a:pt x="10637" y="2141"/>
                  </a:cubicBezTo>
                  <a:cubicBezTo>
                    <a:pt x="10710" y="2068"/>
                    <a:pt x="10784" y="1988"/>
                    <a:pt x="10847" y="1905"/>
                  </a:cubicBezTo>
                  <a:cubicBezTo>
                    <a:pt x="9349" y="713"/>
                    <a:pt x="7455" y="0"/>
                    <a:pt x="5392" y="0"/>
                  </a:cubicBezTo>
                  <a:close/>
                </a:path>
              </a:pathLst>
            </a:custGeom>
            <a:solidFill>
              <a:srgbClr val="219B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7" name="Google Shape;487;p27"/>
            <p:cNvSpPr/>
            <p:nvPr/>
          </p:nvSpPr>
          <p:spPr>
            <a:xfrm>
              <a:off x="2080066" y="3290318"/>
              <a:ext cx="430245" cy="536344"/>
            </a:xfrm>
            <a:custGeom>
              <a:avLst/>
              <a:gdLst/>
              <a:ahLst/>
              <a:cxnLst/>
              <a:rect l="l" t="t" r="r" b="b"/>
              <a:pathLst>
                <a:path w="5369" h="6693" extrusionOk="0">
                  <a:moveTo>
                    <a:pt x="3055" y="1"/>
                  </a:moveTo>
                  <a:cubicBezTo>
                    <a:pt x="2990" y="1"/>
                    <a:pt x="2926" y="13"/>
                    <a:pt x="2862" y="41"/>
                  </a:cubicBezTo>
                  <a:cubicBezTo>
                    <a:pt x="2682" y="121"/>
                    <a:pt x="2573" y="301"/>
                    <a:pt x="2416" y="414"/>
                  </a:cubicBezTo>
                  <a:cubicBezTo>
                    <a:pt x="2257" y="529"/>
                    <a:pt x="2071" y="566"/>
                    <a:pt x="1876" y="566"/>
                  </a:cubicBezTo>
                  <a:cubicBezTo>
                    <a:pt x="1628" y="566"/>
                    <a:pt x="1364" y="506"/>
                    <a:pt x="1118" y="470"/>
                  </a:cubicBezTo>
                  <a:cubicBezTo>
                    <a:pt x="1051" y="460"/>
                    <a:pt x="979" y="455"/>
                    <a:pt x="907" y="455"/>
                  </a:cubicBezTo>
                  <a:cubicBezTo>
                    <a:pt x="510" y="455"/>
                    <a:pt x="86" y="615"/>
                    <a:pt x="43" y="989"/>
                  </a:cubicBezTo>
                  <a:cubicBezTo>
                    <a:pt x="0" y="1356"/>
                    <a:pt x="360" y="1622"/>
                    <a:pt x="599" y="1908"/>
                  </a:cubicBezTo>
                  <a:cubicBezTo>
                    <a:pt x="925" y="2301"/>
                    <a:pt x="1039" y="2860"/>
                    <a:pt x="899" y="3353"/>
                  </a:cubicBezTo>
                  <a:cubicBezTo>
                    <a:pt x="793" y="3719"/>
                    <a:pt x="556" y="4038"/>
                    <a:pt x="449" y="4404"/>
                  </a:cubicBezTo>
                  <a:cubicBezTo>
                    <a:pt x="293" y="4934"/>
                    <a:pt x="486" y="5599"/>
                    <a:pt x="995" y="5809"/>
                  </a:cubicBezTo>
                  <a:cubicBezTo>
                    <a:pt x="1162" y="5878"/>
                    <a:pt x="1348" y="5895"/>
                    <a:pt x="1537" y="5895"/>
                  </a:cubicBezTo>
                  <a:cubicBezTo>
                    <a:pt x="1727" y="5895"/>
                    <a:pt x="1922" y="5878"/>
                    <a:pt x="2106" y="5878"/>
                  </a:cubicBezTo>
                  <a:cubicBezTo>
                    <a:pt x="2390" y="5878"/>
                    <a:pt x="2651" y="5918"/>
                    <a:pt x="2836" y="6126"/>
                  </a:cubicBezTo>
                  <a:cubicBezTo>
                    <a:pt x="2939" y="6241"/>
                    <a:pt x="2996" y="6395"/>
                    <a:pt x="3105" y="6505"/>
                  </a:cubicBezTo>
                  <a:cubicBezTo>
                    <a:pt x="3247" y="6646"/>
                    <a:pt x="3450" y="6692"/>
                    <a:pt x="3655" y="6692"/>
                  </a:cubicBezTo>
                  <a:cubicBezTo>
                    <a:pt x="3735" y="6692"/>
                    <a:pt x="3815" y="6685"/>
                    <a:pt x="3891" y="6674"/>
                  </a:cubicBezTo>
                  <a:cubicBezTo>
                    <a:pt x="4323" y="6608"/>
                    <a:pt x="4722" y="6428"/>
                    <a:pt x="5086" y="6178"/>
                  </a:cubicBezTo>
                  <a:cubicBezTo>
                    <a:pt x="5269" y="5473"/>
                    <a:pt x="5369" y="4734"/>
                    <a:pt x="5369" y="3969"/>
                  </a:cubicBezTo>
                  <a:cubicBezTo>
                    <a:pt x="5369" y="2887"/>
                    <a:pt x="5172" y="1848"/>
                    <a:pt x="4810" y="890"/>
                  </a:cubicBezTo>
                  <a:cubicBezTo>
                    <a:pt x="4735" y="907"/>
                    <a:pt x="4666" y="915"/>
                    <a:pt x="4601" y="915"/>
                  </a:cubicBezTo>
                  <a:cubicBezTo>
                    <a:pt x="4278" y="915"/>
                    <a:pt x="4055" y="714"/>
                    <a:pt x="3794" y="434"/>
                  </a:cubicBezTo>
                  <a:cubicBezTo>
                    <a:pt x="3598" y="221"/>
                    <a:pt x="3326" y="1"/>
                    <a:pt x="3055" y="1"/>
                  </a:cubicBezTo>
                  <a:close/>
                </a:path>
              </a:pathLst>
            </a:custGeom>
            <a:solidFill>
              <a:srgbClr val="2F64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8" name="Google Shape;488;p27"/>
            <p:cNvSpPr/>
            <p:nvPr/>
          </p:nvSpPr>
          <p:spPr>
            <a:xfrm>
              <a:off x="1380484" y="3636024"/>
              <a:ext cx="677702" cy="675137"/>
            </a:xfrm>
            <a:custGeom>
              <a:avLst/>
              <a:gdLst/>
              <a:ahLst/>
              <a:cxnLst/>
              <a:rect l="l" t="t" r="r" b="b"/>
              <a:pathLst>
                <a:path w="8457" h="8425" extrusionOk="0">
                  <a:moveTo>
                    <a:pt x="7228" y="0"/>
                  </a:moveTo>
                  <a:cubicBezTo>
                    <a:pt x="7219" y="0"/>
                    <a:pt x="7211" y="1"/>
                    <a:pt x="7202" y="1"/>
                  </a:cubicBezTo>
                  <a:cubicBezTo>
                    <a:pt x="6899" y="10"/>
                    <a:pt x="6560" y="154"/>
                    <a:pt x="6477" y="446"/>
                  </a:cubicBezTo>
                  <a:cubicBezTo>
                    <a:pt x="6423" y="613"/>
                    <a:pt x="6470" y="793"/>
                    <a:pt x="6507" y="966"/>
                  </a:cubicBezTo>
                  <a:cubicBezTo>
                    <a:pt x="6600" y="1412"/>
                    <a:pt x="6567" y="1994"/>
                    <a:pt x="6151" y="2177"/>
                  </a:cubicBezTo>
                  <a:cubicBezTo>
                    <a:pt x="5931" y="2271"/>
                    <a:pt x="5658" y="2224"/>
                    <a:pt x="5462" y="2360"/>
                  </a:cubicBezTo>
                  <a:cubicBezTo>
                    <a:pt x="5042" y="2650"/>
                    <a:pt x="5399" y="3342"/>
                    <a:pt x="5185" y="3804"/>
                  </a:cubicBezTo>
                  <a:cubicBezTo>
                    <a:pt x="5030" y="4154"/>
                    <a:pt x="4600" y="4268"/>
                    <a:pt x="4224" y="4344"/>
                  </a:cubicBezTo>
                  <a:cubicBezTo>
                    <a:pt x="3784" y="4431"/>
                    <a:pt x="3348" y="4520"/>
                    <a:pt x="2902" y="4557"/>
                  </a:cubicBezTo>
                  <a:cubicBezTo>
                    <a:pt x="2480" y="4590"/>
                    <a:pt x="2041" y="4577"/>
                    <a:pt x="1648" y="4737"/>
                  </a:cubicBezTo>
                  <a:cubicBezTo>
                    <a:pt x="1371" y="4847"/>
                    <a:pt x="1132" y="5039"/>
                    <a:pt x="906" y="5236"/>
                  </a:cubicBezTo>
                  <a:cubicBezTo>
                    <a:pt x="489" y="5602"/>
                    <a:pt x="77" y="6098"/>
                    <a:pt x="1" y="6617"/>
                  </a:cubicBezTo>
                  <a:cubicBezTo>
                    <a:pt x="1475" y="7752"/>
                    <a:pt x="3322" y="8424"/>
                    <a:pt x="5329" y="8424"/>
                  </a:cubicBezTo>
                  <a:cubicBezTo>
                    <a:pt x="6201" y="8424"/>
                    <a:pt x="7042" y="8297"/>
                    <a:pt x="7835" y="8058"/>
                  </a:cubicBezTo>
                  <a:cubicBezTo>
                    <a:pt x="7685" y="7629"/>
                    <a:pt x="7149" y="7303"/>
                    <a:pt x="6756" y="7179"/>
                  </a:cubicBezTo>
                  <a:cubicBezTo>
                    <a:pt x="6510" y="7090"/>
                    <a:pt x="6248" y="7036"/>
                    <a:pt x="6031" y="6890"/>
                  </a:cubicBezTo>
                  <a:cubicBezTo>
                    <a:pt x="5812" y="6744"/>
                    <a:pt x="5652" y="6471"/>
                    <a:pt x="5738" y="6221"/>
                  </a:cubicBezTo>
                  <a:cubicBezTo>
                    <a:pt x="5878" y="5821"/>
                    <a:pt x="6437" y="5855"/>
                    <a:pt x="6847" y="5732"/>
                  </a:cubicBezTo>
                  <a:cubicBezTo>
                    <a:pt x="7249" y="5612"/>
                    <a:pt x="7552" y="5282"/>
                    <a:pt x="7835" y="4970"/>
                  </a:cubicBezTo>
                  <a:cubicBezTo>
                    <a:pt x="8138" y="4634"/>
                    <a:pt x="8457" y="4224"/>
                    <a:pt x="8368" y="3784"/>
                  </a:cubicBezTo>
                  <a:cubicBezTo>
                    <a:pt x="8317" y="3538"/>
                    <a:pt x="8141" y="3339"/>
                    <a:pt x="8058" y="3106"/>
                  </a:cubicBezTo>
                  <a:cubicBezTo>
                    <a:pt x="7975" y="2879"/>
                    <a:pt x="7975" y="2637"/>
                    <a:pt x="7975" y="2397"/>
                  </a:cubicBezTo>
                  <a:cubicBezTo>
                    <a:pt x="7975" y="1858"/>
                    <a:pt x="7978" y="1315"/>
                    <a:pt x="7978" y="773"/>
                  </a:cubicBezTo>
                  <a:cubicBezTo>
                    <a:pt x="7978" y="623"/>
                    <a:pt x="7978" y="470"/>
                    <a:pt x="7911" y="337"/>
                  </a:cubicBezTo>
                  <a:cubicBezTo>
                    <a:pt x="7795" y="98"/>
                    <a:pt x="7498" y="0"/>
                    <a:pt x="7228" y="0"/>
                  </a:cubicBezTo>
                  <a:close/>
                </a:path>
              </a:pathLst>
            </a:custGeom>
            <a:solidFill>
              <a:srgbClr val="2F64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9" name="Google Shape;489;p27"/>
            <p:cNvSpPr/>
            <p:nvPr/>
          </p:nvSpPr>
          <p:spPr>
            <a:xfrm>
              <a:off x="1189521" y="2850052"/>
              <a:ext cx="140316" cy="169966"/>
            </a:xfrm>
            <a:custGeom>
              <a:avLst/>
              <a:gdLst/>
              <a:ahLst/>
              <a:cxnLst/>
              <a:rect l="l" t="t" r="r" b="b"/>
              <a:pathLst>
                <a:path w="1751" h="2121" extrusionOk="0">
                  <a:moveTo>
                    <a:pt x="1335" y="1"/>
                  </a:moveTo>
                  <a:lnTo>
                    <a:pt x="1418" y="360"/>
                  </a:lnTo>
                  <a:cubicBezTo>
                    <a:pt x="1488" y="663"/>
                    <a:pt x="1522" y="932"/>
                    <a:pt x="1518" y="1182"/>
                  </a:cubicBezTo>
                  <a:cubicBezTo>
                    <a:pt x="1511" y="1292"/>
                    <a:pt x="1498" y="1431"/>
                    <a:pt x="1448" y="1555"/>
                  </a:cubicBezTo>
                  <a:cubicBezTo>
                    <a:pt x="1402" y="1661"/>
                    <a:pt x="1325" y="1748"/>
                    <a:pt x="1229" y="1798"/>
                  </a:cubicBezTo>
                  <a:cubicBezTo>
                    <a:pt x="1142" y="1842"/>
                    <a:pt x="1048" y="1864"/>
                    <a:pt x="956" y="1864"/>
                  </a:cubicBezTo>
                  <a:cubicBezTo>
                    <a:pt x="816" y="1864"/>
                    <a:pt x="680" y="1813"/>
                    <a:pt x="579" y="1715"/>
                  </a:cubicBezTo>
                  <a:cubicBezTo>
                    <a:pt x="410" y="1561"/>
                    <a:pt x="267" y="1342"/>
                    <a:pt x="140" y="1036"/>
                  </a:cubicBezTo>
                  <a:lnTo>
                    <a:pt x="0" y="692"/>
                  </a:lnTo>
                  <a:lnTo>
                    <a:pt x="57" y="1062"/>
                  </a:lnTo>
                  <a:cubicBezTo>
                    <a:pt x="110" y="1399"/>
                    <a:pt x="233" y="1675"/>
                    <a:pt x="423" y="1878"/>
                  </a:cubicBezTo>
                  <a:cubicBezTo>
                    <a:pt x="536" y="2004"/>
                    <a:pt x="696" y="2090"/>
                    <a:pt x="852" y="2110"/>
                  </a:cubicBezTo>
                  <a:cubicBezTo>
                    <a:pt x="875" y="2121"/>
                    <a:pt x="903" y="2121"/>
                    <a:pt x="926" y="2121"/>
                  </a:cubicBezTo>
                  <a:lnTo>
                    <a:pt x="982" y="2121"/>
                  </a:lnTo>
                  <a:cubicBezTo>
                    <a:pt x="1032" y="2121"/>
                    <a:pt x="1075" y="2117"/>
                    <a:pt x="1112" y="2107"/>
                  </a:cubicBezTo>
                  <a:lnTo>
                    <a:pt x="1149" y="2101"/>
                  </a:lnTo>
                  <a:cubicBezTo>
                    <a:pt x="1175" y="2094"/>
                    <a:pt x="1205" y="2090"/>
                    <a:pt x="1235" y="2081"/>
                  </a:cubicBezTo>
                  <a:lnTo>
                    <a:pt x="1352" y="2030"/>
                  </a:lnTo>
                  <a:cubicBezTo>
                    <a:pt x="1502" y="1950"/>
                    <a:pt x="1625" y="1811"/>
                    <a:pt x="1685" y="1648"/>
                  </a:cubicBezTo>
                  <a:cubicBezTo>
                    <a:pt x="1734" y="1502"/>
                    <a:pt x="1751" y="1345"/>
                    <a:pt x="1741" y="1179"/>
                  </a:cubicBezTo>
                  <a:cubicBezTo>
                    <a:pt x="1725" y="899"/>
                    <a:pt x="1641" y="613"/>
                    <a:pt x="1502" y="330"/>
                  </a:cubicBezTo>
                  <a:lnTo>
                    <a:pt x="13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0" name="Google Shape;490;p27"/>
            <p:cNvSpPr/>
            <p:nvPr/>
          </p:nvSpPr>
          <p:spPr>
            <a:xfrm>
              <a:off x="1612236" y="2707090"/>
              <a:ext cx="154260" cy="139836"/>
            </a:xfrm>
            <a:custGeom>
              <a:avLst/>
              <a:gdLst/>
              <a:ahLst/>
              <a:cxnLst/>
              <a:rect l="l" t="t" r="r" b="b"/>
              <a:pathLst>
                <a:path w="1925" h="1745" extrusionOk="0">
                  <a:moveTo>
                    <a:pt x="1562" y="0"/>
                  </a:moveTo>
                  <a:lnTo>
                    <a:pt x="1634" y="327"/>
                  </a:lnTo>
                  <a:cubicBezTo>
                    <a:pt x="1698" y="630"/>
                    <a:pt x="1721" y="866"/>
                    <a:pt x="1701" y="1069"/>
                  </a:cubicBezTo>
                  <a:cubicBezTo>
                    <a:pt x="1685" y="1202"/>
                    <a:pt x="1648" y="1298"/>
                    <a:pt x="1594" y="1362"/>
                  </a:cubicBezTo>
                  <a:cubicBezTo>
                    <a:pt x="1545" y="1425"/>
                    <a:pt x="1459" y="1462"/>
                    <a:pt x="1339" y="1478"/>
                  </a:cubicBezTo>
                  <a:cubicBezTo>
                    <a:pt x="1314" y="1481"/>
                    <a:pt x="1290" y="1482"/>
                    <a:pt x="1265" y="1482"/>
                  </a:cubicBezTo>
                  <a:cubicBezTo>
                    <a:pt x="1047" y="1482"/>
                    <a:pt x="851" y="1367"/>
                    <a:pt x="716" y="1266"/>
                  </a:cubicBezTo>
                  <a:cubicBezTo>
                    <a:pt x="540" y="1129"/>
                    <a:pt x="370" y="952"/>
                    <a:pt x="201" y="719"/>
                  </a:cubicBezTo>
                  <a:lnTo>
                    <a:pt x="1" y="453"/>
                  </a:lnTo>
                  <a:lnTo>
                    <a:pt x="1" y="453"/>
                  </a:lnTo>
                  <a:lnTo>
                    <a:pt x="124" y="763"/>
                  </a:lnTo>
                  <a:cubicBezTo>
                    <a:pt x="233" y="1035"/>
                    <a:pt x="383" y="1262"/>
                    <a:pt x="570" y="1435"/>
                  </a:cubicBezTo>
                  <a:cubicBezTo>
                    <a:pt x="772" y="1631"/>
                    <a:pt x="1032" y="1745"/>
                    <a:pt x="1275" y="1745"/>
                  </a:cubicBezTo>
                  <a:cubicBezTo>
                    <a:pt x="1308" y="1745"/>
                    <a:pt x="1339" y="1742"/>
                    <a:pt x="1368" y="1738"/>
                  </a:cubicBezTo>
                  <a:cubicBezTo>
                    <a:pt x="1502" y="1722"/>
                    <a:pt x="1681" y="1668"/>
                    <a:pt x="1794" y="1518"/>
                  </a:cubicBezTo>
                  <a:cubicBezTo>
                    <a:pt x="1881" y="1402"/>
                    <a:pt x="1924" y="1255"/>
                    <a:pt x="1924" y="1083"/>
                  </a:cubicBezTo>
                  <a:cubicBezTo>
                    <a:pt x="1924" y="833"/>
                    <a:pt x="1858" y="576"/>
                    <a:pt x="1714" y="300"/>
                  </a:cubicBezTo>
                  <a:lnTo>
                    <a:pt x="156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1" name="Google Shape;491;p27"/>
            <p:cNvSpPr/>
            <p:nvPr/>
          </p:nvSpPr>
          <p:spPr>
            <a:xfrm>
              <a:off x="1290572" y="2421726"/>
              <a:ext cx="284399" cy="213960"/>
            </a:xfrm>
            <a:custGeom>
              <a:avLst/>
              <a:gdLst/>
              <a:ahLst/>
              <a:cxnLst/>
              <a:rect l="l" t="t" r="r" b="b"/>
              <a:pathLst>
                <a:path w="3549" h="2670" extrusionOk="0">
                  <a:moveTo>
                    <a:pt x="720" y="0"/>
                  </a:moveTo>
                  <a:cubicBezTo>
                    <a:pt x="1" y="0"/>
                    <a:pt x="400" y="2570"/>
                    <a:pt x="370" y="2670"/>
                  </a:cubicBezTo>
                  <a:lnTo>
                    <a:pt x="2144" y="2420"/>
                  </a:lnTo>
                  <a:cubicBezTo>
                    <a:pt x="2144" y="2420"/>
                    <a:pt x="3548" y="1538"/>
                    <a:pt x="2946" y="1209"/>
                  </a:cubicBezTo>
                  <a:cubicBezTo>
                    <a:pt x="2874" y="1170"/>
                    <a:pt x="2800" y="1153"/>
                    <a:pt x="2727" y="1153"/>
                  </a:cubicBezTo>
                  <a:cubicBezTo>
                    <a:pt x="2371" y="1153"/>
                    <a:pt x="2013" y="1554"/>
                    <a:pt x="1808" y="1832"/>
                  </a:cubicBezTo>
                  <a:lnTo>
                    <a:pt x="1808" y="1832"/>
                  </a:lnTo>
                  <a:cubicBezTo>
                    <a:pt x="2038" y="1464"/>
                    <a:pt x="2366" y="829"/>
                    <a:pt x="1938" y="756"/>
                  </a:cubicBezTo>
                  <a:cubicBezTo>
                    <a:pt x="1918" y="753"/>
                    <a:pt x="1898" y="751"/>
                    <a:pt x="1879" y="751"/>
                  </a:cubicBezTo>
                  <a:cubicBezTo>
                    <a:pt x="1312" y="751"/>
                    <a:pt x="1029" y="2117"/>
                    <a:pt x="1029" y="2117"/>
                  </a:cubicBezTo>
                  <a:cubicBezTo>
                    <a:pt x="1029" y="2117"/>
                    <a:pt x="1459" y="27"/>
                    <a:pt x="730" y="0"/>
                  </a:cubicBezTo>
                  <a:cubicBezTo>
                    <a:pt x="726" y="0"/>
                    <a:pt x="723" y="0"/>
                    <a:pt x="720" y="0"/>
                  </a:cubicBezTo>
                  <a:close/>
                </a:path>
              </a:pathLst>
            </a:custGeom>
            <a:solidFill>
              <a:srgbClr val="BBCC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2" name="Google Shape;492;p27"/>
            <p:cNvSpPr/>
            <p:nvPr/>
          </p:nvSpPr>
          <p:spPr>
            <a:xfrm>
              <a:off x="1434335" y="2783059"/>
              <a:ext cx="212438" cy="236799"/>
            </a:xfrm>
            <a:custGeom>
              <a:avLst/>
              <a:gdLst/>
              <a:ahLst/>
              <a:cxnLst/>
              <a:rect l="l" t="t" r="r" b="b"/>
              <a:pathLst>
                <a:path w="2651" h="2955" extrusionOk="0">
                  <a:moveTo>
                    <a:pt x="706" y="0"/>
                  </a:moveTo>
                  <a:cubicBezTo>
                    <a:pt x="658" y="0"/>
                    <a:pt x="614" y="6"/>
                    <a:pt x="573" y="18"/>
                  </a:cubicBezTo>
                  <a:cubicBezTo>
                    <a:pt x="164" y="138"/>
                    <a:pt x="0" y="1149"/>
                    <a:pt x="74" y="1988"/>
                  </a:cubicBezTo>
                  <a:cubicBezTo>
                    <a:pt x="128" y="2605"/>
                    <a:pt x="642" y="2954"/>
                    <a:pt x="1158" y="2954"/>
                  </a:cubicBezTo>
                  <a:cubicBezTo>
                    <a:pt x="1537" y="2954"/>
                    <a:pt x="1918" y="2765"/>
                    <a:pt x="2117" y="2354"/>
                  </a:cubicBezTo>
                  <a:cubicBezTo>
                    <a:pt x="2121" y="2341"/>
                    <a:pt x="2127" y="2331"/>
                    <a:pt x="2134" y="2318"/>
                  </a:cubicBezTo>
                  <a:cubicBezTo>
                    <a:pt x="2651" y="1188"/>
                    <a:pt x="1387" y="0"/>
                    <a:pt x="7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3" name="Google Shape;493;p27"/>
            <p:cNvSpPr/>
            <p:nvPr/>
          </p:nvSpPr>
          <p:spPr>
            <a:xfrm>
              <a:off x="1104658" y="3054078"/>
              <a:ext cx="1065315" cy="1257078"/>
            </a:xfrm>
            <a:custGeom>
              <a:avLst/>
              <a:gdLst/>
              <a:ahLst/>
              <a:cxnLst/>
              <a:rect l="l" t="t" r="r" b="b"/>
              <a:pathLst>
                <a:path w="13294" h="15687" extrusionOk="0">
                  <a:moveTo>
                    <a:pt x="3379" y="0"/>
                  </a:moveTo>
                  <a:cubicBezTo>
                    <a:pt x="1323" y="1605"/>
                    <a:pt x="1" y="4104"/>
                    <a:pt x="1" y="6917"/>
                  </a:cubicBezTo>
                  <a:cubicBezTo>
                    <a:pt x="1" y="9756"/>
                    <a:pt x="1349" y="12278"/>
                    <a:pt x="3443" y="13879"/>
                  </a:cubicBezTo>
                  <a:cubicBezTo>
                    <a:pt x="3519" y="13360"/>
                    <a:pt x="3931" y="12864"/>
                    <a:pt x="4348" y="12498"/>
                  </a:cubicBezTo>
                  <a:cubicBezTo>
                    <a:pt x="4574" y="12301"/>
                    <a:pt x="4813" y="12109"/>
                    <a:pt x="5090" y="11999"/>
                  </a:cubicBezTo>
                  <a:cubicBezTo>
                    <a:pt x="5483" y="11839"/>
                    <a:pt x="5922" y="11852"/>
                    <a:pt x="6344" y="11819"/>
                  </a:cubicBezTo>
                  <a:cubicBezTo>
                    <a:pt x="6790" y="11782"/>
                    <a:pt x="7226" y="11693"/>
                    <a:pt x="7666" y="11606"/>
                  </a:cubicBezTo>
                  <a:cubicBezTo>
                    <a:pt x="8042" y="11530"/>
                    <a:pt x="8472" y="11416"/>
                    <a:pt x="8627" y="11066"/>
                  </a:cubicBezTo>
                  <a:cubicBezTo>
                    <a:pt x="8841" y="10604"/>
                    <a:pt x="8484" y="9912"/>
                    <a:pt x="8904" y="9622"/>
                  </a:cubicBezTo>
                  <a:cubicBezTo>
                    <a:pt x="9100" y="9486"/>
                    <a:pt x="9373" y="9533"/>
                    <a:pt x="9593" y="9439"/>
                  </a:cubicBezTo>
                  <a:cubicBezTo>
                    <a:pt x="9606" y="9433"/>
                    <a:pt x="9623" y="9423"/>
                    <a:pt x="9636" y="9416"/>
                  </a:cubicBezTo>
                  <a:cubicBezTo>
                    <a:pt x="9550" y="9183"/>
                    <a:pt x="9473" y="8947"/>
                    <a:pt x="9406" y="8707"/>
                  </a:cubicBezTo>
                  <a:cubicBezTo>
                    <a:pt x="8491" y="5482"/>
                    <a:pt x="9610" y="2926"/>
                    <a:pt x="10994" y="1159"/>
                  </a:cubicBezTo>
                  <a:cubicBezTo>
                    <a:pt x="10548" y="1062"/>
                    <a:pt x="10112" y="899"/>
                    <a:pt x="9662" y="799"/>
                  </a:cubicBezTo>
                  <a:cubicBezTo>
                    <a:pt x="9433" y="746"/>
                    <a:pt x="9190" y="713"/>
                    <a:pt x="8951" y="713"/>
                  </a:cubicBezTo>
                  <a:cubicBezTo>
                    <a:pt x="8627" y="713"/>
                    <a:pt x="8312" y="773"/>
                    <a:pt x="8035" y="936"/>
                  </a:cubicBezTo>
                  <a:cubicBezTo>
                    <a:pt x="7959" y="982"/>
                    <a:pt x="7885" y="1036"/>
                    <a:pt x="7836" y="1109"/>
                  </a:cubicBezTo>
                  <a:cubicBezTo>
                    <a:pt x="7729" y="1258"/>
                    <a:pt x="7736" y="1458"/>
                    <a:pt x="7742" y="1645"/>
                  </a:cubicBezTo>
                  <a:cubicBezTo>
                    <a:pt x="7769" y="2364"/>
                    <a:pt x="7729" y="3132"/>
                    <a:pt x="7303" y="3715"/>
                  </a:cubicBezTo>
                  <a:cubicBezTo>
                    <a:pt x="7190" y="3871"/>
                    <a:pt x="7050" y="4014"/>
                    <a:pt x="7003" y="4201"/>
                  </a:cubicBezTo>
                  <a:cubicBezTo>
                    <a:pt x="6897" y="4636"/>
                    <a:pt x="7329" y="5180"/>
                    <a:pt x="7007" y="5485"/>
                  </a:cubicBezTo>
                  <a:cubicBezTo>
                    <a:pt x="6930" y="5559"/>
                    <a:pt x="6827" y="5589"/>
                    <a:pt x="6721" y="5589"/>
                  </a:cubicBezTo>
                  <a:cubicBezTo>
                    <a:pt x="6634" y="5589"/>
                    <a:pt x="6547" y="5569"/>
                    <a:pt x="6471" y="5532"/>
                  </a:cubicBezTo>
                  <a:cubicBezTo>
                    <a:pt x="6301" y="5449"/>
                    <a:pt x="6175" y="5295"/>
                    <a:pt x="6065" y="5143"/>
                  </a:cubicBezTo>
                  <a:cubicBezTo>
                    <a:pt x="5692" y="4620"/>
                    <a:pt x="5429" y="4014"/>
                    <a:pt x="5309" y="3386"/>
                  </a:cubicBezTo>
                  <a:cubicBezTo>
                    <a:pt x="5249" y="3086"/>
                    <a:pt x="5223" y="2773"/>
                    <a:pt x="5103" y="2493"/>
                  </a:cubicBezTo>
                  <a:cubicBezTo>
                    <a:pt x="4833" y="1857"/>
                    <a:pt x="4165" y="1492"/>
                    <a:pt x="3795" y="913"/>
                  </a:cubicBezTo>
                  <a:cubicBezTo>
                    <a:pt x="3642" y="670"/>
                    <a:pt x="3452" y="313"/>
                    <a:pt x="3379" y="0"/>
                  </a:cubicBezTo>
                  <a:close/>
                  <a:moveTo>
                    <a:pt x="11240" y="12272"/>
                  </a:moveTo>
                  <a:cubicBezTo>
                    <a:pt x="10968" y="12574"/>
                    <a:pt x="10675" y="12880"/>
                    <a:pt x="10289" y="12994"/>
                  </a:cubicBezTo>
                  <a:cubicBezTo>
                    <a:pt x="9879" y="13117"/>
                    <a:pt x="9320" y="13083"/>
                    <a:pt x="9180" y="13483"/>
                  </a:cubicBezTo>
                  <a:cubicBezTo>
                    <a:pt x="9094" y="13733"/>
                    <a:pt x="9254" y="14006"/>
                    <a:pt x="9473" y="14152"/>
                  </a:cubicBezTo>
                  <a:cubicBezTo>
                    <a:pt x="9690" y="14298"/>
                    <a:pt x="9952" y="14352"/>
                    <a:pt x="10198" y="14441"/>
                  </a:cubicBezTo>
                  <a:cubicBezTo>
                    <a:pt x="10591" y="14565"/>
                    <a:pt x="11127" y="14891"/>
                    <a:pt x="11277" y="15320"/>
                  </a:cubicBezTo>
                  <a:cubicBezTo>
                    <a:pt x="11992" y="15111"/>
                    <a:pt x="12668" y="14808"/>
                    <a:pt x="13294" y="14428"/>
                  </a:cubicBezTo>
                  <a:cubicBezTo>
                    <a:pt x="12561" y="13793"/>
                    <a:pt x="11856" y="13074"/>
                    <a:pt x="11240" y="12272"/>
                  </a:cubicBezTo>
                  <a:close/>
                  <a:moveTo>
                    <a:pt x="11277" y="15320"/>
                  </a:moveTo>
                  <a:lnTo>
                    <a:pt x="11277" y="15320"/>
                  </a:lnTo>
                  <a:cubicBezTo>
                    <a:pt x="10481" y="15559"/>
                    <a:pt x="9643" y="15686"/>
                    <a:pt x="8771" y="15686"/>
                  </a:cubicBezTo>
                  <a:cubicBezTo>
                    <a:pt x="9643" y="15686"/>
                    <a:pt x="10484" y="15559"/>
                    <a:pt x="11277" y="15320"/>
                  </a:cubicBezTo>
                  <a:close/>
                </a:path>
              </a:pathLst>
            </a:custGeom>
            <a:solidFill>
              <a:srgbClr val="25C7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4" name="Google Shape;494;p27"/>
            <p:cNvSpPr/>
            <p:nvPr/>
          </p:nvSpPr>
          <p:spPr>
            <a:xfrm>
              <a:off x="1375436" y="2905506"/>
              <a:ext cx="766010" cy="596445"/>
            </a:xfrm>
            <a:custGeom>
              <a:avLst/>
              <a:gdLst/>
              <a:ahLst/>
              <a:cxnLst/>
              <a:rect l="l" t="t" r="r" b="b"/>
              <a:pathLst>
                <a:path w="9559" h="7443" extrusionOk="0">
                  <a:moveTo>
                    <a:pt x="5392" y="0"/>
                  </a:moveTo>
                  <a:cubicBezTo>
                    <a:pt x="4557" y="0"/>
                    <a:pt x="3751" y="117"/>
                    <a:pt x="2985" y="334"/>
                  </a:cubicBezTo>
                  <a:cubicBezTo>
                    <a:pt x="2976" y="484"/>
                    <a:pt x="2939" y="636"/>
                    <a:pt x="2869" y="790"/>
                  </a:cubicBezTo>
                  <a:cubicBezTo>
                    <a:pt x="2862" y="803"/>
                    <a:pt x="2856" y="813"/>
                    <a:pt x="2852" y="826"/>
                  </a:cubicBezTo>
                  <a:cubicBezTo>
                    <a:pt x="2652" y="1239"/>
                    <a:pt x="2273" y="1425"/>
                    <a:pt x="1893" y="1425"/>
                  </a:cubicBezTo>
                  <a:cubicBezTo>
                    <a:pt x="1604" y="1425"/>
                    <a:pt x="1318" y="1318"/>
                    <a:pt x="1111" y="1116"/>
                  </a:cubicBezTo>
                  <a:cubicBezTo>
                    <a:pt x="722" y="1332"/>
                    <a:pt x="349" y="1578"/>
                    <a:pt x="0" y="1854"/>
                  </a:cubicBezTo>
                  <a:cubicBezTo>
                    <a:pt x="73" y="2167"/>
                    <a:pt x="263" y="2524"/>
                    <a:pt x="416" y="2767"/>
                  </a:cubicBezTo>
                  <a:cubicBezTo>
                    <a:pt x="786" y="3346"/>
                    <a:pt x="1454" y="3711"/>
                    <a:pt x="1724" y="4347"/>
                  </a:cubicBezTo>
                  <a:cubicBezTo>
                    <a:pt x="1844" y="4627"/>
                    <a:pt x="1870" y="4940"/>
                    <a:pt x="1930" y="5240"/>
                  </a:cubicBezTo>
                  <a:cubicBezTo>
                    <a:pt x="2050" y="5868"/>
                    <a:pt x="2313" y="6474"/>
                    <a:pt x="2686" y="6997"/>
                  </a:cubicBezTo>
                  <a:cubicBezTo>
                    <a:pt x="2796" y="7149"/>
                    <a:pt x="2922" y="7303"/>
                    <a:pt x="3092" y="7386"/>
                  </a:cubicBezTo>
                  <a:cubicBezTo>
                    <a:pt x="3168" y="7423"/>
                    <a:pt x="3255" y="7443"/>
                    <a:pt x="3342" y="7443"/>
                  </a:cubicBezTo>
                  <a:cubicBezTo>
                    <a:pt x="3448" y="7443"/>
                    <a:pt x="3551" y="7413"/>
                    <a:pt x="3628" y="7339"/>
                  </a:cubicBezTo>
                  <a:cubicBezTo>
                    <a:pt x="3950" y="7034"/>
                    <a:pt x="3518" y="6490"/>
                    <a:pt x="3624" y="6055"/>
                  </a:cubicBezTo>
                  <a:cubicBezTo>
                    <a:pt x="3671" y="5868"/>
                    <a:pt x="3811" y="5725"/>
                    <a:pt x="3924" y="5569"/>
                  </a:cubicBezTo>
                  <a:cubicBezTo>
                    <a:pt x="4350" y="4986"/>
                    <a:pt x="4390" y="4218"/>
                    <a:pt x="4363" y="3499"/>
                  </a:cubicBezTo>
                  <a:cubicBezTo>
                    <a:pt x="4357" y="3312"/>
                    <a:pt x="4350" y="3112"/>
                    <a:pt x="4457" y="2963"/>
                  </a:cubicBezTo>
                  <a:cubicBezTo>
                    <a:pt x="4506" y="2890"/>
                    <a:pt x="4580" y="2836"/>
                    <a:pt x="4656" y="2790"/>
                  </a:cubicBezTo>
                  <a:cubicBezTo>
                    <a:pt x="4933" y="2627"/>
                    <a:pt x="5248" y="2567"/>
                    <a:pt x="5572" y="2567"/>
                  </a:cubicBezTo>
                  <a:cubicBezTo>
                    <a:pt x="5811" y="2567"/>
                    <a:pt x="6054" y="2600"/>
                    <a:pt x="6283" y="2653"/>
                  </a:cubicBezTo>
                  <a:cubicBezTo>
                    <a:pt x="6733" y="2753"/>
                    <a:pt x="7169" y="2916"/>
                    <a:pt x="7615" y="3013"/>
                  </a:cubicBezTo>
                  <a:cubicBezTo>
                    <a:pt x="8264" y="2184"/>
                    <a:pt x="8973" y="1525"/>
                    <a:pt x="9558" y="1052"/>
                  </a:cubicBezTo>
                  <a:cubicBezTo>
                    <a:pt x="8320" y="380"/>
                    <a:pt x="6899" y="0"/>
                    <a:pt x="5392" y="0"/>
                  </a:cubicBezTo>
                  <a:close/>
                </a:path>
              </a:pathLst>
            </a:custGeom>
            <a:solidFill>
              <a:srgbClr val="2F64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5" name="Google Shape;495;p27"/>
            <p:cNvSpPr/>
            <p:nvPr/>
          </p:nvSpPr>
          <p:spPr>
            <a:xfrm>
              <a:off x="1380484" y="3808636"/>
              <a:ext cx="627858" cy="502527"/>
            </a:xfrm>
            <a:custGeom>
              <a:avLst/>
              <a:gdLst/>
              <a:ahLst/>
              <a:cxnLst/>
              <a:rect l="l" t="t" r="r" b="b"/>
              <a:pathLst>
                <a:path w="7835" h="6271" extrusionOk="0">
                  <a:moveTo>
                    <a:pt x="6194" y="0"/>
                  </a:moveTo>
                  <a:cubicBezTo>
                    <a:pt x="6181" y="7"/>
                    <a:pt x="6164" y="17"/>
                    <a:pt x="6151" y="23"/>
                  </a:cubicBezTo>
                  <a:cubicBezTo>
                    <a:pt x="5931" y="117"/>
                    <a:pt x="5658" y="70"/>
                    <a:pt x="5462" y="206"/>
                  </a:cubicBezTo>
                  <a:cubicBezTo>
                    <a:pt x="5042" y="496"/>
                    <a:pt x="5399" y="1188"/>
                    <a:pt x="5185" y="1650"/>
                  </a:cubicBezTo>
                  <a:cubicBezTo>
                    <a:pt x="5030" y="2000"/>
                    <a:pt x="4600" y="2114"/>
                    <a:pt x="4224" y="2190"/>
                  </a:cubicBezTo>
                  <a:cubicBezTo>
                    <a:pt x="3784" y="2277"/>
                    <a:pt x="3348" y="2366"/>
                    <a:pt x="2902" y="2403"/>
                  </a:cubicBezTo>
                  <a:cubicBezTo>
                    <a:pt x="2480" y="2436"/>
                    <a:pt x="2041" y="2423"/>
                    <a:pt x="1648" y="2583"/>
                  </a:cubicBezTo>
                  <a:cubicBezTo>
                    <a:pt x="1371" y="2693"/>
                    <a:pt x="1132" y="2885"/>
                    <a:pt x="906" y="3082"/>
                  </a:cubicBezTo>
                  <a:cubicBezTo>
                    <a:pt x="489" y="3448"/>
                    <a:pt x="77" y="3944"/>
                    <a:pt x="1" y="4463"/>
                  </a:cubicBezTo>
                  <a:cubicBezTo>
                    <a:pt x="1475" y="5598"/>
                    <a:pt x="3322" y="6270"/>
                    <a:pt x="5329" y="6270"/>
                  </a:cubicBezTo>
                  <a:cubicBezTo>
                    <a:pt x="6201" y="6270"/>
                    <a:pt x="7042" y="6143"/>
                    <a:pt x="7835" y="5904"/>
                  </a:cubicBezTo>
                  <a:cubicBezTo>
                    <a:pt x="7685" y="5475"/>
                    <a:pt x="7149" y="5149"/>
                    <a:pt x="6756" y="5025"/>
                  </a:cubicBezTo>
                  <a:cubicBezTo>
                    <a:pt x="6510" y="4936"/>
                    <a:pt x="6248" y="4882"/>
                    <a:pt x="6031" y="4736"/>
                  </a:cubicBezTo>
                  <a:cubicBezTo>
                    <a:pt x="5812" y="4590"/>
                    <a:pt x="5652" y="4317"/>
                    <a:pt x="5738" y="4067"/>
                  </a:cubicBezTo>
                  <a:cubicBezTo>
                    <a:pt x="5878" y="3667"/>
                    <a:pt x="6437" y="3701"/>
                    <a:pt x="6847" y="3578"/>
                  </a:cubicBezTo>
                  <a:cubicBezTo>
                    <a:pt x="7233" y="3464"/>
                    <a:pt x="7526" y="3158"/>
                    <a:pt x="7798" y="2856"/>
                  </a:cubicBezTo>
                  <a:cubicBezTo>
                    <a:pt x="7139" y="2000"/>
                    <a:pt x="6580" y="1048"/>
                    <a:pt x="6194" y="0"/>
                  </a:cubicBezTo>
                  <a:close/>
                </a:path>
              </a:pathLst>
            </a:custGeom>
            <a:solidFill>
              <a:srgbClr val="2F64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6" name="Google Shape;496;p27"/>
            <p:cNvSpPr/>
            <p:nvPr/>
          </p:nvSpPr>
          <p:spPr>
            <a:xfrm>
              <a:off x="1464466" y="2932191"/>
              <a:ext cx="150253" cy="87588"/>
            </a:xfrm>
            <a:custGeom>
              <a:avLst/>
              <a:gdLst/>
              <a:ahLst/>
              <a:cxnLst/>
              <a:rect l="l" t="t" r="r" b="b"/>
              <a:pathLst>
                <a:path w="1875" h="1093" extrusionOk="0">
                  <a:moveTo>
                    <a:pt x="1874" y="1"/>
                  </a:moveTo>
                  <a:cubicBezTo>
                    <a:pt x="1215" y="191"/>
                    <a:pt x="587" y="453"/>
                    <a:pt x="0" y="783"/>
                  </a:cubicBezTo>
                  <a:cubicBezTo>
                    <a:pt x="207" y="985"/>
                    <a:pt x="493" y="1092"/>
                    <a:pt x="782" y="1092"/>
                  </a:cubicBezTo>
                  <a:cubicBezTo>
                    <a:pt x="1162" y="1092"/>
                    <a:pt x="1541" y="906"/>
                    <a:pt x="1741" y="493"/>
                  </a:cubicBezTo>
                  <a:cubicBezTo>
                    <a:pt x="1745" y="480"/>
                    <a:pt x="1751" y="470"/>
                    <a:pt x="1758" y="457"/>
                  </a:cubicBezTo>
                  <a:cubicBezTo>
                    <a:pt x="1828" y="303"/>
                    <a:pt x="1865" y="151"/>
                    <a:pt x="18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7" name="Google Shape;497;p27"/>
            <p:cNvSpPr/>
            <p:nvPr/>
          </p:nvSpPr>
          <p:spPr>
            <a:xfrm>
              <a:off x="964982" y="3208900"/>
              <a:ext cx="347305" cy="349549"/>
            </a:xfrm>
            <a:custGeom>
              <a:avLst/>
              <a:gdLst/>
              <a:ahLst/>
              <a:cxnLst/>
              <a:rect l="l" t="t" r="r" b="b"/>
              <a:pathLst>
                <a:path w="4334" h="4362" extrusionOk="0">
                  <a:moveTo>
                    <a:pt x="2283" y="0"/>
                  </a:moveTo>
                  <a:cubicBezTo>
                    <a:pt x="1741" y="0"/>
                    <a:pt x="1122" y="113"/>
                    <a:pt x="885" y="581"/>
                  </a:cubicBezTo>
                  <a:cubicBezTo>
                    <a:pt x="0" y="2318"/>
                    <a:pt x="1588" y="4362"/>
                    <a:pt x="2702" y="4362"/>
                  </a:cubicBezTo>
                  <a:cubicBezTo>
                    <a:pt x="2707" y="4362"/>
                    <a:pt x="2711" y="4362"/>
                    <a:pt x="2716" y="4362"/>
                  </a:cubicBezTo>
                  <a:cubicBezTo>
                    <a:pt x="3831" y="4349"/>
                    <a:pt x="2210" y="3181"/>
                    <a:pt x="2210" y="3180"/>
                  </a:cubicBezTo>
                  <a:lnTo>
                    <a:pt x="2210" y="3180"/>
                  </a:lnTo>
                  <a:cubicBezTo>
                    <a:pt x="2210" y="3181"/>
                    <a:pt x="3046" y="3685"/>
                    <a:pt x="3513" y="3685"/>
                  </a:cubicBezTo>
                  <a:cubicBezTo>
                    <a:pt x="3571" y="3685"/>
                    <a:pt x="3623" y="3677"/>
                    <a:pt x="3668" y="3660"/>
                  </a:cubicBezTo>
                  <a:cubicBezTo>
                    <a:pt x="4067" y="3497"/>
                    <a:pt x="2610" y="2385"/>
                    <a:pt x="2610" y="2385"/>
                  </a:cubicBezTo>
                  <a:lnTo>
                    <a:pt x="2610" y="2385"/>
                  </a:lnTo>
                  <a:cubicBezTo>
                    <a:pt x="2610" y="2385"/>
                    <a:pt x="3279" y="2652"/>
                    <a:pt x="3726" y="2652"/>
                  </a:cubicBezTo>
                  <a:cubicBezTo>
                    <a:pt x="3876" y="2652"/>
                    <a:pt x="4001" y="2622"/>
                    <a:pt x="4067" y="2541"/>
                  </a:cubicBezTo>
                  <a:cubicBezTo>
                    <a:pt x="4333" y="2225"/>
                    <a:pt x="2559" y="1287"/>
                    <a:pt x="2559" y="1287"/>
                  </a:cubicBezTo>
                  <a:cubicBezTo>
                    <a:pt x="2559" y="1287"/>
                    <a:pt x="3345" y="787"/>
                    <a:pt x="3229" y="99"/>
                  </a:cubicBezTo>
                  <a:cubicBezTo>
                    <a:pt x="3229" y="99"/>
                    <a:pt x="2789" y="0"/>
                    <a:pt x="2283" y="0"/>
                  </a:cubicBezTo>
                  <a:close/>
                </a:path>
              </a:pathLst>
            </a:custGeom>
            <a:solidFill>
              <a:srgbClr val="BBCC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8" name="Google Shape;498;p27"/>
            <p:cNvSpPr/>
            <p:nvPr/>
          </p:nvSpPr>
          <p:spPr>
            <a:xfrm>
              <a:off x="1902165" y="2849972"/>
              <a:ext cx="330397" cy="305074"/>
            </a:xfrm>
            <a:custGeom>
              <a:avLst/>
              <a:gdLst/>
              <a:ahLst/>
              <a:cxnLst/>
              <a:rect l="l" t="t" r="r" b="b"/>
              <a:pathLst>
                <a:path w="4123" h="3807" extrusionOk="0">
                  <a:moveTo>
                    <a:pt x="1588" y="0"/>
                  </a:moveTo>
                  <a:cubicBezTo>
                    <a:pt x="848" y="0"/>
                    <a:pt x="266" y="364"/>
                    <a:pt x="266" y="364"/>
                  </a:cubicBezTo>
                  <a:cubicBezTo>
                    <a:pt x="143" y="913"/>
                    <a:pt x="1116" y="1352"/>
                    <a:pt x="1116" y="1352"/>
                  </a:cubicBezTo>
                  <a:cubicBezTo>
                    <a:pt x="1116" y="1352"/>
                    <a:pt x="0" y="3120"/>
                    <a:pt x="423" y="3217"/>
                  </a:cubicBezTo>
                  <a:cubicBezTo>
                    <a:pt x="439" y="3220"/>
                    <a:pt x="455" y="3222"/>
                    <a:pt x="471" y="3222"/>
                  </a:cubicBezTo>
                  <a:cubicBezTo>
                    <a:pt x="896" y="3222"/>
                    <a:pt x="1538" y="2062"/>
                    <a:pt x="1538" y="2062"/>
                  </a:cubicBezTo>
                  <a:lnTo>
                    <a:pt x="1538" y="2062"/>
                  </a:lnTo>
                  <a:cubicBezTo>
                    <a:pt x="1538" y="2062"/>
                    <a:pt x="1191" y="3506"/>
                    <a:pt x="1455" y="3543"/>
                  </a:cubicBezTo>
                  <a:cubicBezTo>
                    <a:pt x="1460" y="3543"/>
                    <a:pt x="1466" y="3544"/>
                    <a:pt x="1471" y="3544"/>
                  </a:cubicBezTo>
                  <a:cubicBezTo>
                    <a:pt x="1746" y="3544"/>
                    <a:pt x="2443" y="2601"/>
                    <a:pt x="2443" y="2601"/>
                  </a:cubicBezTo>
                  <a:lnTo>
                    <a:pt x="2443" y="2601"/>
                  </a:lnTo>
                  <a:cubicBezTo>
                    <a:pt x="2443" y="2601"/>
                    <a:pt x="2210" y="3679"/>
                    <a:pt x="2636" y="3802"/>
                  </a:cubicBezTo>
                  <a:cubicBezTo>
                    <a:pt x="2647" y="3805"/>
                    <a:pt x="2658" y="3807"/>
                    <a:pt x="2670" y="3807"/>
                  </a:cubicBezTo>
                  <a:cubicBezTo>
                    <a:pt x="3113" y="3807"/>
                    <a:pt x="4123" y="1480"/>
                    <a:pt x="2925" y="487"/>
                  </a:cubicBezTo>
                  <a:cubicBezTo>
                    <a:pt x="2480" y="118"/>
                    <a:pt x="2009" y="0"/>
                    <a:pt x="1588" y="0"/>
                  </a:cubicBezTo>
                  <a:close/>
                </a:path>
              </a:pathLst>
            </a:custGeom>
            <a:solidFill>
              <a:srgbClr val="BBCC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9" name="Google Shape;499;p27"/>
            <p:cNvSpPr/>
            <p:nvPr/>
          </p:nvSpPr>
          <p:spPr>
            <a:xfrm>
              <a:off x="761198" y="2767352"/>
              <a:ext cx="13943" cy="44635"/>
            </a:xfrm>
            <a:custGeom>
              <a:avLst/>
              <a:gdLst/>
              <a:ahLst/>
              <a:cxnLst/>
              <a:rect l="l" t="t" r="r" b="b"/>
              <a:pathLst>
                <a:path w="174" h="557" extrusionOk="0">
                  <a:moveTo>
                    <a:pt x="64" y="1"/>
                  </a:moveTo>
                  <a:cubicBezTo>
                    <a:pt x="33" y="1"/>
                    <a:pt x="0" y="21"/>
                    <a:pt x="4" y="64"/>
                  </a:cubicBezTo>
                  <a:cubicBezTo>
                    <a:pt x="17" y="207"/>
                    <a:pt x="27" y="351"/>
                    <a:pt x="40" y="494"/>
                  </a:cubicBezTo>
                  <a:cubicBezTo>
                    <a:pt x="44" y="537"/>
                    <a:pt x="77" y="557"/>
                    <a:pt x="110" y="557"/>
                  </a:cubicBezTo>
                  <a:cubicBezTo>
                    <a:pt x="143" y="557"/>
                    <a:pt x="173" y="537"/>
                    <a:pt x="170" y="494"/>
                  </a:cubicBezTo>
                  <a:cubicBezTo>
                    <a:pt x="160" y="351"/>
                    <a:pt x="147" y="207"/>
                    <a:pt x="137" y="64"/>
                  </a:cubicBezTo>
                  <a:cubicBezTo>
                    <a:pt x="133" y="21"/>
                    <a:pt x="97" y="1"/>
                    <a:pt x="64" y="1"/>
                  </a:cubicBezTo>
                  <a:close/>
                </a:path>
              </a:pathLst>
            </a:custGeom>
            <a:solidFill>
              <a:srgbClr val="648D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0" name="Google Shape;500;p27"/>
            <p:cNvSpPr/>
            <p:nvPr/>
          </p:nvSpPr>
          <p:spPr>
            <a:xfrm>
              <a:off x="796137" y="2735137"/>
              <a:ext cx="10738" cy="37904"/>
            </a:xfrm>
            <a:custGeom>
              <a:avLst/>
              <a:gdLst/>
              <a:ahLst/>
              <a:cxnLst/>
              <a:rect l="l" t="t" r="r" b="b"/>
              <a:pathLst>
                <a:path w="134" h="473" extrusionOk="0">
                  <a:moveTo>
                    <a:pt x="67" y="0"/>
                  </a:moveTo>
                  <a:cubicBezTo>
                    <a:pt x="33" y="0"/>
                    <a:pt x="1" y="20"/>
                    <a:pt x="1" y="63"/>
                  </a:cubicBezTo>
                  <a:lnTo>
                    <a:pt x="1" y="409"/>
                  </a:lnTo>
                  <a:cubicBezTo>
                    <a:pt x="1" y="449"/>
                    <a:pt x="33" y="473"/>
                    <a:pt x="67" y="473"/>
                  </a:cubicBezTo>
                  <a:cubicBezTo>
                    <a:pt x="100" y="473"/>
                    <a:pt x="133" y="449"/>
                    <a:pt x="133" y="409"/>
                  </a:cubicBezTo>
                  <a:lnTo>
                    <a:pt x="133" y="63"/>
                  </a:lnTo>
                  <a:cubicBezTo>
                    <a:pt x="133" y="20"/>
                    <a:pt x="100" y="0"/>
                    <a:pt x="67" y="0"/>
                  </a:cubicBezTo>
                  <a:close/>
                </a:path>
              </a:pathLst>
            </a:custGeom>
            <a:solidFill>
              <a:srgbClr val="648D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1" name="Google Shape;501;p27"/>
            <p:cNvSpPr/>
            <p:nvPr/>
          </p:nvSpPr>
          <p:spPr>
            <a:xfrm>
              <a:off x="1001203" y="2822646"/>
              <a:ext cx="10498" cy="28528"/>
            </a:xfrm>
            <a:custGeom>
              <a:avLst/>
              <a:gdLst/>
              <a:ahLst/>
              <a:cxnLst/>
              <a:rect l="l" t="t" r="r" b="b"/>
              <a:pathLst>
                <a:path w="131" h="356" extrusionOk="0">
                  <a:moveTo>
                    <a:pt x="67" y="0"/>
                  </a:moveTo>
                  <a:cubicBezTo>
                    <a:pt x="34" y="0"/>
                    <a:pt x="1" y="20"/>
                    <a:pt x="1" y="63"/>
                  </a:cubicBezTo>
                  <a:lnTo>
                    <a:pt x="1" y="292"/>
                  </a:lnTo>
                  <a:cubicBezTo>
                    <a:pt x="1" y="336"/>
                    <a:pt x="34" y="355"/>
                    <a:pt x="67" y="355"/>
                  </a:cubicBezTo>
                  <a:cubicBezTo>
                    <a:pt x="101" y="355"/>
                    <a:pt x="130" y="336"/>
                    <a:pt x="130" y="292"/>
                  </a:cubicBezTo>
                  <a:lnTo>
                    <a:pt x="130" y="63"/>
                  </a:lnTo>
                  <a:cubicBezTo>
                    <a:pt x="130" y="20"/>
                    <a:pt x="101" y="0"/>
                    <a:pt x="67" y="0"/>
                  </a:cubicBezTo>
                  <a:close/>
                </a:path>
              </a:pathLst>
            </a:custGeom>
            <a:solidFill>
              <a:srgbClr val="83A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2" name="Google Shape;502;p27"/>
            <p:cNvSpPr/>
            <p:nvPr/>
          </p:nvSpPr>
          <p:spPr>
            <a:xfrm>
              <a:off x="1016990" y="2778571"/>
              <a:ext cx="14184" cy="33657"/>
            </a:xfrm>
            <a:custGeom>
              <a:avLst/>
              <a:gdLst/>
              <a:ahLst/>
              <a:cxnLst/>
              <a:rect l="l" t="t" r="r" b="b"/>
              <a:pathLst>
                <a:path w="177" h="420" extrusionOk="0">
                  <a:moveTo>
                    <a:pt x="80" y="0"/>
                  </a:moveTo>
                  <a:cubicBezTo>
                    <a:pt x="40" y="0"/>
                    <a:pt x="0" y="34"/>
                    <a:pt x="13" y="84"/>
                  </a:cubicBezTo>
                  <a:cubicBezTo>
                    <a:pt x="36" y="167"/>
                    <a:pt x="47" y="250"/>
                    <a:pt x="33" y="337"/>
                  </a:cubicBezTo>
                  <a:cubicBezTo>
                    <a:pt x="27" y="386"/>
                    <a:pt x="70" y="420"/>
                    <a:pt x="107" y="420"/>
                  </a:cubicBezTo>
                  <a:cubicBezTo>
                    <a:pt x="133" y="420"/>
                    <a:pt x="156" y="406"/>
                    <a:pt x="160" y="374"/>
                  </a:cubicBezTo>
                  <a:cubicBezTo>
                    <a:pt x="176" y="260"/>
                    <a:pt x="170" y="157"/>
                    <a:pt x="140" y="47"/>
                  </a:cubicBezTo>
                  <a:cubicBezTo>
                    <a:pt x="133" y="14"/>
                    <a:pt x="107" y="0"/>
                    <a:pt x="80" y="0"/>
                  </a:cubicBezTo>
                  <a:close/>
                </a:path>
              </a:pathLst>
            </a:custGeom>
            <a:solidFill>
              <a:srgbClr val="83A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3" name="Google Shape;503;p27"/>
            <p:cNvSpPr/>
            <p:nvPr/>
          </p:nvSpPr>
          <p:spPr>
            <a:xfrm>
              <a:off x="892940" y="2804134"/>
              <a:ext cx="10738" cy="33176"/>
            </a:xfrm>
            <a:custGeom>
              <a:avLst/>
              <a:gdLst/>
              <a:ahLst/>
              <a:cxnLst/>
              <a:rect l="l" t="t" r="r" b="b"/>
              <a:pathLst>
                <a:path w="134" h="414" extrusionOk="0">
                  <a:moveTo>
                    <a:pt x="67" y="1"/>
                  </a:moveTo>
                  <a:cubicBezTo>
                    <a:pt x="34" y="1"/>
                    <a:pt x="0" y="21"/>
                    <a:pt x="0" y="64"/>
                  </a:cubicBezTo>
                  <a:lnTo>
                    <a:pt x="0" y="351"/>
                  </a:lnTo>
                  <a:cubicBezTo>
                    <a:pt x="0" y="394"/>
                    <a:pt x="34" y="414"/>
                    <a:pt x="67" y="414"/>
                  </a:cubicBezTo>
                  <a:cubicBezTo>
                    <a:pt x="100" y="414"/>
                    <a:pt x="134" y="394"/>
                    <a:pt x="134" y="351"/>
                  </a:cubicBezTo>
                  <a:lnTo>
                    <a:pt x="134" y="64"/>
                  </a:lnTo>
                  <a:cubicBezTo>
                    <a:pt x="134" y="21"/>
                    <a:pt x="100" y="1"/>
                    <a:pt x="67" y="1"/>
                  </a:cubicBezTo>
                  <a:close/>
                </a:path>
              </a:pathLst>
            </a:custGeom>
            <a:solidFill>
              <a:srgbClr val="83A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4" name="Google Shape;504;p27"/>
            <p:cNvSpPr/>
            <p:nvPr/>
          </p:nvSpPr>
          <p:spPr>
            <a:xfrm>
              <a:off x="911372" y="2889238"/>
              <a:ext cx="10658" cy="26525"/>
            </a:xfrm>
            <a:custGeom>
              <a:avLst/>
              <a:gdLst/>
              <a:ahLst/>
              <a:cxnLst/>
              <a:rect l="l" t="t" r="r" b="b"/>
              <a:pathLst>
                <a:path w="133" h="331" extrusionOk="0">
                  <a:moveTo>
                    <a:pt x="67" y="1"/>
                  </a:moveTo>
                  <a:cubicBezTo>
                    <a:pt x="33" y="1"/>
                    <a:pt x="0" y="24"/>
                    <a:pt x="0" y="68"/>
                  </a:cubicBezTo>
                  <a:lnTo>
                    <a:pt x="0" y="267"/>
                  </a:lnTo>
                  <a:cubicBezTo>
                    <a:pt x="0" y="310"/>
                    <a:pt x="33" y="330"/>
                    <a:pt x="67" y="330"/>
                  </a:cubicBezTo>
                  <a:cubicBezTo>
                    <a:pt x="100" y="330"/>
                    <a:pt x="133" y="310"/>
                    <a:pt x="133" y="267"/>
                  </a:cubicBezTo>
                  <a:lnTo>
                    <a:pt x="133" y="68"/>
                  </a:lnTo>
                  <a:cubicBezTo>
                    <a:pt x="133" y="24"/>
                    <a:pt x="100" y="1"/>
                    <a:pt x="67" y="1"/>
                  </a:cubicBezTo>
                  <a:close/>
                </a:path>
              </a:pathLst>
            </a:custGeom>
            <a:solidFill>
              <a:srgbClr val="83A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5" name="Google Shape;505;p27"/>
            <p:cNvSpPr/>
            <p:nvPr/>
          </p:nvSpPr>
          <p:spPr>
            <a:xfrm>
              <a:off x="1060984" y="2666060"/>
              <a:ext cx="10738" cy="21636"/>
            </a:xfrm>
            <a:custGeom>
              <a:avLst/>
              <a:gdLst/>
              <a:ahLst/>
              <a:cxnLst/>
              <a:rect l="l" t="t" r="r" b="b"/>
              <a:pathLst>
                <a:path w="134" h="270" extrusionOk="0">
                  <a:moveTo>
                    <a:pt x="66" y="0"/>
                  </a:moveTo>
                  <a:cubicBezTo>
                    <a:pt x="34" y="0"/>
                    <a:pt x="0" y="20"/>
                    <a:pt x="0" y="63"/>
                  </a:cubicBezTo>
                  <a:lnTo>
                    <a:pt x="0" y="206"/>
                  </a:lnTo>
                  <a:cubicBezTo>
                    <a:pt x="0" y="249"/>
                    <a:pt x="34" y="269"/>
                    <a:pt x="66" y="269"/>
                  </a:cubicBezTo>
                  <a:cubicBezTo>
                    <a:pt x="100" y="269"/>
                    <a:pt x="133" y="249"/>
                    <a:pt x="133" y="206"/>
                  </a:cubicBezTo>
                  <a:lnTo>
                    <a:pt x="133" y="63"/>
                  </a:lnTo>
                  <a:cubicBezTo>
                    <a:pt x="133" y="20"/>
                    <a:pt x="100" y="0"/>
                    <a:pt x="66" y="0"/>
                  </a:cubicBezTo>
                  <a:close/>
                </a:path>
              </a:pathLst>
            </a:custGeom>
            <a:solidFill>
              <a:srgbClr val="648D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6" name="Google Shape;506;p27"/>
            <p:cNvSpPr/>
            <p:nvPr/>
          </p:nvSpPr>
          <p:spPr>
            <a:xfrm>
              <a:off x="1854645" y="2504667"/>
              <a:ext cx="22278" cy="42472"/>
            </a:xfrm>
            <a:custGeom>
              <a:avLst/>
              <a:gdLst/>
              <a:ahLst/>
              <a:cxnLst/>
              <a:rect l="l" t="t" r="r" b="b"/>
              <a:pathLst>
                <a:path w="278" h="530" extrusionOk="0">
                  <a:moveTo>
                    <a:pt x="81" y="1"/>
                  </a:moveTo>
                  <a:cubicBezTo>
                    <a:pt x="41" y="1"/>
                    <a:pt x="1" y="34"/>
                    <a:pt x="11" y="84"/>
                  </a:cubicBezTo>
                  <a:cubicBezTo>
                    <a:pt x="41" y="220"/>
                    <a:pt x="81" y="354"/>
                    <a:pt x="131" y="483"/>
                  </a:cubicBezTo>
                  <a:cubicBezTo>
                    <a:pt x="144" y="517"/>
                    <a:pt x="171" y="529"/>
                    <a:pt x="197" y="529"/>
                  </a:cubicBezTo>
                  <a:cubicBezTo>
                    <a:pt x="237" y="529"/>
                    <a:pt x="277" y="497"/>
                    <a:pt x="257" y="449"/>
                  </a:cubicBezTo>
                  <a:cubicBezTo>
                    <a:pt x="207" y="320"/>
                    <a:pt x="167" y="187"/>
                    <a:pt x="137" y="47"/>
                  </a:cubicBezTo>
                  <a:cubicBezTo>
                    <a:pt x="131" y="14"/>
                    <a:pt x="107" y="1"/>
                    <a:pt x="81" y="1"/>
                  </a:cubicBezTo>
                  <a:close/>
                </a:path>
              </a:pathLst>
            </a:custGeom>
            <a:solidFill>
              <a:srgbClr val="83A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7" name="Google Shape;507;p27"/>
            <p:cNvSpPr/>
            <p:nvPr/>
          </p:nvSpPr>
          <p:spPr>
            <a:xfrm>
              <a:off x="1879728" y="2529990"/>
              <a:ext cx="17710" cy="44635"/>
            </a:xfrm>
            <a:custGeom>
              <a:avLst/>
              <a:gdLst/>
              <a:ahLst/>
              <a:cxnLst/>
              <a:rect l="l" t="t" r="r" b="b"/>
              <a:pathLst>
                <a:path w="221" h="557" extrusionOk="0">
                  <a:moveTo>
                    <a:pt x="90" y="1"/>
                  </a:moveTo>
                  <a:cubicBezTo>
                    <a:pt x="58" y="1"/>
                    <a:pt x="24" y="24"/>
                    <a:pt x="18" y="64"/>
                  </a:cubicBezTo>
                  <a:cubicBezTo>
                    <a:pt x="1" y="217"/>
                    <a:pt x="21" y="370"/>
                    <a:pt x="78" y="513"/>
                  </a:cubicBezTo>
                  <a:cubicBezTo>
                    <a:pt x="87" y="543"/>
                    <a:pt x="113" y="557"/>
                    <a:pt x="141" y="557"/>
                  </a:cubicBezTo>
                  <a:cubicBezTo>
                    <a:pt x="184" y="557"/>
                    <a:pt x="221" y="526"/>
                    <a:pt x="204" y="480"/>
                  </a:cubicBezTo>
                  <a:cubicBezTo>
                    <a:pt x="153" y="344"/>
                    <a:pt x="133" y="207"/>
                    <a:pt x="150" y="64"/>
                  </a:cubicBezTo>
                  <a:cubicBezTo>
                    <a:pt x="153" y="24"/>
                    <a:pt x="124" y="1"/>
                    <a:pt x="90" y="1"/>
                  </a:cubicBezTo>
                  <a:close/>
                </a:path>
              </a:pathLst>
            </a:custGeom>
            <a:solidFill>
              <a:srgbClr val="83A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8" name="Google Shape;508;p27"/>
            <p:cNvSpPr/>
            <p:nvPr/>
          </p:nvSpPr>
          <p:spPr>
            <a:xfrm>
              <a:off x="1993360" y="2451617"/>
              <a:ext cx="12100" cy="21396"/>
            </a:xfrm>
            <a:custGeom>
              <a:avLst/>
              <a:gdLst/>
              <a:ahLst/>
              <a:cxnLst/>
              <a:rect l="l" t="t" r="r" b="b"/>
              <a:pathLst>
                <a:path w="151" h="267" extrusionOk="0">
                  <a:moveTo>
                    <a:pt x="67" y="0"/>
                  </a:moveTo>
                  <a:cubicBezTo>
                    <a:pt x="44" y="0"/>
                    <a:pt x="21" y="17"/>
                    <a:pt x="13" y="50"/>
                  </a:cubicBezTo>
                  <a:cubicBezTo>
                    <a:pt x="7" y="87"/>
                    <a:pt x="4" y="123"/>
                    <a:pt x="1" y="163"/>
                  </a:cubicBezTo>
                  <a:cubicBezTo>
                    <a:pt x="50" y="190"/>
                    <a:pt x="93" y="223"/>
                    <a:pt x="130" y="266"/>
                  </a:cubicBezTo>
                  <a:cubicBezTo>
                    <a:pt x="127" y="206"/>
                    <a:pt x="130" y="147"/>
                    <a:pt x="140" y="83"/>
                  </a:cubicBezTo>
                  <a:cubicBezTo>
                    <a:pt x="150" y="33"/>
                    <a:pt x="107" y="0"/>
                    <a:pt x="67" y="0"/>
                  </a:cubicBezTo>
                  <a:close/>
                </a:path>
              </a:pathLst>
            </a:custGeom>
            <a:solidFill>
              <a:srgbClr val="648D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9" name="Google Shape;509;p27"/>
            <p:cNvSpPr/>
            <p:nvPr/>
          </p:nvSpPr>
          <p:spPr>
            <a:xfrm>
              <a:off x="1992799" y="2464679"/>
              <a:ext cx="16908" cy="36622"/>
            </a:xfrm>
            <a:custGeom>
              <a:avLst/>
              <a:gdLst/>
              <a:ahLst/>
              <a:cxnLst/>
              <a:rect l="l" t="t" r="r" b="b"/>
              <a:pathLst>
                <a:path w="211" h="457" extrusionOk="0">
                  <a:moveTo>
                    <a:pt x="8" y="0"/>
                  </a:moveTo>
                  <a:lnTo>
                    <a:pt x="8" y="0"/>
                  </a:lnTo>
                  <a:cubicBezTo>
                    <a:pt x="0" y="140"/>
                    <a:pt x="17" y="277"/>
                    <a:pt x="64" y="413"/>
                  </a:cubicBezTo>
                  <a:cubicBezTo>
                    <a:pt x="77" y="443"/>
                    <a:pt x="104" y="456"/>
                    <a:pt x="131" y="456"/>
                  </a:cubicBezTo>
                  <a:cubicBezTo>
                    <a:pt x="171" y="456"/>
                    <a:pt x="211" y="426"/>
                    <a:pt x="194" y="377"/>
                  </a:cubicBezTo>
                  <a:cubicBezTo>
                    <a:pt x="160" y="286"/>
                    <a:pt x="144" y="197"/>
                    <a:pt x="137" y="103"/>
                  </a:cubicBezTo>
                  <a:cubicBezTo>
                    <a:pt x="100" y="60"/>
                    <a:pt x="57" y="27"/>
                    <a:pt x="8" y="0"/>
                  </a:cubicBezTo>
                  <a:close/>
                </a:path>
              </a:pathLst>
            </a:custGeom>
            <a:solidFill>
              <a:srgbClr val="83A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10" name="Google Shape;510;p27"/>
            <p:cNvSpPr/>
            <p:nvPr/>
          </p:nvSpPr>
          <p:spPr>
            <a:xfrm>
              <a:off x="2020606" y="2472452"/>
              <a:ext cx="14745" cy="30932"/>
            </a:xfrm>
            <a:custGeom>
              <a:avLst/>
              <a:gdLst/>
              <a:ahLst/>
              <a:cxnLst/>
              <a:rect l="l" t="t" r="r" b="b"/>
              <a:pathLst>
                <a:path w="184" h="386" extrusionOk="0">
                  <a:moveTo>
                    <a:pt x="80" y="0"/>
                  </a:moveTo>
                  <a:cubicBezTo>
                    <a:pt x="40" y="0"/>
                    <a:pt x="0" y="33"/>
                    <a:pt x="17" y="83"/>
                  </a:cubicBezTo>
                  <a:cubicBezTo>
                    <a:pt x="43" y="163"/>
                    <a:pt x="50" y="240"/>
                    <a:pt x="40" y="323"/>
                  </a:cubicBezTo>
                  <a:cubicBezTo>
                    <a:pt x="37" y="366"/>
                    <a:pt x="66" y="386"/>
                    <a:pt x="97" y="386"/>
                  </a:cubicBezTo>
                  <a:cubicBezTo>
                    <a:pt x="130" y="386"/>
                    <a:pt x="166" y="366"/>
                    <a:pt x="173" y="323"/>
                  </a:cubicBezTo>
                  <a:cubicBezTo>
                    <a:pt x="183" y="229"/>
                    <a:pt x="173" y="137"/>
                    <a:pt x="143" y="46"/>
                  </a:cubicBezTo>
                  <a:cubicBezTo>
                    <a:pt x="133" y="17"/>
                    <a:pt x="106" y="0"/>
                    <a:pt x="80" y="0"/>
                  </a:cubicBezTo>
                  <a:close/>
                </a:path>
              </a:pathLst>
            </a:custGeom>
            <a:solidFill>
              <a:srgbClr val="648D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11" name="Google Shape;511;p27"/>
            <p:cNvSpPr/>
            <p:nvPr/>
          </p:nvSpPr>
          <p:spPr>
            <a:xfrm>
              <a:off x="1968037" y="2643863"/>
              <a:ext cx="4888" cy="7052"/>
            </a:xfrm>
            <a:custGeom>
              <a:avLst/>
              <a:gdLst/>
              <a:ahLst/>
              <a:cxnLst/>
              <a:rect l="l" t="t" r="r" b="b"/>
              <a:pathLst>
                <a:path w="61" h="88" extrusionOk="0">
                  <a:moveTo>
                    <a:pt x="0" y="1"/>
                  </a:moveTo>
                  <a:cubicBezTo>
                    <a:pt x="20" y="30"/>
                    <a:pt x="40" y="58"/>
                    <a:pt x="60" y="87"/>
                  </a:cubicBezTo>
                  <a:cubicBezTo>
                    <a:pt x="50" y="58"/>
                    <a:pt x="40" y="30"/>
                    <a:pt x="30" y="1"/>
                  </a:cubicBezTo>
                  <a:close/>
                </a:path>
              </a:pathLst>
            </a:custGeom>
            <a:solidFill>
              <a:srgbClr val="648D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12" name="Google Shape;512;p27"/>
            <p:cNvSpPr/>
            <p:nvPr/>
          </p:nvSpPr>
          <p:spPr>
            <a:xfrm>
              <a:off x="1957299" y="2636410"/>
              <a:ext cx="25243" cy="44395"/>
            </a:xfrm>
            <a:custGeom>
              <a:avLst/>
              <a:gdLst/>
              <a:ahLst/>
              <a:cxnLst/>
              <a:rect l="l" t="t" r="r" b="b"/>
              <a:pathLst>
                <a:path w="315" h="554" extrusionOk="0">
                  <a:moveTo>
                    <a:pt x="81" y="0"/>
                  </a:moveTo>
                  <a:cubicBezTo>
                    <a:pt x="41" y="0"/>
                    <a:pt x="1" y="31"/>
                    <a:pt x="18" y="80"/>
                  </a:cubicBezTo>
                  <a:cubicBezTo>
                    <a:pt x="68" y="223"/>
                    <a:pt x="121" y="367"/>
                    <a:pt x="171" y="510"/>
                  </a:cubicBezTo>
                  <a:cubicBezTo>
                    <a:pt x="181" y="540"/>
                    <a:pt x="208" y="553"/>
                    <a:pt x="234" y="553"/>
                  </a:cubicBezTo>
                  <a:cubicBezTo>
                    <a:pt x="274" y="553"/>
                    <a:pt x="314" y="523"/>
                    <a:pt x="297" y="473"/>
                  </a:cubicBezTo>
                  <a:cubicBezTo>
                    <a:pt x="264" y="377"/>
                    <a:pt x="228" y="277"/>
                    <a:pt x="194" y="180"/>
                  </a:cubicBezTo>
                  <a:cubicBezTo>
                    <a:pt x="174" y="151"/>
                    <a:pt x="154" y="123"/>
                    <a:pt x="134" y="94"/>
                  </a:cubicBezTo>
                  <a:lnTo>
                    <a:pt x="164" y="94"/>
                  </a:lnTo>
                  <a:cubicBezTo>
                    <a:pt x="158" y="77"/>
                    <a:pt x="151" y="60"/>
                    <a:pt x="144" y="44"/>
                  </a:cubicBezTo>
                  <a:cubicBezTo>
                    <a:pt x="134" y="14"/>
                    <a:pt x="108" y="0"/>
                    <a:pt x="81" y="0"/>
                  </a:cubicBezTo>
                  <a:close/>
                </a:path>
              </a:pathLst>
            </a:custGeom>
            <a:solidFill>
              <a:srgbClr val="83A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13" name="Google Shape;513;p27"/>
            <p:cNvSpPr/>
            <p:nvPr/>
          </p:nvSpPr>
          <p:spPr>
            <a:xfrm>
              <a:off x="2006662" y="2629198"/>
              <a:ext cx="16348" cy="37984"/>
            </a:xfrm>
            <a:custGeom>
              <a:avLst/>
              <a:gdLst/>
              <a:ahLst/>
              <a:cxnLst/>
              <a:rect l="l" t="t" r="r" b="b"/>
              <a:pathLst>
                <a:path w="204" h="474" extrusionOk="0">
                  <a:moveTo>
                    <a:pt x="111" y="1"/>
                  </a:moveTo>
                  <a:cubicBezTo>
                    <a:pt x="81" y="41"/>
                    <a:pt x="44" y="78"/>
                    <a:pt x="1" y="107"/>
                  </a:cubicBezTo>
                  <a:cubicBezTo>
                    <a:pt x="21" y="213"/>
                    <a:pt x="44" y="320"/>
                    <a:pt x="67" y="427"/>
                  </a:cubicBezTo>
                  <a:cubicBezTo>
                    <a:pt x="74" y="460"/>
                    <a:pt x="97" y="473"/>
                    <a:pt x="124" y="473"/>
                  </a:cubicBezTo>
                  <a:cubicBezTo>
                    <a:pt x="161" y="473"/>
                    <a:pt x="204" y="440"/>
                    <a:pt x="194" y="393"/>
                  </a:cubicBezTo>
                  <a:cubicBezTo>
                    <a:pt x="164" y="261"/>
                    <a:pt x="137" y="130"/>
                    <a:pt x="111" y="1"/>
                  </a:cubicBezTo>
                  <a:close/>
                </a:path>
              </a:pathLst>
            </a:custGeom>
            <a:solidFill>
              <a:srgbClr val="648D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14" name="Google Shape;514;p27"/>
            <p:cNvSpPr/>
            <p:nvPr/>
          </p:nvSpPr>
          <p:spPr>
            <a:xfrm>
              <a:off x="2004338" y="2624470"/>
              <a:ext cx="11299" cy="13383"/>
            </a:xfrm>
            <a:custGeom>
              <a:avLst/>
              <a:gdLst/>
              <a:ahLst/>
              <a:cxnLst/>
              <a:rect l="l" t="t" r="r" b="b"/>
              <a:pathLst>
                <a:path w="141" h="167" extrusionOk="0">
                  <a:moveTo>
                    <a:pt x="80" y="0"/>
                  </a:moveTo>
                  <a:cubicBezTo>
                    <a:pt x="43" y="0"/>
                    <a:pt x="0" y="33"/>
                    <a:pt x="10" y="83"/>
                  </a:cubicBezTo>
                  <a:cubicBezTo>
                    <a:pt x="16" y="109"/>
                    <a:pt x="23" y="137"/>
                    <a:pt x="30" y="166"/>
                  </a:cubicBezTo>
                  <a:cubicBezTo>
                    <a:pt x="73" y="137"/>
                    <a:pt x="110" y="100"/>
                    <a:pt x="140" y="60"/>
                  </a:cubicBezTo>
                  <a:lnTo>
                    <a:pt x="140" y="46"/>
                  </a:lnTo>
                  <a:cubicBezTo>
                    <a:pt x="130" y="17"/>
                    <a:pt x="106" y="0"/>
                    <a:pt x="80" y="0"/>
                  </a:cubicBezTo>
                  <a:close/>
                </a:path>
              </a:pathLst>
            </a:custGeom>
            <a:solidFill>
              <a:srgbClr val="83A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15" name="Google Shape;515;p27"/>
            <p:cNvSpPr/>
            <p:nvPr/>
          </p:nvSpPr>
          <p:spPr>
            <a:xfrm>
              <a:off x="2027016" y="2744193"/>
              <a:ext cx="13623" cy="40308"/>
            </a:xfrm>
            <a:custGeom>
              <a:avLst/>
              <a:gdLst/>
              <a:ahLst/>
              <a:cxnLst/>
              <a:rect l="l" t="t" r="r" b="b"/>
              <a:pathLst>
                <a:path w="170" h="503" extrusionOk="0">
                  <a:moveTo>
                    <a:pt x="63" y="1"/>
                  </a:moveTo>
                  <a:cubicBezTo>
                    <a:pt x="30" y="1"/>
                    <a:pt x="0" y="21"/>
                    <a:pt x="3" y="64"/>
                  </a:cubicBezTo>
                  <a:cubicBezTo>
                    <a:pt x="13" y="190"/>
                    <a:pt x="23" y="313"/>
                    <a:pt x="37" y="440"/>
                  </a:cubicBezTo>
                  <a:cubicBezTo>
                    <a:pt x="40" y="483"/>
                    <a:pt x="73" y="503"/>
                    <a:pt x="106" y="503"/>
                  </a:cubicBezTo>
                  <a:cubicBezTo>
                    <a:pt x="140" y="503"/>
                    <a:pt x="169" y="483"/>
                    <a:pt x="166" y="440"/>
                  </a:cubicBezTo>
                  <a:cubicBezTo>
                    <a:pt x="157" y="313"/>
                    <a:pt x="146" y="190"/>
                    <a:pt x="133" y="64"/>
                  </a:cubicBezTo>
                  <a:cubicBezTo>
                    <a:pt x="129" y="24"/>
                    <a:pt x="97" y="1"/>
                    <a:pt x="63" y="1"/>
                  </a:cubicBezTo>
                  <a:close/>
                </a:path>
              </a:pathLst>
            </a:custGeom>
            <a:solidFill>
              <a:srgbClr val="648D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16" name="Google Shape;516;p27"/>
            <p:cNvSpPr/>
            <p:nvPr/>
          </p:nvSpPr>
          <p:spPr>
            <a:xfrm>
              <a:off x="2109075" y="2613010"/>
              <a:ext cx="10578" cy="37904"/>
            </a:xfrm>
            <a:custGeom>
              <a:avLst/>
              <a:gdLst/>
              <a:ahLst/>
              <a:cxnLst/>
              <a:rect l="l" t="t" r="r" b="b"/>
              <a:pathLst>
                <a:path w="132" h="473" extrusionOk="0">
                  <a:moveTo>
                    <a:pt x="67" y="0"/>
                  </a:moveTo>
                  <a:cubicBezTo>
                    <a:pt x="34" y="0"/>
                    <a:pt x="1" y="20"/>
                    <a:pt x="1" y="63"/>
                  </a:cubicBezTo>
                  <a:lnTo>
                    <a:pt x="1" y="409"/>
                  </a:lnTo>
                  <a:cubicBezTo>
                    <a:pt x="1" y="452"/>
                    <a:pt x="34" y="472"/>
                    <a:pt x="67" y="472"/>
                  </a:cubicBezTo>
                  <a:cubicBezTo>
                    <a:pt x="101" y="472"/>
                    <a:pt x="131" y="452"/>
                    <a:pt x="131" y="409"/>
                  </a:cubicBezTo>
                  <a:lnTo>
                    <a:pt x="131" y="63"/>
                  </a:lnTo>
                  <a:cubicBezTo>
                    <a:pt x="131" y="20"/>
                    <a:pt x="101" y="0"/>
                    <a:pt x="67" y="0"/>
                  </a:cubicBezTo>
                  <a:close/>
                </a:path>
              </a:pathLst>
            </a:custGeom>
            <a:solidFill>
              <a:srgbClr val="648D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17" name="Google Shape;517;p27"/>
            <p:cNvSpPr/>
            <p:nvPr/>
          </p:nvSpPr>
          <p:spPr>
            <a:xfrm>
              <a:off x="1262044" y="2718790"/>
              <a:ext cx="18271" cy="35981"/>
            </a:xfrm>
            <a:custGeom>
              <a:avLst/>
              <a:gdLst/>
              <a:ahLst/>
              <a:cxnLst/>
              <a:rect l="l" t="t" r="r" b="b"/>
              <a:pathLst>
                <a:path w="228" h="449" extrusionOk="0">
                  <a:moveTo>
                    <a:pt x="83" y="1"/>
                  </a:moveTo>
                  <a:cubicBezTo>
                    <a:pt x="57" y="1"/>
                    <a:pt x="34" y="15"/>
                    <a:pt x="27" y="48"/>
                  </a:cubicBezTo>
                  <a:cubicBezTo>
                    <a:pt x="1" y="178"/>
                    <a:pt x="21" y="301"/>
                    <a:pt x="84" y="417"/>
                  </a:cubicBezTo>
                  <a:cubicBezTo>
                    <a:pt x="97" y="440"/>
                    <a:pt x="117" y="449"/>
                    <a:pt x="137" y="449"/>
                  </a:cubicBezTo>
                  <a:cubicBezTo>
                    <a:pt x="182" y="449"/>
                    <a:pt x="227" y="401"/>
                    <a:pt x="197" y="350"/>
                  </a:cubicBezTo>
                  <a:cubicBezTo>
                    <a:pt x="150" y="267"/>
                    <a:pt x="137" y="178"/>
                    <a:pt x="153" y="84"/>
                  </a:cubicBezTo>
                  <a:cubicBezTo>
                    <a:pt x="164" y="34"/>
                    <a:pt x="121" y="1"/>
                    <a:pt x="83" y="1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18" name="Google Shape;518;p27"/>
            <p:cNvSpPr/>
            <p:nvPr/>
          </p:nvSpPr>
          <p:spPr>
            <a:xfrm>
              <a:off x="1287367" y="2697794"/>
              <a:ext cx="19713" cy="29089"/>
            </a:xfrm>
            <a:custGeom>
              <a:avLst/>
              <a:gdLst/>
              <a:ahLst/>
              <a:cxnLst/>
              <a:rect l="l" t="t" r="r" b="b"/>
              <a:pathLst>
                <a:path w="246" h="363" extrusionOk="0">
                  <a:moveTo>
                    <a:pt x="91" y="1"/>
                  </a:moveTo>
                  <a:cubicBezTo>
                    <a:pt x="45" y="1"/>
                    <a:pt x="0" y="68"/>
                    <a:pt x="41" y="116"/>
                  </a:cubicBezTo>
                  <a:cubicBezTo>
                    <a:pt x="84" y="170"/>
                    <a:pt x="107" y="230"/>
                    <a:pt x="111" y="300"/>
                  </a:cubicBezTo>
                  <a:cubicBezTo>
                    <a:pt x="114" y="342"/>
                    <a:pt x="148" y="362"/>
                    <a:pt x="181" y="362"/>
                  </a:cubicBezTo>
                  <a:cubicBezTo>
                    <a:pt x="214" y="362"/>
                    <a:pt x="246" y="342"/>
                    <a:pt x="244" y="300"/>
                  </a:cubicBezTo>
                  <a:cubicBezTo>
                    <a:pt x="237" y="193"/>
                    <a:pt x="201" y="107"/>
                    <a:pt x="134" y="24"/>
                  </a:cubicBezTo>
                  <a:cubicBezTo>
                    <a:pt x="121" y="8"/>
                    <a:pt x="106" y="1"/>
                    <a:pt x="91" y="1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19" name="Google Shape;519;p27"/>
            <p:cNvSpPr/>
            <p:nvPr/>
          </p:nvSpPr>
          <p:spPr>
            <a:xfrm>
              <a:off x="1495238" y="2582799"/>
              <a:ext cx="22117" cy="31653"/>
            </a:xfrm>
            <a:custGeom>
              <a:avLst/>
              <a:gdLst/>
              <a:ahLst/>
              <a:cxnLst/>
              <a:rect l="l" t="t" r="r" b="b"/>
              <a:pathLst>
                <a:path w="276" h="395" extrusionOk="0">
                  <a:moveTo>
                    <a:pt x="90" y="0"/>
                  </a:moveTo>
                  <a:cubicBezTo>
                    <a:pt x="47" y="0"/>
                    <a:pt x="1" y="48"/>
                    <a:pt x="26" y="101"/>
                  </a:cubicBezTo>
                  <a:cubicBezTo>
                    <a:pt x="63" y="187"/>
                    <a:pt x="103" y="273"/>
                    <a:pt x="139" y="360"/>
                  </a:cubicBezTo>
                  <a:cubicBezTo>
                    <a:pt x="149" y="384"/>
                    <a:pt x="168" y="394"/>
                    <a:pt x="187" y="394"/>
                  </a:cubicBezTo>
                  <a:cubicBezTo>
                    <a:pt x="229" y="394"/>
                    <a:pt x="275" y="346"/>
                    <a:pt x="252" y="293"/>
                  </a:cubicBezTo>
                  <a:cubicBezTo>
                    <a:pt x="216" y="207"/>
                    <a:pt x="176" y="121"/>
                    <a:pt x="139" y="34"/>
                  </a:cubicBezTo>
                  <a:cubicBezTo>
                    <a:pt x="128" y="10"/>
                    <a:pt x="109" y="0"/>
                    <a:pt x="90" y="0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0" name="Google Shape;520;p27"/>
            <p:cNvSpPr/>
            <p:nvPr/>
          </p:nvSpPr>
          <p:spPr>
            <a:xfrm>
              <a:off x="1529937" y="2596342"/>
              <a:ext cx="24121" cy="34057"/>
            </a:xfrm>
            <a:custGeom>
              <a:avLst/>
              <a:gdLst/>
              <a:ahLst/>
              <a:cxnLst/>
              <a:rect l="l" t="t" r="r" b="b"/>
              <a:pathLst>
                <a:path w="301" h="425" extrusionOk="0">
                  <a:moveTo>
                    <a:pt x="89" y="1"/>
                  </a:moveTo>
                  <a:cubicBezTo>
                    <a:pt x="46" y="1"/>
                    <a:pt x="1" y="48"/>
                    <a:pt x="25" y="101"/>
                  </a:cubicBezTo>
                  <a:cubicBezTo>
                    <a:pt x="73" y="198"/>
                    <a:pt x="116" y="294"/>
                    <a:pt x="162" y="391"/>
                  </a:cubicBezTo>
                  <a:cubicBezTo>
                    <a:pt x="174" y="415"/>
                    <a:pt x="193" y="425"/>
                    <a:pt x="212" y="425"/>
                  </a:cubicBezTo>
                  <a:cubicBezTo>
                    <a:pt x="255" y="425"/>
                    <a:pt x="301" y="378"/>
                    <a:pt x="275" y="328"/>
                  </a:cubicBezTo>
                  <a:cubicBezTo>
                    <a:pt x="232" y="228"/>
                    <a:pt x="185" y="131"/>
                    <a:pt x="139" y="35"/>
                  </a:cubicBezTo>
                  <a:cubicBezTo>
                    <a:pt x="127" y="11"/>
                    <a:pt x="108" y="1"/>
                    <a:pt x="89" y="1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1" name="Google Shape;521;p27"/>
            <p:cNvSpPr/>
            <p:nvPr/>
          </p:nvSpPr>
          <p:spPr>
            <a:xfrm>
              <a:off x="1481054" y="2704846"/>
              <a:ext cx="24682" cy="38144"/>
            </a:xfrm>
            <a:custGeom>
              <a:avLst/>
              <a:gdLst/>
              <a:ahLst/>
              <a:cxnLst/>
              <a:rect l="l" t="t" r="r" b="b"/>
              <a:pathLst>
                <a:path w="308" h="476" extrusionOk="0">
                  <a:moveTo>
                    <a:pt x="90" y="0"/>
                  </a:moveTo>
                  <a:cubicBezTo>
                    <a:pt x="45" y="0"/>
                    <a:pt x="0" y="48"/>
                    <a:pt x="30" y="99"/>
                  </a:cubicBezTo>
                  <a:cubicBezTo>
                    <a:pt x="93" y="202"/>
                    <a:pt x="136" y="312"/>
                    <a:pt x="170" y="428"/>
                  </a:cubicBezTo>
                  <a:cubicBezTo>
                    <a:pt x="178" y="461"/>
                    <a:pt x="203" y="475"/>
                    <a:pt x="228" y="475"/>
                  </a:cubicBezTo>
                  <a:cubicBezTo>
                    <a:pt x="267" y="475"/>
                    <a:pt x="308" y="443"/>
                    <a:pt x="296" y="395"/>
                  </a:cubicBezTo>
                  <a:cubicBezTo>
                    <a:pt x="263" y="265"/>
                    <a:pt x="213" y="145"/>
                    <a:pt x="143" y="32"/>
                  </a:cubicBezTo>
                  <a:cubicBezTo>
                    <a:pt x="130" y="10"/>
                    <a:pt x="110" y="0"/>
                    <a:pt x="90" y="0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2" name="Google Shape;522;p27"/>
            <p:cNvSpPr/>
            <p:nvPr/>
          </p:nvSpPr>
          <p:spPr>
            <a:xfrm>
              <a:off x="1803759" y="2758136"/>
              <a:ext cx="18431" cy="28368"/>
            </a:xfrm>
            <a:custGeom>
              <a:avLst/>
              <a:gdLst/>
              <a:ahLst/>
              <a:cxnLst/>
              <a:rect l="l" t="t" r="r" b="b"/>
              <a:pathLst>
                <a:path w="230" h="354" extrusionOk="0">
                  <a:moveTo>
                    <a:pt x="80" y="0"/>
                  </a:moveTo>
                  <a:cubicBezTo>
                    <a:pt x="40" y="0"/>
                    <a:pt x="1" y="32"/>
                    <a:pt x="17" y="82"/>
                  </a:cubicBezTo>
                  <a:lnTo>
                    <a:pt x="87" y="309"/>
                  </a:lnTo>
                  <a:cubicBezTo>
                    <a:pt x="97" y="340"/>
                    <a:pt x="123" y="354"/>
                    <a:pt x="149" y="354"/>
                  </a:cubicBezTo>
                  <a:cubicBezTo>
                    <a:pt x="189" y="354"/>
                    <a:pt x="229" y="321"/>
                    <a:pt x="213" y="272"/>
                  </a:cubicBezTo>
                  <a:cubicBezTo>
                    <a:pt x="190" y="196"/>
                    <a:pt x="167" y="122"/>
                    <a:pt x="143" y="46"/>
                  </a:cubicBezTo>
                  <a:cubicBezTo>
                    <a:pt x="132" y="14"/>
                    <a:pt x="106" y="0"/>
                    <a:pt x="80" y="0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3" name="Google Shape;523;p27"/>
            <p:cNvSpPr/>
            <p:nvPr/>
          </p:nvSpPr>
          <p:spPr>
            <a:xfrm>
              <a:off x="1828922" y="2755171"/>
              <a:ext cx="21797" cy="33817"/>
            </a:xfrm>
            <a:custGeom>
              <a:avLst/>
              <a:gdLst/>
              <a:ahLst/>
              <a:cxnLst/>
              <a:rect l="l" t="t" r="r" b="b"/>
              <a:pathLst>
                <a:path w="272" h="422" extrusionOk="0">
                  <a:moveTo>
                    <a:pt x="89" y="0"/>
                  </a:moveTo>
                  <a:cubicBezTo>
                    <a:pt x="43" y="0"/>
                    <a:pt x="1" y="66"/>
                    <a:pt x="39" y="116"/>
                  </a:cubicBezTo>
                  <a:cubicBezTo>
                    <a:pt x="96" y="186"/>
                    <a:pt x="128" y="269"/>
                    <a:pt x="136" y="359"/>
                  </a:cubicBezTo>
                  <a:cubicBezTo>
                    <a:pt x="140" y="401"/>
                    <a:pt x="175" y="422"/>
                    <a:pt x="208" y="422"/>
                  </a:cubicBezTo>
                  <a:cubicBezTo>
                    <a:pt x="241" y="422"/>
                    <a:pt x="272" y="401"/>
                    <a:pt x="268" y="359"/>
                  </a:cubicBezTo>
                  <a:cubicBezTo>
                    <a:pt x="255" y="233"/>
                    <a:pt x="212" y="123"/>
                    <a:pt x="132" y="23"/>
                  </a:cubicBezTo>
                  <a:cubicBezTo>
                    <a:pt x="119" y="7"/>
                    <a:pt x="104" y="0"/>
                    <a:pt x="89" y="0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4" name="Google Shape;524;p27"/>
            <p:cNvSpPr/>
            <p:nvPr/>
          </p:nvSpPr>
          <p:spPr>
            <a:xfrm>
              <a:off x="1112271" y="3032121"/>
              <a:ext cx="20354" cy="26925"/>
            </a:xfrm>
            <a:custGeom>
              <a:avLst/>
              <a:gdLst/>
              <a:ahLst/>
              <a:cxnLst/>
              <a:rect l="l" t="t" r="r" b="b"/>
              <a:pathLst>
                <a:path w="254" h="336" extrusionOk="0">
                  <a:moveTo>
                    <a:pt x="91" y="1"/>
                  </a:moveTo>
                  <a:cubicBezTo>
                    <a:pt x="48" y="1"/>
                    <a:pt x="1" y="49"/>
                    <a:pt x="25" y="102"/>
                  </a:cubicBezTo>
                  <a:cubicBezTo>
                    <a:pt x="56" y="168"/>
                    <a:pt x="85" y="234"/>
                    <a:pt x="116" y="302"/>
                  </a:cubicBezTo>
                  <a:cubicBezTo>
                    <a:pt x="127" y="325"/>
                    <a:pt x="146" y="335"/>
                    <a:pt x="165" y="335"/>
                  </a:cubicBezTo>
                  <a:cubicBezTo>
                    <a:pt x="208" y="335"/>
                    <a:pt x="254" y="287"/>
                    <a:pt x="229" y="234"/>
                  </a:cubicBezTo>
                  <a:cubicBezTo>
                    <a:pt x="199" y="168"/>
                    <a:pt x="169" y="102"/>
                    <a:pt x="139" y="35"/>
                  </a:cubicBezTo>
                  <a:cubicBezTo>
                    <a:pt x="128" y="11"/>
                    <a:pt x="110" y="1"/>
                    <a:pt x="91" y="1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5" name="Google Shape;525;p27"/>
            <p:cNvSpPr/>
            <p:nvPr/>
          </p:nvSpPr>
          <p:spPr>
            <a:xfrm>
              <a:off x="1119563" y="2990530"/>
              <a:ext cx="25082" cy="33657"/>
            </a:xfrm>
            <a:custGeom>
              <a:avLst/>
              <a:gdLst/>
              <a:ahLst/>
              <a:cxnLst/>
              <a:rect l="l" t="t" r="r" b="b"/>
              <a:pathLst>
                <a:path w="313" h="420" extrusionOk="0">
                  <a:moveTo>
                    <a:pt x="89" y="1"/>
                  </a:moveTo>
                  <a:cubicBezTo>
                    <a:pt x="46" y="1"/>
                    <a:pt x="0" y="49"/>
                    <a:pt x="28" y="102"/>
                  </a:cubicBezTo>
                  <a:cubicBezTo>
                    <a:pt x="74" y="194"/>
                    <a:pt x="125" y="291"/>
                    <a:pt x="174" y="388"/>
                  </a:cubicBezTo>
                  <a:cubicBezTo>
                    <a:pt x="185" y="410"/>
                    <a:pt x="204" y="419"/>
                    <a:pt x="223" y="419"/>
                  </a:cubicBezTo>
                  <a:cubicBezTo>
                    <a:pt x="266" y="419"/>
                    <a:pt x="313" y="372"/>
                    <a:pt x="288" y="321"/>
                  </a:cubicBezTo>
                  <a:cubicBezTo>
                    <a:pt x="238" y="225"/>
                    <a:pt x="188" y="128"/>
                    <a:pt x="141" y="35"/>
                  </a:cubicBezTo>
                  <a:cubicBezTo>
                    <a:pt x="129" y="11"/>
                    <a:pt x="109" y="1"/>
                    <a:pt x="89" y="1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6" name="Google Shape;526;p27"/>
            <p:cNvSpPr/>
            <p:nvPr/>
          </p:nvSpPr>
          <p:spPr>
            <a:xfrm>
              <a:off x="1066514" y="3319487"/>
              <a:ext cx="19072" cy="29329"/>
            </a:xfrm>
            <a:custGeom>
              <a:avLst/>
              <a:gdLst/>
              <a:ahLst/>
              <a:cxnLst/>
              <a:rect l="l" t="t" r="r" b="b"/>
              <a:pathLst>
                <a:path w="238" h="366" extrusionOk="0">
                  <a:moveTo>
                    <a:pt x="90" y="0"/>
                  </a:moveTo>
                  <a:cubicBezTo>
                    <a:pt x="42" y="0"/>
                    <a:pt x="1" y="66"/>
                    <a:pt x="41" y="117"/>
                  </a:cubicBezTo>
                  <a:cubicBezTo>
                    <a:pt x="84" y="170"/>
                    <a:pt x="104" y="230"/>
                    <a:pt x="104" y="303"/>
                  </a:cubicBezTo>
                  <a:cubicBezTo>
                    <a:pt x="104" y="344"/>
                    <a:pt x="137" y="365"/>
                    <a:pt x="169" y="365"/>
                  </a:cubicBezTo>
                  <a:cubicBezTo>
                    <a:pt x="201" y="365"/>
                    <a:pt x="234" y="344"/>
                    <a:pt x="234" y="303"/>
                  </a:cubicBezTo>
                  <a:cubicBezTo>
                    <a:pt x="237" y="197"/>
                    <a:pt x="201" y="103"/>
                    <a:pt x="134" y="23"/>
                  </a:cubicBezTo>
                  <a:cubicBezTo>
                    <a:pt x="120" y="7"/>
                    <a:pt x="105" y="0"/>
                    <a:pt x="90" y="0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7" name="Google Shape;527;p27"/>
            <p:cNvSpPr/>
            <p:nvPr/>
          </p:nvSpPr>
          <p:spPr>
            <a:xfrm>
              <a:off x="1082461" y="3287834"/>
              <a:ext cx="20034" cy="22278"/>
            </a:xfrm>
            <a:custGeom>
              <a:avLst/>
              <a:gdLst/>
              <a:ahLst/>
              <a:cxnLst/>
              <a:rect l="l" t="t" r="r" b="b"/>
              <a:pathLst>
                <a:path w="250" h="278" extrusionOk="0">
                  <a:moveTo>
                    <a:pt x="91" y="1"/>
                  </a:moveTo>
                  <a:cubicBezTo>
                    <a:pt x="47" y="1"/>
                    <a:pt x="1" y="48"/>
                    <a:pt x="28" y="99"/>
                  </a:cubicBezTo>
                  <a:lnTo>
                    <a:pt x="108" y="246"/>
                  </a:lnTo>
                  <a:cubicBezTo>
                    <a:pt x="121" y="268"/>
                    <a:pt x="140" y="277"/>
                    <a:pt x="159" y="277"/>
                  </a:cubicBezTo>
                  <a:cubicBezTo>
                    <a:pt x="203" y="277"/>
                    <a:pt x="249" y="230"/>
                    <a:pt x="222" y="179"/>
                  </a:cubicBezTo>
                  <a:lnTo>
                    <a:pt x="142" y="32"/>
                  </a:lnTo>
                  <a:cubicBezTo>
                    <a:pt x="130" y="10"/>
                    <a:pt x="110" y="1"/>
                    <a:pt x="91" y="1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8" name="Google Shape;528;p27"/>
            <p:cNvSpPr/>
            <p:nvPr/>
          </p:nvSpPr>
          <p:spPr>
            <a:xfrm>
              <a:off x="2052419" y="2924017"/>
              <a:ext cx="19072" cy="40308"/>
            </a:xfrm>
            <a:custGeom>
              <a:avLst/>
              <a:gdLst/>
              <a:ahLst/>
              <a:cxnLst/>
              <a:rect l="l" t="t" r="r" b="b"/>
              <a:pathLst>
                <a:path w="238" h="503" extrusionOk="0">
                  <a:moveTo>
                    <a:pt x="81" y="0"/>
                  </a:moveTo>
                  <a:cubicBezTo>
                    <a:pt x="42" y="0"/>
                    <a:pt x="0" y="32"/>
                    <a:pt x="12" y="83"/>
                  </a:cubicBezTo>
                  <a:cubicBezTo>
                    <a:pt x="42" y="206"/>
                    <a:pt x="69" y="333"/>
                    <a:pt x="99" y="456"/>
                  </a:cubicBezTo>
                  <a:cubicBezTo>
                    <a:pt x="107" y="489"/>
                    <a:pt x="132" y="503"/>
                    <a:pt x="157" y="503"/>
                  </a:cubicBezTo>
                  <a:cubicBezTo>
                    <a:pt x="196" y="503"/>
                    <a:pt x="237" y="470"/>
                    <a:pt x="225" y="422"/>
                  </a:cubicBezTo>
                  <a:cubicBezTo>
                    <a:pt x="195" y="296"/>
                    <a:pt x="169" y="173"/>
                    <a:pt x="139" y="46"/>
                  </a:cubicBezTo>
                  <a:cubicBezTo>
                    <a:pt x="131" y="14"/>
                    <a:pt x="106" y="0"/>
                    <a:pt x="81" y="0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9" name="Google Shape;529;p27"/>
            <p:cNvSpPr/>
            <p:nvPr/>
          </p:nvSpPr>
          <p:spPr>
            <a:xfrm>
              <a:off x="2088080" y="2937801"/>
              <a:ext cx="21957" cy="42472"/>
            </a:xfrm>
            <a:custGeom>
              <a:avLst/>
              <a:gdLst/>
              <a:ahLst/>
              <a:cxnLst/>
              <a:rect l="l" t="t" r="r" b="b"/>
              <a:pathLst>
                <a:path w="274" h="530" extrusionOk="0">
                  <a:moveTo>
                    <a:pt x="64" y="0"/>
                  </a:moveTo>
                  <a:cubicBezTo>
                    <a:pt x="32" y="0"/>
                    <a:pt x="0" y="21"/>
                    <a:pt x="0" y="64"/>
                  </a:cubicBezTo>
                  <a:cubicBezTo>
                    <a:pt x="6" y="220"/>
                    <a:pt x="46" y="367"/>
                    <a:pt x="129" y="500"/>
                  </a:cubicBezTo>
                  <a:cubicBezTo>
                    <a:pt x="143" y="521"/>
                    <a:pt x="162" y="529"/>
                    <a:pt x="181" y="529"/>
                  </a:cubicBezTo>
                  <a:cubicBezTo>
                    <a:pt x="227" y="529"/>
                    <a:pt x="273" y="482"/>
                    <a:pt x="243" y="433"/>
                  </a:cubicBezTo>
                  <a:cubicBezTo>
                    <a:pt x="173" y="316"/>
                    <a:pt x="137" y="197"/>
                    <a:pt x="133" y="64"/>
                  </a:cubicBezTo>
                  <a:cubicBezTo>
                    <a:pt x="131" y="22"/>
                    <a:pt x="97" y="0"/>
                    <a:pt x="64" y="0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0" name="Google Shape;530;p27"/>
            <p:cNvSpPr/>
            <p:nvPr/>
          </p:nvSpPr>
          <p:spPr>
            <a:xfrm>
              <a:off x="2691339" y="3584016"/>
              <a:ext cx="29410" cy="29410"/>
            </a:xfrm>
            <a:custGeom>
              <a:avLst/>
              <a:gdLst/>
              <a:ahLst/>
              <a:cxnLst/>
              <a:rect l="l" t="t" r="r" b="b"/>
              <a:pathLst>
                <a:path w="367" h="367" extrusionOk="0">
                  <a:moveTo>
                    <a:pt x="183" y="0"/>
                  </a:moveTo>
                  <a:cubicBezTo>
                    <a:pt x="80" y="0"/>
                    <a:pt x="0" y="84"/>
                    <a:pt x="0" y="184"/>
                  </a:cubicBezTo>
                  <a:cubicBezTo>
                    <a:pt x="0" y="284"/>
                    <a:pt x="80" y="367"/>
                    <a:pt x="183" y="367"/>
                  </a:cubicBezTo>
                  <a:cubicBezTo>
                    <a:pt x="283" y="367"/>
                    <a:pt x="366" y="284"/>
                    <a:pt x="366" y="184"/>
                  </a:cubicBezTo>
                  <a:cubicBezTo>
                    <a:pt x="366" y="84"/>
                    <a:pt x="283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1" name="Google Shape;531;p27"/>
            <p:cNvSpPr/>
            <p:nvPr/>
          </p:nvSpPr>
          <p:spPr>
            <a:xfrm>
              <a:off x="2689496" y="3582172"/>
              <a:ext cx="32855" cy="33176"/>
            </a:xfrm>
            <a:custGeom>
              <a:avLst/>
              <a:gdLst/>
              <a:ahLst/>
              <a:cxnLst/>
              <a:rect l="l" t="t" r="r" b="b"/>
              <a:pathLst>
                <a:path w="410" h="414" extrusionOk="0">
                  <a:moveTo>
                    <a:pt x="206" y="47"/>
                  </a:moveTo>
                  <a:cubicBezTo>
                    <a:pt x="293" y="47"/>
                    <a:pt x="366" y="117"/>
                    <a:pt x="366" y="207"/>
                  </a:cubicBezTo>
                  <a:cubicBezTo>
                    <a:pt x="366" y="293"/>
                    <a:pt x="293" y="367"/>
                    <a:pt x="206" y="367"/>
                  </a:cubicBezTo>
                  <a:cubicBezTo>
                    <a:pt x="117" y="367"/>
                    <a:pt x="47" y="293"/>
                    <a:pt x="47" y="207"/>
                  </a:cubicBezTo>
                  <a:cubicBezTo>
                    <a:pt x="47" y="117"/>
                    <a:pt x="117" y="47"/>
                    <a:pt x="206" y="47"/>
                  </a:cubicBezTo>
                  <a:close/>
                  <a:moveTo>
                    <a:pt x="206" y="0"/>
                  </a:moveTo>
                  <a:cubicBezTo>
                    <a:pt x="93" y="0"/>
                    <a:pt x="0" y="94"/>
                    <a:pt x="0" y="207"/>
                  </a:cubicBezTo>
                  <a:cubicBezTo>
                    <a:pt x="0" y="320"/>
                    <a:pt x="93" y="413"/>
                    <a:pt x="206" y="413"/>
                  </a:cubicBezTo>
                  <a:cubicBezTo>
                    <a:pt x="320" y="413"/>
                    <a:pt x="409" y="320"/>
                    <a:pt x="409" y="207"/>
                  </a:cubicBezTo>
                  <a:cubicBezTo>
                    <a:pt x="409" y="94"/>
                    <a:pt x="320" y="0"/>
                    <a:pt x="20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2" name="Google Shape;532;p27"/>
            <p:cNvSpPr/>
            <p:nvPr/>
          </p:nvSpPr>
          <p:spPr>
            <a:xfrm>
              <a:off x="2543008" y="4075248"/>
              <a:ext cx="29490" cy="29249"/>
            </a:xfrm>
            <a:custGeom>
              <a:avLst/>
              <a:gdLst/>
              <a:ahLst/>
              <a:cxnLst/>
              <a:rect l="l" t="t" r="r" b="b"/>
              <a:pathLst>
                <a:path w="368" h="365" extrusionOk="0">
                  <a:moveTo>
                    <a:pt x="184" y="1"/>
                  </a:moveTo>
                  <a:cubicBezTo>
                    <a:pt x="84" y="1"/>
                    <a:pt x="1" y="81"/>
                    <a:pt x="1" y="181"/>
                  </a:cubicBezTo>
                  <a:cubicBezTo>
                    <a:pt x="1" y="284"/>
                    <a:pt x="84" y="364"/>
                    <a:pt x="184" y="364"/>
                  </a:cubicBezTo>
                  <a:cubicBezTo>
                    <a:pt x="283" y="364"/>
                    <a:pt x="367" y="284"/>
                    <a:pt x="367" y="181"/>
                  </a:cubicBezTo>
                  <a:cubicBezTo>
                    <a:pt x="367" y="81"/>
                    <a:pt x="283" y="1"/>
                    <a:pt x="1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3" name="Google Shape;533;p27"/>
            <p:cNvSpPr/>
            <p:nvPr/>
          </p:nvSpPr>
          <p:spPr>
            <a:xfrm>
              <a:off x="2541165" y="4073405"/>
              <a:ext cx="32935" cy="32935"/>
            </a:xfrm>
            <a:custGeom>
              <a:avLst/>
              <a:gdLst/>
              <a:ahLst/>
              <a:cxnLst/>
              <a:rect l="l" t="t" r="r" b="b"/>
              <a:pathLst>
                <a:path w="411" h="411" extrusionOk="0">
                  <a:moveTo>
                    <a:pt x="207" y="44"/>
                  </a:moveTo>
                  <a:cubicBezTo>
                    <a:pt x="294" y="44"/>
                    <a:pt x="366" y="117"/>
                    <a:pt x="366" y="204"/>
                  </a:cubicBezTo>
                  <a:cubicBezTo>
                    <a:pt x="366" y="294"/>
                    <a:pt x="294" y="363"/>
                    <a:pt x="207" y="363"/>
                  </a:cubicBezTo>
                  <a:cubicBezTo>
                    <a:pt x="117" y="363"/>
                    <a:pt x="47" y="294"/>
                    <a:pt x="47" y="204"/>
                  </a:cubicBezTo>
                  <a:cubicBezTo>
                    <a:pt x="47" y="117"/>
                    <a:pt x="117" y="44"/>
                    <a:pt x="207" y="44"/>
                  </a:cubicBezTo>
                  <a:close/>
                  <a:moveTo>
                    <a:pt x="207" y="1"/>
                  </a:moveTo>
                  <a:cubicBezTo>
                    <a:pt x="94" y="1"/>
                    <a:pt x="0" y="91"/>
                    <a:pt x="0" y="204"/>
                  </a:cubicBezTo>
                  <a:cubicBezTo>
                    <a:pt x="0" y="317"/>
                    <a:pt x="94" y="410"/>
                    <a:pt x="207" y="410"/>
                  </a:cubicBezTo>
                  <a:cubicBezTo>
                    <a:pt x="320" y="410"/>
                    <a:pt x="410" y="317"/>
                    <a:pt x="410" y="204"/>
                  </a:cubicBezTo>
                  <a:cubicBezTo>
                    <a:pt x="410" y="91"/>
                    <a:pt x="320" y="1"/>
                    <a:pt x="20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4" name="Google Shape;534;p27"/>
            <p:cNvSpPr/>
            <p:nvPr/>
          </p:nvSpPr>
          <p:spPr>
            <a:xfrm>
              <a:off x="2248030" y="4316376"/>
              <a:ext cx="29169" cy="29169"/>
            </a:xfrm>
            <a:custGeom>
              <a:avLst/>
              <a:gdLst/>
              <a:ahLst/>
              <a:cxnLst/>
              <a:rect l="l" t="t" r="r" b="b"/>
              <a:pathLst>
                <a:path w="364" h="364" extrusionOk="0">
                  <a:moveTo>
                    <a:pt x="181" y="1"/>
                  </a:moveTo>
                  <a:cubicBezTo>
                    <a:pt x="81" y="1"/>
                    <a:pt x="1" y="81"/>
                    <a:pt x="1" y="184"/>
                  </a:cubicBezTo>
                  <a:cubicBezTo>
                    <a:pt x="1" y="284"/>
                    <a:pt x="81" y="363"/>
                    <a:pt x="181" y="363"/>
                  </a:cubicBezTo>
                  <a:cubicBezTo>
                    <a:pt x="284" y="363"/>
                    <a:pt x="364" y="284"/>
                    <a:pt x="364" y="184"/>
                  </a:cubicBezTo>
                  <a:cubicBezTo>
                    <a:pt x="364" y="81"/>
                    <a:pt x="284" y="1"/>
                    <a:pt x="1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5" name="Google Shape;535;p27"/>
            <p:cNvSpPr/>
            <p:nvPr/>
          </p:nvSpPr>
          <p:spPr>
            <a:xfrm>
              <a:off x="2246187" y="4314533"/>
              <a:ext cx="32855" cy="32855"/>
            </a:xfrm>
            <a:custGeom>
              <a:avLst/>
              <a:gdLst/>
              <a:ahLst/>
              <a:cxnLst/>
              <a:rect l="l" t="t" r="r" b="b"/>
              <a:pathLst>
                <a:path w="410" h="410" extrusionOk="0">
                  <a:moveTo>
                    <a:pt x="204" y="47"/>
                  </a:moveTo>
                  <a:cubicBezTo>
                    <a:pt x="293" y="47"/>
                    <a:pt x="363" y="117"/>
                    <a:pt x="363" y="207"/>
                  </a:cubicBezTo>
                  <a:cubicBezTo>
                    <a:pt x="363" y="294"/>
                    <a:pt x="293" y="366"/>
                    <a:pt x="204" y="366"/>
                  </a:cubicBezTo>
                  <a:cubicBezTo>
                    <a:pt x="117" y="366"/>
                    <a:pt x="44" y="294"/>
                    <a:pt x="44" y="207"/>
                  </a:cubicBezTo>
                  <a:cubicBezTo>
                    <a:pt x="44" y="117"/>
                    <a:pt x="117" y="47"/>
                    <a:pt x="204" y="47"/>
                  </a:cubicBezTo>
                  <a:close/>
                  <a:moveTo>
                    <a:pt x="204" y="1"/>
                  </a:moveTo>
                  <a:cubicBezTo>
                    <a:pt x="90" y="1"/>
                    <a:pt x="1" y="94"/>
                    <a:pt x="1" y="207"/>
                  </a:cubicBezTo>
                  <a:cubicBezTo>
                    <a:pt x="1" y="320"/>
                    <a:pt x="90" y="410"/>
                    <a:pt x="204" y="410"/>
                  </a:cubicBezTo>
                  <a:cubicBezTo>
                    <a:pt x="317" y="410"/>
                    <a:pt x="410" y="320"/>
                    <a:pt x="410" y="207"/>
                  </a:cubicBezTo>
                  <a:cubicBezTo>
                    <a:pt x="410" y="94"/>
                    <a:pt x="317" y="1"/>
                    <a:pt x="2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6" name="Google Shape;536;p27"/>
            <p:cNvSpPr/>
            <p:nvPr/>
          </p:nvSpPr>
          <p:spPr>
            <a:xfrm>
              <a:off x="2513679" y="3121873"/>
              <a:ext cx="29410" cy="29410"/>
            </a:xfrm>
            <a:custGeom>
              <a:avLst/>
              <a:gdLst/>
              <a:ahLst/>
              <a:cxnLst/>
              <a:rect l="l" t="t" r="r" b="b"/>
              <a:pathLst>
                <a:path w="367" h="367" extrusionOk="0">
                  <a:moveTo>
                    <a:pt x="184" y="0"/>
                  </a:moveTo>
                  <a:cubicBezTo>
                    <a:pt x="84" y="0"/>
                    <a:pt x="1" y="83"/>
                    <a:pt x="1" y="183"/>
                  </a:cubicBezTo>
                  <a:cubicBezTo>
                    <a:pt x="1" y="283"/>
                    <a:pt x="84" y="366"/>
                    <a:pt x="184" y="366"/>
                  </a:cubicBezTo>
                  <a:cubicBezTo>
                    <a:pt x="284" y="366"/>
                    <a:pt x="367" y="283"/>
                    <a:pt x="367" y="183"/>
                  </a:cubicBezTo>
                  <a:cubicBezTo>
                    <a:pt x="367" y="83"/>
                    <a:pt x="284" y="0"/>
                    <a:pt x="1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7" name="Google Shape;537;p27"/>
            <p:cNvSpPr/>
            <p:nvPr/>
          </p:nvSpPr>
          <p:spPr>
            <a:xfrm>
              <a:off x="2512076" y="3119949"/>
              <a:ext cx="32855" cy="33176"/>
            </a:xfrm>
            <a:custGeom>
              <a:avLst/>
              <a:gdLst/>
              <a:ahLst/>
              <a:cxnLst/>
              <a:rect l="l" t="t" r="r" b="b"/>
              <a:pathLst>
                <a:path w="410" h="414" extrusionOk="0">
                  <a:moveTo>
                    <a:pt x="204" y="47"/>
                  </a:moveTo>
                  <a:cubicBezTo>
                    <a:pt x="294" y="47"/>
                    <a:pt x="363" y="117"/>
                    <a:pt x="363" y="207"/>
                  </a:cubicBezTo>
                  <a:cubicBezTo>
                    <a:pt x="363" y="293"/>
                    <a:pt x="294" y="367"/>
                    <a:pt x="204" y="367"/>
                  </a:cubicBezTo>
                  <a:cubicBezTo>
                    <a:pt x="117" y="367"/>
                    <a:pt x="44" y="293"/>
                    <a:pt x="44" y="207"/>
                  </a:cubicBezTo>
                  <a:cubicBezTo>
                    <a:pt x="44" y="117"/>
                    <a:pt x="117" y="47"/>
                    <a:pt x="204" y="47"/>
                  </a:cubicBezTo>
                  <a:close/>
                  <a:moveTo>
                    <a:pt x="204" y="0"/>
                  </a:moveTo>
                  <a:cubicBezTo>
                    <a:pt x="90" y="0"/>
                    <a:pt x="1" y="94"/>
                    <a:pt x="1" y="207"/>
                  </a:cubicBezTo>
                  <a:cubicBezTo>
                    <a:pt x="1" y="320"/>
                    <a:pt x="90" y="413"/>
                    <a:pt x="204" y="413"/>
                  </a:cubicBezTo>
                  <a:cubicBezTo>
                    <a:pt x="317" y="413"/>
                    <a:pt x="410" y="320"/>
                    <a:pt x="410" y="207"/>
                  </a:cubicBezTo>
                  <a:cubicBezTo>
                    <a:pt x="410" y="94"/>
                    <a:pt x="317" y="0"/>
                    <a:pt x="2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4" name="Rectangle 3"/>
          <p:cNvSpPr/>
          <p:nvPr/>
        </p:nvSpPr>
        <p:spPr>
          <a:xfrm>
            <a:off x="2952466" y="910885"/>
            <a:ext cx="8945688" cy="583681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lIns="121917" tIns="60958" rIns="121917" bIns="60958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3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lnSpc>
                <a:spcPct val="13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13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5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5-7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" name="Google Shape;304;p24"/>
          <p:cNvSpPr txBox="1">
            <a:spLocks noGrp="1"/>
          </p:cNvSpPr>
          <p:nvPr>
            <p:ph type="subTitle" idx="1"/>
          </p:nvPr>
        </p:nvSpPr>
        <p:spPr>
          <a:xfrm>
            <a:off x="1350819" y="45065"/>
            <a:ext cx="9176125" cy="996543"/>
          </a:xfrm>
          <a:prstGeom prst="rect">
            <a:avLst/>
          </a:prstGeom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" sz="4000" b="1" dirty="0">
                <a:solidFill>
                  <a:srgbClr val="FF0000"/>
                </a:solidFill>
                <a:latin typeface="Titan One" charset="0"/>
              </a:rPr>
              <a:t>TRÒ CHƠI GHÉP NỐI</a:t>
            </a:r>
            <a:endParaRPr sz="4000" b="1" dirty="0">
              <a:solidFill>
                <a:srgbClr val="FF0000"/>
              </a:solidFill>
              <a:latin typeface="Titan One" charset="0"/>
            </a:endParaRPr>
          </a:p>
        </p:txBody>
      </p:sp>
      <p:sp>
        <p:nvSpPr>
          <p:cNvPr id="72" name="Google Shape;428;p24"/>
          <p:cNvSpPr/>
          <p:nvPr/>
        </p:nvSpPr>
        <p:spPr>
          <a:xfrm>
            <a:off x="442328" y="245444"/>
            <a:ext cx="915775" cy="951315"/>
          </a:xfrm>
          <a:custGeom>
            <a:avLst/>
            <a:gdLst/>
            <a:ahLst/>
            <a:cxnLst/>
            <a:rect l="l" t="t" r="r" b="b"/>
            <a:pathLst>
              <a:path w="5122" h="5118" extrusionOk="0">
                <a:moveTo>
                  <a:pt x="2559" y="1"/>
                </a:moveTo>
                <a:cubicBezTo>
                  <a:pt x="1146" y="1"/>
                  <a:pt x="0" y="1146"/>
                  <a:pt x="0" y="2559"/>
                </a:cubicBezTo>
                <a:cubicBezTo>
                  <a:pt x="0" y="2716"/>
                  <a:pt x="17" y="2873"/>
                  <a:pt x="44" y="3023"/>
                </a:cubicBezTo>
                <a:cubicBezTo>
                  <a:pt x="64" y="3137"/>
                  <a:pt x="94" y="3251"/>
                  <a:pt x="131" y="3357"/>
                </a:cubicBezTo>
                <a:cubicBezTo>
                  <a:pt x="191" y="3541"/>
                  <a:pt x="271" y="3715"/>
                  <a:pt x="368" y="3879"/>
                </a:cubicBezTo>
                <a:cubicBezTo>
                  <a:pt x="428" y="3976"/>
                  <a:pt x="492" y="4073"/>
                  <a:pt x="565" y="4159"/>
                </a:cubicBezTo>
                <a:cubicBezTo>
                  <a:pt x="1033" y="4743"/>
                  <a:pt x="1754" y="5118"/>
                  <a:pt x="2559" y="5118"/>
                </a:cubicBezTo>
                <a:cubicBezTo>
                  <a:pt x="3975" y="5118"/>
                  <a:pt x="5121" y="3972"/>
                  <a:pt x="5121" y="2559"/>
                </a:cubicBezTo>
                <a:cubicBezTo>
                  <a:pt x="5121" y="2399"/>
                  <a:pt x="5104" y="2242"/>
                  <a:pt x="5077" y="2092"/>
                </a:cubicBezTo>
                <a:cubicBezTo>
                  <a:pt x="5054" y="1975"/>
                  <a:pt x="5027" y="1861"/>
                  <a:pt x="4987" y="1748"/>
                </a:cubicBezTo>
                <a:cubicBezTo>
                  <a:pt x="4910" y="1517"/>
                  <a:pt x="4801" y="1300"/>
                  <a:pt x="4664" y="1099"/>
                </a:cubicBezTo>
                <a:cubicBezTo>
                  <a:pt x="4600" y="1009"/>
                  <a:pt x="4533" y="923"/>
                  <a:pt x="4460" y="843"/>
                </a:cubicBezTo>
                <a:cubicBezTo>
                  <a:pt x="3992" y="325"/>
                  <a:pt x="3314" y="1"/>
                  <a:pt x="2559" y="1"/>
                </a:cubicBezTo>
                <a:close/>
              </a:path>
            </a:pathLst>
          </a:custGeom>
          <a:solidFill>
            <a:srgbClr val="F46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3" name="Google Shape;419;p24"/>
          <p:cNvSpPr/>
          <p:nvPr/>
        </p:nvSpPr>
        <p:spPr>
          <a:xfrm>
            <a:off x="6922903" y="2196283"/>
            <a:ext cx="4461750" cy="1042601"/>
          </a:xfrm>
          <a:custGeom>
            <a:avLst/>
            <a:gdLst/>
            <a:ahLst/>
            <a:cxnLst/>
            <a:rect l="l" t="t" r="r" b="b"/>
            <a:pathLst>
              <a:path w="51675" h="11615" extrusionOk="0">
                <a:moveTo>
                  <a:pt x="51357" y="0"/>
                </a:moveTo>
                <a:lnTo>
                  <a:pt x="51119" y="84"/>
                </a:lnTo>
                <a:cubicBezTo>
                  <a:pt x="51200" y="327"/>
                  <a:pt x="51266" y="565"/>
                  <a:pt x="51317" y="795"/>
                </a:cubicBezTo>
                <a:lnTo>
                  <a:pt x="51564" y="742"/>
                </a:lnTo>
                <a:cubicBezTo>
                  <a:pt x="51514" y="504"/>
                  <a:pt x="51443" y="254"/>
                  <a:pt x="51357" y="0"/>
                </a:cubicBezTo>
                <a:close/>
                <a:moveTo>
                  <a:pt x="51667" y="1506"/>
                </a:moveTo>
                <a:lnTo>
                  <a:pt x="51414" y="1520"/>
                </a:lnTo>
                <a:cubicBezTo>
                  <a:pt x="51420" y="1603"/>
                  <a:pt x="51423" y="1687"/>
                  <a:pt x="51423" y="1770"/>
                </a:cubicBezTo>
                <a:cubicBezTo>
                  <a:pt x="51423" y="1927"/>
                  <a:pt x="51414" y="2091"/>
                  <a:pt x="51397" y="2251"/>
                </a:cubicBezTo>
                <a:lnTo>
                  <a:pt x="51647" y="2278"/>
                </a:lnTo>
                <a:cubicBezTo>
                  <a:pt x="51667" y="2108"/>
                  <a:pt x="51674" y="1938"/>
                  <a:pt x="51674" y="1770"/>
                </a:cubicBezTo>
                <a:cubicBezTo>
                  <a:pt x="51674" y="1680"/>
                  <a:pt x="51674" y="1594"/>
                  <a:pt x="51667" y="1506"/>
                </a:cubicBezTo>
                <a:close/>
                <a:moveTo>
                  <a:pt x="51263" y="2973"/>
                </a:moveTo>
                <a:cubicBezTo>
                  <a:pt x="51203" y="3204"/>
                  <a:pt x="51126" y="3441"/>
                  <a:pt x="51029" y="3671"/>
                </a:cubicBezTo>
                <a:lnTo>
                  <a:pt x="51263" y="3768"/>
                </a:lnTo>
                <a:cubicBezTo>
                  <a:pt x="51363" y="3524"/>
                  <a:pt x="51446" y="3281"/>
                  <a:pt x="51507" y="3037"/>
                </a:cubicBezTo>
                <a:lnTo>
                  <a:pt x="51263" y="2973"/>
                </a:lnTo>
                <a:close/>
                <a:moveTo>
                  <a:pt x="50705" y="4332"/>
                </a:moveTo>
                <a:cubicBezTo>
                  <a:pt x="50585" y="4546"/>
                  <a:pt x="50452" y="4753"/>
                  <a:pt x="50307" y="4954"/>
                </a:cubicBezTo>
                <a:lnTo>
                  <a:pt x="50512" y="5101"/>
                </a:lnTo>
                <a:cubicBezTo>
                  <a:pt x="50662" y="4893"/>
                  <a:pt x="50802" y="4676"/>
                  <a:pt x="50925" y="4456"/>
                </a:cubicBezTo>
                <a:lnTo>
                  <a:pt x="50705" y="4332"/>
                </a:lnTo>
                <a:close/>
                <a:moveTo>
                  <a:pt x="49837" y="5525"/>
                </a:moveTo>
                <a:lnTo>
                  <a:pt x="49817" y="5548"/>
                </a:lnTo>
                <a:cubicBezTo>
                  <a:pt x="49656" y="5718"/>
                  <a:pt x="49486" y="5886"/>
                  <a:pt x="49309" y="6043"/>
                </a:cubicBezTo>
                <a:lnTo>
                  <a:pt x="49479" y="6233"/>
                </a:lnTo>
                <a:cubicBezTo>
                  <a:pt x="49660" y="6069"/>
                  <a:pt x="49837" y="5896"/>
                  <a:pt x="50000" y="5718"/>
                </a:cubicBezTo>
                <a:lnTo>
                  <a:pt x="50024" y="5695"/>
                </a:lnTo>
                <a:lnTo>
                  <a:pt x="49837" y="5525"/>
                </a:lnTo>
                <a:close/>
                <a:moveTo>
                  <a:pt x="48734" y="6510"/>
                </a:moveTo>
                <a:cubicBezTo>
                  <a:pt x="48540" y="6657"/>
                  <a:pt x="48334" y="6797"/>
                  <a:pt x="48123" y="6931"/>
                </a:cubicBezTo>
                <a:lnTo>
                  <a:pt x="48257" y="7145"/>
                </a:lnTo>
                <a:cubicBezTo>
                  <a:pt x="48474" y="7008"/>
                  <a:pt x="48688" y="6861"/>
                  <a:pt x="48884" y="6714"/>
                </a:cubicBezTo>
                <a:lnTo>
                  <a:pt x="48734" y="6510"/>
                </a:lnTo>
                <a:close/>
                <a:moveTo>
                  <a:pt x="14177" y="7028"/>
                </a:moveTo>
                <a:lnTo>
                  <a:pt x="14173" y="7282"/>
                </a:lnTo>
                <a:cubicBezTo>
                  <a:pt x="14424" y="7286"/>
                  <a:pt x="14674" y="7289"/>
                  <a:pt x="14925" y="7298"/>
                </a:cubicBezTo>
                <a:lnTo>
                  <a:pt x="14931" y="7045"/>
                </a:lnTo>
                <a:cubicBezTo>
                  <a:pt x="14681" y="7038"/>
                  <a:pt x="14430" y="7031"/>
                  <a:pt x="14177" y="7028"/>
                </a:cubicBezTo>
                <a:close/>
                <a:moveTo>
                  <a:pt x="13422" y="7031"/>
                </a:moveTo>
                <a:cubicBezTo>
                  <a:pt x="13168" y="7035"/>
                  <a:pt x="12918" y="7045"/>
                  <a:pt x="12664" y="7055"/>
                </a:cubicBezTo>
                <a:lnTo>
                  <a:pt x="12677" y="7306"/>
                </a:lnTo>
                <a:cubicBezTo>
                  <a:pt x="12924" y="7295"/>
                  <a:pt x="13175" y="7289"/>
                  <a:pt x="13425" y="7286"/>
                </a:cubicBezTo>
                <a:lnTo>
                  <a:pt x="13422" y="7031"/>
                </a:lnTo>
                <a:close/>
                <a:moveTo>
                  <a:pt x="15687" y="7075"/>
                </a:moveTo>
                <a:lnTo>
                  <a:pt x="15676" y="7326"/>
                </a:lnTo>
                <a:cubicBezTo>
                  <a:pt x="15924" y="7338"/>
                  <a:pt x="16174" y="7352"/>
                  <a:pt x="16425" y="7369"/>
                </a:cubicBezTo>
                <a:lnTo>
                  <a:pt x="16442" y="7118"/>
                </a:lnTo>
                <a:cubicBezTo>
                  <a:pt x="16191" y="7101"/>
                  <a:pt x="15941" y="7085"/>
                  <a:pt x="15687" y="7075"/>
                </a:cubicBezTo>
                <a:close/>
                <a:moveTo>
                  <a:pt x="11908" y="7095"/>
                </a:moveTo>
                <a:cubicBezTo>
                  <a:pt x="11658" y="7112"/>
                  <a:pt x="11407" y="7132"/>
                  <a:pt x="11157" y="7155"/>
                </a:cubicBezTo>
                <a:lnTo>
                  <a:pt x="11181" y="7409"/>
                </a:lnTo>
                <a:cubicBezTo>
                  <a:pt x="11428" y="7386"/>
                  <a:pt x="11678" y="7366"/>
                  <a:pt x="11925" y="7349"/>
                </a:cubicBezTo>
                <a:lnTo>
                  <a:pt x="11908" y="7095"/>
                </a:lnTo>
                <a:close/>
                <a:moveTo>
                  <a:pt x="17193" y="7172"/>
                </a:moveTo>
                <a:lnTo>
                  <a:pt x="17173" y="7426"/>
                </a:lnTo>
                <a:cubicBezTo>
                  <a:pt x="17424" y="7446"/>
                  <a:pt x="17674" y="7469"/>
                  <a:pt x="17921" y="7492"/>
                </a:cubicBezTo>
                <a:lnTo>
                  <a:pt x="17948" y="7241"/>
                </a:lnTo>
                <a:cubicBezTo>
                  <a:pt x="17697" y="7215"/>
                  <a:pt x="17447" y="7195"/>
                  <a:pt x="17193" y="7172"/>
                </a:cubicBezTo>
                <a:close/>
                <a:moveTo>
                  <a:pt x="10402" y="7235"/>
                </a:moveTo>
                <a:cubicBezTo>
                  <a:pt x="10152" y="7269"/>
                  <a:pt x="9904" y="7302"/>
                  <a:pt x="9654" y="7338"/>
                </a:cubicBezTo>
                <a:lnTo>
                  <a:pt x="9691" y="7589"/>
                </a:lnTo>
                <a:cubicBezTo>
                  <a:pt x="9938" y="7553"/>
                  <a:pt x="10185" y="7519"/>
                  <a:pt x="10436" y="7489"/>
                </a:cubicBezTo>
                <a:lnTo>
                  <a:pt x="10402" y="7235"/>
                </a:lnTo>
                <a:close/>
                <a:moveTo>
                  <a:pt x="18696" y="7318"/>
                </a:moveTo>
                <a:lnTo>
                  <a:pt x="18670" y="7573"/>
                </a:lnTo>
                <a:cubicBezTo>
                  <a:pt x="18920" y="7599"/>
                  <a:pt x="19167" y="7629"/>
                  <a:pt x="19414" y="7659"/>
                </a:cubicBezTo>
                <a:lnTo>
                  <a:pt x="19448" y="7409"/>
                </a:lnTo>
                <a:cubicBezTo>
                  <a:pt x="19197" y="7375"/>
                  <a:pt x="18947" y="7349"/>
                  <a:pt x="18696" y="7318"/>
                </a:cubicBezTo>
                <a:close/>
                <a:moveTo>
                  <a:pt x="8906" y="7462"/>
                </a:moveTo>
                <a:cubicBezTo>
                  <a:pt x="8659" y="7509"/>
                  <a:pt x="8412" y="7556"/>
                  <a:pt x="8165" y="7609"/>
                </a:cubicBezTo>
                <a:lnTo>
                  <a:pt x="8215" y="7856"/>
                </a:lnTo>
                <a:cubicBezTo>
                  <a:pt x="8461" y="7807"/>
                  <a:pt x="8706" y="7756"/>
                  <a:pt x="8953" y="7713"/>
                </a:cubicBezTo>
                <a:lnTo>
                  <a:pt x="8906" y="7462"/>
                </a:lnTo>
                <a:close/>
                <a:moveTo>
                  <a:pt x="20196" y="7506"/>
                </a:moveTo>
                <a:lnTo>
                  <a:pt x="20162" y="7756"/>
                </a:lnTo>
                <a:cubicBezTo>
                  <a:pt x="20410" y="7790"/>
                  <a:pt x="20657" y="7823"/>
                  <a:pt x="20907" y="7860"/>
                </a:cubicBezTo>
                <a:lnTo>
                  <a:pt x="20941" y="7609"/>
                </a:lnTo>
                <a:cubicBezTo>
                  <a:pt x="20694" y="7573"/>
                  <a:pt x="20443" y="7539"/>
                  <a:pt x="20196" y="7506"/>
                </a:cubicBezTo>
                <a:close/>
                <a:moveTo>
                  <a:pt x="47478" y="7309"/>
                </a:moveTo>
                <a:cubicBezTo>
                  <a:pt x="47268" y="7422"/>
                  <a:pt x="47045" y="7536"/>
                  <a:pt x="46814" y="7646"/>
                </a:cubicBezTo>
                <a:lnTo>
                  <a:pt x="46920" y="7873"/>
                </a:lnTo>
                <a:cubicBezTo>
                  <a:pt x="47154" y="7763"/>
                  <a:pt x="47385" y="7646"/>
                  <a:pt x="47599" y="7529"/>
                </a:cubicBezTo>
                <a:lnTo>
                  <a:pt x="47478" y="7309"/>
                </a:lnTo>
                <a:close/>
                <a:moveTo>
                  <a:pt x="21689" y="7719"/>
                </a:moveTo>
                <a:lnTo>
                  <a:pt x="21648" y="7970"/>
                </a:lnTo>
                <a:cubicBezTo>
                  <a:pt x="21899" y="8007"/>
                  <a:pt x="22146" y="8047"/>
                  <a:pt x="22394" y="8083"/>
                </a:cubicBezTo>
                <a:lnTo>
                  <a:pt x="22434" y="7836"/>
                </a:lnTo>
                <a:cubicBezTo>
                  <a:pt x="22186" y="7796"/>
                  <a:pt x="21936" y="7756"/>
                  <a:pt x="21689" y="7719"/>
                </a:cubicBezTo>
                <a:close/>
                <a:moveTo>
                  <a:pt x="7426" y="7779"/>
                </a:moveTo>
                <a:cubicBezTo>
                  <a:pt x="7179" y="7840"/>
                  <a:pt x="6935" y="7907"/>
                  <a:pt x="6695" y="7973"/>
                </a:cubicBezTo>
                <a:lnTo>
                  <a:pt x="6762" y="8217"/>
                </a:lnTo>
                <a:cubicBezTo>
                  <a:pt x="7002" y="8151"/>
                  <a:pt x="7243" y="8087"/>
                  <a:pt x="7487" y="8027"/>
                </a:cubicBezTo>
                <a:lnTo>
                  <a:pt x="7426" y="7779"/>
                </a:lnTo>
                <a:close/>
                <a:moveTo>
                  <a:pt x="23179" y="7957"/>
                </a:moveTo>
                <a:lnTo>
                  <a:pt x="23139" y="8203"/>
                </a:lnTo>
                <a:lnTo>
                  <a:pt x="23880" y="8328"/>
                </a:lnTo>
                <a:lnTo>
                  <a:pt x="23920" y="8077"/>
                </a:lnTo>
                <a:lnTo>
                  <a:pt x="23179" y="7957"/>
                </a:lnTo>
                <a:close/>
                <a:moveTo>
                  <a:pt x="46129" y="7947"/>
                </a:moveTo>
                <a:lnTo>
                  <a:pt x="46006" y="7997"/>
                </a:lnTo>
                <a:cubicBezTo>
                  <a:pt x="45815" y="8077"/>
                  <a:pt x="45625" y="8151"/>
                  <a:pt x="45434" y="8220"/>
                </a:cubicBezTo>
                <a:lnTo>
                  <a:pt x="45521" y="8458"/>
                </a:lnTo>
                <a:cubicBezTo>
                  <a:pt x="45715" y="8388"/>
                  <a:pt x="45909" y="8311"/>
                  <a:pt x="46103" y="8234"/>
                </a:cubicBezTo>
                <a:lnTo>
                  <a:pt x="46226" y="8180"/>
                </a:lnTo>
                <a:lnTo>
                  <a:pt x="46129" y="7947"/>
                </a:lnTo>
                <a:close/>
                <a:moveTo>
                  <a:pt x="24665" y="8203"/>
                </a:moveTo>
                <a:lnTo>
                  <a:pt x="24622" y="8454"/>
                </a:lnTo>
                <a:lnTo>
                  <a:pt x="25363" y="8578"/>
                </a:lnTo>
                <a:lnTo>
                  <a:pt x="25407" y="8328"/>
                </a:lnTo>
                <a:lnTo>
                  <a:pt x="24665" y="8203"/>
                </a:lnTo>
                <a:close/>
                <a:moveTo>
                  <a:pt x="5967" y="8194"/>
                </a:moveTo>
                <a:cubicBezTo>
                  <a:pt x="5726" y="8271"/>
                  <a:pt x="5489" y="8354"/>
                  <a:pt x="5252" y="8438"/>
                </a:cubicBezTo>
                <a:lnTo>
                  <a:pt x="5335" y="8675"/>
                </a:lnTo>
                <a:cubicBezTo>
                  <a:pt x="5572" y="8591"/>
                  <a:pt x="5806" y="8511"/>
                  <a:pt x="6047" y="8434"/>
                </a:cubicBezTo>
                <a:lnTo>
                  <a:pt x="5967" y="8194"/>
                </a:lnTo>
                <a:close/>
                <a:moveTo>
                  <a:pt x="26148" y="8454"/>
                </a:moveTo>
                <a:lnTo>
                  <a:pt x="26108" y="8704"/>
                </a:lnTo>
                <a:lnTo>
                  <a:pt x="26850" y="8829"/>
                </a:lnTo>
                <a:lnTo>
                  <a:pt x="26893" y="8578"/>
                </a:lnTo>
                <a:lnTo>
                  <a:pt x="26148" y="8454"/>
                </a:lnTo>
                <a:close/>
                <a:moveTo>
                  <a:pt x="44726" y="8468"/>
                </a:moveTo>
                <a:cubicBezTo>
                  <a:pt x="44489" y="8544"/>
                  <a:pt x="44252" y="8618"/>
                  <a:pt x="44011" y="8684"/>
                </a:cubicBezTo>
                <a:lnTo>
                  <a:pt x="44082" y="8929"/>
                </a:lnTo>
                <a:cubicBezTo>
                  <a:pt x="44325" y="8858"/>
                  <a:pt x="44566" y="8785"/>
                  <a:pt x="44806" y="8708"/>
                </a:cubicBezTo>
                <a:lnTo>
                  <a:pt x="44726" y="8468"/>
                </a:lnTo>
                <a:close/>
                <a:moveTo>
                  <a:pt x="27634" y="8701"/>
                </a:moveTo>
                <a:lnTo>
                  <a:pt x="27594" y="8952"/>
                </a:lnTo>
                <a:cubicBezTo>
                  <a:pt x="27841" y="8992"/>
                  <a:pt x="28089" y="9032"/>
                  <a:pt x="28339" y="9072"/>
                </a:cubicBezTo>
                <a:lnTo>
                  <a:pt x="28379" y="8822"/>
                </a:lnTo>
                <a:cubicBezTo>
                  <a:pt x="28129" y="8781"/>
                  <a:pt x="27881" y="8741"/>
                  <a:pt x="27634" y="8701"/>
                </a:cubicBezTo>
                <a:close/>
                <a:moveTo>
                  <a:pt x="4544" y="8712"/>
                </a:moveTo>
                <a:cubicBezTo>
                  <a:pt x="4310" y="8805"/>
                  <a:pt x="4076" y="8905"/>
                  <a:pt x="3846" y="9009"/>
                </a:cubicBezTo>
                <a:lnTo>
                  <a:pt x="3952" y="9239"/>
                </a:lnTo>
                <a:cubicBezTo>
                  <a:pt x="4180" y="9139"/>
                  <a:pt x="4407" y="9039"/>
                  <a:pt x="4638" y="8945"/>
                </a:cubicBezTo>
                <a:lnTo>
                  <a:pt x="4544" y="8712"/>
                </a:lnTo>
                <a:close/>
                <a:moveTo>
                  <a:pt x="29121" y="8935"/>
                </a:moveTo>
                <a:lnTo>
                  <a:pt x="29084" y="9185"/>
                </a:lnTo>
                <a:cubicBezTo>
                  <a:pt x="29331" y="9222"/>
                  <a:pt x="29582" y="9259"/>
                  <a:pt x="29829" y="9296"/>
                </a:cubicBezTo>
                <a:lnTo>
                  <a:pt x="29865" y="9045"/>
                </a:lnTo>
                <a:cubicBezTo>
                  <a:pt x="29618" y="9009"/>
                  <a:pt x="29368" y="8975"/>
                  <a:pt x="29121" y="8935"/>
                </a:cubicBezTo>
                <a:close/>
                <a:moveTo>
                  <a:pt x="43287" y="8878"/>
                </a:moveTo>
                <a:cubicBezTo>
                  <a:pt x="43046" y="8939"/>
                  <a:pt x="42802" y="8995"/>
                  <a:pt x="42559" y="9045"/>
                </a:cubicBezTo>
                <a:lnTo>
                  <a:pt x="42612" y="9296"/>
                </a:lnTo>
                <a:cubicBezTo>
                  <a:pt x="42859" y="9242"/>
                  <a:pt x="43103" y="9185"/>
                  <a:pt x="43350" y="9125"/>
                </a:cubicBezTo>
                <a:lnTo>
                  <a:pt x="43287" y="8878"/>
                </a:lnTo>
                <a:close/>
                <a:moveTo>
                  <a:pt x="30611" y="9149"/>
                </a:moveTo>
                <a:lnTo>
                  <a:pt x="30577" y="9400"/>
                </a:lnTo>
                <a:cubicBezTo>
                  <a:pt x="30824" y="9433"/>
                  <a:pt x="31075" y="9463"/>
                  <a:pt x="31325" y="9493"/>
                </a:cubicBezTo>
                <a:lnTo>
                  <a:pt x="31356" y="9242"/>
                </a:lnTo>
                <a:cubicBezTo>
                  <a:pt x="31108" y="9213"/>
                  <a:pt x="30858" y="9182"/>
                  <a:pt x="30611" y="9149"/>
                </a:cubicBezTo>
                <a:close/>
                <a:moveTo>
                  <a:pt x="41824" y="9193"/>
                </a:moveTo>
                <a:cubicBezTo>
                  <a:pt x="41577" y="9236"/>
                  <a:pt x="41333" y="9276"/>
                  <a:pt x="41082" y="9313"/>
                </a:cubicBezTo>
                <a:lnTo>
                  <a:pt x="41122" y="9563"/>
                </a:lnTo>
                <a:cubicBezTo>
                  <a:pt x="41369" y="9526"/>
                  <a:pt x="41620" y="9483"/>
                  <a:pt x="41867" y="9440"/>
                </a:cubicBezTo>
                <a:lnTo>
                  <a:pt x="41824" y="9193"/>
                </a:lnTo>
                <a:close/>
                <a:moveTo>
                  <a:pt x="32104" y="9330"/>
                </a:moveTo>
                <a:lnTo>
                  <a:pt x="32074" y="9580"/>
                </a:lnTo>
                <a:cubicBezTo>
                  <a:pt x="32324" y="9606"/>
                  <a:pt x="32575" y="9634"/>
                  <a:pt x="32825" y="9657"/>
                </a:cubicBezTo>
                <a:lnTo>
                  <a:pt x="32848" y="9406"/>
                </a:lnTo>
                <a:cubicBezTo>
                  <a:pt x="32601" y="9383"/>
                  <a:pt x="32350" y="9356"/>
                  <a:pt x="32104" y="9330"/>
                </a:cubicBezTo>
                <a:close/>
                <a:moveTo>
                  <a:pt x="40340" y="9410"/>
                </a:moveTo>
                <a:cubicBezTo>
                  <a:pt x="40094" y="9440"/>
                  <a:pt x="39846" y="9463"/>
                  <a:pt x="39596" y="9486"/>
                </a:cubicBezTo>
                <a:lnTo>
                  <a:pt x="39619" y="9737"/>
                </a:lnTo>
                <a:cubicBezTo>
                  <a:pt x="39870" y="9717"/>
                  <a:pt x="40120" y="9691"/>
                  <a:pt x="40371" y="9660"/>
                </a:cubicBezTo>
                <a:lnTo>
                  <a:pt x="40340" y="9410"/>
                </a:lnTo>
                <a:close/>
                <a:moveTo>
                  <a:pt x="33600" y="9470"/>
                </a:moveTo>
                <a:lnTo>
                  <a:pt x="33580" y="9723"/>
                </a:lnTo>
                <a:cubicBezTo>
                  <a:pt x="33830" y="9743"/>
                  <a:pt x="34081" y="9760"/>
                  <a:pt x="34331" y="9777"/>
                </a:cubicBezTo>
                <a:lnTo>
                  <a:pt x="34348" y="9523"/>
                </a:lnTo>
                <a:cubicBezTo>
                  <a:pt x="34098" y="9510"/>
                  <a:pt x="33847" y="9490"/>
                  <a:pt x="33600" y="9470"/>
                </a:cubicBezTo>
                <a:close/>
                <a:moveTo>
                  <a:pt x="38848" y="9543"/>
                </a:moveTo>
                <a:cubicBezTo>
                  <a:pt x="38597" y="9560"/>
                  <a:pt x="38350" y="9573"/>
                  <a:pt x="38099" y="9580"/>
                </a:cubicBezTo>
                <a:lnTo>
                  <a:pt x="38109" y="9834"/>
                </a:lnTo>
                <a:cubicBezTo>
                  <a:pt x="38360" y="9824"/>
                  <a:pt x="38614" y="9811"/>
                  <a:pt x="38864" y="9797"/>
                </a:cubicBezTo>
                <a:lnTo>
                  <a:pt x="38848" y="9543"/>
                </a:lnTo>
                <a:close/>
                <a:moveTo>
                  <a:pt x="35096" y="9566"/>
                </a:moveTo>
                <a:lnTo>
                  <a:pt x="35086" y="9817"/>
                </a:lnTo>
                <a:cubicBezTo>
                  <a:pt x="35337" y="9831"/>
                  <a:pt x="35591" y="9837"/>
                  <a:pt x="35842" y="9844"/>
                </a:cubicBezTo>
                <a:lnTo>
                  <a:pt x="35848" y="9594"/>
                </a:lnTo>
                <a:cubicBezTo>
                  <a:pt x="35597" y="9586"/>
                  <a:pt x="35347" y="9577"/>
                  <a:pt x="35096" y="9566"/>
                </a:cubicBezTo>
                <a:close/>
                <a:moveTo>
                  <a:pt x="37348" y="9600"/>
                </a:moveTo>
                <a:cubicBezTo>
                  <a:pt x="37174" y="9603"/>
                  <a:pt x="37000" y="9606"/>
                  <a:pt x="36824" y="9606"/>
                </a:cubicBezTo>
                <a:lnTo>
                  <a:pt x="36599" y="9603"/>
                </a:lnTo>
                <a:lnTo>
                  <a:pt x="36596" y="9857"/>
                </a:lnTo>
                <a:lnTo>
                  <a:pt x="36824" y="9857"/>
                </a:lnTo>
                <a:cubicBezTo>
                  <a:pt x="37000" y="9857"/>
                  <a:pt x="37177" y="9857"/>
                  <a:pt x="37351" y="9854"/>
                </a:cubicBezTo>
                <a:lnTo>
                  <a:pt x="37348" y="9600"/>
                </a:lnTo>
                <a:close/>
                <a:moveTo>
                  <a:pt x="3161" y="9339"/>
                </a:moveTo>
                <a:cubicBezTo>
                  <a:pt x="2937" y="9453"/>
                  <a:pt x="2714" y="9570"/>
                  <a:pt x="2493" y="9697"/>
                </a:cubicBezTo>
                <a:lnTo>
                  <a:pt x="2617" y="9917"/>
                </a:lnTo>
                <a:cubicBezTo>
                  <a:pt x="2834" y="9794"/>
                  <a:pt x="3054" y="9677"/>
                  <a:pt x="3278" y="9563"/>
                </a:cubicBezTo>
                <a:lnTo>
                  <a:pt x="3161" y="9339"/>
                </a:lnTo>
                <a:close/>
                <a:moveTo>
                  <a:pt x="1841" y="10084"/>
                </a:moveTo>
                <a:cubicBezTo>
                  <a:pt x="1627" y="10215"/>
                  <a:pt x="1414" y="10355"/>
                  <a:pt x="1207" y="10499"/>
                </a:cubicBezTo>
                <a:lnTo>
                  <a:pt x="1351" y="10709"/>
                </a:lnTo>
                <a:cubicBezTo>
                  <a:pt x="1554" y="10565"/>
                  <a:pt x="1764" y="10428"/>
                  <a:pt x="1975" y="10298"/>
                </a:cubicBezTo>
                <a:lnTo>
                  <a:pt x="1841" y="10084"/>
                </a:lnTo>
                <a:close/>
                <a:moveTo>
                  <a:pt x="592" y="10946"/>
                </a:moveTo>
                <a:cubicBezTo>
                  <a:pt x="392" y="11100"/>
                  <a:pt x="192" y="11260"/>
                  <a:pt x="1" y="11424"/>
                </a:cubicBezTo>
                <a:lnTo>
                  <a:pt x="164" y="11614"/>
                </a:lnTo>
                <a:cubicBezTo>
                  <a:pt x="352" y="11457"/>
                  <a:pt x="549" y="11297"/>
                  <a:pt x="746" y="11146"/>
                </a:cubicBezTo>
                <a:lnTo>
                  <a:pt x="592" y="10946"/>
                </a:lnTo>
                <a:close/>
              </a:path>
            </a:pathLst>
          </a:custGeom>
          <a:solidFill>
            <a:srgbClr val="353B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4" name="Google Shape;425;p24"/>
          <p:cNvSpPr/>
          <p:nvPr/>
        </p:nvSpPr>
        <p:spPr>
          <a:xfrm>
            <a:off x="11456063" y="3271676"/>
            <a:ext cx="514601" cy="555456"/>
          </a:xfrm>
          <a:custGeom>
            <a:avLst/>
            <a:gdLst/>
            <a:ahLst/>
            <a:cxnLst/>
            <a:rect l="l" t="t" r="r" b="b"/>
            <a:pathLst>
              <a:path w="5960" h="6188" extrusionOk="0">
                <a:moveTo>
                  <a:pt x="2372" y="1"/>
                </a:moveTo>
                <a:lnTo>
                  <a:pt x="1974" y="2125"/>
                </a:lnTo>
                <a:lnTo>
                  <a:pt x="0" y="3004"/>
                </a:lnTo>
                <a:lnTo>
                  <a:pt x="1898" y="4036"/>
                </a:lnTo>
                <a:lnTo>
                  <a:pt x="2121" y="6187"/>
                </a:lnTo>
                <a:lnTo>
                  <a:pt x="3692" y="4701"/>
                </a:lnTo>
                <a:lnTo>
                  <a:pt x="5802" y="5155"/>
                </a:lnTo>
                <a:lnTo>
                  <a:pt x="4877" y="3201"/>
                </a:lnTo>
                <a:lnTo>
                  <a:pt x="5959" y="1331"/>
                </a:lnTo>
                <a:lnTo>
                  <a:pt x="3815" y="1611"/>
                </a:lnTo>
                <a:lnTo>
                  <a:pt x="2372" y="1"/>
                </a:lnTo>
                <a:close/>
              </a:path>
            </a:pathLst>
          </a:custGeom>
          <a:solidFill>
            <a:srgbClr val="FFE0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5" name="Google Shape;422;p24"/>
          <p:cNvSpPr/>
          <p:nvPr/>
        </p:nvSpPr>
        <p:spPr>
          <a:xfrm rot="724461">
            <a:off x="5966156" y="3196594"/>
            <a:ext cx="1420993" cy="685485"/>
          </a:xfrm>
          <a:custGeom>
            <a:avLst/>
            <a:gdLst/>
            <a:ahLst/>
            <a:cxnLst/>
            <a:rect l="l" t="t" r="r" b="b"/>
            <a:pathLst>
              <a:path w="10560" h="4900" extrusionOk="0">
                <a:moveTo>
                  <a:pt x="6952" y="0"/>
                </a:moveTo>
                <a:lnTo>
                  <a:pt x="1" y="4900"/>
                </a:lnTo>
                <a:lnTo>
                  <a:pt x="10559" y="1046"/>
                </a:lnTo>
                <a:lnTo>
                  <a:pt x="695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749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375519"/>
              </p:ext>
            </p:extLst>
          </p:nvPr>
        </p:nvGraphicFramePr>
        <p:xfrm>
          <a:off x="696036" y="918973"/>
          <a:ext cx="10877265" cy="45674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51332"/>
                <a:gridCol w="2312535"/>
                <a:gridCol w="4313398"/>
              </a:tblGrid>
              <a:tr h="9673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nói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quá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Phương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án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ghép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nối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nói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thông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thường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6547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treo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sợi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tóc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A.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rất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hiền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lành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89817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công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việc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B.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yếu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quá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quen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lao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chân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tay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6404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hiền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như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đất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C.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Rất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bận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67329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Trói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gà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chặt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D. Ở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tình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thế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vô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cùng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nguy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hiểm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24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335013"/>
              </p:ext>
            </p:extLst>
          </p:nvPr>
        </p:nvGraphicFramePr>
        <p:xfrm>
          <a:off x="696036" y="918973"/>
          <a:ext cx="10877265" cy="45674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51332"/>
                <a:gridCol w="2312535"/>
                <a:gridCol w="4313398"/>
              </a:tblGrid>
              <a:tr h="9673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nói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quá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Phương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án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ghép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nối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nói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thông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thường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6547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treo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sợi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tóc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1-D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A.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rất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hiền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lành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89817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công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việc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2-C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B.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yếu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quá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quen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lao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chân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tay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6404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hiền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như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đất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3-A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C.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Rất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bận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67329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Trói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gà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chặt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4-B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D. Ở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tình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thế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vô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cùng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nguy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hiểm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48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893750"/>
              </p:ext>
            </p:extLst>
          </p:nvPr>
        </p:nvGraphicFramePr>
        <p:xfrm>
          <a:off x="272954" y="436727"/>
          <a:ext cx="11668838" cy="528168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0628"/>
                <a:gridCol w="2470245"/>
                <a:gridCol w="3057098"/>
                <a:gridCol w="5390867"/>
              </a:tblGrid>
              <a:tr h="76625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ảnh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trị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biểu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đạt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Tác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532515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i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Đã</a:t>
                      </a:r>
                      <a:r>
                        <a:rPr lang="en-US" sz="2400" i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yên</a:t>
                      </a:r>
                      <a:r>
                        <a:rPr lang="en-US" sz="2400" i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nghỉ</a:t>
                      </a:r>
                      <a:endParaRPr lang="en-US" sz="24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Nói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về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việc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Bác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Hồ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mất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Tránh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gây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cảm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giác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đau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buồn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thể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hiện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niềm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kính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yêu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của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tác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giả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với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Bác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và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niềm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tiếc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thương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vô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hạn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khi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Bác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ra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52992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i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Mất</a:t>
                      </a:r>
                      <a:r>
                        <a:rPr lang="en-US" sz="24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n-US" sz="2400" i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về</a:t>
                      </a:r>
                      <a:endParaRPr lang="en-US" sz="24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Chỉ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cái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chết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của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các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nhân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vật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ông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bà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Tránh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gây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cảm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giác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đau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buồn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thể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hiện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niềm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kính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yêu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của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tác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giả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với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hai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ông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bà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đã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nuôi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giấu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Tố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Hữu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trong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những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ngày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hoạt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động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CM.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29919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i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Đã</a:t>
                      </a:r>
                      <a:r>
                        <a:rPr lang="en-US" sz="2400" i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khuất</a:t>
                      </a:r>
                      <a:r>
                        <a:rPr lang="en-US" sz="2400" i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i="1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núi</a:t>
                      </a:r>
                      <a:endParaRPr lang="en-US" sz="24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Chỉ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cái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chết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của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cụ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Bọ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Ngựa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Tránh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gây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cảm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giác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đau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buồn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thể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hiện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sự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kính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trọng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của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Dế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Mèn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với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cụ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Bọ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Ngựa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6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777B71-88D1-2856-E7CE-9C8974F86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x-none" b="1" dirty="0">
                <a:latin typeface="Times New Roman" pitchFamily="18" charset="0"/>
                <a:cs typeface="Times New Roman" pitchFamily="18" charset="0"/>
              </a:rPr>
              <a:t>BÀI TẬP 4: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2AEF373-6D1D-FA49-5C8C-D86F258DC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Viết một đoạn văn (khoảng 5-7 dòng) về một chủ đề tự chọn, trong đó có sử dụng biện pháp tu từ nói quá hoặc nói giảm – nói tránh.</a:t>
            </a:r>
            <a:endParaRPr lang="x-none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67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1" name="Group 6150">
            <a:extLst>
              <a:ext uri="{FF2B5EF4-FFF2-40B4-BE49-F238E27FC236}">
                <a16:creationId xmlns="" xmlns:a16="http://schemas.microsoft.com/office/drawing/2014/main" id="{748618E9-EE2D-4864-9EEE-58939BD4FB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152" name="Straight Connector 6151">
              <a:extLst>
                <a:ext uri="{FF2B5EF4-FFF2-40B4-BE49-F238E27FC236}">
                  <a16:creationId xmlns="" xmlns:a16="http://schemas.microsoft.com/office/drawing/2014/main" id="{317D1EC0-23FF-4FC8-B22D-E34878EAA4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53" name="Straight Connector 6152">
              <a:extLst>
                <a:ext uri="{FF2B5EF4-FFF2-40B4-BE49-F238E27FC236}">
                  <a16:creationId xmlns="" xmlns:a16="http://schemas.microsoft.com/office/drawing/2014/main" id="{5AB929A7-258C-4469-AAB4-A67D713F7A8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54" name="Straight Connector 6153">
              <a:extLst>
                <a:ext uri="{FF2B5EF4-FFF2-40B4-BE49-F238E27FC236}">
                  <a16:creationId xmlns="" xmlns:a16="http://schemas.microsoft.com/office/drawing/2014/main" id="{DA635CDB-2D00-49D5-B26E-0694A25000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55" name="Straight Connector 6154">
              <a:extLst>
                <a:ext uri="{FF2B5EF4-FFF2-40B4-BE49-F238E27FC236}">
                  <a16:creationId xmlns="" xmlns:a16="http://schemas.microsoft.com/office/drawing/2014/main" id="{B4288D7A-F857-418D-92F2-368E841B9F2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56" name="Straight Connector 6155">
              <a:extLst>
                <a:ext uri="{FF2B5EF4-FFF2-40B4-BE49-F238E27FC236}">
                  <a16:creationId xmlns="" xmlns:a16="http://schemas.microsoft.com/office/drawing/2014/main" id="{F1084F50-7F3C-4A4A-877E-FFD9EC7CD88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57" name="Straight Connector 6156">
              <a:extLst>
                <a:ext uri="{FF2B5EF4-FFF2-40B4-BE49-F238E27FC236}">
                  <a16:creationId xmlns="" xmlns:a16="http://schemas.microsoft.com/office/drawing/2014/main" id="{331E64C1-F4C0-4A94-B319-BB1A0A2450B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58" name="Straight Connector 6157">
              <a:extLst>
                <a:ext uri="{FF2B5EF4-FFF2-40B4-BE49-F238E27FC236}">
                  <a16:creationId xmlns="" xmlns:a16="http://schemas.microsoft.com/office/drawing/2014/main" id="{363D8374-8052-417F-AB69-B97EAC43D51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59" name="Straight Connector 6158">
              <a:extLst>
                <a:ext uri="{FF2B5EF4-FFF2-40B4-BE49-F238E27FC236}">
                  <a16:creationId xmlns="" xmlns:a16="http://schemas.microsoft.com/office/drawing/2014/main" id="{C7750734-4D51-4019-A003-38A3DE49B43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60" name="Straight Connector 6159">
              <a:extLst>
                <a:ext uri="{FF2B5EF4-FFF2-40B4-BE49-F238E27FC236}">
                  <a16:creationId xmlns="" xmlns:a16="http://schemas.microsoft.com/office/drawing/2014/main" id="{71B693D1-DBA2-4D3B-9B37-D9EE8C4112F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61" name="Straight Connector 6160">
              <a:extLst>
                <a:ext uri="{FF2B5EF4-FFF2-40B4-BE49-F238E27FC236}">
                  <a16:creationId xmlns="" xmlns:a16="http://schemas.microsoft.com/office/drawing/2014/main" id="{1BCD3EA8-E4C0-4AF6-817F-F9F29157A49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62" name="Straight Connector 6161">
              <a:extLst>
                <a:ext uri="{FF2B5EF4-FFF2-40B4-BE49-F238E27FC236}">
                  <a16:creationId xmlns="" xmlns:a16="http://schemas.microsoft.com/office/drawing/2014/main" id="{7A170FB3-B397-4AC9-85FD-65388F26D9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63" name="Straight Connector 6162">
              <a:extLst>
                <a:ext uri="{FF2B5EF4-FFF2-40B4-BE49-F238E27FC236}">
                  <a16:creationId xmlns="" xmlns:a16="http://schemas.microsoft.com/office/drawing/2014/main" id="{BE5EC0B9-49C7-4777-AEC5-B5EF8DE4049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64" name="Straight Connector 6163">
              <a:extLst>
                <a:ext uri="{FF2B5EF4-FFF2-40B4-BE49-F238E27FC236}">
                  <a16:creationId xmlns="" xmlns:a16="http://schemas.microsoft.com/office/drawing/2014/main" id="{7902048B-30F7-4434-87A5-140F9BB4BEB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65" name="Straight Connector 6164">
              <a:extLst>
                <a:ext uri="{FF2B5EF4-FFF2-40B4-BE49-F238E27FC236}">
                  <a16:creationId xmlns="" xmlns:a16="http://schemas.microsoft.com/office/drawing/2014/main" id="{0500A6E2-A41C-4751-8A4E-9A0C5718D93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66" name="Straight Connector 6165">
              <a:extLst>
                <a:ext uri="{FF2B5EF4-FFF2-40B4-BE49-F238E27FC236}">
                  <a16:creationId xmlns="" xmlns:a16="http://schemas.microsoft.com/office/drawing/2014/main" id="{FC259517-7BE7-45F9-81C0-3A6362BF143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67" name="Straight Connector 6166">
              <a:extLst>
                <a:ext uri="{FF2B5EF4-FFF2-40B4-BE49-F238E27FC236}">
                  <a16:creationId xmlns="" xmlns:a16="http://schemas.microsoft.com/office/drawing/2014/main" id="{90652F56-7B71-42B2-AB68-22204A6DF17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68" name="Straight Connector 6167">
              <a:extLst>
                <a:ext uri="{FF2B5EF4-FFF2-40B4-BE49-F238E27FC236}">
                  <a16:creationId xmlns="" xmlns:a16="http://schemas.microsoft.com/office/drawing/2014/main" id="{1059830E-1C3D-4D42-8789-524971CB465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69" name="Straight Connector 6168">
              <a:extLst>
                <a:ext uri="{FF2B5EF4-FFF2-40B4-BE49-F238E27FC236}">
                  <a16:creationId xmlns="" xmlns:a16="http://schemas.microsoft.com/office/drawing/2014/main" id="{B53325A7-86D3-4B52-A7E3-ADDF408B406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0" name="Straight Connector 6169">
              <a:extLst>
                <a:ext uri="{FF2B5EF4-FFF2-40B4-BE49-F238E27FC236}">
                  <a16:creationId xmlns="" xmlns:a16="http://schemas.microsoft.com/office/drawing/2014/main" id="{6D53F46F-EC12-484C-A4E7-791E57687AC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1" name="Straight Connector 6170">
              <a:extLst>
                <a:ext uri="{FF2B5EF4-FFF2-40B4-BE49-F238E27FC236}">
                  <a16:creationId xmlns="" xmlns:a16="http://schemas.microsoft.com/office/drawing/2014/main" id="{464ED9CA-8950-47B8-A9ED-22B45CE15FB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2" name="Straight Connector 6171">
              <a:extLst>
                <a:ext uri="{FF2B5EF4-FFF2-40B4-BE49-F238E27FC236}">
                  <a16:creationId xmlns="" xmlns:a16="http://schemas.microsoft.com/office/drawing/2014/main" id="{E4429F7B-9FD7-438F-8ECA-3FCAD006180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3" name="Straight Connector 6172">
              <a:extLst>
                <a:ext uri="{FF2B5EF4-FFF2-40B4-BE49-F238E27FC236}">
                  <a16:creationId xmlns="" xmlns:a16="http://schemas.microsoft.com/office/drawing/2014/main" id="{0C558100-D455-4B41-890C-BCC898B2D1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4" name="Straight Connector 6173">
              <a:extLst>
                <a:ext uri="{FF2B5EF4-FFF2-40B4-BE49-F238E27FC236}">
                  <a16:creationId xmlns="" xmlns:a16="http://schemas.microsoft.com/office/drawing/2014/main" id="{F2886397-398A-4318-BE16-2CBAC1902F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5" name="Straight Connector 6174">
              <a:extLst>
                <a:ext uri="{FF2B5EF4-FFF2-40B4-BE49-F238E27FC236}">
                  <a16:creationId xmlns="" xmlns:a16="http://schemas.microsoft.com/office/drawing/2014/main" id="{7D32A3A6-CE6E-4ABD-8522-2C8DC88C070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6" name="Straight Connector 6175">
              <a:extLst>
                <a:ext uri="{FF2B5EF4-FFF2-40B4-BE49-F238E27FC236}">
                  <a16:creationId xmlns="" xmlns:a16="http://schemas.microsoft.com/office/drawing/2014/main" id="{F9014C09-5B84-4798-8BDE-C80D76E67B8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7" name="Straight Connector 6176">
              <a:extLst>
                <a:ext uri="{FF2B5EF4-FFF2-40B4-BE49-F238E27FC236}">
                  <a16:creationId xmlns="" xmlns:a16="http://schemas.microsoft.com/office/drawing/2014/main" id="{2A29EB9E-ED9D-4C69-8A26-9A7A0A83056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8" name="Straight Connector 6177">
              <a:extLst>
                <a:ext uri="{FF2B5EF4-FFF2-40B4-BE49-F238E27FC236}">
                  <a16:creationId xmlns="" xmlns:a16="http://schemas.microsoft.com/office/drawing/2014/main" id="{AA2899F9-1795-416F-8F3D-26EEB684DB6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9" name="Straight Connector 6178">
              <a:extLst>
                <a:ext uri="{FF2B5EF4-FFF2-40B4-BE49-F238E27FC236}">
                  <a16:creationId xmlns="" xmlns:a16="http://schemas.microsoft.com/office/drawing/2014/main" id="{E3043474-8625-495C-BD06-3627FD286C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80" name="Straight Connector 6179">
              <a:extLst>
                <a:ext uri="{FF2B5EF4-FFF2-40B4-BE49-F238E27FC236}">
                  <a16:creationId xmlns="" xmlns:a16="http://schemas.microsoft.com/office/drawing/2014/main" id="{D432CE47-7631-408E-8DDC-79EE378B707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81" name="Straight Connector 6180">
              <a:extLst>
                <a:ext uri="{FF2B5EF4-FFF2-40B4-BE49-F238E27FC236}">
                  <a16:creationId xmlns="" xmlns:a16="http://schemas.microsoft.com/office/drawing/2014/main" id="{B2C8832D-8B8D-4036-B913-2D36314327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82" name="Straight Connector 6181">
              <a:extLst>
                <a:ext uri="{FF2B5EF4-FFF2-40B4-BE49-F238E27FC236}">
                  <a16:creationId xmlns="" xmlns:a16="http://schemas.microsoft.com/office/drawing/2014/main" id="{1CCEFEAF-E87B-4FF2-A947-94CABAA0610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84" name="Right Triangle 6183">
            <a:extLst>
              <a:ext uri="{FF2B5EF4-FFF2-40B4-BE49-F238E27FC236}">
                <a16:creationId xmlns="" xmlns:a16="http://schemas.microsoft.com/office/drawing/2014/main" id="{2437C4A8-8E3A-4ADA-93B9-64737CE1AB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6186" name="Rectangle 6185">
            <a:extLst>
              <a:ext uri="{FF2B5EF4-FFF2-40B4-BE49-F238E27FC236}">
                <a16:creationId xmlns="" xmlns:a16="http://schemas.microsoft.com/office/drawing/2014/main" id="{165794D4-DDCF-469D-A6C7-0AE18F6BB6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6146" name="Picture 2" descr="9 mẹo phong thủy cho con cái học giỏi, thi cử đỗ đạt cao">
            <a:extLst>
              <a:ext uri="{FF2B5EF4-FFF2-40B4-BE49-F238E27FC236}">
                <a16:creationId xmlns="" xmlns:a16="http://schemas.microsoft.com/office/drawing/2014/main" id="{28535F16-A929-F3CB-7578-43E16115DF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14"/>
          <a:stretch/>
        </p:blipFill>
        <p:spPr bwMode="auto">
          <a:xfrm>
            <a:off x="-22827" y="-669251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188" name="Group 6187">
            <a:extLst>
              <a:ext uri="{FF2B5EF4-FFF2-40B4-BE49-F238E27FC236}">
                <a16:creationId xmlns="" xmlns:a16="http://schemas.microsoft.com/office/drawing/2014/main" id="{88D25AED-03FE-496D-84B1-6BD007300A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189" name="Straight Connector 6188">
              <a:extLst>
                <a:ext uri="{FF2B5EF4-FFF2-40B4-BE49-F238E27FC236}">
                  <a16:creationId xmlns="" xmlns:a16="http://schemas.microsoft.com/office/drawing/2014/main" id="{636474AD-D65C-406B-83FB-C99C0600705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0" name="Straight Connector 6189">
              <a:extLst>
                <a:ext uri="{FF2B5EF4-FFF2-40B4-BE49-F238E27FC236}">
                  <a16:creationId xmlns="" xmlns:a16="http://schemas.microsoft.com/office/drawing/2014/main" id="{399322EB-87AA-45C9-A03C-52A874D8C8D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1" name="Straight Connector 6190">
              <a:extLst>
                <a:ext uri="{FF2B5EF4-FFF2-40B4-BE49-F238E27FC236}">
                  <a16:creationId xmlns="" xmlns:a16="http://schemas.microsoft.com/office/drawing/2014/main" id="{B0BCB4F5-395E-4192-9EBB-E9F0255AE39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2" name="Straight Connector 6191">
              <a:extLst>
                <a:ext uri="{FF2B5EF4-FFF2-40B4-BE49-F238E27FC236}">
                  <a16:creationId xmlns="" xmlns:a16="http://schemas.microsoft.com/office/drawing/2014/main" id="{F4B1466F-6782-407B-9C00-8DF501BC02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3" name="Straight Connector 6192">
              <a:extLst>
                <a:ext uri="{FF2B5EF4-FFF2-40B4-BE49-F238E27FC236}">
                  <a16:creationId xmlns="" xmlns:a16="http://schemas.microsoft.com/office/drawing/2014/main" id="{C28CCAE2-B347-4439-A6F8-1F1C3548FAA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4" name="Straight Connector 6193">
              <a:extLst>
                <a:ext uri="{FF2B5EF4-FFF2-40B4-BE49-F238E27FC236}">
                  <a16:creationId xmlns="" xmlns:a16="http://schemas.microsoft.com/office/drawing/2014/main" id="{1FDDE5DC-1CFD-4141-BB8A-4E88DC953C3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5" name="Straight Connector 6194">
              <a:extLst>
                <a:ext uri="{FF2B5EF4-FFF2-40B4-BE49-F238E27FC236}">
                  <a16:creationId xmlns="" xmlns:a16="http://schemas.microsoft.com/office/drawing/2014/main" id="{628B0EB6-7696-43A6-802C-7F71D1BA062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6" name="Straight Connector 6195">
              <a:extLst>
                <a:ext uri="{FF2B5EF4-FFF2-40B4-BE49-F238E27FC236}">
                  <a16:creationId xmlns="" xmlns:a16="http://schemas.microsoft.com/office/drawing/2014/main" id="{F4C27EFB-1419-4DCF-B0FB-19DFF5558B8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7" name="Straight Connector 6196">
              <a:extLst>
                <a:ext uri="{FF2B5EF4-FFF2-40B4-BE49-F238E27FC236}">
                  <a16:creationId xmlns="" xmlns:a16="http://schemas.microsoft.com/office/drawing/2014/main" id="{0B469F2C-8E3D-4F5A-B109-74EB0C1C629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8" name="Straight Connector 6197">
              <a:extLst>
                <a:ext uri="{FF2B5EF4-FFF2-40B4-BE49-F238E27FC236}">
                  <a16:creationId xmlns="" xmlns:a16="http://schemas.microsoft.com/office/drawing/2014/main" id="{1AF21893-899E-456E-B2C0-18C3B8661C1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9" name="Straight Connector 6198">
              <a:extLst>
                <a:ext uri="{FF2B5EF4-FFF2-40B4-BE49-F238E27FC236}">
                  <a16:creationId xmlns="" xmlns:a16="http://schemas.microsoft.com/office/drawing/2014/main" id="{5249F69B-8991-410D-B2BE-29792DFF046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00" name="Straight Connector 6199">
              <a:extLst>
                <a:ext uri="{FF2B5EF4-FFF2-40B4-BE49-F238E27FC236}">
                  <a16:creationId xmlns="" xmlns:a16="http://schemas.microsoft.com/office/drawing/2014/main" id="{A3B3B6AE-A176-4E37-9DC3-693D4D4A15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01" name="Straight Connector 6200">
              <a:extLst>
                <a:ext uri="{FF2B5EF4-FFF2-40B4-BE49-F238E27FC236}">
                  <a16:creationId xmlns="" xmlns:a16="http://schemas.microsoft.com/office/drawing/2014/main" id="{8251166D-5D02-4F59-9CDD-176C32DCBA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02" name="Straight Connector 6201">
              <a:extLst>
                <a:ext uri="{FF2B5EF4-FFF2-40B4-BE49-F238E27FC236}">
                  <a16:creationId xmlns="" xmlns:a16="http://schemas.microsoft.com/office/drawing/2014/main" id="{719ECF99-A74F-4670-B781-193D17D554F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03" name="Straight Connector 6202">
              <a:extLst>
                <a:ext uri="{FF2B5EF4-FFF2-40B4-BE49-F238E27FC236}">
                  <a16:creationId xmlns="" xmlns:a16="http://schemas.microsoft.com/office/drawing/2014/main" id="{678FECED-862A-4A60-A948-0B3FC1F6A01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04" name="Straight Connector 6203">
              <a:extLst>
                <a:ext uri="{FF2B5EF4-FFF2-40B4-BE49-F238E27FC236}">
                  <a16:creationId xmlns="" xmlns:a16="http://schemas.microsoft.com/office/drawing/2014/main" id="{86596925-5663-4DBB-BA20-5D8E5168A85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05" name="Straight Connector 6204">
              <a:extLst>
                <a:ext uri="{FF2B5EF4-FFF2-40B4-BE49-F238E27FC236}">
                  <a16:creationId xmlns="" xmlns:a16="http://schemas.microsoft.com/office/drawing/2014/main" id="{8D04049C-063B-4F59-801F-1DE9B4220C9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06" name="Straight Connector 6205">
              <a:extLst>
                <a:ext uri="{FF2B5EF4-FFF2-40B4-BE49-F238E27FC236}">
                  <a16:creationId xmlns="" xmlns:a16="http://schemas.microsoft.com/office/drawing/2014/main" id="{B5DFD5EC-AD64-4EA0-99D4-659BE87BFC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07" name="Straight Connector 6206">
              <a:extLst>
                <a:ext uri="{FF2B5EF4-FFF2-40B4-BE49-F238E27FC236}">
                  <a16:creationId xmlns="" xmlns:a16="http://schemas.microsoft.com/office/drawing/2014/main" id="{39EDC0CD-7E2B-45B9-BEDA-07058067AC2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08" name="Straight Connector 6207">
              <a:extLst>
                <a:ext uri="{FF2B5EF4-FFF2-40B4-BE49-F238E27FC236}">
                  <a16:creationId xmlns="" xmlns:a16="http://schemas.microsoft.com/office/drawing/2014/main" id="{C2973EC6-F21A-40EB-9773-F830E2053F0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09" name="Straight Connector 6208">
              <a:extLst>
                <a:ext uri="{FF2B5EF4-FFF2-40B4-BE49-F238E27FC236}">
                  <a16:creationId xmlns="" xmlns:a16="http://schemas.microsoft.com/office/drawing/2014/main" id="{10727704-3B6D-4FBC-80D0-3452A78831C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0" name="Straight Connector 6209">
              <a:extLst>
                <a:ext uri="{FF2B5EF4-FFF2-40B4-BE49-F238E27FC236}">
                  <a16:creationId xmlns="" xmlns:a16="http://schemas.microsoft.com/office/drawing/2014/main" id="{B06C285D-96FA-4E4C-99DD-A4537CC8BA7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1" name="Straight Connector 6210">
              <a:extLst>
                <a:ext uri="{FF2B5EF4-FFF2-40B4-BE49-F238E27FC236}">
                  <a16:creationId xmlns="" xmlns:a16="http://schemas.microsoft.com/office/drawing/2014/main" id="{01A87ECD-5CEA-4CF1-B4D6-231036363DD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2" name="Straight Connector 6211">
              <a:extLst>
                <a:ext uri="{FF2B5EF4-FFF2-40B4-BE49-F238E27FC236}">
                  <a16:creationId xmlns="" xmlns:a16="http://schemas.microsoft.com/office/drawing/2014/main" id="{18D3432C-F58F-418C-B2A2-B675E0149F0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3" name="Straight Connector 6212">
              <a:extLst>
                <a:ext uri="{FF2B5EF4-FFF2-40B4-BE49-F238E27FC236}">
                  <a16:creationId xmlns="" xmlns:a16="http://schemas.microsoft.com/office/drawing/2014/main" id="{37AA6FC6-50E8-4802-946A-A1408D0347B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4" name="Straight Connector 6213">
              <a:extLst>
                <a:ext uri="{FF2B5EF4-FFF2-40B4-BE49-F238E27FC236}">
                  <a16:creationId xmlns="" xmlns:a16="http://schemas.microsoft.com/office/drawing/2014/main" id="{E7879239-2C29-4598-89C4-DA6DE60996A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5" name="Straight Connector 6214">
              <a:extLst>
                <a:ext uri="{FF2B5EF4-FFF2-40B4-BE49-F238E27FC236}">
                  <a16:creationId xmlns="" xmlns:a16="http://schemas.microsoft.com/office/drawing/2014/main" id="{B5387EF3-939F-4251-95A2-B1FD10DB7D1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6" name="Straight Connector 6215">
              <a:extLst>
                <a:ext uri="{FF2B5EF4-FFF2-40B4-BE49-F238E27FC236}">
                  <a16:creationId xmlns="" xmlns:a16="http://schemas.microsoft.com/office/drawing/2014/main" id="{9D540311-BAC8-433E-9146-1804B5FD8FA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7" name="Straight Connector 6216">
              <a:extLst>
                <a:ext uri="{FF2B5EF4-FFF2-40B4-BE49-F238E27FC236}">
                  <a16:creationId xmlns="" xmlns:a16="http://schemas.microsoft.com/office/drawing/2014/main" id="{1D33AD0E-0DD9-49E5-B606-1269FBFEE1C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8" name="Straight Connector 6217">
              <a:extLst>
                <a:ext uri="{FF2B5EF4-FFF2-40B4-BE49-F238E27FC236}">
                  <a16:creationId xmlns="" xmlns:a16="http://schemas.microsoft.com/office/drawing/2014/main" id="{0CD0FDA4-88B0-47B3-AD08-B58785CF023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9" name="Straight Connector 6218">
              <a:extLst>
                <a:ext uri="{FF2B5EF4-FFF2-40B4-BE49-F238E27FC236}">
                  <a16:creationId xmlns="" xmlns:a16="http://schemas.microsoft.com/office/drawing/2014/main" id="{87273F8E-C71F-44CE-9C4C-4D0231215D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21" name="Rectangle 6220">
            <a:extLst>
              <a:ext uri="{FF2B5EF4-FFF2-40B4-BE49-F238E27FC236}">
                <a16:creationId xmlns="" xmlns:a16="http://schemas.microsoft.com/office/drawing/2014/main" id="{406D8C29-9DDA-48D0-AF70-905FDB2CE39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681775"/>
            <a:ext cx="12191999" cy="5479852"/>
          </a:xfrm>
          <a:prstGeom prst="rect">
            <a:avLst/>
          </a:prstGeom>
          <a:gradFill flip="none" rotWithShape="1">
            <a:gsLst>
              <a:gs pos="50000">
                <a:srgbClr val="000000">
                  <a:alpha val="30000"/>
                </a:srgbClr>
              </a:gs>
              <a:gs pos="80000">
                <a:srgbClr val="000000">
                  <a:alpha val="15000"/>
                </a:srgbClr>
              </a:gs>
              <a:gs pos="0">
                <a:srgbClr val="000000">
                  <a:alpha val="0"/>
                </a:srgbClr>
              </a:gs>
              <a:gs pos="20000">
                <a:srgbClr val="000000">
                  <a:alpha val="15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4DA801-4BCA-0653-23DD-2F85C45F1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25" y="1800353"/>
            <a:ext cx="10325636" cy="162864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THANK YOU !</a:t>
            </a:r>
          </a:p>
        </p:txBody>
      </p:sp>
    </p:spTree>
    <p:extLst>
      <p:ext uri="{BB962C8B-B14F-4D97-AF65-F5344CB8AC3E}">
        <p14:creationId xmlns:p14="http://schemas.microsoft.com/office/powerpoint/2010/main" val="323995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8" name="Group 2054">
            <a:extLst>
              <a:ext uri="{FF2B5EF4-FFF2-40B4-BE49-F238E27FC236}">
                <a16:creationId xmlns="" xmlns:a16="http://schemas.microsoft.com/office/drawing/2014/main" id="{748618E9-EE2D-4864-9EEE-58939BD4FB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2056" name="Straight Connector 2055">
              <a:extLst>
                <a:ext uri="{FF2B5EF4-FFF2-40B4-BE49-F238E27FC236}">
                  <a16:creationId xmlns="" xmlns:a16="http://schemas.microsoft.com/office/drawing/2014/main" id="{317D1EC0-23FF-4FC8-B22D-E34878EAA4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7" name="Straight Connector 2056">
              <a:extLst>
                <a:ext uri="{FF2B5EF4-FFF2-40B4-BE49-F238E27FC236}">
                  <a16:creationId xmlns="" xmlns:a16="http://schemas.microsoft.com/office/drawing/2014/main" id="{5AB929A7-258C-4469-AAB4-A67D713F7A8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8" name="Straight Connector 2057">
              <a:extLst>
                <a:ext uri="{FF2B5EF4-FFF2-40B4-BE49-F238E27FC236}">
                  <a16:creationId xmlns="" xmlns:a16="http://schemas.microsoft.com/office/drawing/2014/main" id="{DA635CDB-2D00-49D5-B26E-0694A25000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9" name="Straight Connector 2058">
              <a:extLst>
                <a:ext uri="{FF2B5EF4-FFF2-40B4-BE49-F238E27FC236}">
                  <a16:creationId xmlns="" xmlns:a16="http://schemas.microsoft.com/office/drawing/2014/main" id="{B4288D7A-F857-418D-92F2-368E841B9F2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0" name="Straight Connector 2059">
              <a:extLst>
                <a:ext uri="{FF2B5EF4-FFF2-40B4-BE49-F238E27FC236}">
                  <a16:creationId xmlns="" xmlns:a16="http://schemas.microsoft.com/office/drawing/2014/main" id="{F1084F50-7F3C-4A4A-877E-FFD9EC7CD88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1" name="Straight Connector 2060">
              <a:extLst>
                <a:ext uri="{FF2B5EF4-FFF2-40B4-BE49-F238E27FC236}">
                  <a16:creationId xmlns="" xmlns:a16="http://schemas.microsoft.com/office/drawing/2014/main" id="{331E64C1-F4C0-4A94-B319-BB1A0A2450B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2" name="Straight Connector 2061">
              <a:extLst>
                <a:ext uri="{FF2B5EF4-FFF2-40B4-BE49-F238E27FC236}">
                  <a16:creationId xmlns="" xmlns:a16="http://schemas.microsoft.com/office/drawing/2014/main" id="{363D8374-8052-417F-AB69-B97EAC43D51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3" name="Straight Connector 2062">
              <a:extLst>
                <a:ext uri="{FF2B5EF4-FFF2-40B4-BE49-F238E27FC236}">
                  <a16:creationId xmlns="" xmlns:a16="http://schemas.microsoft.com/office/drawing/2014/main" id="{C7750734-4D51-4019-A003-38A3DE49B43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4" name="Straight Connector 2063">
              <a:extLst>
                <a:ext uri="{FF2B5EF4-FFF2-40B4-BE49-F238E27FC236}">
                  <a16:creationId xmlns="" xmlns:a16="http://schemas.microsoft.com/office/drawing/2014/main" id="{71B693D1-DBA2-4D3B-9B37-D9EE8C4112F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5" name="Straight Connector 2064">
              <a:extLst>
                <a:ext uri="{FF2B5EF4-FFF2-40B4-BE49-F238E27FC236}">
                  <a16:creationId xmlns="" xmlns:a16="http://schemas.microsoft.com/office/drawing/2014/main" id="{1BCD3EA8-E4C0-4AF6-817F-F9F29157A49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6" name="Straight Connector 2065">
              <a:extLst>
                <a:ext uri="{FF2B5EF4-FFF2-40B4-BE49-F238E27FC236}">
                  <a16:creationId xmlns="" xmlns:a16="http://schemas.microsoft.com/office/drawing/2014/main" id="{7A170FB3-B397-4AC9-85FD-65388F26D9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7" name="Straight Connector 2066">
              <a:extLst>
                <a:ext uri="{FF2B5EF4-FFF2-40B4-BE49-F238E27FC236}">
                  <a16:creationId xmlns="" xmlns:a16="http://schemas.microsoft.com/office/drawing/2014/main" id="{BE5EC0B9-49C7-4777-AEC5-B5EF8DE4049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8" name="Straight Connector 2067">
              <a:extLst>
                <a:ext uri="{FF2B5EF4-FFF2-40B4-BE49-F238E27FC236}">
                  <a16:creationId xmlns="" xmlns:a16="http://schemas.microsoft.com/office/drawing/2014/main" id="{7902048B-30F7-4434-87A5-140F9BB4BEB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9" name="Straight Connector 2068">
              <a:extLst>
                <a:ext uri="{FF2B5EF4-FFF2-40B4-BE49-F238E27FC236}">
                  <a16:creationId xmlns="" xmlns:a16="http://schemas.microsoft.com/office/drawing/2014/main" id="{0500A6E2-A41C-4751-8A4E-9A0C5718D93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0" name="Straight Connector 2069">
              <a:extLst>
                <a:ext uri="{FF2B5EF4-FFF2-40B4-BE49-F238E27FC236}">
                  <a16:creationId xmlns="" xmlns:a16="http://schemas.microsoft.com/office/drawing/2014/main" id="{FC259517-7BE7-45F9-81C0-3A6362BF143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1" name="Straight Connector 2070">
              <a:extLst>
                <a:ext uri="{FF2B5EF4-FFF2-40B4-BE49-F238E27FC236}">
                  <a16:creationId xmlns="" xmlns:a16="http://schemas.microsoft.com/office/drawing/2014/main" id="{90652F56-7B71-42B2-AB68-22204A6DF17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2" name="Straight Connector 2071">
              <a:extLst>
                <a:ext uri="{FF2B5EF4-FFF2-40B4-BE49-F238E27FC236}">
                  <a16:creationId xmlns="" xmlns:a16="http://schemas.microsoft.com/office/drawing/2014/main" id="{1059830E-1C3D-4D42-8789-524971CB465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3" name="Straight Connector 2072">
              <a:extLst>
                <a:ext uri="{FF2B5EF4-FFF2-40B4-BE49-F238E27FC236}">
                  <a16:creationId xmlns="" xmlns:a16="http://schemas.microsoft.com/office/drawing/2014/main" id="{B53325A7-86D3-4B52-A7E3-ADDF408B406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4" name="Straight Connector 2073">
              <a:extLst>
                <a:ext uri="{FF2B5EF4-FFF2-40B4-BE49-F238E27FC236}">
                  <a16:creationId xmlns="" xmlns:a16="http://schemas.microsoft.com/office/drawing/2014/main" id="{6D53F46F-EC12-484C-A4E7-791E57687AC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5" name="Straight Connector 2074">
              <a:extLst>
                <a:ext uri="{FF2B5EF4-FFF2-40B4-BE49-F238E27FC236}">
                  <a16:creationId xmlns="" xmlns:a16="http://schemas.microsoft.com/office/drawing/2014/main" id="{464ED9CA-8950-47B8-A9ED-22B45CE15FB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6" name="Straight Connector 2075">
              <a:extLst>
                <a:ext uri="{FF2B5EF4-FFF2-40B4-BE49-F238E27FC236}">
                  <a16:creationId xmlns="" xmlns:a16="http://schemas.microsoft.com/office/drawing/2014/main" id="{E4429F7B-9FD7-438F-8ECA-3FCAD006180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7" name="Straight Connector 2076">
              <a:extLst>
                <a:ext uri="{FF2B5EF4-FFF2-40B4-BE49-F238E27FC236}">
                  <a16:creationId xmlns="" xmlns:a16="http://schemas.microsoft.com/office/drawing/2014/main" id="{0C558100-D455-4B41-890C-BCC898B2D1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8" name="Straight Connector 2077">
              <a:extLst>
                <a:ext uri="{FF2B5EF4-FFF2-40B4-BE49-F238E27FC236}">
                  <a16:creationId xmlns="" xmlns:a16="http://schemas.microsoft.com/office/drawing/2014/main" id="{F2886397-398A-4318-BE16-2CBAC1902F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9" name="Straight Connector 2078">
              <a:extLst>
                <a:ext uri="{FF2B5EF4-FFF2-40B4-BE49-F238E27FC236}">
                  <a16:creationId xmlns="" xmlns:a16="http://schemas.microsoft.com/office/drawing/2014/main" id="{7D32A3A6-CE6E-4ABD-8522-2C8DC88C070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0" name="Straight Connector 2079">
              <a:extLst>
                <a:ext uri="{FF2B5EF4-FFF2-40B4-BE49-F238E27FC236}">
                  <a16:creationId xmlns="" xmlns:a16="http://schemas.microsoft.com/office/drawing/2014/main" id="{F9014C09-5B84-4798-8BDE-C80D76E67B8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1" name="Straight Connector 2080">
              <a:extLst>
                <a:ext uri="{FF2B5EF4-FFF2-40B4-BE49-F238E27FC236}">
                  <a16:creationId xmlns="" xmlns:a16="http://schemas.microsoft.com/office/drawing/2014/main" id="{2A29EB9E-ED9D-4C69-8A26-9A7A0A83056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2" name="Straight Connector 2081">
              <a:extLst>
                <a:ext uri="{FF2B5EF4-FFF2-40B4-BE49-F238E27FC236}">
                  <a16:creationId xmlns="" xmlns:a16="http://schemas.microsoft.com/office/drawing/2014/main" id="{AA2899F9-1795-416F-8F3D-26EEB684DB6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3" name="Straight Connector 2082">
              <a:extLst>
                <a:ext uri="{FF2B5EF4-FFF2-40B4-BE49-F238E27FC236}">
                  <a16:creationId xmlns="" xmlns:a16="http://schemas.microsoft.com/office/drawing/2014/main" id="{E3043474-8625-495C-BD06-3627FD286C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4" name="Straight Connector 2083">
              <a:extLst>
                <a:ext uri="{FF2B5EF4-FFF2-40B4-BE49-F238E27FC236}">
                  <a16:creationId xmlns="" xmlns:a16="http://schemas.microsoft.com/office/drawing/2014/main" id="{D432CE47-7631-408E-8DDC-79EE378B707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5" name="Straight Connector 2084">
              <a:extLst>
                <a:ext uri="{FF2B5EF4-FFF2-40B4-BE49-F238E27FC236}">
                  <a16:creationId xmlns="" xmlns:a16="http://schemas.microsoft.com/office/drawing/2014/main" id="{B2C8832D-8B8D-4036-B913-2D36314327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6" name="Straight Connector 2085">
              <a:extLst>
                <a:ext uri="{FF2B5EF4-FFF2-40B4-BE49-F238E27FC236}">
                  <a16:creationId xmlns="" xmlns:a16="http://schemas.microsoft.com/office/drawing/2014/main" id="{1CCEFEAF-E87B-4FF2-A947-94CABAA0610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29" name="Right Triangle 2087">
            <a:extLst>
              <a:ext uri="{FF2B5EF4-FFF2-40B4-BE49-F238E27FC236}">
                <a16:creationId xmlns="" xmlns:a16="http://schemas.microsoft.com/office/drawing/2014/main" id="{2437C4A8-8E3A-4ADA-93B9-64737CE1AB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2130" name="Rectangle 2089">
            <a:extLst>
              <a:ext uri="{FF2B5EF4-FFF2-40B4-BE49-F238E27FC236}">
                <a16:creationId xmlns="" xmlns:a16="http://schemas.microsoft.com/office/drawing/2014/main" id="{13B6DAC6-0186-4D62-AD69-90B9C0411EA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2131" name="Freeform: Shape 2091">
            <a:extLst>
              <a:ext uri="{FF2B5EF4-FFF2-40B4-BE49-F238E27FC236}">
                <a16:creationId xmlns="" xmlns:a16="http://schemas.microsoft.com/office/drawing/2014/main" id="{8BD06E9B-D0BF-47A6-AE6D-EAD49312804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V="1">
            <a:off x="5490555" y="162759"/>
            <a:ext cx="6857996" cy="6532473"/>
          </a:xfrm>
          <a:custGeom>
            <a:avLst/>
            <a:gdLst>
              <a:gd name="connsiteX0" fmla="*/ 0 w 6857996"/>
              <a:gd name="connsiteY0" fmla="*/ 2827344 h 6142577"/>
              <a:gd name="connsiteX1" fmla="*/ 0 w 6857996"/>
              <a:gd name="connsiteY1" fmla="*/ 5080510 h 6142577"/>
              <a:gd name="connsiteX2" fmla="*/ 3 w 6857996"/>
              <a:gd name="connsiteY2" fmla="*/ 5080510 h 6142577"/>
              <a:gd name="connsiteX3" fmla="*/ 3 w 6857996"/>
              <a:gd name="connsiteY3" fmla="*/ 6142577 h 6142577"/>
              <a:gd name="connsiteX4" fmla="*/ 6857996 w 6857996"/>
              <a:gd name="connsiteY4" fmla="*/ 6142577 h 6142577"/>
              <a:gd name="connsiteX5" fmla="*/ 6857996 w 6857996"/>
              <a:gd name="connsiteY5" fmla="*/ 3928749 h 6142577"/>
              <a:gd name="connsiteX6" fmla="*/ 6857996 w 6857996"/>
              <a:gd name="connsiteY6" fmla="*/ 2572597 h 6142577"/>
              <a:gd name="connsiteX7" fmla="*/ 6857996 w 6857996"/>
              <a:gd name="connsiteY7" fmla="*/ 307516 h 6142577"/>
              <a:gd name="connsiteX8" fmla="*/ 6550769 w 6857996"/>
              <a:gd name="connsiteY8" fmla="*/ 222609 h 6142577"/>
              <a:gd name="connsiteX9" fmla="*/ 5031274 w 6857996"/>
              <a:gd name="connsiteY9" fmla="*/ 33 h 6142577"/>
              <a:gd name="connsiteX10" fmla="*/ 310659 w 6857996"/>
              <a:gd name="connsiteY10" fmla="*/ 1067285 h 6142577"/>
              <a:gd name="connsiteX11" fmla="*/ 2 w 6857996"/>
              <a:gd name="connsiteY11" fmla="*/ 1072307 h 6142577"/>
              <a:gd name="connsiteX12" fmla="*/ 2 w 6857996"/>
              <a:gd name="connsiteY12" fmla="*/ 2827344 h 6142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57996" h="6142577">
                <a:moveTo>
                  <a:pt x="0" y="2827344"/>
                </a:moveTo>
                <a:lnTo>
                  <a:pt x="0" y="5080510"/>
                </a:lnTo>
                <a:lnTo>
                  <a:pt x="3" y="5080510"/>
                </a:lnTo>
                <a:lnTo>
                  <a:pt x="3" y="6142577"/>
                </a:lnTo>
                <a:lnTo>
                  <a:pt x="6857996" y="6142577"/>
                </a:lnTo>
                <a:lnTo>
                  <a:pt x="6857996" y="3928749"/>
                </a:lnTo>
                <a:lnTo>
                  <a:pt x="6857996" y="2572597"/>
                </a:lnTo>
                <a:lnTo>
                  <a:pt x="6857996" y="307516"/>
                </a:lnTo>
                <a:lnTo>
                  <a:pt x="6550769" y="222609"/>
                </a:lnTo>
                <a:cubicBezTo>
                  <a:pt x="5946238" y="65902"/>
                  <a:pt x="5454822" y="1688"/>
                  <a:pt x="5031274" y="33"/>
                </a:cubicBezTo>
                <a:cubicBezTo>
                  <a:pt x="3337081" y="-6590"/>
                  <a:pt x="2728780" y="987729"/>
                  <a:pt x="310659" y="1067285"/>
                </a:cubicBezTo>
                <a:lnTo>
                  <a:pt x="2" y="1072307"/>
                </a:lnTo>
                <a:lnTo>
                  <a:pt x="2" y="2827344"/>
                </a:lnTo>
                <a:close/>
              </a:path>
            </a:pathLst>
          </a:custGeom>
          <a:solidFill>
            <a:srgbClr val="BCBCBC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94" name="Group 2093">
            <a:extLst>
              <a:ext uri="{FF2B5EF4-FFF2-40B4-BE49-F238E27FC236}">
                <a16:creationId xmlns="" xmlns:a16="http://schemas.microsoft.com/office/drawing/2014/main" id="{A0297160-077C-4B0C-9F1E-6519CEDB84C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2095" name="Straight Connector 2094">
              <a:extLst>
                <a:ext uri="{FF2B5EF4-FFF2-40B4-BE49-F238E27FC236}">
                  <a16:creationId xmlns="" xmlns:a16="http://schemas.microsoft.com/office/drawing/2014/main" id="{31F77CDE-CC8E-40E6-8745-8D7CB6208F8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6" name="Straight Connector 2095">
              <a:extLst>
                <a:ext uri="{FF2B5EF4-FFF2-40B4-BE49-F238E27FC236}">
                  <a16:creationId xmlns="" xmlns:a16="http://schemas.microsoft.com/office/drawing/2014/main" id="{83FCA172-142C-4352-A938-33B43EC3BEA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7" name="Straight Connector 2096">
              <a:extLst>
                <a:ext uri="{FF2B5EF4-FFF2-40B4-BE49-F238E27FC236}">
                  <a16:creationId xmlns="" xmlns:a16="http://schemas.microsoft.com/office/drawing/2014/main" id="{253BB53B-6660-4F6B-8C3C-4EAA148CFFD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8" name="Straight Connector 2097">
              <a:extLst>
                <a:ext uri="{FF2B5EF4-FFF2-40B4-BE49-F238E27FC236}">
                  <a16:creationId xmlns="" xmlns:a16="http://schemas.microsoft.com/office/drawing/2014/main" id="{921D1E67-3038-4399-8F14-244731FAE31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9" name="Straight Connector 2098">
              <a:extLst>
                <a:ext uri="{FF2B5EF4-FFF2-40B4-BE49-F238E27FC236}">
                  <a16:creationId xmlns="" xmlns:a16="http://schemas.microsoft.com/office/drawing/2014/main" id="{B9A17FB9-5481-4E6D-A157-C4A1D8F297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0" name="Straight Connector 2099">
              <a:extLst>
                <a:ext uri="{FF2B5EF4-FFF2-40B4-BE49-F238E27FC236}">
                  <a16:creationId xmlns="" xmlns:a16="http://schemas.microsoft.com/office/drawing/2014/main" id="{9B5B4D4B-6074-48B5-B7D7-5B22BDC2AD8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1" name="Straight Connector 2100">
              <a:extLst>
                <a:ext uri="{FF2B5EF4-FFF2-40B4-BE49-F238E27FC236}">
                  <a16:creationId xmlns="" xmlns:a16="http://schemas.microsoft.com/office/drawing/2014/main" id="{DFE68CF5-4975-4F0E-98F8-E40F12E8FEA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2" name="Straight Connector 2101">
              <a:extLst>
                <a:ext uri="{FF2B5EF4-FFF2-40B4-BE49-F238E27FC236}">
                  <a16:creationId xmlns="" xmlns:a16="http://schemas.microsoft.com/office/drawing/2014/main" id="{B63AD0D6-BFAB-41EE-A0DD-BFEB6844D11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3" name="Straight Connector 2102">
              <a:extLst>
                <a:ext uri="{FF2B5EF4-FFF2-40B4-BE49-F238E27FC236}">
                  <a16:creationId xmlns="" xmlns:a16="http://schemas.microsoft.com/office/drawing/2014/main" id="{A7EA9615-8E94-4E0C-BAF0-C52132326CD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4" name="Straight Connector 2103">
              <a:extLst>
                <a:ext uri="{FF2B5EF4-FFF2-40B4-BE49-F238E27FC236}">
                  <a16:creationId xmlns="" xmlns:a16="http://schemas.microsoft.com/office/drawing/2014/main" id="{96A76D71-0BE7-402F-BF24-CB0154E2A00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5" name="Straight Connector 2104">
              <a:extLst>
                <a:ext uri="{FF2B5EF4-FFF2-40B4-BE49-F238E27FC236}">
                  <a16:creationId xmlns="" xmlns:a16="http://schemas.microsoft.com/office/drawing/2014/main" id="{8B18C09B-8FB5-4D88-B4FF-2090E7818FE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6" name="Straight Connector 2105">
              <a:extLst>
                <a:ext uri="{FF2B5EF4-FFF2-40B4-BE49-F238E27FC236}">
                  <a16:creationId xmlns="" xmlns:a16="http://schemas.microsoft.com/office/drawing/2014/main" id="{3A06FA18-2473-40B2-8AE0-DEDDC5E9A37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7" name="Straight Connector 2106">
              <a:extLst>
                <a:ext uri="{FF2B5EF4-FFF2-40B4-BE49-F238E27FC236}">
                  <a16:creationId xmlns="" xmlns:a16="http://schemas.microsoft.com/office/drawing/2014/main" id="{F187746C-FE57-4160-B924-6B283B3323D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8" name="Straight Connector 2107">
              <a:extLst>
                <a:ext uri="{FF2B5EF4-FFF2-40B4-BE49-F238E27FC236}">
                  <a16:creationId xmlns="" xmlns:a16="http://schemas.microsoft.com/office/drawing/2014/main" id="{D7337AAE-EB93-4FBD-9904-03664126075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9" name="Straight Connector 2108">
              <a:extLst>
                <a:ext uri="{FF2B5EF4-FFF2-40B4-BE49-F238E27FC236}">
                  <a16:creationId xmlns="" xmlns:a16="http://schemas.microsoft.com/office/drawing/2014/main" id="{D6FA7169-C5DB-4F02-935F-AA39EDA4B74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0" name="Straight Connector 2109">
              <a:extLst>
                <a:ext uri="{FF2B5EF4-FFF2-40B4-BE49-F238E27FC236}">
                  <a16:creationId xmlns="" xmlns:a16="http://schemas.microsoft.com/office/drawing/2014/main" id="{A4195B93-DBB3-4197-8D91-A786D4753A9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1" name="Straight Connector 2110">
              <a:extLst>
                <a:ext uri="{FF2B5EF4-FFF2-40B4-BE49-F238E27FC236}">
                  <a16:creationId xmlns="" xmlns:a16="http://schemas.microsoft.com/office/drawing/2014/main" id="{3F2FF9EB-46CC-4A22-AF8A-9D11BC9666E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2" name="Straight Connector 2111">
              <a:extLst>
                <a:ext uri="{FF2B5EF4-FFF2-40B4-BE49-F238E27FC236}">
                  <a16:creationId xmlns="" xmlns:a16="http://schemas.microsoft.com/office/drawing/2014/main" id="{2631DADE-538C-4EA4-9D90-3AED82E01BE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3" name="Straight Connector 2112">
              <a:extLst>
                <a:ext uri="{FF2B5EF4-FFF2-40B4-BE49-F238E27FC236}">
                  <a16:creationId xmlns="" xmlns:a16="http://schemas.microsoft.com/office/drawing/2014/main" id="{035A7E2F-77A0-48A1-A881-1A12940D8F0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4" name="Straight Connector 2113">
              <a:extLst>
                <a:ext uri="{FF2B5EF4-FFF2-40B4-BE49-F238E27FC236}">
                  <a16:creationId xmlns="" xmlns:a16="http://schemas.microsoft.com/office/drawing/2014/main" id="{5AC39BAD-DB08-4260-BCE5-4E1FB09A442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5" name="Straight Connector 2114">
              <a:extLst>
                <a:ext uri="{FF2B5EF4-FFF2-40B4-BE49-F238E27FC236}">
                  <a16:creationId xmlns="" xmlns:a16="http://schemas.microsoft.com/office/drawing/2014/main" id="{468F31ED-A97B-4A9A-9F56-221FFB7A317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6" name="Straight Connector 2115">
              <a:extLst>
                <a:ext uri="{FF2B5EF4-FFF2-40B4-BE49-F238E27FC236}">
                  <a16:creationId xmlns="" xmlns:a16="http://schemas.microsoft.com/office/drawing/2014/main" id="{F362574E-3A61-4C31-915F-F541B7BE084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7" name="Straight Connector 2116">
              <a:extLst>
                <a:ext uri="{FF2B5EF4-FFF2-40B4-BE49-F238E27FC236}">
                  <a16:creationId xmlns="" xmlns:a16="http://schemas.microsoft.com/office/drawing/2014/main" id="{132BD431-3E1E-4528-AC59-5A23CE4CBA3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8" name="Straight Connector 2117">
              <a:extLst>
                <a:ext uri="{FF2B5EF4-FFF2-40B4-BE49-F238E27FC236}">
                  <a16:creationId xmlns="" xmlns:a16="http://schemas.microsoft.com/office/drawing/2014/main" id="{7DE7131F-209C-4427-96DA-26E0E973EE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9" name="Straight Connector 2118">
              <a:extLst>
                <a:ext uri="{FF2B5EF4-FFF2-40B4-BE49-F238E27FC236}">
                  <a16:creationId xmlns="" xmlns:a16="http://schemas.microsoft.com/office/drawing/2014/main" id="{3283DFDB-6A1C-41B8-B590-9660646991E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0" name="Straight Connector 2119">
              <a:extLst>
                <a:ext uri="{FF2B5EF4-FFF2-40B4-BE49-F238E27FC236}">
                  <a16:creationId xmlns="" xmlns:a16="http://schemas.microsoft.com/office/drawing/2014/main" id="{1DA3D6B3-30E3-4C45-A709-4F775DB8467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1" name="Straight Connector 2120">
              <a:extLst>
                <a:ext uri="{FF2B5EF4-FFF2-40B4-BE49-F238E27FC236}">
                  <a16:creationId xmlns="" xmlns:a16="http://schemas.microsoft.com/office/drawing/2014/main" id="{8F481924-9C4A-4A91-8AB4-D796F33D73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2" name="Straight Connector 2121">
              <a:extLst>
                <a:ext uri="{FF2B5EF4-FFF2-40B4-BE49-F238E27FC236}">
                  <a16:creationId xmlns="" xmlns:a16="http://schemas.microsoft.com/office/drawing/2014/main" id="{53787DCF-DA69-4379-94AB-C361DF32605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3" name="Straight Connector 2122">
              <a:extLst>
                <a:ext uri="{FF2B5EF4-FFF2-40B4-BE49-F238E27FC236}">
                  <a16:creationId xmlns="" xmlns:a16="http://schemas.microsoft.com/office/drawing/2014/main" id="{753DC9D9-196D-4C02-982F-935945BD57C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4" name="Straight Connector 2123">
              <a:extLst>
                <a:ext uri="{FF2B5EF4-FFF2-40B4-BE49-F238E27FC236}">
                  <a16:creationId xmlns="" xmlns:a16="http://schemas.microsoft.com/office/drawing/2014/main" id="{E2AF9976-A85B-4FAC-ACA0-7B4F06D180B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2" name="Straight Connector 2124">
              <a:extLst>
                <a:ext uri="{FF2B5EF4-FFF2-40B4-BE49-F238E27FC236}">
                  <a16:creationId xmlns="" xmlns:a16="http://schemas.microsoft.com/office/drawing/2014/main" id="{BFD38ACD-F4A1-4970-BE99-87B0A04829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27" name="Right Triangle 2126">
            <a:extLst>
              <a:ext uri="{FF2B5EF4-FFF2-40B4-BE49-F238E27FC236}">
                <a16:creationId xmlns="" xmlns:a16="http://schemas.microsoft.com/office/drawing/2014/main" id="{429C64BC-8915-422E-9361-EE04C48FFD4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3500000">
            <a:off x="-281094" y="261028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2C5923-0D2C-6352-87FD-529B63156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5402451" cy="24607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just">
              <a:lnSpc>
                <a:spcPct val="114000"/>
              </a:lnSpc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bẻ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sừng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trâu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2050" name="Picture 2" descr="Bẻ Gãy Sừng Trâu - Home | Facebook">
            <a:extLst>
              <a:ext uri="{FF2B5EF4-FFF2-40B4-BE49-F238E27FC236}">
                <a16:creationId xmlns="" xmlns:a16="http://schemas.microsoft.com/office/drawing/2014/main" id="{88EDCCE5-0E46-BF31-B571-ED0F40FFC4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82505" y="1212208"/>
            <a:ext cx="4425271" cy="442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Title 1">
            <a:extLst>
              <a:ext uri="{FF2B5EF4-FFF2-40B4-BE49-F238E27FC236}">
                <a16:creationId xmlns="" xmlns:a16="http://schemas.microsoft.com/office/drawing/2014/main" id="{EF769BE1-AD33-2232-03AD-E7AC60C5E222}"/>
              </a:ext>
            </a:extLst>
          </p:cNvPr>
          <p:cNvSpPr txBox="1">
            <a:spLocks/>
          </p:cNvSpPr>
          <p:nvPr/>
        </p:nvSpPr>
        <p:spPr>
          <a:xfrm>
            <a:off x="616240" y="3971882"/>
            <a:ext cx="5402451" cy="20627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just">
              <a:lnSpc>
                <a:spcPct val="114000"/>
              </a:lnSpc>
              <a:buFontTx/>
              <a:buChar char="-"/>
            </a:pPr>
            <a:r>
              <a:rPr 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 ngữ khẳng định sức mạnh 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 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niên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2" charset="2"/>
              </a:rPr>
              <a:t></a:t>
            </a:r>
            <a:r>
              <a:rPr 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Nói quá</a:t>
            </a:r>
            <a:endParaRPr lang="x-none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27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9" name="Group 3078">
            <a:extLst>
              <a:ext uri="{FF2B5EF4-FFF2-40B4-BE49-F238E27FC236}">
                <a16:creationId xmlns="" xmlns:a16="http://schemas.microsoft.com/office/drawing/2014/main" id="{748618E9-EE2D-4864-9EEE-58939BD4FB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3080" name="Straight Connector 3079">
              <a:extLst>
                <a:ext uri="{FF2B5EF4-FFF2-40B4-BE49-F238E27FC236}">
                  <a16:creationId xmlns="" xmlns:a16="http://schemas.microsoft.com/office/drawing/2014/main" id="{317D1EC0-23FF-4FC8-B22D-E34878EAA4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1" name="Straight Connector 3080">
              <a:extLst>
                <a:ext uri="{FF2B5EF4-FFF2-40B4-BE49-F238E27FC236}">
                  <a16:creationId xmlns="" xmlns:a16="http://schemas.microsoft.com/office/drawing/2014/main" id="{5AB929A7-258C-4469-AAB4-A67D713F7A8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2" name="Straight Connector 3081">
              <a:extLst>
                <a:ext uri="{FF2B5EF4-FFF2-40B4-BE49-F238E27FC236}">
                  <a16:creationId xmlns="" xmlns:a16="http://schemas.microsoft.com/office/drawing/2014/main" id="{DA635CDB-2D00-49D5-B26E-0694A25000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3" name="Straight Connector 3082">
              <a:extLst>
                <a:ext uri="{FF2B5EF4-FFF2-40B4-BE49-F238E27FC236}">
                  <a16:creationId xmlns="" xmlns:a16="http://schemas.microsoft.com/office/drawing/2014/main" id="{B4288D7A-F857-418D-92F2-368E841B9F2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4" name="Straight Connector 3083">
              <a:extLst>
                <a:ext uri="{FF2B5EF4-FFF2-40B4-BE49-F238E27FC236}">
                  <a16:creationId xmlns="" xmlns:a16="http://schemas.microsoft.com/office/drawing/2014/main" id="{F1084F50-7F3C-4A4A-877E-FFD9EC7CD88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5" name="Straight Connector 3084">
              <a:extLst>
                <a:ext uri="{FF2B5EF4-FFF2-40B4-BE49-F238E27FC236}">
                  <a16:creationId xmlns="" xmlns:a16="http://schemas.microsoft.com/office/drawing/2014/main" id="{331E64C1-F4C0-4A94-B319-BB1A0A2450B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6" name="Straight Connector 3085">
              <a:extLst>
                <a:ext uri="{FF2B5EF4-FFF2-40B4-BE49-F238E27FC236}">
                  <a16:creationId xmlns="" xmlns:a16="http://schemas.microsoft.com/office/drawing/2014/main" id="{363D8374-8052-417F-AB69-B97EAC43D51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7" name="Straight Connector 3086">
              <a:extLst>
                <a:ext uri="{FF2B5EF4-FFF2-40B4-BE49-F238E27FC236}">
                  <a16:creationId xmlns="" xmlns:a16="http://schemas.microsoft.com/office/drawing/2014/main" id="{C7750734-4D51-4019-A003-38A3DE49B43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8" name="Straight Connector 3087">
              <a:extLst>
                <a:ext uri="{FF2B5EF4-FFF2-40B4-BE49-F238E27FC236}">
                  <a16:creationId xmlns="" xmlns:a16="http://schemas.microsoft.com/office/drawing/2014/main" id="{71B693D1-DBA2-4D3B-9B37-D9EE8C4112F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9" name="Straight Connector 3088">
              <a:extLst>
                <a:ext uri="{FF2B5EF4-FFF2-40B4-BE49-F238E27FC236}">
                  <a16:creationId xmlns="" xmlns:a16="http://schemas.microsoft.com/office/drawing/2014/main" id="{1BCD3EA8-E4C0-4AF6-817F-F9F29157A49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0" name="Straight Connector 3089">
              <a:extLst>
                <a:ext uri="{FF2B5EF4-FFF2-40B4-BE49-F238E27FC236}">
                  <a16:creationId xmlns="" xmlns:a16="http://schemas.microsoft.com/office/drawing/2014/main" id="{7A170FB3-B397-4AC9-85FD-65388F26D9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1" name="Straight Connector 3090">
              <a:extLst>
                <a:ext uri="{FF2B5EF4-FFF2-40B4-BE49-F238E27FC236}">
                  <a16:creationId xmlns="" xmlns:a16="http://schemas.microsoft.com/office/drawing/2014/main" id="{BE5EC0B9-49C7-4777-AEC5-B5EF8DE4049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2" name="Straight Connector 3091">
              <a:extLst>
                <a:ext uri="{FF2B5EF4-FFF2-40B4-BE49-F238E27FC236}">
                  <a16:creationId xmlns="" xmlns:a16="http://schemas.microsoft.com/office/drawing/2014/main" id="{7902048B-30F7-4434-87A5-140F9BB4BEB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3" name="Straight Connector 3092">
              <a:extLst>
                <a:ext uri="{FF2B5EF4-FFF2-40B4-BE49-F238E27FC236}">
                  <a16:creationId xmlns="" xmlns:a16="http://schemas.microsoft.com/office/drawing/2014/main" id="{0500A6E2-A41C-4751-8A4E-9A0C5718D93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4" name="Straight Connector 3093">
              <a:extLst>
                <a:ext uri="{FF2B5EF4-FFF2-40B4-BE49-F238E27FC236}">
                  <a16:creationId xmlns="" xmlns:a16="http://schemas.microsoft.com/office/drawing/2014/main" id="{FC259517-7BE7-45F9-81C0-3A6362BF143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5" name="Straight Connector 3094">
              <a:extLst>
                <a:ext uri="{FF2B5EF4-FFF2-40B4-BE49-F238E27FC236}">
                  <a16:creationId xmlns="" xmlns:a16="http://schemas.microsoft.com/office/drawing/2014/main" id="{90652F56-7B71-42B2-AB68-22204A6DF17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6" name="Straight Connector 3095">
              <a:extLst>
                <a:ext uri="{FF2B5EF4-FFF2-40B4-BE49-F238E27FC236}">
                  <a16:creationId xmlns="" xmlns:a16="http://schemas.microsoft.com/office/drawing/2014/main" id="{1059830E-1C3D-4D42-8789-524971CB465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7" name="Straight Connector 3096">
              <a:extLst>
                <a:ext uri="{FF2B5EF4-FFF2-40B4-BE49-F238E27FC236}">
                  <a16:creationId xmlns="" xmlns:a16="http://schemas.microsoft.com/office/drawing/2014/main" id="{B53325A7-86D3-4B52-A7E3-ADDF408B406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8" name="Straight Connector 3097">
              <a:extLst>
                <a:ext uri="{FF2B5EF4-FFF2-40B4-BE49-F238E27FC236}">
                  <a16:creationId xmlns="" xmlns:a16="http://schemas.microsoft.com/office/drawing/2014/main" id="{6D53F46F-EC12-484C-A4E7-791E57687AC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9" name="Straight Connector 3098">
              <a:extLst>
                <a:ext uri="{FF2B5EF4-FFF2-40B4-BE49-F238E27FC236}">
                  <a16:creationId xmlns="" xmlns:a16="http://schemas.microsoft.com/office/drawing/2014/main" id="{464ED9CA-8950-47B8-A9ED-22B45CE15FB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0" name="Straight Connector 3099">
              <a:extLst>
                <a:ext uri="{FF2B5EF4-FFF2-40B4-BE49-F238E27FC236}">
                  <a16:creationId xmlns="" xmlns:a16="http://schemas.microsoft.com/office/drawing/2014/main" id="{E4429F7B-9FD7-438F-8ECA-3FCAD006180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1" name="Straight Connector 3100">
              <a:extLst>
                <a:ext uri="{FF2B5EF4-FFF2-40B4-BE49-F238E27FC236}">
                  <a16:creationId xmlns="" xmlns:a16="http://schemas.microsoft.com/office/drawing/2014/main" id="{0C558100-D455-4B41-890C-BCC898B2D1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2" name="Straight Connector 3101">
              <a:extLst>
                <a:ext uri="{FF2B5EF4-FFF2-40B4-BE49-F238E27FC236}">
                  <a16:creationId xmlns="" xmlns:a16="http://schemas.microsoft.com/office/drawing/2014/main" id="{F2886397-398A-4318-BE16-2CBAC1902F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3" name="Straight Connector 3102">
              <a:extLst>
                <a:ext uri="{FF2B5EF4-FFF2-40B4-BE49-F238E27FC236}">
                  <a16:creationId xmlns="" xmlns:a16="http://schemas.microsoft.com/office/drawing/2014/main" id="{7D32A3A6-CE6E-4ABD-8522-2C8DC88C070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4" name="Straight Connector 3103">
              <a:extLst>
                <a:ext uri="{FF2B5EF4-FFF2-40B4-BE49-F238E27FC236}">
                  <a16:creationId xmlns="" xmlns:a16="http://schemas.microsoft.com/office/drawing/2014/main" id="{F9014C09-5B84-4798-8BDE-C80D76E67B8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5" name="Straight Connector 3104">
              <a:extLst>
                <a:ext uri="{FF2B5EF4-FFF2-40B4-BE49-F238E27FC236}">
                  <a16:creationId xmlns="" xmlns:a16="http://schemas.microsoft.com/office/drawing/2014/main" id="{2A29EB9E-ED9D-4C69-8A26-9A7A0A83056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6" name="Straight Connector 3105">
              <a:extLst>
                <a:ext uri="{FF2B5EF4-FFF2-40B4-BE49-F238E27FC236}">
                  <a16:creationId xmlns="" xmlns:a16="http://schemas.microsoft.com/office/drawing/2014/main" id="{AA2899F9-1795-416F-8F3D-26EEB684DB6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7" name="Straight Connector 3106">
              <a:extLst>
                <a:ext uri="{FF2B5EF4-FFF2-40B4-BE49-F238E27FC236}">
                  <a16:creationId xmlns="" xmlns:a16="http://schemas.microsoft.com/office/drawing/2014/main" id="{E3043474-8625-495C-BD06-3627FD286C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8" name="Straight Connector 3107">
              <a:extLst>
                <a:ext uri="{FF2B5EF4-FFF2-40B4-BE49-F238E27FC236}">
                  <a16:creationId xmlns="" xmlns:a16="http://schemas.microsoft.com/office/drawing/2014/main" id="{D432CE47-7631-408E-8DDC-79EE378B707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9" name="Straight Connector 3108">
              <a:extLst>
                <a:ext uri="{FF2B5EF4-FFF2-40B4-BE49-F238E27FC236}">
                  <a16:creationId xmlns="" xmlns:a16="http://schemas.microsoft.com/office/drawing/2014/main" id="{B2C8832D-8B8D-4036-B913-2D36314327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0" name="Straight Connector 3109">
              <a:extLst>
                <a:ext uri="{FF2B5EF4-FFF2-40B4-BE49-F238E27FC236}">
                  <a16:creationId xmlns="" xmlns:a16="http://schemas.microsoft.com/office/drawing/2014/main" id="{1CCEFEAF-E87B-4FF2-A947-94CABAA0610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12" name="Right Triangle 3111">
            <a:extLst>
              <a:ext uri="{FF2B5EF4-FFF2-40B4-BE49-F238E27FC236}">
                <a16:creationId xmlns="" xmlns:a16="http://schemas.microsoft.com/office/drawing/2014/main" id="{2437C4A8-8E3A-4ADA-93B9-64737CE1AB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3114" name="Rectangle 3113">
            <a:extLst>
              <a:ext uri="{FF2B5EF4-FFF2-40B4-BE49-F238E27FC236}">
                <a16:creationId xmlns="" xmlns:a16="http://schemas.microsoft.com/office/drawing/2014/main" id="{13B6DAC6-0186-4D62-AD69-90B9C0411EA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3116" name="Group 3115">
            <a:extLst>
              <a:ext uri="{FF2B5EF4-FFF2-40B4-BE49-F238E27FC236}">
                <a16:creationId xmlns="" xmlns:a16="http://schemas.microsoft.com/office/drawing/2014/main" id="{A0297160-077C-4B0C-9F1E-6519CEDB84C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3117" name="Straight Connector 3116">
              <a:extLst>
                <a:ext uri="{FF2B5EF4-FFF2-40B4-BE49-F238E27FC236}">
                  <a16:creationId xmlns="" xmlns:a16="http://schemas.microsoft.com/office/drawing/2014/main" id="{31F77CDE-CC8E-40E6-8745-8D7CB6208F8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8" name="Straight Connector 3117">
              <a:extLst>
                <a:ext uri="{FF2B5EF4-FFF2-40B4-BE49-F238E27FC236}">
                  <a16:creationId xmlns="" xmlns:a16="http://schemas.microsoft.com/office/drawing/2014/main" id="{83FCA172-142C-4352-A938-33B43EC3BEA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9" name="Straight Connector 3118">
              <a:extLst>
                <a:ext uri="{FF2B5EF4-FFF2-40B4-BE49-F238E27FC236}">
                  <a16:creationId xmlns="" xmlns:a16="http://schemas.microsoft.com/office/drawing/2014/main" id="{253BB53B-6660-4F6B-8C3C-4EAA148CFFD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0" name="Straight Connector 3119">
              <a:extLst>
                <a:ext uri="{FF2B5EF4-FFF2-40B4-BE49-F238E27FC236}">
                  <a16:creationId xmlns="" xmlns:a16="http://schemas.microsoft.com/office/drawing/2014/main" id="{921D1E67-3038-4399-8F14-244731FAE31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1" name="Straight Connector 3120">
              <a:extLst>
                <a:ext uri="{FF2B5EF4-FFF2-40B4-BE49-F238E27FC236}">
                  <a16:creationId xmlns="" xmlns:a16="http://schemas.microsoft.com/office/drawing/2014/main" id="{B9A17FB9-5481-4E6D-A157-C4A1D8F297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2" name="Straight Connector 3121">
              <a:extLst>
                <a:ext uri="{FF2B5EF4-FFF2-40B4-BE49-F238E27FC236}">
                  <a16:creationId xmlns="" xmlns:a16="http://schemas.microsoft.com/office/drawing/2014/main" id="{9B5B4D4B-6074-48B5-B7D7-5B22BDC2AD8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3" name="Straight Connector 3122">
              <a:extLst>
                <a:ext uri="{FF2B5EF4-FFF2-40B4-BE49-F238E27FC236}">
                  <a16:creationId xmlns="" xmlns:a16="http://schemas.microsoft.com/office/drawing/2014/main" id="{DFE68CF5-4975-4F0E-98F8-E40F12E8FEA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4" name="Straight Connector 3123">
              <a:extLst>
                <a:ext uri="{FF2B5EF4-FFF2-40B4-BE49-F238E27FC236}">
                  <a16:creationId xmlns="" xmlns:a16="http://schemas.microsoft.com/office/drawing/2014/main" id="{B63AD0D6-BFAB-41EE-A0DD-BFEB6844D11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5" name="Straight Connector 3124">
              <a:extLst>
                <a:ext uri="{FF2B5EF4-FFF2-40B4-BE49-F238E27FC236}">
                  <a16:creationId xmlns="" xmlns:a16="http://schemas.microsoft.com/office/drawing/2014/main" id="{A7EA9615-8E94-4E0C-BAF0-C52132326CD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6" name="Straight Connector 3125">
              <a:extLst>
                <a:ext uri="{FF2B5EF4-FFF2-40B4-BE49-F238E27FC236}">
                  <a16:creationId xmlns="" xmlns:a16="http://schemas.microsoft.com/office/drawing/2014/main" id="{96A76D71-0BE7-402F-BF24-CB0154E2A00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7" name="Straight Connector 3126">
              <a:extLst>
                <a:ext uri="{FF2B5EF4-FFF2-40B4-BE49-F238E27FC236}">
                  <a16:creationId xmlns="" xmlns:a16="http://schemas.microsoft.com/office/drawing/2014/main" id="{8B18C09B-8FB5-4D88-B4FF-2090E7818FE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8" name="Straight Connector 3127">
              <a:extLst>
                <a:ext uri="{FF2B5EF4-FFF2-40B4-BE49-F238E27FC236}">
                  <a16:creationId xmlns="" xmlns:a16="http://schemas.microsoft.com/office/drawing/2014/main" id="{3A06FA18-2473-40B2-8AE0-DEDDC5E9A37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9" name="Straight Connector 3128">
              <a:extLst>
                <a:ext uri="{FF2B5EF4-FFF2-40B4-BE49-F238E27FC236}">
                  <a16:creationId xmlns="" xmlns:a16="http://schemas.microsoft.com/office/drawing/2014/main" id="{F187746C-FE57-4160-B924-6B283B3323D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0" name="Straight Connector 3129">
              <a:extLst>
                <a:ext uri="{FF2B5EF4-FFF2-40B4-BE49-F238E27FC236}">
                  <a16:creationId xmlns="" xmlns:a16="http://schemas.microsoft.com/office/drawing/2014/main" id="{D7337AAE-EB93-4FBD-9904-03664126075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1" name="Straight Connector 3130">
              <a:extLst>
                <a:ext uri="{FF2B5EF4-FFF2-40B4-BE49-F238E27FC236}">
                  <a16:creationId xmlns="" xmlns:a16="http://schemas.microsoft.com/office/drawing/2014/main" id="{D6FA7169-C5DB-4F02-935F-AA39EDA4B74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2" name="Straight Connector 3131">
              <a:extLst>
                <a:ext uri="{FF2B5EF4-FFF2-40B4-BE49-F238E27FC236}">
                  <a16:creationId xmlns="" xmlns:a16="http://schemas.microsoft.com/office/drawing/2014/main" id="{A4195B93-DBB3-4197-8D91-A786D4753A9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3" name="Straight Connector 3132">
              <a:extLst>
                <a:ext uri="{FF2B5EF4-FFF2-40B4-BE49-F238E27FC236}">
                  <a16:creationId xmlns="" xmlns:a16="http://schemas.microsoft.com/office/drawing/2014/main" id="{3F2FF9EB-46CC-4A22-AF8A-9D11BC9666E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4" name="Straight Connector 3133">
              <a:extLst>
                <a:ext uri="{FF2B5EF4-FFF2-40B4-BE49-F238E27FC236}">
                  <a16:creationId xmlns="" xmlns:a16="http://schemas.microsoft.com/office/drawing/2014/main" id="{2631DADE-538C-4EA4-9D90-3AED82E01BE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5" name="Straight Connector 3134">
              <a:extLst>
                <a:ext uri="{FF2B5EF4-FFF2-40B4-BE49-F238E27FC236}">
                  <a16:creationId xmlns="" xmlns:a16="http://schemas.microsoft.com/office/drawing/2014/main" id="{035A7E2F-77A0-48A1-A881-1A12940D8F0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6" name="Straight Connector 3135">
              <a:extLst>
                <a:ext uri="{FF2B5EF4-FFF2-40B4-BE49-F238E27FC236}">
                  <a16:creationId xmlns="" xmlns:a16="http://schemas.microsoft.com/office/drawing/2014/main" id="{5AC39BAD-DB08-4260-BCE5-4E1FB09A442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7" name="Straight Connector 3136">
              <a:extLst>
                <a:ext uri="{FF2B5EF4-FFF2-40B4-BE49-F238E27FC236}">
                  <a16:creationId xmlns="" xmlns:a16="http://schemas.microsoft.com/office/drawing/2014/main" id="{468F31ED-A97B-4A9A-9F56-221FFB7A317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8" name="Straight Connector 3137">
              <a:extLst>
                <a:ext uri="{FF2B5EF4-FFF2-40B4-BE49-F238E27FC236}">
                  <a16:creationId xmlns="" xmlns:a16="http://schemas.microsoft.com/office/drawing/2014/main" id="{F362574E-3A61-4C31-915F-F541B7BE084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9" name="Straight Connector 3138">
              <a:extLst>
                <a:ext uri="{FF2B5EF4-FFF2-40B4-BE49-F238E27FC236}">
                  <a16:creationId xmlns="" xmlns:a16="http://schemas.microsoft.com/office/drawing/2014/main" id="{132BD431-3E1E-4528-AC59-5A23CE4CBA3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0" name="Straight Connector 3139">
              <a:extLst>
                <a:ext uri="{FF2B5EF4-FFF2-40B4-BE49-F238E27FC236}">
                  <a16:creationId xmlns="" xmlns:a16="http://schemas.microsoft.com/office/drawing/2014/main" id="{7DE7131F-209C-4427-96DA-26E0E973EE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1" name="Straight Connector 3140">
              <a:extLst>
                <a:ext uri="{FF2B5EF4-FFF2-40B4-BE49-F238E27FC236}">
                  <a16:creationId xmlns="" xmlns:a16="http://schemas.microsoft.com/office/drawing/2014/main" id="{3283DFDB-6A1C-41B8-B590-9660646991E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2" name="Straight Connector 3141">
              <a:extLst>
                <a:ext uri="{FF2B5EF4-FFF2-40B4-BE49-F238E27FC236}">
                  <a16:creationId xmlns="" xmlns:a16="http://schemas.microsoft.com/office/drawing/2014/main" id="{1DA3D6B3-30E3-4C45-A709-4F775DB8467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3" name="Straight Connector 3142">
              <a:extLst>
                <a:ext uri="{FF2B5EF4-FFF2-40B4-BE49-F238E27FC236}">
                  <a16:creationId xmlns="" xmlns:a16="http://schemas.microsoft.com/office/drawing/2014/main" id="{8F481924-9C4A-4A91-8AB4-D796F33D73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4" name="Straight Connector 3143">
              <a:extLst>
                <a:ext uri="{FF2B5EF4-FFF2-40B4-BE49-F238E27FC236}">
                  <a16:creationId xmlns="" xmlns:a16="http://schemas.microsoft.com/office/drawing/2014/main" id="{53787DCF-DA69-4379-94AB-C361DF32605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" name="Straight Connector 3144">
              <a:extLst>
                <a:ext uri="{FF2B5EF4-FFF2-40B4-BE49-F238E27FC236}">
                  <a16:creationId xmlns="" xmlns:a16="http://schemas.microsoft.com/office/drawing/2014/main" id="{753DC9D9-196D-4C02-982F-935945BD57C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6" name="Straight Connector 3145">
              <a:extLst>
                <a:ext uri="{FF2B5EF4-FFF2-40B4-BE49-F238E27FC236}">
                  <a16:creationId xmlns="" xmlns:a16="http://schemas.microsoft.com/office/drawing/2014/main" id="{E2AF9976-A85B-4FAC-ACA0-7B4F06D180B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7" name="Straight Connector 3146">
              <a:extLst>
                <a:ext uri="{FF2B5EF4-FFF2-40B4-BE49-F238E27FC236}">
                  <a16:creationId xmlns="" xmlns:a16="http://schemas.microsoft.com/office/drawing/2014/main" id="{BFD38ACD-F4A1-4970-BE99-87B0A04829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49" name="Right Triangle 3148">
            <a:extLst>
              <a:ext uri="{FF2B5EF4-FFF2-40B4-BE49-F238E27FC236}">
                <a16:creationId xmlns="" xmlns:a16="http://schemas.microsoft.com/office/drawing/2014/main" id="{429C64BC-8915-422E-9361-EE04C48FFD4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3500000">
            <a:off x="-281094" y="261028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716B59-F13D-DA56-C2C0-427565A40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63" y="171716"/>
            <a:ext cx="6131309" cy="3202444"/>
          </a:xfrm>
          <a:ln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sài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ở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ở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pic>
        <p:nvPicPr>
          <p:cNvPr id="3074" name="Picture 2" descr="Hình ảnh đẹp về tình mẹ, tình cảm mẹ dành cho con | VFO.VN">
            <a:extLst>
              <a:ext uri="{FF2B5EF4-FFF2-40B4-BE49-F238E27FC236}">
                <a16:creationId xmlns="" xmlns:a16="http://schemas.microsoft.com/office/drawing/2014/main" id="{C8F6D0FC-6E62-3D20-2891-EC82D309FE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20937" y="714591"/>
            <a:ext cx="3942185" cy="5420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Title 1">
            <a:extLst>
              <a:ext uri="{FF2B5EF4-FFF2-40B4-BE49-F238E27FC236}">
                <a16:creationId xmlns="" xmlns:a16="http://schemas.microsoft.com/office/drawing/2014/main" id="{6BB55482-363B-1F33-729F-D18FC9A0FAAA}"/>
              </a:ext>
            </a:extLst>
          </p:cNvPr>
          <p:cNvSpPr txBox="1">
            <a:spLocks/>
          </p:cNvSpPr>
          <p:nvPr/>
        </p:nvSpPr>
        <p:spPr>
          <a:xfrm>
            <a:off x="664564" y="3913464"/>
            <a:ext cx="6131309" cy="236266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Cụm từ “</a:t>
            </a:r>
            <a:r>
              <a:rPr lang="vi-VN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bỏ đi</a:t>
            </a:r>
            <a:r>
              <a:rPr 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biểu thị cái chết của nhân vật đứa 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2" charset="2"/>
              </a:rPr>
              <a:t></a:t>
            </a:r>
            <a:r>
              <a:rPr 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Nói giảm, nói tránh.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61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93077"/>
            <a:ext cx="11443648" cy="461664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“Ai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”: (15p)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GV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HS chia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A, B, C, D.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Gv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5s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351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785" y="68233"/>
            <a:ext cx="11573302" cy="67403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BPTT?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A.Là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ấn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B.Là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ý,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C.Là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ấn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D.Là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dung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gắm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ấn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675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1069" y="163773"/>
            <a:ext cx="11846256" cy="55638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err="1"/>
              <a:t>Câu</a:t>
            </a:r>
            <a:r>
              <a:rPr lang="en-US" sz="2400" b="1" dirty="0"/>
              <a:t> 2: </a:t>
            </a:r>
            <a:r>
              <a:rPr lang="en-US" sz="2400" b="1" dirty="0" err="1"/>
              <a:t>Xác</a:t>
            </a:r>
            <a:r>
              <a:rPr lang="en-US" sz="2400" b="1" dirty="0"/>
              <a:t> </a:t>
            </a:r>
            <a:r>
              <a:rPr lang="en-US" sz="2400" b="1" dirty="0" err="1"/>
              <a:t>định</a:t>
            </a:r>
            <a:r>
              <a:rPr lang="en-US" sz="2400" b="1" dirty="0"/>
              <a:t> </a:t>
            </a:r>
            <a:r>
              <a:rPr lang="en-US" sz="2400" b="1" dirty="0" err="1"/>
              <a:t>hình</a:t>
            </a:r>
            <a:r>
              <a:rPr lang="en-US" sz="2400" b="1" dirty="0"/>
              <a:t> </a:t>
            </a:r>
            <a:r>
              <a:rPr lang="en-US" sz="2400" b="1" dirty="0" err="1"/>
              <a:t>ảnh</a:t>
            </a:r>
            <a:r>
              <a:rPr lang="en-US" sz="2400" b="1" dirty="0"/>
              <a:t> </a:t>
            </a:r>
            <a:r>
              <a:rPr lang="en-US" sz="2400" b="1" dirty="0" err="1"/>
              <a:t>phóng</a:t>
            </a:r>
            <a:r>
              <a:rPr lang="en-US" sz="2400" b="1" dirty="0"/>
              <a:t> </a:t>
            </a:r>
            <a:r>
              <a:rPr lang="en-US" sz="2400" b="1" dirty="0" err="1"/>
              <a:t>đại</a:t>
            </a:r>
            <a:r>
              <a:rPr lang="en-US" sz="2400" b="1" dirty="0"/>
              <a:t> </a:t>
            </a:r>
            <a:r>
              <a:rPr lang="en-US" sz="2400" b="1" dirty="0" err="1"/>
              <a:t>mức</a:t>
            </a:r>
            <a:r>
              <a:rPr lang="en-US" sz="2400" b="1" dirty="0"/>
              <a:t> </a:t>
            </a:r>
            <a:r>
              <a:rPr lang="en-US" sz="2400" b="1" dirty="0" err="1"/>
              <a:t>độ</a:t>
            </a:r>
            <a:r>
              <a:rPr lang="en-US" sz="2400" b="1" dirty="0"/>
              <a:t>, </a:t>
            </a:r>
            <a:r>
              <a:rPr lang="en-US" sz="2400" b="1" dirty="0" err="1"/>
              <a:t>quy</a:t>
            </a:r>
            <a:r>
              <a:rPr lang="en-US" sz="2400" b="1" dirty="0"/>
              <a:t> </a:t>
            </a:r>
            <a:r>
              <a:rPr lang="en-US" sz="2400" b="1" dirty="0" err="1"/>
              <a:t>mô</a:t>
            </a:r>
            <a:r>
              <a:rPr lang="en-US" sz="2400" b="1" dirty="0"/>
              <a:t>, </a:t>
            </a:r>
            <a:r>
              <a:rPr lang="en-US" sz="2400" b="1" dirty="0" err="1"/>
              <a:t>tính</a:t>
            </a:r>
            <a:r>
              <a:rPr lang="en-US" sz="2400" b="1" dirty="0"/>
              <a:t> </a:t>
            </a:r>
            <a:r>
              <a:rPr lang="en-US" sz="2400" b="1" dirty="0" err="1"/>
              <a:t>chất</a:t>
            </a:r>
            <a:r>
              <a:rPr lang="en-US" sz="2400" b="1" dirty="0"/>
              <a:t> </a:t>
            </a:r>
            <a:r>
              <a:rPr lang="en-US" sz="2400" b="1" dirty="0" err="1"/>
              <a:t>của</a:t>
            </a:r>
            <a:r>
              <a:rPr lang="en-US" sz="2400" b="1" dirty="0"/>
              <a:t> </a:t>
            </a:r>
            <a:r>
              <a:rPr lang="en-US" sz="2400" b="1" dirty="0" err="1"/>
              <a:t>sự</a:t>
            </a:r>
            <a:r>
              <a:rPr lang="en-US" sz="2400" b="1" dirty="0"/>
              <a:t> </a:t>
            </a:r>
            <a:r>
              <a:rPr lang="en-US" sz="2400" b="1" dirty="0" err="1"/>
              <a:t>vật</a:t>
            </a:r>
            <a:r>
              <a:rPr lang="en-US" sz="2400" b="1" dirty="0"/>
              <a:t> </a:t>
            </a:r>
            <a:r>
              <a:rPr lang="en-US" sz="2400" b="1" dirty="0" err="1"/>
              <a:t>trong</a:t>
            </a:r>
            <a:r>
              <a:rPr lang="en-US" sz="2400" b="1" dirty="0"/>
              <a:t> </a:t>
            </a:r>
            <a:r>
              <a:rPr lang="en-US" sz="2400" b="1" dirty="0" err="1"/>
              <a:t>ví</a:t>
            </a:r>
            <a:r>
              <a:rPr lang="en-US" sz="2400" b="1" dirty="0"/>
              <a:t> </a:t>
            </a:r>
            <a:r>
              <a:rPr lang="en-US" sz="2400" b="1" dirty="0" err="1"/>
              <a:t>dụ</a:t>
            </a:r>
            <a:r>
              <a:rPr lang="en-US" sz="2400" b="1" dirty="0"/>
              <a:t> </a:t>
            </a:r>
            <a:r>
              <a:rPr lang="en-US" sz="2400" b="1" dirty="0" err="1"/>
              <a:t>dưới</a:t>
            </a:r>
            <a:r>
              <a:rPr lang="en-US" sz="2400" b="1" dirty="0"/>
              <a:t> </a:t>
            </a:r>
            <a:r>
              <a:rPr lang="en-US" sz="2400" b="1" dirty="0" err="1"/>
              <a:t>đây</a:t>
            </a:r>
            <a:r>
              <a:rPr lang="en-US" sz="2400" b="1" dirty="0"/>
              <a:t>?</a:t>
            </a: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en-US" sz="2400" dirty="0"/>
              <a:t>        </a:t>
            </a:r>
            <a:r>
              <a:rPr lang="en-US" sz="2400" i="1" dirty="0" err="1"/>
              <a:t>Bàn</a:t>
            </a:r>
            <a:r>
              <a:rPr lang="en-US" sz="2400" i="1" dirty="0"/>
              <a:t> </a:t>
            </a:r>
            <a:r>
              <a:rPr lang="en-US" sz="2400" i="1" dirty="0" err="1"/>
              <a:t>tay</a:t>
            </a:r>
            <a:r>
              <a:rPr lang="en-US" sz="2400" i="1" dirty="0"/>
              <a:t> ta </a:t>
            </a:r>
            <a:r>
              <a:rPr lang="en-US" sz="2400" i="1" dirty="0" err="1"/>
              <a:t>làm</a:t>
            </a:r>
            <a:r>
              <a:rPr lang="en-US" sz="2400" i="1" dirty="0"/>
              <a:t> </a:t>
            </a:r>
            <a:r>
              <a:rPr lang="en-US" sz="2400" i="1" dirty="0" err="1"/>
              <a:t>nên</a:t>
            </a:r>
            <a:r>
              <a:rPr lang="en-US" sz="2400" i="1" dirty="0"/>
              <a:t> </a:t>
            </a:r>
            <a:r>
              <a:rPr lang="en-US" sz="2400" i="1" dirty="0" err="1"/>
              <a:t>tất</a:t>
            </a:r>
            <a:r>
              <a:rPr lang="en-US" sz="2400" i="1" dirty="0"/>
              <a:t> </a:t>
            </a:r>
            <a:r>
              <a:rPr lang="en-US" sz="2400" i="1" dirty="0" err="1"/>
              <a:t>cả</a:t>
            </a: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en-US" sz="2400" i="1" dirty="0" err="1"/>
              <a:t>Có</a:t>
            </a:r>
            <a:r>
              <a:rPr lang="en-US" sz="2400" i="1" dirty="0"/>
              <a:t> </a:t>
            </a:r>
            <a:r>
              <a:rPr lang="en-US" sz="2400" i="1" dirty="0" err="1"/>
              <a:t>sức</a:t>
            </a:r>
            <a:r>
              <a:rPr lang="en-US" sz="2400" i="1" dirty="0"/>
              <a:t> </a:t>
            </a:r>
            <a:r>
              <a:rPr lang="en-US" sz="2400" i="1" dirty="0" err="1"/>
              <a:t>người</a:t>
            </a:r>
            <a:r>
              <a:rPr lang="en-US" sz="2400" i="1" dirty="0"/>
              <a:t> </a:t>
            </a:r>
            <a:r>
              <a:rPr lang="en-US" sz="2400" i="1" dirty="0" err="1"/>
              <a:t>sỏi</a:t>
            </a:r>
            <a:r>
              <a:rPr lang="en-US" sz="2400" i="1" dirty="0"/>
              <a:t> </a:t>
            </a:r>
            <a:r>
              <a:rPr lang="en-US" sz="2400" i="1" dirty="0" err="1"/>
              <a:t>đá</a:t>
            </a:r>
            <a:r>
              <a:rPr lang="en-US" sz="2400" i="1" dirty="0"/>
              <a:t> </a:t>
            </a:r>
            <a:r>
              <a:rPr lang="en-US" sz="2400" i="1" dirty="0" err="1"/>
              <a:t>cũng</a:t>
            </a:r>
            <a:r>
              <a:rPr lang="en-US" sz="2400" i="1" dirty="0"/>
              <a:t> </a:t>
            </a:r>
            <a:r>
              <a:rPr lang="en-US" sz="2400" i="1" dirty="0" err="1"/>
              <a:t>thành</a:t>
            </a:r>
            <a:r>
              <a:rPr lang="en-US" sz="2400" i="1" dirty="0"/>
              <a:t> </a:t>
            </a:r>
            <a:r>
              <a:rPr lang="en-US" sz="2400" i="1" dirty="0" err="1"/>
              <a:t>cơm</a:t>
            </a:r>
            <a:r>
              <a:rPr lang="en-US" sz="2400" i="1" dirty="0"/>
              <a:t>.</a:t>
            </a: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en-US" sz="2400" dirty="0"/>
              <a:t>                                       (</a:t>
            </a:r>
            <a:r>
              <a:rPr lang="en-US" sz="2400" dirty="0" err="1"/>
              <a:t>Hoàng</a:t>
            </a:r>
            <a:r>
              <a:rPr lang="en-US" sz="2400" dirty="0"/>
              <a:t> </a:t>
            </a:r>
            <a:r>
              <a:rPr lang="en-US" sz="2400" dirty="0" err="1"/>
              <a:t>Trung</a:t>
            </a:r>
            <a:r>
              <a:rPr lang="en-US" sz="2400" dirty="0"/>
              <a:t> </a:t>
            </a:r>
            <a:r>
              <a:rPr lang="en-US" sz="2400" dirty="0" err="1"/>
              <a:t>Thông</a:t>
            </a:r>
            <a:r>
              <a:rPr lang="en-US" sz="2400" dirty="0"/>
              <a:t>)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 smtClean="0"/>
              <a:t>A. </a:t>
            </a:r>
            <a:r>
              <a:rPr lang="en-US" sz="2400" dirty="0" err="1" smtClean="0"/>
              <a:t>Hình</a:t>
            </a:r>
            <a:r>
              <a:rPr lang="en-US" sz="2400" dirty="0" smtClean="0"/>
              <a:t> </a:t>
            </a:r>
            <a:r>
              <a:rPr lang="en-US" sz="2400" dirty="0" err="1" smtClean="0"/>
              <a:t>ảnh</a:t>
            </a:r>
            <a:r>
              <a:rPr lang="en-US" sz="2400" dirty="0" smtClean="0"/>
              <a:t> </a:t>
            </a:r>
            <a:r>
              <a:rPr lang="en-US" sz="2400" dirty="0" err="1" smtClean="0"/>
              <a:t>phóng</a:t>
            </a:r>
            <a:r>
              <a:rPr lang="en-US" sz="2400" dirty="0" smtClean="0"/>
              <a:t> </a:t>
            </a:r>
            <a:r>
              <a:rPr lang="en-US" sz="2400" dirty="0" err="1" smtClean="0"/>
              <a:t>đại</a:t>
            </a:r>
            <a:r>
              <a:rPr lang="en-US" sz="2400" dirty="0" smtClean="0"/>
              <a:t> </a:t>
            </a:r>
            <a:r>
              <a:rPr lang="en-US" sz="2400" dirty="0" err="1" smtClean="0"/>
              <a:t>mức</a:t>
            </a:r>
            <a:r>
              <a:rPr lang="en-US" sz="2400" dirty="0" smtClean="0"/>
              <a:t> </a:t>
            </a:r>
            <a:r>
              <a:rPr lang="en-US" sz="2400" dirty="0" err="1" smtClean="0"/>
              <a:t>độ</a:t>
            </a:r>
            <a:r>
              <a:rPr lang="en-US" sz="2400" dirty="0" smtClean="0"/>
              <a:t>, </a:t>
            </a:r>
            <a:r>
              <a:rPr lang="en-US" sz="2400" dirty="0" err="1" smtClean="0"/>
              <a:t>quy</a:t>
            </a:r>
            <a:r>
              <a:rPr lang="en-US" sz="2400" dirty="0" smtClean="0"/>
              <a:t> </a:t>
            </a:r>
            <a:r>
              <a:rPr lang="en-US" sz="2400" dirty="0" err="1" smtClean="0"/>
              <a:t>mô</a:t>
            </a:r>
            <a:r>
              <a:rPr lang="en-US" sz="2400" dirty="0" smtClean="0"/>
              <a:t>, </a:t>
            </a:r>
            <a:r>
              <a:rPr lang="en-US" sz="2400" dirty="0" err="1" smtClean="0"/>
              <a:t>tính</a:t>
            </a:r>
            <a:r>
              <a:rPr lang="en-US" sz="2400" dirty="0" smtClean="0"/>
              <a:t> </a:t>
            </a:r>
            <a:r>
              <a:rPr lang="en-US" sz="2400" dirty="0" err="1" smtClean="0"/>
              <a:t>chất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sự</a:t>
            </a:r>
            <a:r>
              <a:rPr lang="en-US" sz="2400" dirty="0" smtClean="0"/>
              <a:t> </a:t>
            </a:r>
            <a:r>
              <a:rPr lang="en-US" sz="2400" dirty="0" err="1" smtClean="0"/>
              <a:t>vật</a:t>
            </a:r>
            <a:r>
              <a:rPr lang="en-US" sz="2400" dirty="0" smtClean="0"/>
              <a:t> </a:t>
            </a:r>
            <a:r>
              <a:rPr lang="en-US" sz="2400" dirty="0"/>
              <a:t>“</a:t>
            </a:r>
            <a:r>
              <a:rPr lang="en-US" sz="2400" i="1" dirty="0" err="1"/>
              <a:t>bàn</a:t>
            </a:r>
            <a:r>
              <a:rPr lang="en-US" sz="2400" i="1" dirty="0"/>
              <a:t> </a:t>
            </a:r>
            <a:r>
              <a:rPr lang="en-US" sz="2400" i="1" dirty="0" err="1"/>
              <a:t>tay</a:t>
            </a:r>
            <a:r>
              <a:rPr lang="en-US" sz="2400" i="1" dirty="0"/>
              <a:t> ta</a:t>
            </a:r>
            <a:r>
              <a:rPr lang="en-US" sz="2400" dirty="0" smtClean="0"/>
              <a:t>”.</a:t>
            </a:r>
            <a:endParaRPr lang="en-US" sz="2400" dirty="0"/>
          </a:p>
          <a:p>
            <a:pPr lvl="0" algn="just">
              <a:lnSpc>
                <a:spcPct val="150000"/>
              </a:lnSpc>
            </a:pPr>
            <a:r>
              <a:rPr lang="en-US" sz="2400" dirty="0" smtClean="0"/>
              <a:t>B. </a:t>
            </a:r>
            <a:r>
              <a:rPr lang="en-US" sz="2400" dirty="0" err="1" smtClean="0"/>
              <a:t>Hình</a:t>
            </a:r>
            <a:r>
              <a:rPr lang="en-US" sz="2400" dirty="0" smtClean="0"/>
              <a:t> </a:t>
            </a:r>
            <a:r>
              <a:rPr lang="en-US" sz="2400" dirty="0" err="1" smtClean="0"/>
              <a:t>ảnh</a:t>
            </a:r>
            <a:r>
              <a:rPr lang="en-US" sz="2400" dirty="0" smtClean="0"/>
              <a:t> </a:t>
            </a:r>
            <a:r>
              <a:rPr lang="en-US" sz="2400" dirty="0" err="1"/>
              <a:t>phóng</a:t>
            </a:r>
            <a:r>
              <a:rPr lang="en-US" sz="2400" dirty="0"/>
              <a:t> </a:t>
            </a:r>
            <a:r>
              <a:rPr lang="en-US" sz="2400" dirty="0" err="1"/>
              <a:t>đại</a:t>
            </a:r>
            <a:r>
              <a:rPr lang="en-US" sz="2400" dirty="0"/>
              <a:t> </a:t>
            </a:r>
            <a:r>
              <a:rPr lang="en-US" sz="2400" dirty="0" err="1"/>
              <a:t>mức</a:t>
            </a:r>
            <a:r>
              <a:rPr lang="en-US" sz="2400" dirty="0"/>
              <a:t> </a:t>
            </a:r>
            <a:r>
              <a:rPr lang="en-US" sz="2400" dirty="0" err="1"/>
              <a:t>độ</a:t>
            </a:r>
            <a:r>
              <a:rPr lang="en-US" sz="2400" dirty="0"/>
              <a:t>, </a:t>
            </a:r>
            <a:r>
              <a:rPr lang="en-US" sz="2400" dirty="0" err="1"/>
              <a:t>quy</a:t>
            </a:r>
            <a:r>
              <a:rPr lang="en-US" sz="2400" dirty="0"/>
              <a:t> </a:t>
            </a:r>
            <a:r>
              <a:rPr lang="en-US" sz="2400" dirty="0" err="1"/>
              <a:t>mô</a:t>
            </a:r>
            <a:r>
              <a:rPr lang="en-US" sz="2400" dirty="0"/>
              <a:t>,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chất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vật</a:t>
            </a:r>
            <a:r>
              <a:rPr lang="en-US" sz="2400" dirty="0" smtClean="0"/>
              <a:t> </a:t>
            </a:r>
            <a:r>
              <a:rPr lang="en-US" sz="2400" dirty="0"/>
              <a:t>“</a:t>
            </a:r>
            <a:r>
              <a:rPr lang="en-US" sz="2400" i="1" dirty="0" err="1"/>
              <a:t>sức</a:t>
            </a:r>
            <a:r>
              <a:rPr lang="en-US" sz="2400" i="1" dirty="0"/>
              <a:t> </a:t>
            </a:r>
            <a:r>
              <a:rPr lang="en-US" sz="2400" i="1" dirty="0" err="1"/>
              <a:t>người</a:t>
            </a:r>
            <a:r>
              <a:rPr lang="en-US" sz="2400" dirty="0" smtClean="0"/>
              <a:t>”.</a:t>
            </a:r>
            <a:endParaRPr lang="en-US" sz="2400" dirty="0"/>
          </a:p>
          <a:p>
            <a:pPr lvl="0" algn="just">
              <a:lnSpc>
                <a:spcPct val="150000"/>
              </a:lnSpc>
            </a:pPr>
            <a:r>
              <a:rPr lang="en-US" sz="2400" dirty="0" smtClean="0"/>
              <a:t>C. </a:t>
            </a:r>
            <a:r>
              <a:rPr lang="en-US" sz="2400" dirty="0" err="1" smtClean="0"/>
              <a:t>Hình</a:t>
            </a:r>
            <a:r>
              <a:rPr lang="en-US" sz="2400" dirty="0" smtClean="0"/>
              <a:t> </a:t>
            </a:r>
            <a:r>
              <a:rPr lang="en-US" sz="2400" dirty="0" err="1"/>
              <a:t>ảnh</a:t>
            </a:r>
            <a:r>
              <a:rPr lang="en-US" sz="2400" dirty="0"/>
              <a:t> </a:t>
            </a:r>
            <a:r>
              <a:rPr lang="en-US" sz="2400" dirty="0" err="1"/>
              <a:t>phóng</a:t>
            </a:r>
            <a:r>
              <a:rPr lang="en-US" sz="2400" dirty="0"/>
              <a:t> </a:t>
            </a:r>
            <a:r>
              <a:rPr lang="en-US" sz="2400" dirty="0" err="1"/>
              <a:t>đại</a:t>
            </a:r>
            <a:r>
              <a:rPr lang="en-US" sz="2400" dirty="0"/>
              <a:t> </a:t>
            </a:r>
            <a:r>
              <a:rPr lang="en-US" sz="2400" dirty="0" err="1"/>
              <a:t>mức</a:t>
            </a:r>
            <a:r>
              <a:rPr lang="en-US" sz="2400" dirty="0"/>
              <a:t> </a:t>
            </a:r>
            <a:r>
              <a:rPr lang="en-US" sz="2400" dirty="0" err="1"/>
              <a:t>độ</a:t>
            </a:r>
            <a:r>
              <a:rPr lang="en-US" sz="2400" dirty="0"/>
              <a:t>, </a:t>
            </a:r>
            <a:r>
              <a:rPr lang="en-US" sz="2400" dirty="0" err="1"/>
              <a:t>quy</a:t>
            </a:r>
            <a:r>
              <a:rPr lang="en-US" sz="2400" dirty="0"/>
              <a:t> </a:t>
            </a:r>
            <a:r>
              <a:rPr lang="en-US" sz="2400" dirty="0" err="1"/>
              <a:t>mô</a:t>
            </a:r>
            <a:r>
              <a:rPr lang="en-US" sz="2400" dirty="0"/>
              <a:t>,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chất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vật</a:t>
            </a:r>
            <a:r>
              <a:rPr lang="en-US" sz="2400" dirty="0" smtClean="0"/>
              <a:t> </a:t>
            </a:r>
            <a:r>
              <a:rPr lang="en-US" sz="2400" dirty="0"/>
              <a:t>“</a:t>
            </a:r>
            <a:r>
              <a:rPr lang="en-US" sz="2400" i="1" dirty="0" err="1"/>
              <a:t>Sỏi</a:t>
            </a:r>
            <a:r>
              <a:rPr lang="en-US" sz="2400" i="1" dirty="0"/>
              <a:t> </a:t>
            </a:r>
            <a:r>
              <a:rPr lang="en-US" sz="2400" i="1" dirty="0" err="1"/>
              <a:t>đá</a:t>
            </a:r>
            <a:r>
              <a:rPr lang="en-US" sz="2400" i="1" dirty="0"/>
              <a:t> </a:t>
            </a:r>
            <a:r>
              <a:rPr lang="en-US" sz="2400" i="1" dirty="0" err="1"/>
              <a:t>cũng</a:t>
            </a:r>
            <a:r>
              <a:rPr lang="en-US" sz="2400" i="1" dirty="0"/>
              <a:t> </a:t>
            </a:r>
            <a:r>
              <a:rPr lang="en-US" sz="2400" i="1" dirty="0" err="1"/>
              <a:t>thành</a:t>
            </a:r>
            <a:r>
              <a:rPr lang="en-US" sz="2400" i="1" dirty="0"/>
              <a:t> </a:t>
            </a:r>
            <a:r>
              <a:rPr lang="en-US" sz="2400" i="1" dirty="0" err="1"/>
              <a:t>cơm</a:t>
            </a:r>
            <a:r>
              <a:rPr lang="en-US" sz="2400" dirty="0" smtClean="0"/>
              <a:t>”.</a:t>
            </a:r>
            <a:endParaRPr lang="en-US" sz="2400" dirty="0"/>
          </a:p>
          <a:p>
            <a:pPr lvl="0" algn="just">
              <a:lnSpc>
                <a:spcPct val="150000"/>
              </a:lnSpc>
            </a:pPr>
            <a:r>
              <a:rPr lang="en-US" sz="2400" dirty="0" smtClean="0"/>
              <a:t>D. </a:t>
            </a:r>
            <a:r>
              <a:rPr lang="en-US" sz="2400" dirty="0" err="1" smtClean="0"/>
              <a:t>Hình</a:t>
            </a:r>
            <a:r>
              <a:rPr lang="en-US" sz="2400" dirty="0" smtClean="0"/>
              <a:t> </a:t>
            </a:r>
            <a:r>
              <a:rPr lang="en-US" sz="2400" dirty="0" err="1" smtClean="0"/>
              <a:t>ảnh</a:t>
            </a:r>
            <a:r>
              <a:rPr lang="en-US" sz="2400" dirty="0" smtClean="0"/>
              <a:t> </a:t>
            </a:r>
            <a:r>
              <a:rPr lang="en-US" sz="2400" dirty="0" err="1"/>
              <a:t>phóng</a:t>
            </a:r>
            <a:r>
              <a:rPr lang="en-US" sz="2400" dirty="0"/>
              <a:t> </a:t>
            </a:r>
            <a:r>
              <a:rPr lang="en-US" sz="2400" dirty="0" err="1"/>
              <a:t>đại</a:t>
            </a:r>
            <a:r>
              <a:rPr lang="en-US" sz="2400" dirty="0"/>
              <a:t> </a:t>
            </a:r>
            <a:r>
              <a:rPr lang="en-US" sz="2400" dirty="0" err="1"/>
              <a:t>mức</a:t>
            </a:r>
            <a:r>
              <a:rPr lang="en-US" sz="2400" dirty="0"/>
              <a:t> </a:t>
            </a:r>
            <a:r>
              <a:rPr lang="en-US" sz="2400" dirty="0" err="1"/>
              <a:t>độ</a:t>
            </a:r>
            <a:r>
              <a:rPr lang="en-US" sz="2400" dirty="0"/>
              <a:t>, </a:t>
            </a:r>
            <a:r>
              <a:rPr lang="en-US" sz="2400" dirty="0" err="1"/>
              <a:t>quy</a:t>
            </a:r>
            <a:r>
              <a:rPr lang="en-US" sz="2400" dirty="0"/>
              <a:t> </a:t>
            </a:r>
            <a:r>
              <a:rPr lang="en-US" sz="2400" dirty="0" err="1"/>
              <a:t>mô</a:t>
            </a:r>
            <a:r>
              <a:rPr lang="en-US" sz="2400" dirty="0"/>
              <a:t>,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chất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vật</a:t>
            </a:r>
            <a:r>
              <a:rPr lang="en-US" sz="2400" dirty="0" smtClean="0"/>
              <a:t> </a:t>
            </a:r>
            <a:r>
              <a:rPr lang="en-US" sz="2400" dirty="0"/>
              <a:t>“</a:t>
            </a:r>
            <a:r>
              <a:rPr lang="en-US" sz="2400" i="1" dirty="0" err="1"/>
              <a:t>sỏi</a:t>
            </a:r>
            <a:r>
              <a:rPr lang="en-US" sz="2400" i="1" dirty="0"/>
              <a:t> </a:t>
            </a:r>
            <a:r>
              <a:rPr lang="en-US" sz="2400" i="1" dirty="0" err="1"/>
              <a:t>đá</a:t>
            </a:r>
            <a:r>
              <a:rPr lang="en-US" sz="2400" dirty="0" smtClean="0"/>
              <a:t>”.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214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7545" y="259305"/>
            <a:ext cx="11627893" cy="655564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/>
              <a:t>Câu</a:t>
            </a:r>
            <a:r>
              <a:rPr lang="en-US" sz="2800" b="1" dirty="0"/>
              <a:t> 3: </a:t>
            </a:r>
            <a:r>
              <a:rPr lang="en-US" sz="2800" b="1" dirty="0" err="1"/>
              <a:t>Khi</a:t>
            </a:r>
            <a:r>
              <a:rPr lang="en-US" sz="2800" b="1" dirty="0"/>
              <a:t> </a:t>
            </a:r>
            <a:r>
              <a:rPr lang="en-US" sz="2800" b="1" dirty="0" err="1"/>
              <a:t>sử</a:t>
            </a:r>
            <a:r>
              <a:rPr lang="en-US" sz="2800" b="1" dirty="0"/>
              <a:t> </a:t>
            </a:r>
            <a:r>
              <a:rPr lang="en-US" sz="2800" b="1" dirty="0" err="1"/>
              <a:t>dụng</a:t>
            </a:r>
            <a:r>
              <a:rPr lang="en-US" sz="2800" b="1" dirty="0"/>
              <a:t> </a:t>
            </a:r>
            <a:r>
              <a:rPr lang="en-US" sz="2800" b="1" dirty="0" err="1"/>
              <a:t>hình</a:t>
            </a:r>
            <a:r>
              <a:rPr lang="en-US" sz="2800" b="1" dirty="0"/>
              <a:t> </a:t>
            </a:r>
            <a:r>
              <a:rPr lang="en-US" sz="2800" b="1" dirty="0" err="1"/>
              <a:t>ảnh</a:t>
            </a:r>
            <a:r>
              <a:rPr lang="en-US" sz="2800" b="1" dirty="0"/>
              <a:t> </a:t>
            </a:r>
            <a:r>
              <a:rPr lang="en-US" sz="2800" b="1" dirty="0" err="1"/>
              <a:t>phóng</a:t>
            </a:r>
            <a:r>
              <a:rPr lang="en-US" sz="2800" b="1" dirty="0"/>
              <a:t> </a:t>
            </a:r>
            <a:r>
              <a:rPr lang="en-US" sz="2800" b="1" dirty="0" err="1"/>
              <a:t>đại</a:t>
            </a:r>
            <a:r>
              <a:rPr lang="en-US" sz="2800" b="1" dirty="0"/>
              <a:t> ở </a:t>
            </a:r>
            <a:r>
              <a:rPr lang="en-US" sz="2800" b="1" dirty="0" err="1" smtClean="0"/>
              <a:t>trên</a:t>
            </a:r>
            <a:r>
              <a:rPr lang="en-US" sz="2800" b="1" dirty="0" smtClean="0"/>
              <a:t> </a:t>
            </a:r>
            <a:r>
              <a:rPr lang="en-US" sz="2800" b="1" i="1" dirty="0" smtClean="0">
                <a:solidFill>
                  <a:srgbClr val="FF0000"/>
                </a:solidFill>
              </a:rPr>
              <a:t>(</a:t>
            </a:r>
            <a:r>
              <a:rPr lang="en-US" sz="2800" b="1" i="1" dirty="0" err="1" smtClean="0">
                <a:solidFill>
                  <a:srgbClr val="FF0000"/>
                </a:solidFill>
              </a:rPr>
              <a:t>sỏi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đá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cũng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thành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cơm</a:t>
            </a:r>
            <a:r>
              <a:rPr lang="en-US" sz="2800" b="1" i="1" dirty="0" smtClean="0">
                <a:solidFill>
                  <a:srgbClr val="FF0000"/>
                </a:solidFill>
              </a:rPr>
              <a:t>), </a:t>
            </a:r>
            <a:r>
              <a:rPr lang="en-US" sz="2800" b="1" dirty="0" err="1"/>
              <a:t>câu</a:t>
            </a:r>
            <a:r>
              <a:rPr lang="en-US" sz="2800" b="1" dirty="0"/>
              <a:t> </a:t>
            </a:r>
            <a:r>
              <a:rPr lang="en-US" sz="2800" b="1" dirty="0" err="1"/>
              <a:t>thơ</a:t>
            </a:r>
            <a:r>
              <a:rPr lang="en-US" sz="2800" b="1" dirty="0"/>
              <a:t> </a:t>
            </a:r>
            <a:r>
              <a:rPr lang="en-US" sz="2800" b="1" dirty="0" err="1"/>
              <a:t>trên</a:t>
            </a:r>
            <a:r>
              <a:rPr lang="en-US" sz="2800" b="1" dirty="0"/>
              <a:t> </a:t>
            </a:r>
            <a:r>
              <a:rPr lang="en-US" sz="2800" b="1" dirty="0" err="1"/>
              <a:t>muốn</a:t>
            </a:r>
            <a:r>
              <a:rPr lang="en-US" sz="2800" b="1" dirty="0"/>
              <a:t> </a:t>
            </a:r>
            <a:r>
              <a:rPr lang="en-US" sz="2800" b="1" dirty="0" err="1"/>
              <a:t>biểu</a:t>
            </a:r>
            <a:r>
              <a:rPr lang="en-US" sz="2800" b="1" dirty="0"/>
              <a:t> </a:t>
            </a:r>
            <a:r>
              <a:rPr lang="en-US" sz="2800" b="1" dirty="0" err="1"/>
              <a:t>đạt</a:t>
            </a:r>
            <a:r>
              <a:rPr lang="en-US" sz="2800" b="1" dirty="0"/>
              <a:t> </a:t>
            </a:r>
            <a:r>
              <a:rPr lang="en-US" sz="2800" b="1" dirty="0" err="1"/>
              <a:t>nội</a:t>
            </a:r>
            <a:r>
              <a:rPr lang="en-US" sz="2800" b="1" dirty="0"/>
              <a:t> dung </a:t>
            </a:r>
            <a:r>
              <a:rPr lang="en-US" sz="2800" b="1" dirty="0" err="1"/>
              <a:t>gì</a:t>
            </a:r>
            <a:r>
              <a:rPr lang="en-US" sz="2800" b="1" dirty="0"/>
              <a:t>?</a:t>
            </a:r>
            <a:endParaRPr lang="en-US" sz="2800" dirty="0"/>
          </a:p>
          <a:p>
            <a:pPr lvl="0" algn="just">
              <a:lnSpc>
                <a:spcPct val="150000"/>
              </a:lnSpc>
            </a:pPr>
            <a:r>
              <a:rPr lang="en-US" sz="2800" dirty="0" smtClean="0"/>
              <a:t>A. </a:t>
            </a:r>
            <a:r>
              <a:rPr lang="en-US" sz="2800" dirty="0" err="1" smtClean="0"/>
              <a:t>Nhấn</a:t>
            </a:r>
            <a:r>
              <a:rPr lang="en-US" sz="2800" dirty="0" smtClean="0"/>
              <a:t> </a:t>
            </a:r>
            <a:r>
              <a:rPr lang="en-US" sz="2800" dirty="0" err="1"/>
              <a:t>mạnh</a:t>
            </a:r>
            <a:r>
              <a:rPr lang="en-US" sz="2800" dirty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gây</a:t>
            </a:r>
            <a:r>
              <a:rPr lang="en-US" sz="2800" dirty="0" smtClean="0"/>
              <a:t> </a:t>
            </a:r>
            <a:r>
              <a:rPr lang="en-US" sz="2800" dirty="0" err="1" smtClean="0"/>
              <a:t>ấn</a:t>
            </a:r>
            <a:r>
              <a:rPr lang="en-US" sz="2800" dirty="0" smtClean="0"/>
              <a:t> </a:t>
            </a:r>
            <a:r>
              <a:rPr lang="en-US" sz="2800" dirty="0" err="1" smtClean="0"/>
              <a:t>tượng</a:t>
            </a:r>
            <a:r>
              <a:rPr lang="en-US" sz="2800" dirty="0" smtClean="0"/>
              <a:t> </a:t>
            </a:r>
            <a:r>
              <a:rPr lang="en-US" sz="2800" dirty="0" err="1" smtClean="0"/>
              <a:t>về</a:t>
            </a:r>
            <a:r>
              <a:rPr lang="en-US" sz="2800" dirty="0" smtClean="0"/>
              <a:t> </a:t>
            </a:r>
            <a:r>
              <a:rPr lang="en-US" sz="2800" dirty="0" err="1"/>
              <a:t>giá</a:t>
            </a:r>
            <a:r>
              <a:rPr lang="en-US" sz="2800" dirty="0"/>
              <a:t> </a:t>
            </a:r>
            <a:r>
              <a:rPr lang="en-US" sz="2800" dirty="0" err="1"/>
              <a:t>trị</a:t>
            </a:r>
            <a:r>
              <a:rPr lang="en-US" sz="2800" dirty="0"/>
              <a:t> </a:t>
            </a:r>
            <a:r>
              <a:rPr lang="en-US" sz="2800" dirty="0" err="1"/>
              <a:t>sức</a:t>
            </a:r>
            <a:r>
              <a:rPr lang="en-US" sz="2800" dirty="0"/>
              <a:t> </a:t>
            </a:r>
            <a:r>
              <a:rPr lang="en-US" sz="2800" dirty="0" err="1"/>
              <a:t>mạnh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lao</a:t>
            </a:r>
            <a:r>
              <a:rPr lang="en-US" sz="2800" dirty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, </a:t>
            </a:r>
            <a:r>
              <a:rPr lang="en-US" sz="2800" dirty="0" err="1" smtClean="0"/>
              <a:t>tăng</a:t>
            </a:r>
            <a:r>
              <a:rPr lang="en-US" sz="2800" dirty="0" smtClean="0"/>
              <a:t> </a:t>
            </a:r>
            <a:r>
              <a:rPr lang="en-US" sz="2800" dirty="0" err="1" smtClean="0"/>
              <a:t>sức</a:t>
            </a:r>
            <a:r>
              <a:rPr lang="en-US" sz="2800" dirty="0" smtClean="0"/>
              <a:t> </a:t>
            </a:r>
            <a:r>
              <a:rPr lang="en-US" sz="2800" dirty="0" err="1" smtClean="0"/>
              <a:t>biểu</a:t>
            </a:r>
            <a:r>
              <a:rPr lang="en-US" sz="2800" dirty="0" smtClean="0"/>
              <a:t> </a:t>
            </a:r>
            <a:r>
              <a:rPr lang="en-US" sz="2800" dirty="0" err="1" smtClean="0"/>
              <a:t>cảm</a:t>
            </a:r>
            <a:r>
              <a:rPr lang="en-US" sz="2800" dirty="0" smtClean="0"/>
              <a:t> </a:t>
            </a:r>
            <a:r>
              <a:rPr lang="en-US" sz="2800" dirty="0" err="1" smtClean="0"/>
              <a:t>cho</a:t>
            </a:r>
            <a:r>
              <a:rPr lang="en-US" sz="2800" dirty="0" smtClean="0"/>
              <a:t> </a:t>
            </a:r>
            <a:r>
              <a:rPr lang="en-US" sz="2800" dirty="0" err="1"/>
              <a:t>câu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.</a:t>
            </a:r>
          </a:p>
          <a:p>
            <a:pPr lvl="0" algn="just">
              <a:lnSpc>
                <a:spcPct val="150000"/>
              </a:lnSpc>
            </a:pPr>
            <a:r>
              <a:rPr lang="en-US" sz="2800" dirty="0" smtClean="0"/>
              <a:t>B. </a:t>
            </a:r>
            <a:r>
              <a:rPr lang="en-US" sz="2800" dirty="0" err="1" smtClean="0"/>
              <a:t>Nhấn</a:t>
            </a:r>
            <a:r>
              <a:rPr lang="en-US" sz="2800" dirty="0"/>
              <a:t> </a:t>
            </a:r>
            <a:r>
              <a:rPr lang="en-US" sz="2800" dirty="0" err="1"/>
              <a:t>mạnh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gây</a:t>
            </a:r>
            <a:r>
              <a:rPr lang="en-US" sz="2800" dirty="0"/>
              <a:t> </a:t>
            </a:r>
            <a:r>
              <a:rPr lang="en-US" sz="2800" dirty="0" err="1"/>
              <a:t>ấn</a:t>
            </a:r>
            <a:r>
              <a:rPr lang="en-US" sz="2800" dirty="0"/>
              <a:t> </a:t>
            </a:r>
            <a:r>
              <a:rPr lang="en-US" sz="2800" dirty="0" err="1"/>
              <a:t>tượng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 smtClean="0"/>
              <a:t>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ảnh</a:t>
            </a:r>
            <a:r>
              <a:rPr lang="en-US" sz="2800" dirty="0"/>
              <a:t> con </a:t>
            </a:r>
            <a:r>
              <a:rPr lang="en-US" sz="2800" dirty="0" err="1"/>
              <a:t>người</a:t>
            </a:r>
            <a:r>
              <a:rPr lang="en-US" sz="2800" dirty="0"/>
              <a:t> </a:t>
            </a:r>
            <a:r>
              <a:rPr lang="en-US" sz="2800" dirty="0" err="1"/>
              <a:t>lao</a:t>
            </a:r>
            <a:r>
              <a:rPr lang="en-US" sz="2800" dirty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, </a:t>
            </a:r>
            <a:r>
              <a:rPr lang="en-US" sz="2800" dirty="0" err="1"/>
              <a:t>tăng</a:t>
            </a:r>
            <a:r>
              <a:rPr lang="en-US" sz="2800" dirty="0"/>
              <a:t> </a:t>
            </a:r>
            <a:r>
              <a:rPr lang="en-US" sz="2800" dirty="0" err="1"/>
              <a:t>sức</a:t>
            </a:r>
            <a:r>
              <a:rPr lang="en-US" sz="2800" dirty="0"/>
              <a:t> </a:t>
            </a:r>
            <a:r>
              <a:rPr lang="en-US" sz="2800" dirty="0" err="1"/>
              <a:t>biểu</a:t>
            </a:r>
            <a:r>
              <a:rPr lang="en-US" sz="2800" dirty="0"/>
              <a:t> </a:t>
            </a:r>
            <a:r>
              <a:rPr lang="en-US" sz="2800" dirty="0" err="1"/>
              <a:t>cảm</a:t>
            </a:r>
            <a:r>
              <a:rPr lang="en-US" sz="2800" dirty="0"/>
              <a:t> </a:t>
            </a:r>
            <a:r>
              <a:rPr lang="en-US" sz="2800" dirty="0" err="1"/>
              <a:t>cho</a:t>
            </a:r>
            <a:r>
              <a:rPr lang="en-US" sz="2800" dirty="0" smtClean="0"/>
              <a:t> </a:t>
            </a:r>
            <a:r>
              <a:rPr lang="en-US" sz="2800" dirty="0" err="1"/>
              <a:t>câu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.</a:t>
            </a:r>
          </a:p>
          <a:p>
            <a:pPr lvl="0" algn="just">
              <a:lnSpc>
                <a:spcPct val="150000"/>
              </a:lnSpc>
            </a:pPr>
            <a:r>
              <a:rPr lang="en-US" sz="2800" dirty="0" smtClean="0"/>
              <a:t>C. </a:t>
            </a:r>
            <a:r>
              <a:rPr lang="en-US" sz="2800" dirty="0" err="1" smtClean="0"/>
              <a:t>Nhấn</a:t>
            </a:r>
            <a:r>
              <a:rPr lang="en-US" sz="2800" dirty="0"/>
              <a:t> </a:t>
            </a:r>
            <a:r>
              <a:rPr lang="en-US" sz="2800" dirty="0" err="1"/>
              <a:t>mạnh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gây</a:t>
            </a:r>
            <a:r>
              <a:rPr lang="en-US" sz="2800" dirty="0"/>
              <a:t> </a:t>
            </a:r>
            <a:r>
              <a:rPr lang="en-US" sz="2800" dirty="0" err="1"/>
              <a:t>ấn</a:t>
            </a:r>
            <a:r>
              <a:rPr lang="en-US" sz="2800" dirty="0"/>
              <a:t> </a:t>
            </a:r>
            <a:r>
              <a:rPr lang="en-US" sz="2800" dirty="0" err="1"/>
              <a:t>tượng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 smtClean="0"/>
              <a:t>sự</a:t>
            </a:r>
            <a:r>
              <a:rPr lang="en-US" sz="2800" dirty="0" smtClean="0"/>
              <a:t> </a:t>
            </a:r>
            <a:r>
              <a:rPr lang="en-US" sz="2800" dirty="0" err="1"/>
              <a:t>cần</a:t>
            </a:r>
            <a:r>
              <a:rPr lang="en-US" sz="2800" dirty="0"/>
              <a:t> </a:t>
            </a:r>
            <a:r>
              <a:rPr lang="en-US" sz="2800" dirty="0" err="1"/>
              <a:t>cù</a:t>
            </a:r>
            <a:r>
              <a:rPr lang="en-US" sz="2800" dirty="0"/>
              <a:t>, </a:t>
            </a:r>
            <a:r>
              <a:rPr lang="en-US" sz="2800" dirty="0" err="1"/>
              <a:t>khẩn</a:t>
            </a:r>
            <a:r>
              <a:rPr lang="en-US" sz="2800" dirty="0"/>
              <a:t> </a:t>
            </a:r>
            <a:r>
              <a:rPr lang="en-US" sz="2800" dirty="0" err="1" smtClean="0"/>
              <a:t>trương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/>
              <a:t> </a:t>
            </a:r>
            <a:r>
              <a:rPr lang="en-US" sz="2800" dirty="0" err="1" smtClean="0"/>
              <a:t>lao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, </a:t>
            </a:r>
            <a:r>
              <a:rPr lang="en-US" sz="2800" dirty="0" err="1" smtClean="0"/>
              <a:t>tăng</a:t>
            </a:r>
            <a:r>
              <a:rPr lang="en-US" sz="2800" dirty="0" smtClean="0"/>
              <a:t> </a:t>
            </a:r>
            <a:r>
              <a:rPr lang="en-US" sz="2800" dirty="0" err="1" smtClean="0"/>
              <a:t>sức</a:t>
            </a:r>
            <a:r>
              <a:rPr lang="en-US" sz="2800" dirty="0" smtClean="0"/>
              <a:t> </a:t>
            </a:r>
            <a:r>
              <a:rPr lang="en-US" sz="2800" dirty="0" err="1" smtClean="0"/>
              <a:t>biểu</a:t>
            </a:r>
            <a:r>
              <a:rPr lang="en-US" sz="2800" dirty="0" smtClean="0"/>
              <a:t> </a:t>
            </a:r>
            <a:r>
              <a:rPr lang="en-US" sz="2800" dirty="0" err="1" smtClean="0"/>
              <a:t>cảm</a:t>
            </a:r>
            <a:r>
              <a:rPr lang="en-US" sz="2800" dirty="0" smtClean="0"/>
              <a:t> </a:t>
            </a:r>
            <a:r>
              <a:rPr lang="en-US" sz="2800" dirty="0" err="1" smtClean="0"/>
              <a:t>cho</a:t>
            </a:r>
            <a:r>
              <a:rPr lang="en-US" sz="2800" dirty="0" smtClean="0"/>
              <a:t> </a:t>
            </a:r>
            <a:r>
              <a:rPr lang="en-US" sz="2800" dirty="0" err="1"/>
              <a:t>câu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.</a:t>
            </a:r>
          </a:p>
          <a:p>
            <a:pPr lvl="0" algn="just">
              <a:lnSpc>
                <a:spcPct val="150000"/>
              </a:lnSpc>
            </a:pPr>
            <a:r>
              <a:rPr lang="en-US" sz="2800" dirty="0" smtClean="0"/>
              <a:t>D. </a:t>
            </a:r>
            <a:r>
              <a:rPr lang="en-US" sz="2800" dirty="0" err="1" smtClean="0"/>
              <a:t>Nhấn</a:t>
            </a:r>
            <a:r>
              <a:rPr lang="en-US" sz="2800" dirty="0" smtClean="0"/>
              <a:t> </a:t>
            </a:r>
            <a:r>
              <a:rPr lang="en-US" sz="2800" dirty="0" err="1" smtClean="0"/>
              <a:t>mạnh</a:t>
            </a:r>
            <a:r>
              <a:rPr lang="en-US" sz="2800" dirty="0" smtClean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gây</a:t>
            </a:r>
            <a:r>
              <a:rPr lang="en-US" sz="2800" dirty="0"/>
              <a:t> </a:t>
            </a:r>
            <a:r>
              <a:rPr lang="en-US" sz="2800" dirty="0" err="1"/>
              <a:t>ấn</a:t>
            </a:r>
            <a:r>
              <a:rPr lang="en-US" sz="2800" dirty="0"/>
              <a:t> </a:t>
            </a:r>
            <a:r>
              <a:rPr lang="en-US" sz="2800" dirty="0" err="1"/>
              <a:t>tượng</a:t>
            </a:r>
            <a:r>
              <a:rPr lang="en-US" sz="2800" dirty="0"/>
              <a:t> </a:t>
            </a:r>
            <a:r>
              <a:rPr lang="en-US" sz="2800" dirty="0" err="1" smtClean="0"/>
              <a:t>về</a:t>
            </a:r>
            <a:r>
              <a:rPr lang="en-US" sz="2800" dirty="0" smtClean="0"/>
              <a:t> </a:t>
            </a:r>
            <a:r>
              <a:rPr lang="en-US" sz="2800" dirty="0" err="1" smtClean="0"/>
              <a:t>sự</a:t>
            </a:r>
            <a:r>
              <a:rPr lang="en-US" sz="2800" dirty="0" smtClean="0"/>
              <a:t> </a:t>
            </a:r>
            <a:r>
              <a:rPr lang="en-US" sz="2800" dirty="0" err="1"/>
              <a:t>khó</a:t>
            </a:r>
            <a:r>
              <a:rPr lang="en-US" sz="2800" dirty="0"/>
              <a:t> </a:t>
            </a:r>
            <a:r>
              <a:rPr lang="en-US" sz="2800" dirty="0" err="1"/>
              <a:t>khăn</a:t>
            </a:r>
            <a:r>
              <a:rPr lang="en-US" sz="2800" dirty="0"/>
              <a:t>, </a:t>
            </a:r>
            <a:r>
              <a:rPr lang="en-US" sz="2800" dirty="0" err="1"/>
              <a:t>vất</a:t>
            </a:r>
            <a:r>
              <a:rPr lang="en-US" sz="2800" dirty="0"/>
              <a:t> </a:t>
            </a:r>
            <a:r>
              <a:rPr lang="en-US" sz="2800" dirty="0" err="1" smtClean="0"/>
              <a:t>vả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/>
              <a:t>lao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, </a:t>
            </a:r>
            <a:r>
              <a:rPr lang="en-US" sz="2800" dirty="0" err="1"/>
              <a:t>tăng</a:t>
            </a:r>
            <a:r>
              <a:rPr lang="en-US" sz="2800" dirty="0"/>
              <a:t> </a:t>
            </a:r>
            <a:r>
              <a:rPr lang="en-US" sz="2800" dirty="0" err="1"/>
              <a:t>sức</a:t>
            </a:r>
            <a:r>
              <a:rPr lang="en-US" sz="2800" dirty="0"/>
              <a:t> </a:t>
            </a:r>
            <a:r>
              <a:rPr lang="en-US" sz="2800" dirty="0" err="1"/>
              <a:t>biểu</a:t>
            </a:r>
            <a:r>
              <a:rPr lang="en-US" sz="2800" dirty="0"/>
              <a:t> </a:t>
            </a:r>
            <a:r>
              <a:rPr lang="en-US" sz="2800" dirty="0" err="1"/>
              <a:t>cảm</a:t>
            </a:r>
            <a:r>
              <a:rPr lang="en-US" sz="2800" dirty="0"/>
              <a:t> </a:t>
            </a:r>
            <a:r>
              <a:rPr lang="en-US" sz="2800" dirty="0" err="1"/>
              <a:t>cho</a:t>
            </a:r>
            <a:r>
              <a:rPr lang="en-US" sz="2800" dirty="0"/>
              <a:t> </a:t>
            </a:r>
            <a:r>
              <a:rPr lang="en-US" sz="2800" dirty="0" err="1" smtClean="0"/>
              <a:t>câu</a:t>
            </a:r>
            <a:r>
              <a:rPr lang="en-US" sz="2800" dirty="0" smtClean="0"/>
              <a:t> </a:t>
            </a:r>
            <a:r>
              <a:rPr lang="en-US" sz="2800" dirty="0" err="1"/>
              <a:t>thơ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836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9307" y="286602"/>
            <a:ext cx="11655189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/>
              <a:t>Câu</a:t>
            </a:r>
            <a:r>
              <a:rPr lang="en-US" sz="2800" b="1" dirty="0"/>
              <a:t> 4: </a:t>
            </a:r>
            <a:r>
              <a:rPr lang="en-US" sz="2800" b="1" dirty="0" err="1"/>
              <a:t>Tìm</a:t>
            </a:r>
            <a:r>
              <a:rPr lang="en-US" sz="2800" b="1" dirty="0"/>
              <a:t> </a:t>
            </a:r>
            <a:r>
              <a:rPr lang="en-US" sz="2800" b="1" dirty="0" err="1"/>
              <a:t>phương</a:t>
            </a:r>
            <a:r>
              <a:rPr lang="en-US" sz="2800" b="1" dirty="0"/>
              <a:t> </a:t>
            </a:r>
            <a:r>
              <a:rPr lang="en-US" sz="2800" b="1" dirty="0" err="1"/>
              <a:t>án</a:t>
            </a:r>
            <a:r>
              <a:rPr lang="en-US" sz="2800" b="1" dirty="0"/>
              <a:t> </a:t>
            </a:r>
            <a:r>
              <a:rPr lang="en-US" sz="2800" b="1" dirty="0" err="1"/>
              <a:t>đúng</a:t>
            </a:r>
            <a:r>
              <a:rPr lang="en-US" sz="2800" b="1" dirty="0"/>
              <a:t> </a:t>
            </a:r>
            <a:r>
              <a:rPr lang="en-US" sz="2800" b="1" dirty="0" err="1"/>
              <a:t>nhất</a:t>
            </a:r>
            <a:r>
              <a:rPr lang="en-US" sz="2800" b="1" dirty="0"/>
              <a:t> </a:t>
            </a:r>
            <a:r>
              <a:rPr lang="en-US" sz="2800" b="1" dirty="0" err="1"/>
              <a:t>trong</a:t>
            </a:r>
            <a:r>
              <a:rPr lang="en-US" sz="2800" b="1" dirty="0"/>
              <a:t> </a:t>
            </a:r>
            <a:r>
              <a:rPr lang="en-US" sz="2800" b="1" dirty="0" err="1"/>
              <a:t>các</a:t>
            </a:r>
            <a:r>
              <a:rPr lang="en-US" sz="2800" b="1" dirty="0"/>
              <a:t> </a:t>
            </a:r>
            <a:r>
              <a:rPr lang="en-US" sz="2800" b="1" dirty="0" err="1"/>
              <a:t>đáp</a:t>
            </a:r>
            <a:r>
              <a:rPr lang="en-US" sz="2800" b="1" dirty="0"/>
              <a:t> </a:t>
            </a:r>
            <a:r>
              <a:rPr lang="en-US" sz="2800" b="1" dirty="0" err="1"/>
              <a:t>án</a:t>
            </a:r>
            <a:r>
              <a:rPr lang="en-US" sz="2800" b="1" dirty="0"/>
              <a:t> </a:t>
            </a:r>
            <a:r>
              <a:rPr lang="en-US" sz="2800" b="1" dirty="0" err="1"/>
              <a:t>dưới</a:t>
            </a:r>
            <a:r>
              <a:rPr lang="en-US" sz="2800" b="1" dirty="0"/>
              <a:t> </a:t>
            </a:r>
            <a:r>
              <a:rPr lang="en-US" sz="2800" b="1" dirty="0" err="1"/>
              <a:t>đây</a:t>
            </a:r>
            <a:r>
              <a:rPr lang="en-US" sz="2800" b="1" dirty="0"/>
              <a:t>:</a:t>
            </a:r>
            <a:endParaRPr lang="en-US" sz="2800" dirty="0"/>
          </a:p>
          <a:p>
            <a:pPr lvl="0" algn="just">
              <a:lnSpc>
                <a:spcPct val="150000"/>
              </a:lnSpc>
            </a:pPr>
            <a:r>
              <a:rPr lang="en-US" sz="2800" dirty="0" smtClean="0"/>
              <a:t>A. </a:t>
            </a:r>
            <a:r>
              <a:rPr lang="en-US" sz="2800" dirty="0" err="1" smtClean="0"/>
              <a:t>Buồn</a:t>
            </a:r>
            <a:r>
              <a:rPr lang="en-US" sz="2800" dirty="0" smtClean="0"/>
              <a:t> </a:t>
            </a:r>
            <a:r>
              <a:rPr lang="en-US" sz="2800" dirty="0" err="1"/>
              <a:t>nẫu</a:t>
            </a:r>
            <a:r>
              <a:rPr lang="en-US" sz="2800" dirty="0"/>
              <a:t> </a:t>
            </a:r>
            <a:r>
              <a:rPr lang="en-US" sz="2800" dirty="0" err="1"/>
              <a:t>ruột</a:t>
            </a:r>
            <a:r>
              <a:rPr lang="en-US" sz="2800" dirty="0"/>
              <a:t>, </a:t>
            </a:r>
            <a:r>
              <a:rPr lang="en-US" sz="2800" dirty="0" err="1"/>
              <a:t>giận</a:t>
            </a:r>
            <a:r>
              <a:rPr lang="en-US" sz="2800" dirty="0"/>
              <a:t> </a:t>
            </a:r>
            <a:r>
              <a:rPr lang="en-US" sz="2800" dirty="0" err="1"/>
              <a:t>sôi</a:t>
            </a:r>
            <a:r>
              <a:rPr lang="en-US" sz="2800" dirty="0"/>
              <a:t> </a:t>
            </a:r>
            <a:r>
              <a:rPr lang="en-US" sz="2800" dirty="0" err="1"/>
              <a:t>gan</a:t>
            </a:r>
            <a:r>
              <a:rPr lang="en-US" sz="2800" dirty="0"/>
              <a:t>, </a:t>
            </a:r>
            <a:r>
              <a:rPr lang="en-US" sz="2800" dirty="0" err="1" smtClean="0"/>
              <a:t>mệt</a:t>
            </a:r>
            <a:r>
              <a:rPr lang="en-US" sz="2800" dirty="0" smtClean="0"/>
              <a:t> </a:t>
            </a:r>
            <a:r>
              <a:rPr lang="en-US" sz="2800" dirty="0" err="1" smtClean="0"/>
              <a:t>đứt</a:t>
            </a:r>
            <a:r>
              <a:rPr lang="en-US" sz="2800" dirty="0" smtClean="0"/>
              <a:t> </a:t>
            </a:r>
            <a:r>
              <a:rPr lang="en-US" sz="2800" dirty="0" err="1" smtClean="0"/>
              <a:t>hơi</a:t>
            </a:r>
            <a:r>
              <a:rPr lang="en-US" sz="2800" dirty="0" smtClean="0"/>
              <a:t>…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những</a:t>
            </a:r>
            <a:r>
              <a:rPr lang="en-US" sz="2800" dirty="0"/>
              <a:t> </a:t>
            </a:r>
            <a:r>
              <a:rPr lang="en-US" sz="2800" dirty="0" err="1"/>
              <a:t>cách</a:t>
            </a:r>
            <a:r>
              <a:rPr lang="en-US" sz="2800" dirty="0"/>
              <a:t> </a:t>
            </a:r>
            <a:r>
              <a:rPr lang="en-US" sz="2800" dirty="0" err="1"/>
              <a:t>nói</a:t>
            </a:r>
            <a:r>
              <a:rPr lang="en-US" sz="2800" dirty="0"/>
              <a:t> </a:t>
            </a:r>
            <a:r>
              <a:rPr lang="en-US" sz="2800" dirty="0" err="1"/>
              <a:t>khoa</a:t>
            </a:r>
            <a:r>
              <a:rPr lang="en-US" sz="2800" dirty="0"/>
              <a:t> </a:t>
            </a:r>
            <a:r>
              <a:rPr lang="en-US" sz="2800" dirty="0" err="1"/>
              <a:t>trương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sử</a:t>
            </a:r>
            <a:r>
              <a:rPr lang="en-US" sz="2800" dirty="0"/>
              <a:t> </a:t>
            </a:r>
            <a:r>
              <a:rPr lang="en-US" sz="2800" dirty="0" err="1"/>
              <a:t>dụng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sáng</a:t>
            </a:r>
            <a:r>
              <a:rPr lang="en-US" sz="2800" dirty="0"/>
              <a:t> </a:t>
            </a:r>
            <a:r>
              <a:rPr lang="en-US" sz="2800" dirty="0" err="1"/>
              <a:t>tác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ca.</a:t>
            </a:r>
          </a:p>
          <a:p>
            <a:pPr lvl="0" algn="just">
              <a:lnSpc>
                <a:spcPct val="150000"/>
              </a:lnSpc>
            </a:pPr>
            <a:r>
              <a:rPr lang="en-US" sz="2800" dirty="0" smtClean="0"/>
              <a:t>B. </a:t>
            </a:r>
            <a:r>
              <a:rPr lang="en-US" sz="2800" dirty="0" err="1" smtClean="0"/>
              <a:t>Buồn</a:t>
            </a:r>
            <a:r>
              <a:rPr lang="en-US" sz="2800" dirty="0" smtClean="0"/>
              <a:t> </a:t>
            </a:r>
            <a:r>
              <a:rPr lang="en-US" sz="2800" dirty="0" err="1"/>
              <a:t>nẫu</a:t>
            </a:r>
            <a:r>
              <a:rPr lang="en-US" sz="2800" dirty="0"/>
              <a:t> </a:t>
            </a:r>
            <a:r>
              <a:rPr lang="en-US" sz="2800" dirty="0" err="1"/>
              <a:t>ruột</a:t>
            </a:r>
            <a:r>
              <a:rPr lang="en-US" sz="2800" dirty="0"/>
              <a:t>, </a:t>
            </a:r>
            <a:r>
              <a:rPr lang="en-US" sz="2800" dirty="0" err="1"/>
              <a:t>giận</a:t>
            </a:r>
            <a:r>
              <a:rPr lang="en-US" sz="2800" dirty="0"/>
              <a:t> </a:t>
            </a:r>
            <a:r>
              <a:rPr lang="en-US" sz="2800" dirty="0" err="1"/>
              <a:t>sôi</a:t>
            </a:r>
            <a:r>
              <a:rPr lang="en-US" sz="2800" dirty="0"/>
              <a:t> </a:t>
            </a:r>
            <a:r>
              <a:rPr lang="en-US" sz="2800" dirty="0" err="1"/>
              <a:t>gan</a:t>
            </a:r>
            <a:r>
              <a:rPr lang="en-US" sz="2800" dirty="0"/>
              <a:t>, </a:t>
            </a:r>
            <a:r>
              <a:rPr lang="en-US" sz="2800" dirty="0" err="1"/>
              <a:t>mệt</a:t>
            </a:r>
            <a:r>
              <a:rPr lang="en-US" sz="2800" dirty="0"/>
              <a:t> </a:t>
            </a:r>
            <a:r>
              <a:rPr lang="en-US" sz="2800" dirty="0" err="1"/>
              <a:t>đứt</a:t>
            </a:r>
            <a:r>
              <a:rPr lang="en-US" sz="2800" dirty="0"/>
              <a:t> </a:t>
            </a:r>
            <a:r>
              <a:rPr lang="en-US" sz="2800" dirty="0" err="1"/>
              <a:t>hơi</a:t>
            </a:r>
            <a:r>
              <a:rPr lang="en-US" sz="2800" dirty="0"/>
              <a:t> </a:t>
            </a:r>
            <a:r>
              <a:rPr lang="en-US" sz="2800" dirty="0" smtClean="0"/>
              <a:t>…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những</a:t>
            </a:r>
            <a:r>
              <a:rPr lang="en-US" sz="2800" dirty="0"/>
              <a:t> </a:t>
            </a:r>
            <a:r>
              <a:rPr lang="en-US" sz="2800" dirty="0" err="1"/>
              <a:t>cách</a:t>
            </a:r>
            <a:r>
              <a:rPr lang="en-US" sz="2800" dirty="0"/>
              <a:t> </a:t>
            </a:r>
            <a:r>
              <a:rPr lang="en-US" sz="2800" dirty="0" err="1"/>
              <a:t>nói</a:t>
            </a:r>
            <a:r>
              <a:rPr lang="en-US" sz="2800" dirty="0"/>
              <a:t> </a:t>
            </a:r>
            <a:r>
              <a:rPr lang="en-US" sz="2800" dirty="0" err="1"/>
              <a:t>khoa</a:t>
            </a:r>
            <a:r>
              <a:rPr lang="en-US" sz="2800" dirty="0"/>
              <a:t> </a:t>
            </a:r>
            <a:r>
              <a:rPr lang="en-US" sz="2800" dirty="0" err="1"/>
              <a:t>trương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sử</a:t>
            </a:r>
            <a:r>
              <a:rPr lang="en-US" sz="2800" dirty="0"/>
              <a:t> </a:t>
            </a:r>
            <a:r>
              <a:rPr lang="en-US" sz="2800" dirty="0" err="1"/>
              <a:t>dụng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sáng</a:t>
            </a:r>
            <a:r>
              <a:rPr lang="en-US" sz="2800" dirty="0"/>
              <a:t> </a:t>
            </a:r>
            <a:r>
              <a:rPr lang="en-US" sz="2800" dirty="0" err="1"/>
              <a:t>tác</a:t>
            </a:r>
            <a:r>
              <a:rPr lang="en-US" sz="2800" dirty="0"/>
              <a:t> </a:t>
            </a:r>
            <a:r>
              <a:rPr lang="en-US" sz="2800" dirty="0" err="1"/>
              <a:t>truyện</a:t>
            </a:r>
            <a:r>
              <a:rPr lang="en-US" sz="2800" dirty="0"/>
              <a:t> </a:t>
            </a:r>
            <a:r>
              <a:rPr lang="en-US" sz="2800" dirty="0" err="1"/>
              <a:t>kí</a:t>
            </a:r>
            <a:r>
              <a:rPr lang="en-US" sz="2800" dirty="0"/>
              <a:t>.</a:t>
            </a:r>
          </a:p>
          <a:p>
            <a:pPr lvl="0" algn="just">
              <a:lnSpc>
                <a:spcPct val="150000"/>
              </a:lnSpc>
            </a:pPr>
            <a:r>
              <a:rPr lang="en-US" sz="2800" dirty="0" smtClean="0"/>
              <a:t>C. </a:t>
            </a:r>
            <a:r>
              <a:rPr lang="en-US" sz="2800" dirty="0" err="1" smtClean="0"/>
              <a:t>Buồn</a:t>
            </a:r>
            <a:r>
              <a:rPr lang="en-US" sz="2800" dirty="0" smtClean="0"/>
              <a:t> </a:t>
            </a:r>
            <a:r>
              <a:rPr lang="en-US" sz="2800" dirty="0" err="1"/>
              <a:t>nẫu</a:t>
            </a:r>
            <a:r>
              <a:rPr lang="en-US" sz="2800" dirty="0"/>
              <a:t> </a:t>
            </a:r>
            <a:r>
              <a:rPr lang="en-US" sz="2800" dirty="0" err="1"/>
              <a:t>ruột</a:t>
            </a:r>
            <a:r>
              <a:rPr lang="en-US" sz="2800" dirty="0"/>
              <a:t>, </a:t>
            </a:r>
            <a:r>
              <a:rPr lang="en-US" sz="2800" dirty="0" err="1"/>
              <a:t>giận</a:t>
            </a:r>
            <a:r>
              <a:rPr lang="en-US" sz="2800" dirty="0"/>
              <a:t> </a:t>
            </a:r>
            <a:r>
              <a:rPr lang="en-US" sz="2800" dirty="0" err="1"/>
              <a:t>sôi</a:t>
            </a:r>
            <a:r>
              <a:rPr lang="en-US" sz="2800" dirty="0"/>
              <a:t> </a:t>
            </a:r>
            <a:r>
              <a:rPr lang="en-US" sz="2800" dirty="0" err="1"/>
              <a:t>gan</a:t>
            </a:r>
            <a:r>
              <a:rPr lang="en-US" sz="2800" dirty="0"/>
              <a:t>, </a:t>
            </a:r>
            <a:r>
              <a:rPr lang="en-US" sz="2800" dirty="0" err="1"/>
              <a:t>mệt</a:t>
            </a:r>
            <a:r>
              <a:rPr lang="en-US" sz="2800" dirty="0"/>
              <a:t> </a:t>
            </a:r>
            <a:r>
              <a:rPr lang="en-US" sz="2800" dirty="0" err="1"/>
              <a:t>đứt</a:t>
            </a:r>
            <a:r>
              <a:rPr lang="en-US" sz="2800" dirty="0"/>
              <a:t> </a:t>
            </a:r>
            <a:r>
              <a:rPr lang="en-US" sz="2800" dirty="0" err="1"/>
              <a:t>hơi</a:t>
            </a:r>
            <a:r>
              <a:rPr lang="en-US" sz="2800" dirty="0"/>
              <a:t> </a:t>
            </a:r>
            <a:r>
              <a:rPr lang="en-US" sz="2800" dirty="0" smtClean="0"/>
              <a:t>…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những</a:t>
            </a:r>
            <a:r>
              <a:rPr lang="en-US" sz="2800" dirty="0"/>
              <a:t> </a:t>
            </a:r>
            <a:r>
              <a:rPr lang="en-US" sz="2800" dirty="0" err="1"/>
              <a:t>cách</a:t>
            </a:r>
            <a:r>
              <a:rPr lang="en-US" sz="2800" dirty="0"/>
              <a:t> </a:t>
            </a:r>
            <a:r>
              <a:rPr lang="en-US" sz="2800" dirty="0" err="1"/>
              <a:t>nói</a:t>
            </a:r>
            <a:r>
              <a:rPr lang="en-US" sz="2800" dirty="0"/>
              <a:t> </a:t>
            </a:r>
            <a:r>
              <a:rPr lang="en-US" sz="2800" dirty="0" err="1"/>
              <a:t>khoa</a:t>
            </a:r>
            <a:r>
              <a:rPr lang="en-US" sz="2800" dirty="0"/>
              <a:t> </a:t>
            </a:r>
            <a:r>
              <a:rPr lang="en-US" sz="2800" dirty="0" err="1"/>
              <a:t>trương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sử</a:t>
            </a:r>
            <a:r>
              <a:rPr lang="en-US" sz="2800" dirty="0"/>
              <a:t> </a:t>
            </a:r>
            <a:r>
              <a:rPr lang="en-US" sz="2800" dirty="0" err="1"/>
              <a:t>dụng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sáng</a:t>
            </a:r>
            <a:r>
              <a:rPr lang="en-US" sz="2800" dirty="0"/>
              <a:t> </a:t>
            </a:r>
            <a:r>
              <a:rPr lang="en-US" sz="2800" dirty="0" err="1"/>
              <a:t>tác</a:t>
            </a:r>
            <a:r>
              <a:rPr lang="en-US" sz="2800" dirty="0"/>
              <a:t> </a:t>
            </a:r>
            <a:r>
              <a:rPr lang="en-US" sz="2800" dirty="0" err="1"/>
              <a:t>văn</a:t>
            </a:r>
            <a:r>
              <a:rPr lang="en-US" sz="2800" dirty="0"/>
              <a:t> </a:t>
            </a:r>
            <a:r>
              <a:rPr lang="en-US" sz="2800" dirty="0" err="1"/>
              <a:t>bản</a:t>
            </a:r>
            <a:r>
              <a:rPr lang="en-US" sz="2800" dirty="0"/>
              <a:t> </a:t>
            </a:r>
            <a:r>
              <a:rPr lang="en-US" sz="2800" dirty="0" err="1"/>
              <a:t>nghị</a:t>
            </a:r>
            <a:r>
              <a:rPr lang="en-US" sz="2800" dirty="0"/>
              <a:t> </a:t>
            </a:r>
            <a:r>
              <a:rPr lang="en-US" sz="2800" dirty="0" err="1"/>
              <a:t>luận</a:t>
            </a:r>
            <a:r>
              <a:rPr lang="en-US" sz="2800" dirty="0"/>
              <a:t>.</a:t>
            </a:r>
          </a:p>
          <a:p>
            <a:pPr lvl="0" algn="just">
              <a:lnSpc>
                <a:spcPct val="150000"/>
              </a:lnSpc>
            </a:pPr>
            <a:r>
              <a:rPr lang="en-US" sz="2800" dirty="0" smtClean="0"/>
              <a:t>D. </a:t>
            </a:r>
            <a:r>
              <a:rPr lang="en-US" sz="2800" dirty="0" err="1" smtClean="0"/>
              <a:t>Buồn</a:t>
            </a:r>
            <a:r>
              <a:rPr lang="en-US" sz="2800" dirty="0" smtClean="0"/>
              <a:t> </a:t>
            </a:r>
            <a:r>
              <a:rPr lang="en-US" sz="2800" dirty="0" err="1"/>
              <a:t>nẫu</a:t>
            </a:r>
            <a:r>
              <a:rPr lang="en-US" sz="2800" dirty="0"/>
              <a:t> </a:t>
            </a:r>
            <a:r>
              <a:rPr lang="en-US" sz="2800" dirty="0" err="1"/>
              <a:t>ruột</a:t>
            </a:r>
            <a:r>
              <a:rPr lang="en-US" sz="2800" dirty="0"/>
              <a:t>, </a:t>
            </a:r>
            <a:r>
              <a:rPr lang="en-US" sz="2800" dirty="0" err="1"/>
              <a:t>giận</a:t>
            </a:r>
            <a:r>
              <a:rPr lang="en-US" sz="2800" dirty="0"/>
              <a:t> </a:t>
            </a:r>
            <a:r>
              <a:rPr lang="en-US" sz="2800" dirty="0" err="1"/>
              <a:t>sôi</a:t>
            </a:r>
            <a:r>
              <a:rPr lang="en-US" sz="2800" dirty="0"/>
              <a:t> </a:t>
            </a:r>
            <a:r>
              <a:rPr lang="en-US" sz="2800" dirty="0" err="1"/>
              <a:t>gan</a:t>
            </a:r>
            <a:r>
              <a:rPr lang="en-US" sz="2800" dirty="0"/>
              <a:t>, </a:t>
            </a:r>
            <a:r>
              <a:rPr lang="en-US" sz="2800" dirty="0" err="1"/>
              <a:t>mệt</a:t>
            </a:r>
            <a:r>
              <a:rPr lang="en-US" sz="2800" dirty="0"/>
              <a:t> </a:t>
            </a:r>
            <a:r>
              <a:rPr lang="en-US" sz="2800" dirty="0" err="1"/>
              <a:t>đứt</a:t>
            </a:r>
            <a:r>
              <a:rPr lang="en-US" sz="2800" dirty="0"/>
              <a:t> </a:t>
            </a:r>
            <a:r>
              <a:rPr lang="en-US" sz="2800" dirty="0" err="1"/>
              <a:t>hơi</a:t>
            </a:r>
            <a:r>
              <a:rPr lang="en-US" sz="2800" dirty="0"/>
              <a:t> </a:t>
            </a:r>
            <a:r>
              <a:rPr lang="en-US" sz="2800" dirty="0" smtClean="0"/>
              <a:t>…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những</a:t>
            </a:r>
            <a:r>
              <a:rPr lang="en-US" sz="2800" dirty="0"/>
              <a:t> </a:t>
            </a:r>
            <a:r>
              <a:rPr lang="en-US" sz="2800" dirty="0" err="1"/>
              <a:t>cách</a:t>
            </a:r>
            <a:r>
              <a:rPr lang="en-US" sz="2800" dirty="0"/>
              <a:t> </a:t>
            </a:r>
            <a:r>
              <a:rPr lang="en-US" sz="2800" dirty="0" err="1"/>
              <a:t>nói</a:t>
            </a:r>
            <a:r>
              <a:rPr lang="en-US" sz="2800" dirty="0"/>
              <a:t> </a:t>
            </a:r>
            <a:r>
              <a:rPr lang="en-US" sz="2800" dirty="0" err="1"/>
              <a:t>khoa</a:t>
            </a:r>
            <a:r>
              <a:rPr lang="en-US" sz="2800" dirty="0"/>
              <a:t> </a:t>
            </a:r>
            <a:r>
              <a:rPr lang="en-US" sz="2800" dirty="0" err="1"/>
              <a:t>trương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sử</a:t>
            </a:r>
            <a:r>
              <a:rPr lang="en-US" sz="2800" dirty="0"/>
              <a:t> </a:t>
            </a:r>
            <a:r>
              <a:rPr lang="en-US" sz="2800" dirty="0" err="1"/>
              <a:t>dụng</a:t>
            </a:r>
            <a:r>
              <a:rPr lang="en-US" sz="2800" dirty="0"/>
              <a:t>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lời</a:t>
            </a:r>
            <a:r>
              <a:rPr lang="en-US" sz="2800" dirty="0"/>
              <a:t> </a:t>
            </a:r>
            <a:r>
              <a:rPr lang="en-US" sz="2800" dirty="0" err="1"/>
              <a:t>ăn</a:t>
            </a:r>
            <a:r>
              <a:rPr lang="en-US" sz="2800" dirty="0"/>
              <a:t> </a:t>
            </a:r>
            <a:r>
              <a:rPr lang="en-US" sz="2800" dirty="0" err="1"/>
              <a:t>tiếng</a:t>
            </a:r>
            <a:r>
              <a:rPr lang="en-US" sz="2800" dirty="0"/>
              <a:t> </a:t>
            </a:r>
            <a:r>
              <a:rPr lang="en-US" sz="2800" dirty="0" err="1"/>
              <a:t>nói</a:t>
            </a:r>
            <a:r>
              <a:rPr lang="en-US" sz="2800" dirty="0"/>
              <a:t> </a:t>
            </a:r>
            <a:r>
              <a:rPr lang="en-US" sz="2800" dirty="0" err="1"/>
              <a:t>hàng</a:t>
            </a:r>
            <a:r>
              <a:rPr lang="en-US" sz="2800" dirty="0"/>
              <a:t> </a:t>
            </a:r>
            <a:r>
              <a:rPr lang="en-US" sz="2800" dirty="0" err="1"/>
              <a:t>ngày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267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5659" y="232011"/>
            <a:ext cx="11559653" cy="647581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/>
              <a:t>Câu</a:t>
            </a:r>
            <a:r>
              <a:rPr lang="en-US" sz="2800" b="1" dirty="0"/>
              <a:t> 5: </a:t>
            </a:r>
            <a:r>
              <a:rPr lang="en-US" sz="2800" b="1" dirty="0" err="1"/>
              <a:t>Nhận</a:t>
            </a:r>
            <a:r>
              <a:rPr lang="en-US" sz="2800" b="1" dirty="0"/>
              <a:t> </a:t>
            </a:r>
            <a:r>
              <a:rPr lang="en-US" sz="2800" b="1" dirty="0" err="1"/>
              <a:t>định</a:t>
            </a:r>
            <a:r>
              <a:rPr lang="en-US" sz="2800" b="1" dirty="0"/>
              <a:t> </a:t>
            </a:r>
            <a:r>
              <a:rPr lang="en-US" sz="2800" b="1" dirty="0" err="1"/>
              <a:t>nào</a:t>
            </a:r>
            <a:r>
              <a:rPr lang="en-US" sz="2800" b="1" dirty="0"/>
              <a:t> </a:t>
            </a:r>
            <a:r>
              <a:rPr lang="en-US" sz="2800" b="1" dirty="0" err="1"/>
              <a:t>đúng</a:t>
            </a:r>
            <a:r>
              <a:rPr lang="en-US" sz="2800" b="1" dirty="0"/>
              <a:t> </a:t>
            </a:r>
            <a:r>
              <a:rPr lang="en-US" sz="2800" b="1" dirty="0" err="1"/>
              <a:t>cho</a:t>
            </a:r>
            <a:r>
              <a:rPr lang="en-US" sz="2800" b="1" dirty="0"/>
              <a:t> </a:t>
            </a:r>
            <a:r>
              <a:rPr lang="en-US" sz="2800" b="1" dirty="0" err="1"/>
              <a:t>hai</a:t>
            </a:r>
            <a:r>
              <a:rPr lang="en-US" sz="2800" b="1" dirty="0"/>
              <a:t> </a:t>
            </a:r>
            <a:r>
              <a:rPr lang="en-US" sz="2800" b="1" dirty="0" err="1"/>
              <a:t>câu</a:t>
            </a:r>
            <a:r>
              <a:rPr lang="en-US" sz="2800" b="1" dirty="0"/>
              <a:t> </a:t>
            </a:r>
            <a:r>
              <a:rPr lang="en-US" sz="2800" b="1" dirty="0" err="1"/>
              <a:t>thơ</a:t>
            </a:r>
            <a:r>
              <a:rPr lang="en-US" sz="2800" b="1" dirty="0"/>
              <a:t> </a:t>
            </a:r>
            <a:r>
              <a:rPr lang="en-US" sz="2800" b="1" dirty="0" err="1"/>
              <a:t>dưới</a:t>
            </a:r>
            <a:r>
              <a:rPr lang="en-US" sz="2800" b="1" dirty="0"/>
              <a:t> </a:t>
            </a:r>
            <a:r>
              <a:rPr lang="en-US" sz="2800" b="1" dirty="0" err="1"/>
              <a:t>đây</a:t>
            </a:r>
            <a:r>
              <a:rPr lang="en-US" sz="2800" b="1" dirty="0"/>
              <a:t>: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/>
              <a:t>        </a:t>
            </a:r>
            <a:r>
              <a:rPr lang="en-US" sz="2800" i="1" dirty="0" err="1"/>
              <a:t>Bác</a:t>
            </a:r>
            <a:r>
              <a:rPr lang="en-US" sz="2800" i="1" dirty="0"/>
              <a:t> </a:t>
            </a:r>
            <a:r>
              <a:rPr lang="en-US" sz="2800" i="1" dirty="0" err="1"/>
              <a:t>đã</a:t>
            </a:r>
            <a:r>
              <a:rPr lang="en-US" sz="2800" i="1" dirty="0"/>
              <a:t> </a:t>
            </a:r>
            <a:r>
              <a:rPr lang="en-US" sz="2800" i="1" dirty="0" err="1"/>
              <a:t>đi</a:t>
            </a:r>
            <a:r>
              <a:rPr lang="en-US" sz="2800" i="1" dirty="0"/>
              <a:t> </a:t>
            </a:r>
            <a:r>
              <a:rPr lang="en-US" sz="2800" i="1" dirty="0" err="1"/>
              <a:t>rồi</a:t>
            </a:r>
            <a:r>
              <a:rPr lang="en-US" sz="2800" i="1" dirty="0"/>
              <a:t> </a:t>
            </a:r>
            <a:r>
              <a:rPr lang="en-US" sz="2800" i="1" dirty="0" err="1"/>
              <a:t>sao</a:t>
            </a:r>
            <a:r>
              <a:rPr lang="en-US" sz="2800" i="1" dirty="0"/>
              <a:t> </a:t>
            </a:r>
            <a:r>
              <a:rPr lang="en-US" sz="2800" i="1" dirty="0" err="1"/>
              <a:t>Bác</a:t>
            </a:r>
            <a:r>
              <a:rPr lang="en-US" sz="2800" i="1" dirty="0"/>
              <a:t> </a:t>
            </a:r>
            <a:r>
              <a:rPr lang="en-US" sz="2800" i="1" dirty="0" err="1"/>
              <a:t>ơi</a:t>
            </a:r>
            <a:r>
              <a:rPr lang="en-US" sz="2800" i="1" dirty="0"/>
              <a:t>,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i="1" dirty="0" err="1"/>
              <a:t>Mùa</a:t>
            </a:r>
            <a:r>
              <a:rPr lang="en-US" sz="2800" i="1" dirty="0"/>
              <a:t> </a:t>
            </a:r>
            <a:r>
              <a:rPr lang="en-US" sz="2800" i="1" dirty="0" err="1"/>
              <a:t>thu</a:t>
            </a:r>
            <a:r>
              <a:rPr lang="en-US" sz="2800" i="1" dirty="0"/>
              <a:t> </a:t>
            </a:r>
            <a:r>
              <a:rPr lang="en-US" sz="2800" i="1" dirty="0" err="1"/>
              <a:t>đang</a:t>
            </a:r>
            <a:r>
              <a:rPr lang="en-US" sz="2800" i="1" dirty="0"/>
              <a:t> </a:t>
            </a:r>
            <a:r>
              <a:rPr lang="en-US" sz="2800" i="1" dirty="0" err="1"/>
              <a:t>đẹp</a:t>
            </a:r>
            <a:r>
              <a:rPr lang="en-US" sz="2800" i="1" dirty="0"/>
              <a:t>, </a:t>
            </a:r>
            <a:r>
              <a:rPr lang="en-US" sz="2800" i="1" dirty="0" err="1"/>
              <a:t>nắng</a:t>
            </a:r>
            <a:r>
              <a:rPr lang="en-US" sz="2800" i="1" dirty="0"/>
              <a:t> </a:t>
            </a:r>
            <a:r>
              <a:rPr lang="en-US" sz="2800" i="1" dirty="0" err="1"/>
              <a:t>xanh</a:t>
            </a:r>
            <a:r>
              <a:rPr lang="en-US" sz="2800" i="1" dirty="0"/>
              <a:t> </a:t>
            </a:r>
            <a:r>
              <a:rPr lang="en-US" sz="2800" i="1" dirty="0" err="1"/>
              <a:t>trời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/>
              <a:t>                                   (</a:t>
            </a:r>
            <a:r>
              <a:rPr lang="en-US" sz="2800" i="1" dirty="0" err="1"/>
              <a:t>Bác</a:t>
            </a:r>
            <a:r>
              <a:rPr lang="en-US" sz="2800" i="1" dirty="0"/>
              <a:t> </a:t>
            </a:r>
            <a:r>
              <a:rPr lang="en-US" sz="2800" i="1" dirty="0" err="1"/>
              <a:t>ơi</a:t>
            </a:r>
            <a:r>
              <a:rPr lang="en-US" sz="2800" dirty="0"/>
              <a:t>, </a:t>
            </a:r>
            <a:r>
              <a:rPr lang="en-US" sz="2800" dirty="0" err="1"/>
              <a:t>Tố</a:t>
            </a:r>
            <a:r>
              <a:rPr lang="en-US" sz="2800" dirty="0"/>
              <a:t> </a:t>
            </a:r>
            <a:r>
              <a:rPr lang="en-US" sz="2800" dirty="0" err="1"/>
              <a:t>Hữu</a:t>
            </a:r>
            <a:r>
              <a:rPr lang="en-US" sz="2800" dirty="0"/>
              <a:t>)</a:t>
            </a:r>
          </a:p>
          <a:p>
            <a:pPr lvl="0">
              <a:lnSpc>
                <a:spcPct val="150000"/>
              </a:lnSpc>
            </a:pPr>
            <a:r>
              <a:rPr lang="en-US" sz="2800" dirty="0" smtClean="0"/>
              <a:t>A.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/>
              <a:t>giả</a:t>
            </a:r>
            <a:r>
              <a:rPr lang="en-US" sz="2800" dirty="0"/>
              <a:t> </a:t>
            </a:r>
            <a:r>
              <a:rPr lang="en-US" sz="2800" dirty="0" err="1"/>
              <a:t>sử</a:t>
            </a:r>
            <a:r>
              <a:rPr lang="en-US" sz="2800" dirty="0"/>
              <a:t> </a:t>
            </a:r>
            <a:r>
              <a:rPr lang="en-US" sz="2800" dirty="0" err="1"/>
              <a:t>dụng</a:t>
            </a:r>
            <a:r>
              <a:rPr lang="en-US" sz="2800" dirty="0"/>
              <a:t>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ảnh</a:t>
            </a:r>
            <a:r>
              <a:rPr lang="en-US" sz="2800" dirty="0"/>
              <a:t> “</a:t>
            </a:r>
            <a:r>
              <a:rPr lang="en-US" sz="2800" i="1" dirty="0" err="1"/>
              <a:t>Bác</a:t>
            </a:r>
            <a:r>
              <a:rPr lang="en-US" sz="2800" dirty="0"/>
              <a:t>”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tránh</a:t>
            </a:r>
            <a:r>
              <a:rPr lang="en-US" sz="2800" dirty="0"/>
              <a:t> </a:t>
            </a:r>
            <a:r>
              <a:rPr lang="en-US" sz="2800" dirty="0" err="1"/>
              <a:t>cảm</a:t>
            </a:r>
            <a:r>
              <a:rPr lang="en-US" sz="2800" dirty="0"/>
              <a:t> </a:t>
            </a:r>
            <a:r>
              <a:rPr lang="en-US" sz="2800" dirty="0" err="1"/>
              <a:t>giác</a:t>
            </a:r>
            <a:r>
              <a:rPr lang="en-US" sz="2800" dirty="0"/>
              <a:t> </a:t>
            </a:r>
            <a:r>
              <a:rPr lang="en-US" sz="2800" dirty="0" err="1"/>
              <a:t>đau</a:t>
            </a:r>
            <a:r>
              <a:rPr lang="en-US" sz="2800" dirty="0"/>
              <a:t> </a:t>
            </a:r>
            <a:r>
              <a:rPr lang="en-US" sz="2800" dirty="0" err="1"/>
              <a:t>buồn</a:t>
            </a:r>
            <a:r>
              <a:rPr lang="en-US" sz="2800" dirty="0"/>
              <a:t>.</a:t>
            </a:r>
          </a:p>
          <a:p>
            <a:pPr lvl="0">
              <a:lnSpc>
                <a:spcPct val="150000"/>
              </a:lnSpc>
            </a:pPr>
            <a:r>
              <a:rPr lang="en-US" sz="2800" dirty="0" smtClean="0"/>
              <a:t>B.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/>
              <a:t>giả</a:t>
            </a:r>
            <a:r>
              <a:rPr lang="en-US" sz="2800" dirty="0"/>
              <a:t> </a:t>
            </a:r>
            <a:r>
              <a:rPr lang="en-US" sz="2800" dirty="0" err="1"/>
              <a:t>sử</a:t>
            </a:r>
            <a:r>
              <a:rPr lang="en-US" sz="2800" dirty="0"/>
              <a:t> </a:t>
            </a:r>
            <a:r>
              <a:rPr lang="en-US" sz="2800" dirty="0" err="1"/>
              <a:t>dụng</a:t>
            </a:r>
            <a:r>
              <a:rPr lang="en-US" sz="2800" dirty="0"/>
              <a:t>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ảnh</a:t>
            </a:r>
            <a:r>
              <a:rPr lang="en-US" sz="2800" dirty="0"/>
              <a:t> “</a:t>
            </a:r>
            <a:r>
              <a:rPr lang="en-US" sz="2800" i="1" dirty="0" err="1"/>
              <a:t>Mùa</a:t>
            </a:r>
            <a:r>
              <a:rPr lang="en-US" sz="2800" i="1" dirty="0"/>
              <a:t> </a:t>
            </a:r>
            <a:r>
              <a:rPr lang="en-US" sz="2800" i="1" dirty="0" err="1"/>
              <a:t>thu</a:t>
            </a:r>
            <a:r>
              <a:rPr lang="en-US" sz="2800" dirty="0"/>
              <a:t>”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tránh</a:t>
            </a:r>
            <a:r>
              <a:rPr lang="en-US" sz="2800" dirty="0"/>
              <a:t> </a:t>
            </a:r>
            <a:r>
              <a:rPr lang="en-US" sz="2800" dirty="0" err="1"/>
              <a:t>cảm</a:t>
            </a:r>
            <a:r>
              <a:rPr lang="en-US" sz="2800" dirty="0"/>
              <a:t> </a:t>
            </a:r>
            <a:r>
              <a:rPr lang="en-US" sz="2800" dirty="0" err="1"/>
              <a:t>giác</a:t>
            </a:r>
            <a:r>
              <a:rPr lang="en-US" sz="2800" dirty="0"/>
              <a:t> </a:t>
            </a:r>
            <a:r>
              <a:rPr lang="en-US" sz="2800" dirty="0" err="1"/>
              <a:t>đau</a:t>
            </a:r>
            <a:r>
              <a:rPr lang="en-US" sz="2800" dirty="0"/>
              <a:t> </a:t>
            </a:r>
            <a:r>
              <a:rPr lang="en-US" sz="2800" dirty="0" err="1"/>
              <a:t>buồn</a:t>
            </a:r>
            <a:r>
              <a:rPr lang="en-US" sz="2800" dirty="0"/>
              <a:t>.</a:t>
            </a:r>
          </a:p>
          <a:p>
            <a:pPr lvl="0">
              <a:lnSpc>
                <a:spcPct val="150000"/>
              </a:lnSpc>
            </a:pPr>
            <a:r>
              <a:rPr lang="en-US" sz="2800" dirty="0" smtClean="0"/>
              <a:t>C.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/>
              <a:t>giả</a:t>
            </a:r>
            <a:r>
              <a:rPr lang="en-US" sz="2800" dirty="0"/>
              <a:t> </a:t>
            </a:r>
            <a:r>
              <a:rPr lang="en-US" sz="2800" dirty="0" err="1"/>
              <a:t>sử</a:t>
            </a:r>
            <a:r>
              <a:rPr lang="en-US" sz="2800" dirty="0"/>
              <a:t> </a:t>
            </a:r>
            <a:r>
              <a:rPr lang="en-US" sz="2800" dirty="0" err="1"/>
              <a:t>dụng</a:t>
            </a:r>
            <a:r>
              <a:rPr lang="en-US" sz="2800" dirty="0"/>
              <a:t>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ảnh</a:t>
            </a:r>
            <a:r>
              <a:rPr lang="en-US" sz="2800" dirty="0"/>
              <a:t> “</a:t>
            </a:r>
            <a:r>
              <a:rPr lang="en-US" sz="2800" i="1" dirty="0" err="1"/>
              <a:t>Bác</a:t>
            </a:r>
            <a:r>
              <a:rPr lang="en-US" sz="2800" i="1" dirty="0"/>
              <a:t> </a:t>
            </a:r>
            <a:r>
              <a:rPr lang="en-US" sz="2800" i="1" dirty="0" err="1"/>
              <a:t>đã</a:t>
            </a:r>
            <a:r>
              <a:rPr lang="en-US" sz="2800" i="1" dirty="0"/>
              <a:t> </a:t>
            </a:r>
            <a:r>
              <a:rPr lang="en-US" sz="2800" i="1" dirty="0" err="1"/>
              <a:t>đi</a:t>
            </a:r>
            <a:r>
              <a:rPr lang="en-US" sz="2800" i="1" dirty="0"/>
              <a:t> </a:t>
            </a:r>
            <a:r>
              <a:rPr lang="en-US" sz="2800" i="1" dirty="0" err="1"/>
              <a:t>rồi</a:t>
            </a:r>
            <a:r>
              <a:rPr lang="en-US" sz="2800" dirty="0"/>
              <a:t>”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tránh</a:t>
            </a:r>
            <a:r>
              <a:rPr lang="en-US" sz="2800" dirty="0"/>
              <a:t> </a:t>
            </a:r>
            <a:r>
              <a:rPr lang="en-US" sz="2800" dirty="0" err="1"/>
              <a:t>cảm</a:t>
            </a:r>
            <a:r>
              <a:rPr lang="en-US" sz="2800" dirty="0"/>
              <a:t> </a:t>
            </a:r>
            <a:r>
              <a:rPr lang="en-US" sz="2800" dirty="0" err="1"/>
              <a:t>giác</a:t>
            </a:r>
            <a:r>
              <a:rPr lang="en-US" sz="2800" dirty="0"/>
              <a:t> </a:t>
            </a:r>
            <a:r>
              <a:rPr lang="en-US" sz="2800" dirty="0" err="1"/>
              <a:t>đau</a:t>
            </a:r>
            <a:r>
              <a:rPr lang="en-US" sz="2800" dirty="0"/>
              <a:t> </a:t>
            </a:r>
            <a:r>
              <a:rPr lang="en-US" sz="2800" dirty="0" err="1"/>
              <a:t>buồn</a:t>
            </a:r>
            <a:r>
              <a:rPr lang="en-US" sz="2800" dirty="0"/>
              <a:t>.</a:t>
            </a:r>
          </a:p>
          <a:p>
            <a:pPr lvl="0">
              <a:lnSpc>
                <a:spcPct val="150000"/>
              </a:lnSpc>
            </a:pPr>
            <a:r>
              <a:rPr lang="en-US" sz="2800" dirty="0" smtClean="0"/>
              <a:t>D.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/>
              <a:t>giả</a:t>
            </a:r>
            <a:r>
              <a:rPr lang="en-US" sz="2800" dirty="0"/>
              <a:t> </a:t>
            </a:r>
            <a:r>
              <a:rPr lang="en-US" sz="2800" dirty="0" err="1"/>
              <a:t>sử</a:t>
            </a:r>
            <a:r>
              <a:rPr lang="en-US" sz="2800" dirty="0"/>
              <a:t> </a:t>
            </a:r>
            <a:r>
              <a:rPr lang="en-US" sz="2800" dirty="0" err="1"/>
              <a:t>dụng</a:t>
            </a:r>
            <a:r>
              <a:rPr lang="en-US" sz="2800" dirty="0"/>
              <a:t>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ảnh</a:t>
            </a:r>
            <a:r>
              <a:rPr lang="en-US" sz="2800" dirty="0"/>
              <a:t> “</a:t>
            </a:r>
            <a:r>
              <a:rPr lang="en-US" sz="2800" i="1" dirty="0" err="1"/>
              <a:t>nắng</a:t>
            </a:r>
            <a:r>
              <a:rPr lang="en-US" sz="2800" i="1" dirty="0"/>
              <a:t> </a:t>
            </a:r>
            <a:r>
              <a:rPr lang="en-US" sz="2800" i="1" dirty="0" err="1"/>
              <a:t>xanh</a:t>
            </a:r>
            <a:r>
              <a:rPr lang="en-US" sz="2800" i="1" dirty="0"/>
              <a:t> </a:t>
            </a:r>
            <a:r>
              <a:rPr lang="en-US" sz="2800" i="1" dirty="0" err="1"/>
              <a:t>trời</a:t>
            </a:r>
            <a:r>
              <a:rPr lang="en-US" sz="2800" dirty="0"/>
              <a:t>”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tránh</a:t>
            </a:r>
            <a:r>
              <a:rPr lang="en-US" sz="2800" dirty="0"/>
              <a:t> </a:t>
            </a:r>
            <a:r>
              <a:rPr lang="en-US" sz="2800" dirty="0" err="1"/>
              <a:t>cảm</a:t>
            </a:r>
            <a:r>
              <a:rPr lang="en-US" sz="2800" dirty="0"/>
              <a:t> </a:t>
            </a:r>
            <a:r>
              <a:rPr lang="en-US" sz="2800" dirty="0" err="1"/>
              <a:t>giác</a:t>
            </a:r>
            <a:r>
              <a:rPr lang="en-US" sz="2800" dirty="0"/>
              <a:t> </a:t>
            </a:r>
            <a:r>
              <a:rPr lang="en-US" sz="2800" dirty="0" err="1"/>
              <a:t>đau</a:t>
            </a:r>
            <a:r>
              <a:rPr lang="en-US" sz="2800" dirty="0"/>
              <a:t> </a:t>
            </a:r>
            <a:r>
              <a:rPr lang="en-US" sz="2800" dirty="0" err="1"/>
              <a:t>buồn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406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sineVTI">
  <a:themeElements>
    <a:clrScheme name="AnalogousFromLightSeed_2SEEDS">
      <a:dk1>
        <a:srgbClr val="000000"/>
      </a:dk1>
      <a:lt1>
        <a:srgbClr val="FFFFFF"/>
      </a:lt1>
      <a:dk2>
        <a:srgbClr val="3C3122"/>
      </a:dk2>
      <a:lt2>
        <a:srgbClr val="E8E5E2"/>
      </a:lt2>
      <a:accent1>
        <a:srgbClr val="7F9ABA"/>
      </a:accent1>
      <a:accent2>
        <a:srgbClr val="7FA8AE"/>
      </a:accent2>
      <a:accent3>
        <a:srgbClr val="9698C6"/>
      </a:accent3>
      <a:accent4>
        <a:srgbClr val="BA847F"/>
      </a:accent4>
      <a:accent5>
        <a:srgbClr val="B99C7E"/>
      </a:accent5>
      <a:accent6>
        <a:srgbClr val="A9A574"/>
      </a:accent6>
      <a:hlink>
        <a:srgbClr val="9A7E5D"/>
      </a:hlink>
      <a:folHlink>
        <a:srgbClr val="7F7F7F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osineVTI" id="{4F4449D5-5E9D-4D83-9E2A-939F9CF20276}" vid="{03166EA1-370F-4321-A61E-8851365B43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1649</Words>
  <Application>Microsoft Office PowerPoint</Application>
  <PresentationFormat>Custom</PresentationFormat>
  <Paragraphs>164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CosineVTI</vt:lpstr>
      <vt:lpstr>THỰC HÀNH TIẾNG VIỆT</vt:lpstr>
      <vt:lpstr>Thành ngữ “Mười bảy bẻ gãy sừng trâu” khẳng định điều gì? Cách nói như trong câu tục ngữ này được gọi là gì?</vt:lpstr>
      <vt:lpstr>“Cách mấy tháng sau, đứa con lên sài bỏ đi để chị ở lại một mình”. Từ “bỏ đi” trong câu này được hiểu là gì? Cách dùng từ “bỏ đi” ở trong câu này được gọi là cách nói gì?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TẬP 4:</vt:lpstr>
      <vt:lpstr>THANK YOU 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thầy cô giáo và các em học sinh !</dc:title>
  <dc:creator>office014</dc:creator>
  <cp:lastModifiedBy>ADMIN</cp:lastModifiedBy>
  <cp:revision>16</cp:revision>
  <dcterms:created xsi:type="dcterms:W3CDTF">2022-07-03T12:03:13Z</dcterms:created>
  <dcterms:modified xsi:type="dcterms:W3CDTF">2023-02-06T01:30:23Z</dcterms:modified>
</cp:coreProperties>
</file>