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  <p:sldMasterId id="2147483928" r:id="rId2"/>
    <p:sldMasterId id="2147483941" r:id="rId3"/>
  </p:sldMasterIdLst>
  <p:notesMasterIdLst>
    <p:notesMasterId r:id="rId31"/>
  </p:notesMasterIdLst>
  <p:sldIdLst>
    <p:sldId id="608" r:id="rId4"/>
    <p:sldId id="600" r:id="rId5"/>
    <p:sldId id="391" r:id="rId6"/>
    <p:sldId id="581" r:id="rId7"/>
    <p:sldId id="559" r:id="rId8"/>
    <p:sldId id="590" r:id="rId9"/>
    <p:sldId id="580" r:id="rId10"/>
    <p:sldId id="601" r:id="rId11"/>
    <p:sldId id="582" r:id="rId12"/>
    <p:sldId id="591" r:id="rId13"/>
    <p:sldId id="592" r:id="rId14"/>
    <p:sldId id="593" r:id="rId15"/>
    <p:sldId id="594" r:id="rId16"/>
    <p:sldId id="595" r:id="rId17"/>
    <p:sldId id="596" r:id="rId18"/>
    <p:sldId id="585" r:id="rId19"/>
    <p:sldId id="586" r:id="rId20"/>
    <p:sldId id="604" r:id="rId21"/>
    <p:sldId id="602" r:id="rId22"/>
    <p:sldId id="603" r:id="rId23"/>
    <p:sldId id="597" r:id="rId24"/>
    <p:sldId id="599" r:id="rId25"/>
    <p:sldId id="605" r:id="rId26"/>
    <p:sldId id="607" r:id="rId27"/>
    <p:sldId id="606" r:id="rId28"/>
    <p:sldId id="261" r:id="rId29"/>
    <p:sldId id="5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F470"/>
    <a:srgbClr val="A2ED87"/>
    <a:srgbClr val="E6B6F0"/>
    <a:srgbClr val="D47FE5"/>
    <a:srgbClr val="000000"/>
    <a:srgbClr val="ABE0E3"/>
    <a:srgbClr val="EFCFF5"/>
    <a:srgbClr val="A7F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2" autoAdjust="0"/>
  </p:normalViewPr>
  <p:slideViewPr>
    <p:cSldViewPr snapToGrid="0" snapToObjects="1">
      <p:cViewPr>
        <p:scale>
          <a:sx n="70" d="100"/>
          <a:sy n="70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999E6-9328-4976-8BEC-D985BD45DDB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F5DF6-AF76-43FA-979E-D2DA7F703127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5A7EFE5-5987-43DC-8B70-8B05CB67FA5E}" type="parTrans" cxnId="{5606B832-7F40-4562-9379-77A080D9E326}">
      <dgm:prSet/>
      <dgm:spPr/>
      <dgm:t>
        <a:bodyPr/>
        <a:lstStyle/>
        <a:p>
          <a:endParaRPr lang="en-US"/>
        </a:p>
      </dgm:t>
    </dgm:pt>
    <dgm:pt modelId="{DDC5949A-F4B4-4F0D-9D61-0D75BE4F69DE}" type="sibTrans" cxnId="{5606B832-7F40-4562-9379-77A080D9E326}">
      <dgm:prSet/>
      <dgm:spPr/>
      <dgm:t>
        <a:bodyPr/>
        <a:lstStyle/>
        <a:p>
          <a:endParaRPr lang="en-US"/>
        </a:p>
      </dgm:t>
    </dgm:pt>
    <dgm:pt modelId="{069ECDDD-C1E6-45C0-A62D-613AF8C73E40}">
      <dgm:prSet phldrT="[Text]" custT="1"/>
      <dgm:spPr/>
      <dgm:t>
        <a:bodyPr/>
        <a:lstStyle/>
        <a:p>
          <a:pPr>
            <a:lnSpc>
              <a:spcPct val="130000"/>
            </a:lnSpc>
          </a:pP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2994ED1-76A7-4E18-90C1-E0D1FC7BDE73}" type="parTrans" cxnId="{5EA9FDBC-70A7-412E-8BEF-A9BD58897BCB}">
      <dgm:prSet/>
      <dgm:spPr/>
      <dgm:t>
        <a:bodyPr/>
        <a:lstStyle/>
        <a:p>
          <a:endParaRPr lang="en-US"/>
        </a:p>
      </dgm:t>
    </dgm:pt>
    <dgm:pt modelId="{6EF69DFF-D82A-4B35-BC21-E3D2FB39DFEF}" type="sibTrans" cxnId="{5EA9FDBC-70A7-412E-8BEF-A9BD58897BCB}">
      <dgm:prSet/>
      <dgm:spPr/>
      <dgm:t>
        <a:bodyPr/>
        <a:lstStyle/>
        <a:p>
          <a:endParaRPr lang="en-US"/>
        </a:p>
      </dgm:t>
    </dgm:pt>
    <dgm:pt modelId="{C4221D59-1EDC-4ECD-977B-5A7934E8BE9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A66D141-8D95-4442-9DE9-2672FCC1EDA1}" type="parTrans" cxnId="{F7A9B06D-858F-4EAB-A057-B836B5E2841F}">
      <dgm:prSet/>
      <dgm:spPr/>
      <dgm:t>
        <a:bodyPr/>
        <a:lstStyle/>
        <a:p>
          <a:endParaRPr lang="en-US"/>
        </a:p>
      </dgm:t>
    </dgm:pt>
    <dgm:pt modelId="{BBD0B777-0362-4A31-B70E-359D53666A7B}" type="sibTrans" cxnId="{F7A9B06D-858F-4EAB-A057-B836B5E2841F}">
      <dgm:prSet/>
      <dgm:spPr/>
      <dgm:t>
        <a:bodyPr/>
        <a:lstStyle/>
        <a:p>
          <a:endParaRPr lang="en-US"/>
        </a:p>
      </dgm:t>
    </dgm:pt>
    <dgm:pt modelId="{CF782365-4D1D-40A1-994B-41D51A2B6CCE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Tìm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ý,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dàn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ý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4D731C7-BFD2-49A0-AC50-E538C02E3485}" type="parTrans" cxnId="{C1E3F51A-C830-4377-8D96-A87DF4C66647}">
      <dgm:prSet/>
      <dgm:spPr/>
      <dgm:t>
        <a:bodyPr/>
        <a:lstStyle/>
        <a:p>
          <a:endParaRPr lang="en-US"/>
        </a:p>
      </dgm:t>
    </dgm:pt>
    <dgm:pt modelId="{9407CBE3-7E52-414D-82E7-BF4C311BA5A9}" type="sibTrans" cxnId="{C1E3F51A-C830-4377-8D96-A87DF4C66647}">
      <dgm:prSet/>
      <dgm:spPr/>
      <dgm:t>
        <a:bodyPr/>
        <a:lstStyle/>
        <a:p>
          <a:endParaRPr lang="en-US"/>
        </a:p>
      </dgm:t>
    </dgm:pt>
    <dgm:pt modelId="{D97C142B-F593-4C7A-A076-9231FF6E3D5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5072D738-23BF-4202-9C99-C51541C9BBC7}" type="parTrans" cxnId="{C1CA014A-3392-4587-8D9A-F1582D88002A}">
      <dgm:prSet/>
      <dgm:spPr/>
      <dgm:t>
        <a:bodyPr/>
        <a:lstStyle/>
        <a:p>
          <a:endParaRPr lang="en-US"/>
        </a:p>
      </dgm:t>
    </dgm:pt>
    <dgm:pt modelId="{63D428E7-3680-4785-BCAB-60118C3A5213}" type="sibTrans" cxnId="{C1CA014A-3392-4587-8D9A-F1582D88002A}">
      <dgm:prSet/>
      <dgm:spPr/>
      <dgm:t>
        <a:bodyPr/>
        <a:lstStyle/>
        <a:p>
          <a:endParaRPr lang="en-US"/>
        </a:p>
      </dgm:t>
    </dgm:pt>
    <dgm:pt modelId="{7750E96C-5A52-4D96-9765-073FD69DF979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hỗ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trợ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kĩ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thuyết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523BECA5-14F6-4514-8E0B-07DCDEA83941}" type="parTrans" cxnId="{2BA6025D-4BB4-4000-8599-67D3C487A788}">
      <dgm:prSet/>
      <dgm:spPr/>
      <dgm:t>
        <a:bodyPr/>
        <a:lstStyle/>
        <a:p>
          <a:endParaRPr lang="en-US"/>
        </a:p>
      </dgm:t>
    </dgm:pt>
    <dgm:pt modelId="{BB1EE735-82BD-4CD8-A809-54ECC7DCB347}" type="sibTrans" cxnId="{2BA6025D-4BB4-4000-8599-67D3C487A788}">
      <dgm:prSet/>
      <dgm:spPr/>
      <dgm:t>
        <a:bodyPr/>
        <a:lstStyle/>
        <a:p>
          <a:endParaRPr lang="en-US"/>
        </a:p>
      </dgm:t>
    </dgm:pt>
    <dgm:pt modelId="{E7D65751-DBDD-4441-ACAF-F9E2C4D1573A}" type="pres">
      <dgm:prSet presAssocID="{E6A999E6-9328-4976-8BEC-D985BD45DDB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34F030-ABF7-4896-99F0-08C31D52BABC}" type="pres">
      <dgm:prSet presAssocID="{A79F5DF6-AF76-43FA-979E-D2DA7F703127}" presName="composite" presStyleCnt="0"/>
      <dgm:spPr/>
    </dgm:pt>
    <dgm:pt modelId="{39340F9A-CF52-4A95-BBE9-42E5061339E2}" type="pres">
      <dgm:prSet presAssocID="{A79F5DF6-AF76-43FA-979E-D2DA7F703127}" presName="bentUpArrow1" presStyleLbl="alignImgPlace1" presStyleIdx="0" presStyleCnt="2"/>
      <dgm:spPr/>
    </dgm:pt>
    <dgm:pt modelId="{AD3B2675-99E5-4780-96EA-D225D6584C1D}" type="pres">
      <dgm:prSet presAssocID="{A79F5DF6-AF76-43FA-979E-D2DA7F70312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A1AFA-654B-4799-BFB1-08CE14B98077}" type="pres">
      <dgm:prSet presAssocID="{A79F5DF6-AF76-43FA-979E-D2DA7F703127}" presName="ChildText" presStyleLbl="revTx" presStyleIdx="0" presStyleCnt="3" custScaleX="486356" custScaleY="140688" custLinFactX="100000" custLinFactNeighborX="100806" custLinFactNeighborY="-1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F941B-F8AF-4BE1-BE31-544E0B6F8690}" type="pres">
      <dgm:prSet presAssocID="{DDC5949A-F4B4-4F0D-9D61-0D75BE4F69DE}" presName="sibTrans" presStyleCnt="0"/>
      <dgm:spPr/>
    </dgm:pt>
    <dgm:pt modelId="{B6BFAE9A-4BF4-4D9A-8B85-E530BDBB8400}" type="pres">
      <dgm:prSet presAssocID="{C4221D59-1EDC-4ECD-977B-5A7934E8BE9F}" presName="composite" presStyleCnt="0"/>
      <dgm:spPr/>
    </dgm:pt>
    <dgm:pt modelId="{DA42B220-48E0-4743-87DD-2F136BFF25D2}" type="pres">
      <dgm:prSet presAssocID="{C4221D59-1EDC-4ECD-977B-5A7934E8BE9F}" presName="bentUpArrow1" presStyleLbl="alignImgPlace1" presStyleIdx="1" presStyleCnt="2" custLinFactNeighborX="-33020" custLinFactNeighborY="7264"/>
      <dgm:spPr/>
    </dgm:pt>
    <dgm:pt modelId="{8B95DD1C-B922-4A12-92D8-ABD92E6720D8}" type="pres">
      <dgm:prSet presAssocID="{C4221D59-1EDC-4ECD-977B-5A7934E8BE9F}" presName="ParentText" presStyleLbl="node1" presStyleIdx="1" presStyleCnt="3" custLinFactNeighborX="-22334" custLinFactNeighborY="76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BE0E9-4B93-4E88-AD9E-809191AAB888}" type="pres">
      <dgm:prSet presAssocID="{C4221D59-1EDC-4ECD-977B-5A7934E8BE9F}" presName="ChildText" presStyleLbl="revTx" presStyleIdx="1" presStyleCnt="3" custScaleX="305041" custLinFactNeighborX="95782" custLinFactNeighborY="-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580F8-F0E6-4AFF-A426-0E3EDB7E372A}" type="pres">
      <dgm:prSet presAssocID="{BBD0B777-0362-4A31-B70E-359D53666A7B}" presName="sibTrans" presStyleCnt="0"/>
      <dgm:spPr/>
    </dgm:pt>
    <dgm:pt modelId="{A2C48448-A13E-4D97-8857-DAF4D8753A00}" type="pres">
      <dgm:prSet presAssocID="{D97C142B-F593-4C7A-A076-9231FF6E3D5F}" presName="composite" presStyleCnt="0"/>
      <dgm:spPr/>
    </dgm:pt>
    <dgm:pt modelId="{EE7C454D-833E-4237-8F44-9A754C36B15E}" type="pres">
      <dgm:prSet presAssocID="{D97C142B-F593-4C7A-A076-9231FF6E3D5F}" presName="ParentText" presStyleLbl="node1" presStyleIdx="2" presStyleCnt="3" custLinFactNeighborX="-90837" custLinFactNeighborY="109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088F6-F08F-40A8-AC46-2007787CE13E}" type="pres">
      <dgm:prSet presAssocID="{D97C142B-F593-4C7A-A076-9231FF6E3D5F}" presName="FinalChildText" presStyleLbl="revTx" presStyleIdx="2" presStyleCnt="3" custScaleX="321070" custScaleY="217858" custLinFactNeighborX="-16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9B06D-858F-4EAB-A057-B836B5E2841F}" srcId="{E6A999E6-9328-4976-8BEC-D985BD45DDB5}" destId="{C4221D59-1EDC-4ECD-977B-5A7934E8BE9F}" srcOrd="1" destOrd="0" parTransId="{7A66D141-8D95-4442-9DE9-2672FCC1EDA1}" sibTransId="{BBD0B777-0362-4A31-B70E-359D53666A7B}"/>
    <dgm:cxn modelId="{C1E3F51A-C830-4377-8D96-A87DF4C66647}" srcId="{C4221D59-1EDC-4ECD-977B-5A7934E8BE9F}" destId="{CF782365-4D1D-40A1-994B-41D51A2B6CCE}" srcOrd="0" destOrd="0" parTransId="{74D731C7-BFD2-49A0-AC50-E538C02E3485}" sibTransId="{9407CBE3-7E52-414D-82E7-BF4C311BA5A9}"/>
    <dgm:cxn modelId="{C1CA014A-3392-4587-8D9A-F1582D88002A}" srcId="{E6A999E6-9328-4976-8BEC-D985BD45DDB5}" destId="{D97C142B-F593-4C7A-A076-9231FF6E3D5F}" srcOrd="2" destOrd="0" parTransId="{5072D738-23BF-4202-9C99-C51541C9BBC7}" sibTransId="{63D428E7-3680-4785-BCAB-60118C3A5213}"/>
    <dgm:cxn modelId="{27E44E8D-F2BB-4D0B-B1F8-34F571941501}" type="presOf" srcId="{E6A999E6-9328-4976-8BEC-D985BD45DDB5}" destId="{E7D65751-DBDD-4441-ACAF-F9E2C4D1573A}" srcOrd="0" destOrd="0" presId="urn:microsoft.com/office/officeart/2005/8/layout/StepDownProcess"/>
    <dgm:cxn modelId="{762892AF-D791-4D83-A34A-AEE044E58944}" type="presOf" srcId="{D97C142B-F593-4C7A-A076-9231FF6E3D5F}" destId="{EE7C454D-833E-4237-8F44-9A754C36B15E}" srcOrd="0" destOrd="0" presId="urn:microsoft.com/office/officeart/2005/8/layout/StepDownProcess"/>
    <dgm:cxn modelId="{2BA6025D-4BB4-4000-8599-67D3C487A788}" srcId="{D97C142B-F593-4C7A-A076-9231FF6E3D5F}" destId="{7750E96C-5A52-4D96-9765-073FD69DF979}" srcOrd="0" destOrd="0" parTransId="{523BECA5-14F6-4514-8E0B-07DCDEA83941}" sibTransId="{BB1EE735-82BD-4CD8-A809-54ECC7DCB347}"/>
    <dgm:cxn modelId="{893A7A08-9EB9-4918-9EEB-55EFEA37E138}" type="presOf" srcId="{7750E96C-5A52-4D96-9765-073FD69DF979}" destId="{4E9088F6-F08F-40A8-AC46-2007787CE13E}" srcOrd="0" destOrd="0" presId="urn:microsoft.com/office/officeart/2005/8/layout/StepDownProcess"/>
    <dgm:cxn modelId="{D9B95FCC-0459-457E-8D8B-F96DBCAE9E1B}" type="presOf" srcId="{CF782365-4D1D-40A1-994B-41D51A2B6CCE}" destId="{415BE0E9-4B93-4E88-AD9E-809191AAB888}" srcOrd="0" destOrd="0" presId="urn:microsoft.com/office/officeart/2005/8/layout/StepDownProcess"/>
    <dgm:cxn modelId="{2A6594AF-BB92-4500-A281-A3ADA48AFD2B}" type="presOf" srcId="{C4221D59-1EDC-4ECD-977B-5A7934E8BE9F}" destId="{8B95DD1C-B922-4A12-92D8-ABD92E6720D8}" srcOrd="0" destOrd="0" presId="urn:microsoft.com/office/officeart/2005/8/layout/StepDownProcess"/>
    <dgm:cxn modelId="{0CF8AA28-3FF3-4AB0-A336-3F7C761CC43F}" type="presOf" srcId="{A79F5DF6-AF76-43FA-979E-D2DA7F703127}" destId="{AD3B2675-99E5-4780-96EA-D225D6584C1D}" srcOrd="0" destOrd="0" presId="urn:microsoft.com/office/officeart/2005/8/layout/StepDownProcess"/>
    <dgm:cxn modelId="{5EA9FDBC-70A7-412E-8BEF-A9BD58897BCB}" srcId="{A79F5DF6-AF76-43FA-979E-D2DA7F703127}" destId="{069ECDDD-C1E6-45C0-A62D-613AF8C73E40}" srcOrd="0" destOrd="0" parTransId="{D2994ED1-76A7-4E18-90C1-E0D1FC7BDE73}" sibTransId="{6EF69DFF-D82A-4B35-BC21-E3D2FB39DFEF}"/>
    <dgm:cxn modelId="{A5DB7B58-344B-4BA2-8246-DE1BE2A6EC17}" type="presOf" srcId="{069ECDDD-C1E6-45C0-A62D-613AF8C73E40}" destId="{593A1AFA-654B-4799-BFB1-08CE14B98077}" srcOrd="0" destOrd="0" presId="urn:microsoft.com/office/officeart/2005/8/layout/StepDownProcess"/>
    <dgm:cxn modelId="{5606B832-7F40-4562-9379-77A080D9E326}" srcId="{E6A999E6-9328-4976-8BEC-D985BD45DDB5}" destId="{A79F5DF6-AF76-43FA-979E-D2DA7F703127}" srcOrd="0" destOrd="0" parTransId="{75A7EFE5-5987-43DC-8B70-8B05CB67FA5E}" sibTransId="{DDC5949A-F4B4-4F0D-9D61-0D75BE4F69DE}"/>
    <dgm:cxn modelId="{382484F9-4ABD-48C4-9856-0B36DA44432B}" type="presParOf" srcId="{E7D65751-DBDD-4441-ACAF-F9E2C4D1573A}" destId="{0F34F030-ABF7-4896-99F0-08C31D52BABC}" srcOrd="0" destOrd="0" presId="urn:microsoft.com/office/officeart/2005/8/layout/StepDownProcess"/>
    <dgm:cxn modelId="{3DC4A0D3-479F-4F1E-AE73-C6FC2D592458}" type="presParOf" srcId="{0F34F030-ABF7-4896-99F0-08C31D52BABC}" destId="{39340F9A-CF52-4A95-BBE9-42E5061339E2}" srcOrd="0" destOrd="0" presId="urn:microsoft.com/office/officeart/2005/8/layout/StepDownProcess"/>
    <dgm:cxn modelId="{6FAB2AFD-185E-4C55-BFF1-AAB54AB38360}" type="presParOf" srcId="{0F34F030-ABF7-4896-99F0-08C31D52BABC}" destId="{AD3B2675-99E5-4780-96EA-D225D6584C1D}" srcOrd="1" destOrd="0" presId="urn:microsoft.com/office/officeart/2005/8/layout/StepDownProcess"/>
    <dgm:cxn modelId="{C37BB935-E732-40FA-B1A6-FE621E2A9F1C}" type="presParOf" srcId="{0F34F030-ABF7-4896-99F0-08C31D52BABC}" destId="{593A1AFA-654B-4799-BFB1-08CE14B98077}" srcOrd="2" destOrd="0" presId="urn:microsoft.com/office/officeart/2005/8/layout/StepDownProcess"/>
    <dgm:cxn modelId="{3DBD39A3-4337-41F2-8F32-4796AFA4CE77}" type="presParOf" srcId="{E7D65751-DBDD-4441-ACAF-F9E2C4D1573A}" destId="{884F941B-F8AF-4BE1-BE31-544E0B6F8690}" srcOrd="1" destOrd="0" presId="urn:microsoft.com/office/officeart/2005/8/layout/StepDownProcess"/>
    <dgm:cxn modelId="{F82605D2-8E6A-4E10-91E5-6D3DB8B77669}" type="presParOf" srcId="{E7D65751-DBDD-4441-ACAF-F9E2C4D1573A}" destId="{B6BFAE9A-4BF4-4D9A-8B85-E530BDBB8400}" srcOrd="2" destOrd="0" presId="urn:microsoft.com/office/officeart/2005/8/layout/StepDownProcess"/>
    <dgm:cxn modelId="{8B102A2B-5847-41B7-A95B-7824AEA591F2}" type="presParOf" srcId="{B6BFAE9A-4BF4-4D9A-8B85-E530BDBB8400}" destId="{DA42B220-48E0-4743-87DD-2F136BFF25D2}" srcOrd="0" destOrd="0" presId="urn:microsoft.com/office/officeart/2005/8/layout/StepDownProcess"/>
    <dgm:cxn modelId="{7A5BE2BC-1530-41E1-82A9-EFEBFCD5DFFF}" type="presParOf" srcId="{B6BFAE9A-4BF4-4D9A-8B85-E530BDBB8400}" destId="{8B95DD1C-B922-4A12-92D8-ABD92E6720D8}" srcOrd="1" destOrd="0" presId="urn:microsoft.com/office/officeart/2005/8/layout/StepDownProcess"/>
    <dgm:cxn modelId="{BA70C570-B8FD-40BA-BC75-F7DDAA188FFD}" type="presParOf" srcId="{B6BFAE9A-4BF4-4D9A-8B85-E530BDBB8400}" destId="{415BE0E9-4B93-4E88-AD9E-809191AAB888}" srcOrd="2" destOrd="0" presId="urn:microsoft.com/office/officeart/2005/8/layout/StepDownProcess"/>
    <dgm:cxn modelId="{E320D016-2BE2-4E65-BCC7-9894B35580AB}" type="presParOf" srcId="{E7D65751-DBDD-4441-ACAF-F9E2C4D1573A}" destId="{E2F580F8-F0E6-4AFF-A426-0E3EDB7E372A}" srcOrd="3" destOrd="0" presId="urn:microsoft.com/office/officeart/2005/8/layout/StepDownProcess"/>
    <dgm:cxn modelId="{01D66234-9C00-44C1-A162-54D6DB2B60A2}" type="presParOf" srcId="{E7D65751-DBDD-4441-ACAF-F9E2C4D1573A}" destId="{A2C48448-A13E-4D97-8857-DAF4D8753A00}" srcOrd="4" destOrd="0" presId="urn:microsoft.com/office/officeart/2005/8/layout/StepDownProcess"/>
    <dgm:cxn modelId="{BD8E2C0C-1FC6-4AB8-B445-B9A14A269D71}" type="presParOf" srcId="{A2C48448-A13E-4D97-8857-DAF4D8753A00}" destId="{EE7C454D-833E-4237-8F44-9A754C36B15E}" srcOrd="0" destOrd="0" presId="urn:microsoft.com/office/officeart/2005/8/layout/StepDownProcess"/>
    <dgm:cxn modelId="{7468CD77-B3A1-45D0-AF4D-1D6F9736D9E3}" type="presParOf" srcId="{A2C48448-A13E-4D97-8857-DAF4D8753A00}" destId="{4E9088F6-F08F-40A8-AC46-2007787CE13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AEFAC-5968-416B-8282-82787C45A82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36DF7-FAE3-4E7E-9F76-5EFB3BAC1EB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Xem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nội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13FEA6C4-A629-4FC5-AF18-25CC6A88F7F0}" type="parTrans" cxnId="{E0D655C5-745F-4318-9C10-FC62746663B0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2D66D02F-FFC0-4C0B-A21A-EED6DB203B47}" type="sibTrans" cxnId="{E0D655C5-745F-4318-9C10-FC62746663B0}">
      <dgm:prSet custT="1"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19E87801-53D1-451C-9AF7-BBF6707A4E8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yêu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46CB55E3-AEC5-44C1-85B9-ED652FF9D133}" type="parTrans" cxnId="{BED48779-A72E-4CB9-A150-2EF7004044A0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0F62F44D-2B6B-4131-9E73-F10BA58BB08A}" type="sibTrans" cxnId="{BED48779-A72E-4CB9-A150-2EF7004044A0}">
      <dgm:prSet custT="1"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276CC5A-7E56-4B47-8F10-15DAABC354E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Chuẩn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tiện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tranh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, video,…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máy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chiếu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màn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nếu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D5F39993-F9D6-46ED-B3C3-A38F16A75880}" type="parTrans" cxnId="{D292A5B2-1A38-43AE-8E0D-F720D7D2A0DD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17D08FEF-1F45-450A-9BAD-18FF7B3675AB}" type="sibTrans" cxnId="{D292A5B2-1A38-43AE-8E0D-F720D7D2A0DD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9BA73C5B-9481-45C4-AF43-99E74806394A}" type="pres">
      <dgm:prSet presAssocID="{456AEFAC-5968-416B-8282-82787C45A8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5196AF-ADD2-4E6C-9910-2E63E93FB24F}" type="pres">
      <dgm:prSet presAssocID="{456AEFAC-5968-416B-8282-82787C45A82B}" presName="dummyMaxCanvas" presStyleCnt="0">
        <dgm:presLayoutVars/>
      </dgm:prSet>
      <dgm:spPr/>
    </dgm:pt>
    <dgm:pt modelId="{C5B73863-C43A-4F32-913C-89669C354828}" type="pres">
      <dgm:prSet presAssocID="{456AEFAC-5968-416B-8282-82787C45A82B}" presName="ThreeNodes_1" presStyleLbl="node1" presStyleIdx="0" presStyleCnt="3" custScaleY="79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E1DCC-3945-43C1-8815-25142671C3B0}" type="pres">
      <dgm:prSet presAssocID="{456AEFAC-5968-416B-8282-82787C45A82B}" presName="ThreeNodes_2" presStyleLbl="node1" presStyleIdx="1" presStyleCnt="3" custScaleY="84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D1A7-6BB6-4FBB-81ED-4CDA9366159F}" type="pres">
      <dgm:prSet presAssocID="{456AEFAC-5968-416B-8282-82787C45A82B}" presName="ThreeNodes_3" presStyleLbl="node1" presStyleIdx="2" presStyleCnt="3" custScaleY="80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F95F0-E906-47F1-BC99-F5D9966F0D01}" type="pres">
      <dgm:prSet presAssocID="{456AEFAC-5968-416B-8282-82787C45A82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4AB72-B092-4553-A871-EFF44C7DFF66}" type="pres">
      <dgm:prSet presAssocID="{456AEFAC-5968-416B-8282-82787C45A82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1EAD6-2201-4ABF-8B63-EAB402545955}" type="pres">
      <dgm:prSet presAssocID="{456AEFAC-5968-416B-8282-82787C45A82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D07AA-46D0-4685-9534-BF5F895393E2}" type="pres">
      <dgm:prSet presAssocID="{456AEFAC-5968-416B-8282-82787C45A82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EFF06-9D20-4EB3-84BB-C90EA104E97E}" type="pres">
      <dgm:prSet presAssocID="{456AEFAC-5968-416B-8282-82787C45A82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FC520-E2CA-4FF5-905E-EAAA8FD83867}" type="presOf" srcId="{19E87801-53D1-451C-9AF7-BBF6707A4E8D}" destId="{089E1DCC-3945-43C1-8815-25142671C3B0}" srcOrd="0" destOrd="0" presId="urn:microsoft.com/office/officeart/2005/8/layout/vProcess5"/>
    <dgm:cxn modelId="{FFC2A129-6BB5-426A-BAC3-40197AA5D302}" type="presOf" srcId="{19E87801-53D1-451C-9AF7-BBF6707A4E8D}" destId="{22AD07AA-46D0-4685-9534-BF5F895393E2}" srcOrd="1" destOrd="0" presId="urn:microsoft.com/office/officeart/2005/8/layout/vProcess5"/>
    <dgm:cxn modelId="{1249B8BA-82C5-42FA-82F6-6F8912BA28CB}" type="presOf" srcId="{A7136DF7-FAE3-4E7E-9F76-5EFB3BAC1EB4}" destId="{3D51EAD6-2201-4ABF-8B63-EAB402545955}" srcOrd="1" destOrd="0" presId="urn:microsoft.com/office/officeart/2005/8/layout/vProcess5"/>
    <dgm:cxn modelId="{6C33A394-CE90-4300-937C-B0DA795839D5}" type="presOf" srcId="{D276CC5A-7E56-4B47-8F10-15DAABC354ED}" destId="{45BDD1A7-6BB6-4FBB-81ED-4CDA9366159F}" srcOrd="0" destOrd="0" presId="urn:microsoft.com/office/officeart/2005/8/layout/vProcess5"/>
    <dgm:cxn modelId="{8F8E5C35-2704-4983-B118-69A2AC4F2925}" type="presOf" srcId="{2D66D02F-FFC0-4C0B-A21A-EED6DB203B47}" destId="{824F95F0-E906-47F1-BC99-F5D9966F0D01}" srcOrd="0" destOrd="0" presId="urn:microsoft.com/office/officeart/2005/8/layout/vProcess5"/>
    <dgm:cxn modelId="{4BF6BCE9-97FA-4683-99AE-C394FABE0BA3}" type="presOf" srcId="{A7136DF7-FAE3-4E7E-9F76-5EFB3BAC1EB4}" destId="{C5B73863-C43A-4F32-913C-89669C354828}" srcOrd="0" destOrd="0" presId="urn:microsoft.com/office/officeart/2005/8/layout/vProcess5"/>
    <dgm:cxn modelId="{E0D655C5-745F-4318-9C10-FC62746663B0}" srcId="{456AEFAC-5968-416B-8282-82787C45A82B}" destId="{A7136DF7-FAE3-4E7E-9F76-5EFB3BAC1EB4}" srcOrd="0" destOrd="0" parTransId="{13FEA6C4-A629-4FC5-AF18-25CC6A88F7F0}" sibTransId="{2D66D02F-FFC0-4C0B-A21A-EED6DB203B47}"/>
    <dgm:cxn modelId="{444AEA17-E1C0-424E-8CED-17A73F8147BA}" type="presOf" srcId="{D276CC5A-7E56-4B47-8F10-15DAABC354ED}" destId="{96AEFF06-9D20-4EB3-84BB-C90EA104E97E}" srcOrd="1" destOrd="0" presId="urn:microsoft.com/office/officeart/2005/8/layout/vProcess5"/>
    <dgm:cxn modelId="{ADA8C13E-3329-41E8-BC6D-5C08D395AB07}" type="presOf" srcId="{456AEFAC-5968-416B-8282-82787C45A82B}" destId="{9BA73C5B-9481-45C4-AF43-99E74806394A}" srcOrd="0" destOrd="0" presId="urn:microsoft.com/office/officeart/2005/8/layout/vProcess5"/>
    <dgm:cxn modelId="{BED48779-A72E-4CB9-A150-2EF7004044A0}" srcId="{456AEFAC-5968-416B-8282-82787C45A82B}" destId="{19E87801-53D1-451C-9AF7-BBF6707A4E8D}" srcOrd="1" destOrd="0" parTransId="{46CB55E3-AEC5-44C1-85B9-ED652FF9D133}" sibTransId="{0F62F44D-2B6B-4131-9E73-F10BA58BB08A}"/>
    <dgm:cxn modelId="{D038675F-0AC3-4669-ACF1-23C4F1A13161}" type="presOf" srcId="{0F62F44D-2B6B-4131-9E73-F10BA58BB08A}" destId="{77F4AB72-B092-4553-A871-EFF44C7DFF66}" srcOrd="0" destOrd="0" presId="urn:microsoft.com/office/officeart/2005/8/layout/vProcess5"/>
    <dgm:cxn modelId="{D292A5B2-1A38-43AE-8E0D-F720D7D2A0DD}" srcId="{456AEFAC-5968-416B-8282-82787C45A82B}" destId="{D276CC5A-7E56-4B47-8F10-15DAABC354ED}" srcOrd="2" destOrd="0" parTransId="{D5F39993-F9D6-46ED-B3C3-A38F16A75880}" sibTransId="{17D08FEF-1F45-450A-9BAD-18FF7B3675AB}"/>
    <dgm:cxn modelId="{BD4AB170-6A49-4388-84D6-33B3E11A8D35}" type="presParOf" srcId="{9BA73C5B-9481-45C4-AF43-99E74806394A}" destId="{3F5196AF-ADD2-4E6C-9910-2E63E93FB24F}" srcOrd="0" destOrd="0" presId="urn:microsoft.com/office/officeart/2005/8/layout/vProcess5"/>
    <dgm:cxn modelId="{F7DFA730-02D6-4144-9D03-7CB2B8594736}" type="presParOf" srcId="{9BA73C5B-9481-45C4-AF43-99E74806394A}" destId="{C5B73863-C43A-4F32-913C-89669C354828}" srcOrd="1" destOrd="0" presId="urn:microsoft.com/office/officeart/2005/8/layout/vProcess5"/>
    <dgm:cxn modelId="{53F48360-FD63-41E3-B28F-BFBAC6EB9E2A}" type="presParOf" srcId="{9BA73C5B-9481-45C4-AF43-99E74806394A}" destId="{089E1DCC-3945-43C1-8815-25142671C3B0}" srcOrd="2" destOrd="0" presId="urn:microsoft.com/office/officeart/2005/8/layout/vProcess5"/>
    <dgm:cxn modelId="{28866952-0D85-4FCE-A132-FD7DF3E520EE}" type="presParOf" srcId="{9BA73C5B-9481-45C4-AF43-99E74806394A}" destId="{45BDD1A7-6BB6-4FBB-81ED-4CDA9366159F}" srcOrd="3" destOrd="0" presId="urn:microsoft.com/office/officeart/2005/8/layout/vProcess5"/>
    <dgm:cxn modelId="{1703957C-8389-44C9-9A40-DCC48BEE6C8D}" type="presParOf" srcId="{9BA73C5B-9481-45C4-AF43-99E74806394A}" destId="{824F95F0-E906-47F1-BC99-F5D9966F0D01}" srcOrd="4" destOrd="0" presId="urn:microsoft.com/office/officeart/2005/8/layout/vProcess5"/>
    <dgm:cxn modelId="{2E31F189-C683-4182-8500-8A5AFA2D523A}" type="presParOf" srcId="{9BA73C5B-9481-45C4-AF43-99E74806394A}" destId="{77F4AB72-B092-4553-A871-EFF44C7DFF66}" srcOrd="5" destOrd="0" presId="urn:microsoft.com/office/officeart/2005/8/layout/vProcess5"/>
    <dgm:cxn modelId="{21FC5FB7-7166-4CD8-B696-3213F551BEC2}" type="presParOf" srcId="{9BA73C5B-9481-45C4-AF43-99E74806394A}" destId="{3D51EAD6-2201-4ABF-8B63-EAB402545955}" srcOrd="6" destOrd="0" presId="urn:microsoft.com/office/officeart/2005/8/layout/vProcess5"/>
    <dgm:cxn modelId="{752574A2-0E6F-4D3E-AEE2-ABF7DF11E36A}" type="presParOf" srcId="{9BA73C5B-9481-45C4-AF43-99E74806394A}" destId="{22AD07AA-46D0-4685-9534-BF5F895393E2}" srcOrd="7" destOrd="0" presId="urn:microsoft.com/office/officeart/2005/8/layout/vProcess5"/>
    <dgm:cxn modelId="{B41E255A-25F5-4198-B798-F84C7D3D21EC}" type="presParOf" srcId="{9BA73C5B-9481-45C4-AF43-99E74806394A}" destId="{96AEFF06-9D20-4EB3-84BB-C90EA104E97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40F9A-CF52-4A95-BBE9-42E5061339E2}">
      <dsp:nvSpPr>
        <dsp:cNvPr id="0" name=""/>
        <dsp:cNvSpPr/>
      </dsp:nvSpPr>
      <dsp:spPr>
        <a:xfrm rot="5400000">
          <a:off x="1053099" y="1096614"/>
          <a:ext cx="908639" cy="10344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B2675-99E5-4780-96EA-D225D6584C1D}">
      <dsp:nvSpPr>
        <dsp:cNvPr id="0" name=""/>
        <dsp:cNvSpPr/>
      </dsp:nvSpPr>
      <dsp:spPr>
        <a:xfrm>
          <a:off x="812364" y="89369"/>
          <a:ext cx="1529614" cy="10706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4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4640" y="141645"/>
        <a:ext cx="1425062" cy="966128"/>
      </dsp:txXfrm>
    </dsp:sp>
    <dsp:sp modelId="{593A1AFA-654B-4799-BFB1-08CE14B98077}">
      <dsp:nvSpPr>
        <dsp:cNvPr id="0" name=""/>
        <dsp:cNvSpPr/>
      </dsp:nvSpPr>
      <dsp:spPr>
        <a:xfrm>
          <a:off x="2426840" y="2"/>
          <a:ext cx="5410689" cy="121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6840" y="2"/>
        <a:ext cx="5410689" cy="1217473"/>
      </dsp:txXfrm>
    </dsp:sp>
    <dsp:sp modelId="{DA42B220-48E0-4743-87DD-2F136BFF25D2}">
      <dsp:nvSpPr>
        <dsp:cNvPr id="0" name=""/>
        <dsp:cNvSpPr/>
      </dsp:nvSpPr>
      <dsp:spPr>
        <a:xfrm rot="5400000">
          <a:off x="2689170" y="2365345"/>
          <a:ext cx="908639" cy="10344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5DD1C-B922-4A12-92D8-ABD92E6720D8}">
      <dsp:nvSpPr>
        <dsp:cNvPr id="0" name=""/>
        <dsp:cNvSpPr/>
      </dsp:nvSpPr>
      <dsp:spPr>
        <a:xfrm>
          <a:off x="2448389" y="1374003"/>
          <a:ext cx="1529614" cy="10706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4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0665" y="1426279"/>
        <a:ext cx="1425062" cy="966128"/>
      </dsp:txXfrm>
    </dsp:sp>
    <dsp:sp modelId="{415BE0E9-4B93-4E88-AD9E-809191AAB888}">
      <dsp:nvSpPr>
        <dsp:cNvPr id="0" name=""/>
        <dsp:cNvSpPr/>
      </dsp:nvSpPr>
      <dsp:spPr>
        <a:xfrm>
          <a:off x="4244662" y="1385573"/>
          <a:ext cx="3393568" cy="865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Tìm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ý,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dàn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ý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662" y="1385573"/>
        <a:ext cx="3393568" cy="865371"/>
      </dsp:txXfrm>
    </dsp:sp>
    <dsp:sp modelId="{EE7C454D-833E-4237-8F44-9A754C36B15E}">
      <dsp:nvSpPr>
        <dsp:cNvPr id="0" name=""/>
        <dsp:cNvSpPr/>
      </dsp:nvSpPr>
      <dsp:spPr>
        <a:xfrm>
          <a:off x="3997688" y="3019743"/>
          <a:ext cx="1529614" cy="10706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en-US" sz="4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9964" y="3072019"/>
        <a:ext cx="1425062" cy="966128"/>
      </dsp:txXfrm>
    </dsp:sp>
    <dsp:sp modelId="{4E9088F6-F08F-40A8-AC46-2007787CE13E}">
      <dsp:nvSpPr>
        <dsp:cNvPr id="0" name=""/>
        <dsp:cNvSpPr/>
      </dsp:nvSpPr>
      <dsp:spPr>
        <a:xfrm>
          <a:off x="5499750" y="2494823"/>
          <a:ext cx="3571890" cy="18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ctr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hỗ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trợ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kĩ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thuyết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99750" y="2494823"/>
        <a:ext cx="3571890" cy="1885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73863-C43A-4F32-913C-89669C354828}">
      <dsp:nvSpPr>
        <dsp:cNvPr id="0" name=""/>
        <dsp:cNvSpPr/>
      </dsp:nvSpPr>
      <dsp:spPr>
        <a:xfrm>
          <a:off x="0" y="170566"/>
          <a:ext cx="7598542" cy="128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Xem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nội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ba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21" y="208187"/>
        <a:ext cx="5864375" cy="1209225"/>
      </dsp:txXfrm>
    </dsp:sp>
    <dsp:sp modelId="{089E1DCC-3945-43C1-8815-25142671C3B0}">
      <dsp:nvSpPr>
        <dsp:cNvPr id="0" name=""/>
        <dsp:cNvSpPr/>
      </dsp:nvSpPr>
      <dsp:spPr>
        <a:xfrm>
          <a:off x="670459" y="2023533"/>
          <a:ext cx="7598542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yêu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ba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0632" y="2063706"/>
        <a:ext cx="5791096" cy="1291254"/>
      </dsp:txXfrm>
    </dsp:sp>
    <dsp:sp modelId="{45BDD1A7-6BB6-4FBB-81ED-4CDA9366159F}">
      <dsp:nvSpPr>
        <dsp:cNvPr id="0" name=""/>
        <dsp:cNvSpPr/>
      </dsp:nvSpPr>
      <dsp:spPr>
        <a:xfrm>
          <a:off x="1340919" y="3948588"/>
          <a:ext cx="7598542" cy="131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Chuẩn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tiện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tranh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, video,…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máy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chiếu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màn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nếu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9421" y="3987090"/>
        <a:ext cx="5794438" cy="1237553"/>
      </dsp:txXfrm>
    </dsp:sp>
    <dsp:sp modelId="{824F95F0-E906-47F1-BC99-F5D9966F0D01}">
      <dsp:nvSpPr>
        <dsp:cNvPr id="0" name=""/>
        <dsp:cNvSpPr/>
      </dsp:nvSpPr>
      <dsp:spPr>
        <a:xfrm>
          <a:off x="6541902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6779646" y="1232746"/>
        <a:ext cx="581152" cy="795122"/>
      </dsp:txXfrm>
    </dsp:sp>
    <dsp:sp modelId="{77F4AB72-B092-4553-A871-EFF44C7DFF66}">
      <dsp:nvSpPr>
        <dsp:cNvPr id="0" name=""/>
        <dsp:cNvSpPr/>
      </dsp:nvSpPr>
      <dsp:spPr>
        <a:xfrm>
          <a:off x="7212362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7450106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96D5D-DF63-134B-A231-058755C3882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57E61-C41B-D341-B3B7-53E7FFAD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4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Google Shape;1881;ga90788db52_0_5:notes">
            <a:extLst>
              <a:ext uri="{FF2B5EF4-FFF2-40B4-BE49-F238E27FC236}">
                <a16:creationId xmlns:a16="http://schemas.microsoft.com/office/drawing/2014/main" xmlns="" id="{FCDEA5A2-11CC-7442-AF7A-337B622B941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43" name="Google Shape;1882;ga90788db52_0_5:notes">
            <a:extLst>
              <a:ext uri="{FF2B5EF4-FFF2-40B4-BE49-F238E27FC236}">
                <a16:creationId xmlns:a16="http://schemas.microsoft.com/office/drawing/2014/main" xmlns="" id="{FAF381FA-B812-4E4D-A0F8-F382F396B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xmlns="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xmlns="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xmlns="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xmlns="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65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xmlns="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xmlns="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3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xmlns="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xmlns="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19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xmlns="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xmlns="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89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7;p3">
            <a:extLst>
              <a:ext uri="{FF2B5EF4-FFF2-40B4-BE49-F238E27FC236}">
                <a16:creationId xmlns:a16="http://schemas.microsoft.com/office/drawing/2014/main" xmlns="" id="{95B1D064-8539-5045-BB13-6927ECFB4D4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6" name="Google Shape;18;p3">
              <a:extLst>
                <a:ext uri="{FF2B5EF4-FFF2-40B4-BE49-F238E27FC236}">
                  <a16:creationId xmlns:a16="http://schemas.microsoft.com/office/drawing/2014/main" xmlns="" id="{B4E8556D-EC2D-7B4C-9967-87CFCEBC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7" name="Google Shape;19;p3">
              <a:extLst>
                <a:ext uri="{FF2B5EF4-FFF2-40B4-BE49-F238E27FC236}">
                  <a16:creationId xmlns:a16="http://schemas.microsoft.com/office/drawing/2014/main" xmlns="" id="{95BBA9B8-FC2F-104F-BA64-7A37F63DF52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8" name="Google Shape;20;p3">
              <a:extLst>
                <a:ext uri="{FF2B5EF4-FFF2-40B4-BE49-F238E27FC236}">
                  <a16:creationId xmlns:a16="http://schemas.microsoft.com/office/drawing/2014/main" xmlns="" id="{7E9468CC-5946-C243-BBF8-6A527C7A4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21;p3">
              <a:extLst>
                <a:ext uri="{FF2B5EF4-FFF2-40B4-BE49-F238E27FC236}">
                  <a16:creationId xmlns:a16="http://schemas.microsoft.com/office/drawing/2014/main" xmlns="" id="{BA7C24BD-EBC7-2B40-B982-D35E7CFF44AE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0" name="Google Shape;22;p3">
              <a:extLst>
                <a:ext uri="{FF2B5EF4-FFF2-40B4-BE49-F238E27FC236}">
                  <a16:creationId xmlns:a16="http://schemas.microsoft.com/office/drawing/2014/main" xmlns="" id="{CE4E2CBF-8E12-BC48-A69F-D082BAA02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997571" y="3357127"/>
            <a:ext cx="5132800" cy="10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3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3688571" y="1863484"/>
            <a:ext cx="1750800" cy="1235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537771" y="4525252"/>
            <a:ext cx="4052400" cy="7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94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32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02;p13">
            <a:extLst>
              <a:ext uri="{FF2B5EF4-FFF2-40B4-BE49-F238E27FC236}">
                <a16:creationId xmlns:a16="http://schemas.microsoft.com/office/drawing/2014/main" xmlns="" id="{766B0A44-1614-B140-9E27-5E549BEF704C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6" name="Google Shape;103;p13">
              <a:extLst>
                <a:ext uri="{FF2B5EF4-FFF2-40B4-BE49-F238E27FC236}">
                  <a16:creationId xmlns:a16="http://schemas.microsoft.com/office/drawing/2014/main" xmlns="" id="{91EA2530-1527-F748-8024-F0CB2ACCE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7" name="Google Shape;104;p13">
              <a:extLst>
                <a:ext uri="{FF2B5EF4-FFF2-40B4-BE49-F238E27FC236}">
                  <a16:creationId xmlns:a16="http://schemas.microsoft.com/office/drawing/2014/main" xmlns="" id="{2F00E385-94AE-0C4E-8B42-BCD434E8910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8" name="Google Shape;105;p13">
              <a:extLst>
                <a:ext uri="{FF2B5EF4-FFF2-40B4-BE49-F238E27FC236}">
                  <a16:creationId xmlns:a16="http://schemas.microsoft.com/office/drawing/2014/main" xmlns="" id="{8DB09CE0-C1CF-844C-B22A-132811818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9" name="Google Shape;106;p13">
              <a:extLst>
                <a:ext uri="{FF2B5EF4-FFF2-40B4-BE49-F238E27FC236}">
                  <a16:creationId xmlns:a16="http://schemas.microsoft.com/office/drawing/2014/main" xmlns="" id="{CE946D28-F8F0-3345-9CDD-807E1C68F797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0" name="Google Shape;107;p13">
              <a:extLst>
                <a:ext uri="{FF2B5EF4-FFF2-40B4-BE49-F238E27FC236}">
                  <a16:creationId xmlns:a16="http://schemas.microsoft.com/office/drawing/2014/main" xmlns="" id="{8D0E4A98-C7B2-384E-957D-9BC2F4F2A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1815800" y="2521669"/>
            <a:ext cx="1024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3008832" y="2243467"/>
            <a:ext cx="33536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3008832" y="2702183"/>
            <a:ext cx="3353600" cy="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1815800" y="4494177"/>
            <a:ext cx="1024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3008832" y="4215981"/>
            <a:ext cx="33536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3008832" y="4674697"/>
            <a:ext cx="3353600" cy="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6684752" y="2521669"/>
            <a:ext cx="1024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7877800" y="2243467"/>
            <a:ext cx="33536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7877800" y="2702175"/>
            <a:ext cx="3353600" cy="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/>
          </p:nvPr>
        </p:nvSpPr>
        <p:spPr>
          <a:xfrm>
            <a:off x="6684752" y="4494193"/>
            <a:ext cx="1024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7877800" y="4215968"/>
            <a:ext cx="33536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7877800" y="4674700"/>
            <a:ext cx="3353600" cy="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59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22;p14">
            <a:extLst>
              <a:ext uri="{FF2B5EF4-FFF2-40B4-BE49-F238E27FC236}">
                <a16:creationId xmlns:a16="http://schemas.microsoft.com/office/drawing/2014/main" xmlns="" id="{D0EA94AA-E3A3-6144-8169-9DD2684C8337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6" name="Google Shape;123;p14">
              <a:extLst>
                <a:ext uri="{FF2B5EF4-FFF2-40B4-BE49-F238E27FC236}">
                  <a16:creationId xmlns:a16="http://schemas.microsoft.com/office/drawing/2014/main" xmlns="" id="{02F8E10B-9633-5C4F-A368-1343F9F58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7" name="Google Shape;124;p14">
              <a:extLst>
                <a:ext uri="{FF2B5EF4-FFF2-40B4-BE49-F238E27FC236}">
                  <a16:creationId xmlns:a16="http://schemas.microsoft.com/office/drawing/2014/main" xmlns="" id="{5E51C798-6BBA-3C4D-BA59-CFA287E7B6D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8" name="Google Shape;125;p14">
              <a:extLst>
                <a:ext uri="{FF2B5EF4-FFF2-40B4-BE49-F238E27FC236}">
                  <a16:creationId xmlns:a16="http://schemas.microsoft.com/office/drawing/2014/main" xmlns="" id="{130902E3-EE28-E14A-80AD-A2BAE3F76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126;p14">
              <a:extLst>
                <a:ext uri="{FF2B5EF4-FFF2-40B4-BE49-F238E27FC236}">
                  <a16:creationId xmlns:a16="http://schemas.microsoft.com/office/drawing/2014/main" xmlns="" id="{555A8B48-4ABA-DD4E-B8F5-7862DF4C313B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0" name="Google Shape;127;p14">
              <a:extLst>
                <a:ext uri="{FF2B5EF4-FFF2-40B4-BE49-F238E27FC236}">
                  <a16:creationId xmlns:a16="http://schemas.microsoft.com/office/drawing/2014/main" xmlns="" id="{306E8FBC-1906-8D44-AA9D-C77D64C69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5936080" y="3357127"/>
            <a:ext cx="5132800" cy="10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3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/>
          </p:nvPr>
        </p:nvSpPr>
        <p:spPr>
          <a:xfrm>
            <a:off x="7627080" y="1863484"/>
            <a:ext cx="1750800" cy="1235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6476280" y="4485303"/>
            <a:ext cx="4052400" cy="7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03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1;p16">
            <a:extLst>
              <a:ext uri="{FF2B5EF4-FFF2-40B4-BE49-F238E27FC236}">
                <a16:creationId xmlns:a16="http://schemas.microsoft.com/office/drawing/2014/main" xmlns="" id="{1B24119F-02AE-E942-B224-5C4398552622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142;p16">
              <a:extLst>
                <a:ext uri="{FF2B5EF4-FFF2-40B4-BE49-F238E27FC236}">
                  <a16:creationId xmlns:a16="http://schemas.microsoft.com/office/drawing/2014/main" xmlns="" id="{0700B232-3CDD-224E-BC39-6938AD064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143;p16">
              <a:extLst>
                <a:ext uri="{FF2B5EF4-FFF2-40B4-BE49-F238E27FC236}">
                  <a16:creationId xmlns:a16="http://schemas.microsoft.com/office/drawing/2014/main" xmlns="" id="{F83BBFA7-1090-984F-BAE8-08AA30A10AB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144;p16">
              <a:extLst>
                <a:ext uri="{FF2B5EF4-FFF2-40B4-BE49-F238E27FC236}">
                  <a16:creationId xmlns:a16="http://schemas.microsoft.com/office/drawing/2014/main" xmlns="" id="{B1A74914-A890-F547-B8BC-4FA69FC5B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145;p16">
              <a:extLst>
                <a:ext uri="{FF2B5EF4-FFF2-40B4-BE49-F238E27FC236}">
                  <a16:creationId xmlns:a16="http://schemas.microsoft.com/office/drawing/2014/main" xmlns="" id="{7B29BF3F-7F89-2A43-8D38-922E94233E8A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146;p16">
              <a:extLst>
                <a:ext uri="{FF2B5EF4-FFF2-40B4-BE49-F238E27FC236}">
                  <a16:creationId xmlns:a16="http://schemas.microsoft.com/office/drawing/2014/main" xmlns="" id="{611EA89B-28C6-8040-BBC8-BFB1C98EB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55167" y="4354367"/>
            <a:ext cx="4103600" cy="53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2555167" y="1780800"/>
            <a:ext cx="4103600" cy="257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46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50;p17">
            <a:extLst>
              <a:ext uri="{FF2B5EF4-FFF2-40B4-BE49-F238E27FC236}">
                <a16:creationId xmlns:a16="http://schemas.microsoft.com/office/drawing/2014/main" xmlns="" id="{577C46F6-14E7-2243-A5FE-1EDE56755459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8" name="Google Shape;151;p17">
              <a:extLst>
                <a:ext uri="{FF2B5EF4-FFF2-40B4-BE49-F238E27FC236}">
                  <a16:creationId xmlns:a16="http://schemas.microsoft.com/office/drawing/2014/main" xmlns="" id="{12552977-74CC-744C-A4BE-121CD7798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9" name="Google Shape;152;p17">
              <a:extLst>
                <a:ext uri="{FF2B5EF4-FFF2-40B4-BE49-F238E27FC236}">
                  <a16:creationId xmlns:a16="http://schemas.microsoft.com/office/drawing/2014/main" xmlns="" id="{BDF97726-DF06-464D-80A9-CAF797B9545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" name="Google Shape;153;p17">
              <a:extLst>
                <a:ext uri="{FF2B5EF4-FFF2-40B4-BE49-F238E27FC236}">
                  <a16:creationId xmlns:a16="http://schemas.microsoft.com/office/drawing/2014/main" xmlns="" id="{FAFC63BE-488E-7745-A8C0-4C7DB36F1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1" name="Google Shape;154;p17">
              <a:extLst>
                <a:ext uri="{FF2B5EF4-FFF2-40B4-BE49-F238E27FC236}">
                  <a16:creationId xmlns:a16="http://schemas.microsoft.com/office/drawing/2014/main" xmlns="" id="{7643EFDE-EC86-5D43-AB6B-7329B2BE3EAF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2" name="Google Shape;155;p17">
              <a:extLst>
                <a:ext uri="{FF2B5EF4-FFF2-40B4-BE49-F238E27FC236}">
                  <a16:creationId xmlns:a16="http://schemas.microsoft.com/office/drawing/2014/main" xmlns="" id="{198261D8-525D-7D4C-A1B1-ABA186723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4784333" y="4066959"/>
            <a:ext cx="3284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4784333" y="4564632"/>
            <a:ext cx="32844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4784333" y="1855759"/>
            <a:ext cx="3284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4784333" y="2353441"/>
            <a:ext cx="32844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85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2;p18">
            <a:extLst>
              <a:ext uri="{FF2B5EF4-FFF2-40B4-BE49-F238E27FC236}">
                <a16:creationId xmlns:a16="http://schemas.microsoft.com/office/drawing/2014/main" xmlns="" id="{06565EB0-4CD2-154B-8A1B-E69A0ADBF5C1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6" name="Google Shape;163;p18">
              <a:extLst>
                <a:ext uri="{FF2B5EF4-FFF2-40B4-BE49-F238E27FC236}">
                  <a16:creationId xmlns:a16="http://schemas.microsoft.com/office/drawing/2014/main" xmlns="" id="{8F0A991A-F67C-2E48-B1F3-3740B80B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7" name="Google Shape;164;p18">
              <a:extLst>
                <a:ext uri="{FF2B5EF4-FFF2-40B4-BE49-F238E27FC236}">
                  <a16:creationId xmlns:a16="http://schemas.microsoft.com/office/drawing/2014/main" xmlns="" id="{31463E35-DBE6-0A43-B944-677D04F4A28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8" name="Google Shape;165;p18">
              <a:extLst>
                <a:ext uri="{FF2B5EF4-FFF2-40B4-BE49-F238E27FC236}">
                  <a16:creationId xmlns:a16="http://schemas.microsoft.com/office/drawing/2014/main" xmlns="" id="{1806930B-9D06-9C4B-90C8-36020C8D4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166;p18">
              <a:extLst>
                <a:ext uri="{FF2B5EF4-FFF2-40B4-BE49-F238E27FC236}">
                  <a16:creationId xmlns:a16="http://schemas.microsoft.com/office/drawing/2014/main" xmlns="" id="{79BE737D-2C20-DA4A-95C6-1F0E2E63FB2A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0" name="Google Shape;167;p18">
              <a:extLst>
                <a:ext uri="{FF2B5EF4-FFF2-40B4-BE49-F238E27FC236}">
                  <a16:creationId xmlns:a16="http://schemas.microsoft.com/office/drawing/2014/main" xmlns="" id="{5DAA27DF-2571-4F4A-B746-99FA06DA2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425133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6440467" y="1433467"/>
            <a:ext cx="4791600" cy="4711200"/>
          </a:xfrm>
          <a:prstGeom prst="rect">
            <a:avLst/>
          </a:prstGeom>
          <a:noFill/>
        </p:spPr>
        <p:txBody>
          <a:bodyPr spcFirstLastPara="1" anchor="t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2"/>
          </p:nvPr>
        </p:nvSpPr>
        <p:spPr>
          <a:xfrm>
            <a:off x="1425133" y="1433467"/>
            <a:ext cx="4791600" cy="4711200"/>
          </a:xfrm>
          <a:prstGeom prst="rect">
            <a:avLst/>
          </a:prstGeom>
          <a:noFill/>
        </p:spPr>
        <p:txBody>
          <a:bodyPr spcFirstLastPara="1" anchor="t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09" lvl="2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278" lvl="3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848" lvl="4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418" lvl="5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6987" lvl="6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557" lvl="7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126" lvl="8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075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89;p20">
            <a:extLst>
              <a:ext uri="{FF2B5EF4-FFF2-40B4-BE49-F238E27FC236}">
                <a16:creationId xmlns:a16="http://schemas.microsoft.com/office/drawing/2014/main" xmlns="" id="{29031C8A-069C-154F-AA24-CF19ED9FDD4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0" name="Google Shape;190;p20">
              <a:extLst>
                <a:ext uri="{FF2B5EF4-FFF2-40B4-BE49-F238E27FC236}">
                  <a16:creationId xmlns:a16="http://schemas.microsoft.com/office/drawing/2014/main" xmlns="" id="{88B66B25-CECC-B342-8929-7CFC810E5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1" name="Google Shape;191;p20">
              <a:extLst>
                <a:ext uri="{FF2B5EF4-FFF2-40B4-BE49-F238E27FC236}">
                  <a16:creationId xmlns:a16="http://schemas.microsoft.com/office/drawing/2014/main" xmlns="" id="{47221999-D2DC-9F4B-8374-E93FEBD7EA9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" name="Google Shape;192;p20">
              <a:extLst>
                <a:ext uri="{FF2B5EF4-FFF2-40B4-BE49-F238E27FC236}">
                  <a16:creationId xmlns:a16="http://schemas.microsoft.com/office/drawing/2014/main" xmlns="" id="{CA3ADE74-7627-624F-8DD2-56C6E6FA1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3" name="Google Shape;193;p20">
              <a:extLst>
                <a:ext uri="{FF2B5EF4-FFF2-40B4-BE49-F238E27FC236}">
                  <a16:creationId xmlns:a16="http://schemas.microsoft.com/office/drawing/2014/main" xmlns="" id="{86F615A9-87FD-2744-9DB4-04500FCC2EF7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4" name="Google Shape;194;p20">
              <a:extLst>
                <a:ext uri="{FF2B5EF4-FFF2-40B4-BE49-F238E27FC236}">
                  <a16:creationId xmlns:a16="http://schemas.microsoft.com/office/drawing/2014/main" xmlns="" id="{805FD05D-13FA-534E-B712-9DD7E29D7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1"/>
          </p:nvPr>
        </p:nvSpPr>
        <p:spPr>
          <a:xfrm>
            <a:off x="1531567" y="4414121"/>
            <a:ext cx="2928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2"/>
          </p:nvPr>
        </p:nvSpPr>
        <p:spPr>
          <a:xfrm>
            <a:off x="1531567" y="4941580"/>
            <a:ext cx="29284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3"/>
          </p:nvPr>
        </p:nvSpPr>
        <p:spPr>
          <a:xfrm>
            <a:off x="4965216" y="4404133"/>
            <a:ext cx="2928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4"/>
          </p:nvPr>
        </p:nvSpPr>
        <p:spPr>
          <a:xfrm>
            <a:off x="4965216" y="4931592"/>
            <a:ext cx="29284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5"/>
          </p:nvPr>
        </p:nvSpPr>
        <p:spPr>
          <a:xfrm>
            <a:off x="8398867" y="4404133"/>
            <a:ext cx="2928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6"/>
          </p:nvPr>
        </p:nvSpPr>
        <p:spPr>
          <a:xfrm>
            <a:off x="8398867" y="4931592"/>
            <a:ext cx="29284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688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03;p21">
            <a:extLst>
              <a:ext uri="{FF2B5EF4-FFF2-40B4-BE49-F238E27FC236}">
                <a16:creationId xmlns:a16="http://schemas.microsoft.com/office/drawing/2014/main" xmlns="" id="{96C4254B-E488-2D42-A4C4-63C00A6B516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2" name="Google Shape;204;p21">
              <a:extLst>
                <a:ext uri="{FF2B5EF4-FFF2-40B4-BE49-F238E27FC236}">
                  <a16:creationId xmlns:a16="http://schemas.microsoft.com/office/drawing/2014/main" xmlns="" id="{3EEFA907-9EDB-6A48-ADAA-B95C69558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3" name="Google Shape;205;p21">
              <a:extLst>
                <a:ext uri="{FF2B5EF4-FFF2-40B4-BE49-F238E27FC236}">
                  <a16:creationId xmlns:a16="http://schemas.microsoft.com/office/drawing/2014/main" xmlns="" id="{0A9AA864-5A14-EC4E-8531-90F4858E90F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" name="Google Shape;206;p21">
              <a:extLst>
                <a:ext uri="{FF2B5EF4-FFF2-40B4-BE49-F238E27FC236}">
                  <a16:creationId xmlns:a16="http://schemas.microsoft.com/office/drawing/2014/main" xmlns="" id="{9EB0E3CE-689D-4F48-8FFF-8C7C29E2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5" name="Google Shape;207;p21">
              <a:extLst>
                <a:ext uri="{FF2B5EF4-FFF2-40B4-BE49-F238E27FC236}">
                  <a16:creationId xmlns:a16="http://schemas.microsoft.com/office/drawing/2014/main" xmlns="" id="{4EC792E9-9AF6-1944-8703-DA090CE2E02F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6" name="Google Shape;208;p21">
              <a:extLst>
                <a:ext uri="{FF2B5EF4-FFF2-40B4-BE49-F238E27FC236}">
                  <a16:creationId xmlns:a16="http://schemas.microsoft.com/office/drawing/2014/main" xmlns="" id="{F4359904-9090-6741-B5DB-B931E578F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686167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686167" y="2353441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8546733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8546733" y="2353441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686167" y="40669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686167" y="4564641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98068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8546733" y="40669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8546733" y="4564641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42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19;p22">
            <a:extLst>
              <a:ext uri="{FF2B5EF4-FFF2-40B4-BE49-F238E27FC236}">
                <a16:creationId xmlns:a16="http://schemas.microsoft.com/office/drawing/2014/main" xmlns="" id="{7163210D-4169-454A-AEC7-0B66B785616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6" name="Google Shape;220;p22">
              <a:extLst>
                <a:ext uri="{FF2B5EF4-FFF2-40B4-BE49-F238E27FC236}">
                  <a16:creationId xmlns:a16="http://schemas.microsoft.com/office/drawing/2014/main" xmlns="" id="{418AB8B3-A81D-9849-84FA-B6685C2C9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7" name="Google Shape;221;p22">
              <a:extLst>
                <a:ext uri="{FF2B5EF4-FFF2-40B4-BE49-F238E27FC236}">
                  <a16:creationId xmlns:a16="http://schemas.microsoft.com/office/drawing/2014/main" xmlns="" id="{9BEBECC7-AD82-E842-A698-FC9B00E3B3A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8" name="Google Shape;222;p22">
              <a:extLst>
                <a:ext uri="{FF2B5EF4-FFF2-40B4-BE49-F238E27FC236}">
                  <a16:creationId xmlns:a16="http://schemas.microsoft.com/office/drawing/2014/main" xmlns="" id="{2F7AFA00-09E2-5B4F-8253-85703CCE4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9" name="Google Shape;223;p22">
              <a:extLst>
                <a:ext uri="{FF2B5EF4-FFF2-40B4-BE49-F238E27FC236}">
                  <a16:creationId xmlns:a16="http://schemas.microsoft.com/office/drawing/2014/main" xmlns="" id="{333E56BD-631B-434E-BF15-6F34FE4F567D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0" name="Google Shape;224;p22">
              <a:extLst>
                <a:ext uri="{FF2B5EF4-FFF2-40B4-BE49-F238E27FC236}">
                  <a16:creationId xmlns:a16="http://schemas.microsoft.com/office/drawing/2014/main" xmlns="" id="{EA19BEF2-74F9-DE45-8EED-8465480BC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787767" y="40669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787767" y="45646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5119200" y="40669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5119200" y="45646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8450633" y="4066959"/>
            <a:ext cx="2619200" cy="4952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8450633" y="45646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787767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787767" y="23534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5119200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5119200" y="23534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8450633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8450633" y="23534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086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39;p23">
            <a:extLst>
              <a:ext uri="{FF2B5EF4-FFF2-40B4-BE49-F238E27FC236}">
                <a16:creationId xmlns:a16="http://schemas.microsoft.com/office/drawing/2014/main" xmlns="" id="{CE32B6F9-548C-E342-8D66-EC2A3F3AE54E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22" name="Google Shape;240;p23">
              <a:extLst>
                <a:ext uri="{FF2B5EF4-FFF2-40B4-BE49-F238E27FC236}">
                  <a16:creationId xmlns:a16="http://schemas.microsoft.com/office/drawing/2014/main" xmlns="" id="{8A5FFD64-314C-7A47-B1B6-54B6FFDCC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23" name="Google Shape;241;p23">
              <a:extLst>
                <a:ext uri="{FF2B5EF4-FFF2-40B4-BE49-F238E27FC236}">
                  <a16:creationId xmlns:a16="http://schemas.microsoft.com/office/drawing/2014/main" xmlns="" id="{FDB97344-77BB-3F4B-87C7-EC914B0152B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" name="Google Shape;242;p23">
              <a:extLst>
                <a:ext uri="{FF2B5EF4-FFF2-40B4-BE49-F238E27FC236}">
                  <a16:creationId xmlns:a16="http://schemas.microsoft.com/office/drawing/2014/main" xmlns="" id="{9E102AC0-C57B-AE45-8A6F-455BEFD60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25" name="Google Shape;243;p23">
              <a:extLst>
                <a:ext uri="{FF2B5EF4-FFF2-40B4-BE49-F238E27FC236}">
                  <a16:creationId xmlns:a16="http://schemas.microsoft.com/office/drawing/2014/main" xmlns="" id="{E7511EB6-7421-A84C-A587-031EFE56F1D4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6" name="Google Shape;244;p23">
              <a:extLst>
                <a:ext uri="{FF2B5EF4-FFF2-40B4-BE49-F238E27FC236}">
                  <a16:creationId xmlns:a16="http://schemas.microsoft.com/office/drawing/2014/main" xmlns="" id="{572FF389-E47B-3041-8A01-5B6EFF0A8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686183" y="4544636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686183" y="5164359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5122108" y="4544636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5122108" y="5164359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8558041" y="4544636"/>
            <a:ext cx="2619200" cy="4952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8558041" y="5164359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686183" y="250978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686183" y="3129512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5122108" y="250978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5122108" y="3129512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8558041" y="250978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8558041" y="3129512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/>
          </p:nvPr>
        </p:nvSpPr>
        <p:spPr>
          <a:xfrm>
            <a:off x="2100783" y="1841947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/>
          </p:nvPr>
        </p:nvSpPr>
        <p:spPr>
          <a:xfrm>
            <a:off x="5536708" y="1841947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/>
          </p:nvPr>
        </p:nvSpPr>
        <p:spPr>
          <a:xfrm>
            <a:off x="8972641" y="1841947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/>
          </p:nvPr>
        </p:nvSpPr>
        <p:spPr>
          <a:xfrm>
            <a:off x="2100783" y="3876793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/>
          </p:nvPr>
        </p:nvSpPr>
        <p:spPr>
          <a:xfrm>
            <a:off x="5536708" y="3876793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/>
          </p:nvPr>
        </p:nvSpPr>
        <p:spPr>
          <a:xfrm>
            <a:off x="8972641" y="3876793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074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7;p4">
            <a:extLst>
              <a:ext uri="{FF2B5EF4-FFF2-40B4-BE49-F238E27FC236}">
                <a16:creationId xmlns:a16="http://schemas.microsoft.com/office/drawing/2014/main" xmlns="" id="{37B75B03-0AAE-4B48-9BFF-B5EF497ECF35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28;p4">
              <a:extLst>
                <a:ext uri="{FF2B5EF4-FFF2-40B4-BE49-F238E27FC236}">
                  <a16:creationId xmlns:a16="http://schemas.microsoft.com/office/drawing/2014/main" xmlns="" id="{E45FADFB-1D11-C547-AAEA-1EFE9A475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29;p4">
              <a:extLst>
                <a:ext uri="{FF2B5EF4-FFF2-40B4-BE49-F238E27FC236}">
                  <a16:creationId xmlns:a16="http://schemas.microsoft.com/office/drawing/2014/main" xmlns="" id="{F5A3560E-076C-984A-B979-B03058A3EE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0;p4">
              <a:extLst>
                <a:ext uri="{FF2B5EF4-FFF2-40B4-BE49-F238E27FC236}">
                  <a16:creationId xmlns:a16="http://schemas.microsoft.com/office/drawing/2014/main" xmlns="" id="{ED64B3C8-6F67-3C4B-8929-7A321907F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1;p4">
              <a:extLst>
                <a:ext uri="{FF2B5EF4-FFF2-40B4-BE49-F238E27FC236}">
                  <a16:creationId xmlns:a16="http://schemas.microsoft.com/office/drawing/2014/main" xmlns="" id="{29F113E6-389C-3644-AF54-B1CC6E80CCB9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2;p4">
              <a:extLst>
                <a:ext uri="{FF2B5EF4-FFF2-40B4-BE49-F238E27FC236}">
                  <a16:creationId xmlns:a16="http://schemas.microsoft.com/office/drawing/2014/main" xmlns="" id="{E372EB48-51CD-BD4E-9053-5404FC6B0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425133" y="1516767"/>
            <a:ext cx="9806800" cy="462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40" lvl="1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09" lvl="2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278" lvl="3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848" lvl="4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418" lvl="5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6987" lvl="6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557" lvl="7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126" lvl="8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25133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60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65;p24">
            <a:extLst>
              <a:ext uri="{FF2B5EF4-FFF2-40B4-BE49-F238E27FC236}">
                <a16:creationId xmlns:a16="http://schemas.microsoft.com/office/drawing/2014/main" xmlns="" id="{175A2083-CD11-A54B-A29C-978A85D72603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9" name="Google Shape;266;p24">
              <a:extLst>
                <a:ext uri="{FF2B5EF4-FFF2-40B4-BE49-F238E27FC236}">
                  <a16:creationId xmlns:a16="http://schemas.microsoft.com/office/drawing/2014/main" xmlns="" id="{C3F5D303-1C60-0742-89EC-EAF16AAF7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rgbClr val="153740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0" name="Google Shape;267;p24">
              <a:extLst>
                <a:ext uri="{FF2B5EF4-FFF2-40B4-BE49-F238E27FC236}">
                  <a16:creationId xmlns:a16="http://schemas.microsoft.com/office/drawing/2014/main" xmlns="" id="{928CF2CC-F38A-A14F-9910-0218F0D2FAD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1" name="Google Shape;268;p24">
              <a:extLst>
                <a:ext uri="{FF2B5EF4-FFF2-40B4-BE49-F238E27FC236}">
                  <a16:creationId xmlns:a16="http://schemas.microsoft.com/office/drawing/2014/main" xmlns="" id="{907B9AD4-C87E-BE4B-975F-D3BC90B21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2" name="Google Shape;269;p24">
              <a:extLst>
                <a:ext uri="{FF2B5EF4-FFF2-40B4-BE49-F238E27FC236}">
                  <a16:creationId xmlns:a16="http://schemas.microsoft.com/office/drawing/2014/main" xmlns="" id="{0482DE32-6527-F64F-99B0-ED48D2E1F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 rotWithShape="0">
              <a:gsLst>
                <a:gs pos="0">
                  <a:srgbClr val="1A2528"/>
                </a:gs>
                <a:gs pos="35001">
                  <a:srgbClr val="153740"/>
                </a:gs>
                <a:gs pos="78999">
                  <a:srgbClr val="1A2528"/>
                </a:gs>
                <a:gs pos="100000">
                  <a:srgbClr val="153740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3" name="Google Shape;270;p24">
              <a:extLst>
                <a:ext uri="{FF2B5EF4-FFF2-40B4-BE49-F238E27FC236}">
                  <a16:creationId xmlns:a16="http://schemas.microsoft.com/office/drawing/2014/main" xmlns="" id="{C3989A73-5428-4F45-8D57-B6BE236E8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2183933" y="3848059"/>
            <a:ext cx="3342800" cy="9944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2183933" y="4908995"/>
            <a:ext cx="3342800" cy="584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/>
          </p:nvPr>
        </p:nvSpPr>
        <p:spPr>
          <a:xfrm>
            <a:off x="4757000" y="1262975"/>
            <a:ext cx="3342800" cy="9944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7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4757008" y="2323912"/>
            <a:ext cx="3342800" cy="584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/>
          </p:nvPr>
        </p:nvSpPr>
        <p:spPr>
          <a:xfrm>
            <a:off x="7330300" y="3848059"/>
            <a:ext cx="3342800" cy="9944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7330300" y="4908995"/>
            <a:ext cx="3342800" cy="584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833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278;p25">
            <a:extLst>
              <a:ext uri="{FF2B5EF4-FFF2-40B4-BE49-F238E27FC236}">
                <a16:creationId xmlns:a16="http://schemas.microsoft.com/office/drawing/2014/main" xmlns="" id="{F356D46E-1CE4-0549-9491-F17883F017B3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3" name="Google Shape;279;p25">
              <a:extLst>
                <a:ext uri="{FF2B5EF4-FFF2-40B4-BE49-F238E27FC236}">
                  <a16:creationId xmlns:a16="http://schemas.microsoft.com/office/drawing/2014/main" xmlns="" id="{984958F2-D537-774F-A5F0-157AFD69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4" name="Google Shape;280;p25">
              <a:extLst>
                <a:ext uri="{FF2B5EF4-FFF2-40B4-BE49-F238E27FC236}">
                  <a16:creationId xmlns:a16="http://schemas.microsoft.com/office/drawing/2014/main" xmlns="" id="{4A5F9DAA-9968-A54E-8E7D-67D8C4BEA04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" name="Google Shape;281;p25">
              <a:extLst>
                <a:ext uri="{FF2B5EF4-FFF2-40B4-BE49-F238E27FC236}">
                  <a16:creationId xmlns:a16="http://schemas.microsoft.com/office/drawing/2014/main" xmlns="" id="{3941A98D-29B6-0A42-80F9-96BCDE14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6" name="Google Shape;282;p25">
              <a:extLst>
                <a:ext uri="{FF2B5EF4-FFF2-40B4-BE49-F238E27FC236}">
                  <a16:creationId xmlns:a16="http://schemas.microsoft.com/office/drawing/2014/main" xmlns="" id="{AC5F4E27-3287-9546-90AA-AA2F04613C56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7" name="Google Shape;283;p25">
              <a:extLst>
                <a:ext uri="{FF2B5EF4-FFF2-40B4-BE49-F238E27FC236}">
                  <a16:creationId xmlns:a16="http://schemas.microsoft.com/office/drawing/2014/main" xmlns="" id="{C26F2A65-6C45-6748-8124-3EE2783E8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98068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629800" y="4404133"/>
            <a:ext cx="29780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629800" y="4931597"/>
            <a:ext cx="29780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4936984" y="4404133"/>
            <a:ext cx="29780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4936984" y="4931597"/>
            <a:ext cx="29780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8244168" y="4404133"/>
            <a:ext cx="2978000" cy="4952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8244168" y="4931597"/>
            <a:ext cx="29780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/>
          </p:nvPr>
        </p:nvSpPr>
        <p:spPr>
          <a:xfrm>
            <a:off x="2223800" y="2002433"/>
            <a:ext cx="1790000" cy="58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/>
          </p:nvPr>
        </p:nvSpPr>
        <p:spPr>
          <a:xfrm>
            <a:off x="5530984" y="2002433"/>
            <a:ext cx="1790000" cy="58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/>
          </p:nvPr>
        </p:nvSpPr>
        <p:spPr>
          <a:xfrm>
            <a:off x="8838168" y="2002433"/>
            <a:ext cx="1790000" cy="58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7273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95;p26">
            <a:extLst>
              <a:ext uri="{FF2B5EF4-FFF2-40B4-BE49-F238E27FC236}">
                <a16:creationId xmlns:a16="http://schemas.microsoft.com/office/drawing/2014/main" xmlns="" id="{04083770-F8A3-D043-9F65-02CC78C921F3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296;p26">
              <a:extLst>
                <a:ext uri="{FF2B5EF4-FFF2-40B4-BE49-F238E27FC236}">
                  <a16:creationId xmlns:a16="http://schemas.microsoft.com/office/drawing/2014/main" xmlns="" id="{10B7432E-3126-5F4E-AE20-76CFBFFA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297;p26">
              <a:extLst>
                <a:ext uri="{FF2B5EF4-FFF2-40B4-BE49-F238E27FC236}">
                  <a16:creationId xmlns:a16="http://schemas.microsoft.com/office/drawing/2014/main" xmlns="" id="{2D45BB80-F64D-F240-AC6E-ADAB50C2924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298;p26">
              <a:extLst>
                <a:ext uri="{FF2B5EF4-FFF2-40B4-BE49-F238E27FC236}">
                  <a16:creationId xmlns:a16="http://schemas.microsoft.com/office/drawing/2014/main" xmlns="" id="{F6DB1F5A-B70E-B04C-BA2A-43360CE6A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299;p26">
              <a:extLst>
                <a:ext uri="{FF2B5EF4-FFF2-40B4-BE49-F238E27FC236}">
                  <a16:creationId xmlns:a16="http://schemas.microsoft.com/office/drawing/2014/main" xmlns="" id="{45A730FE-6E74-4840-85E3-AF9385C8EAE5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00;p26">
              <a:extLst>
                <a:ext uri="{FF2B5EF4-FFF2-40B4-BE49-F238E27FC236}">
                  <a16:creationId xmlns:a16="http://schemas.microsoft.com/office/drawing/2014/main" xmlns="" id="{C0111FD8-174B-F340-897D-8A6E12D29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2473400" y="2172784"/>
            <a:ext cx="7003600" cy="324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48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04;p27">
            <a:extLst>
              <a:ext uri="{FF2B5EF4-FFF2-40B4-BE49-F238E27FC236}">
                <a16:creationId xmlns:a16="http://schemas.microsoft.com/office/drawing/2014/main" xmlns="" id="{DC26F3E6-CDDB-354C-B8AE-F1274684588F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05;p27">
              <a:extLst>
                <a:ext uri="{FF2B5EF4-FFF2-40B4-BE49-F238E27FC236}">
                  <a16:creationId xmlns:a16="http://schemas.microsoft.com/office/drawing/2014/main" xmlns="" id="{74B136E6-5364-EE4B-ADA3-B2FE2CD5A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06;p27">
              <a:extLst>
                <a:ext uri="{FF2B5EF4-FFF2-40B4-BE49-F238E27FC236}">
                  <a16:creationId xmlns:a16="http://schemas.microsoft.com/office/drawing/2014/main" xmlns="" id="{9319825F-A902-544E-87A7-CDFAC06D723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07;p27">
              <a:extLst>
                <a:ext uri="{FF2B5EF4-FFF2-40B4-BE49-F238E27FC236}">
                  <a16:creationId xmlns:a16="http://schemas.microsoft.com/office/drawing/2014/main" xmlns="" id="{8DBE38B0-6F36-C643-A469-42046EEE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08;p27">
              <a:extLst>
                <a:ext uri="{FF2B5EF4-FFF2-40B4-BE49-F238E27FC236}">
                  <a16:creationId xmlns:a16="http://schemas.microsoft.com/office/drawing/2014/main" xmlns="" id="{F3332EDD-9FBA-B84E-B4D1-8B6B058FE73D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09;p27">
              <a:extLst>
                <a:ext uri="{FF2B5EF4-FFF2-40B4-BE49-F238E27FC236}">
                  <a16:creationId xmlns:a16="http://schemas.microsoft.com/office/drawing/2014/main" xmlns="" id="{A16A3006-B3B1-F049-918B-987E6A8EC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2297133" y="3306827"/>
            <a:ext cx="3448000" cy="182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2585533" y="2072027"/>
            <a:ext cx="2871200" cy="11948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53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3;p28">
            <a:extLst>
              <a:ext uri="{FF2B5EF4-FFF2-40B4-BE49-F238E27FC236}">
                <a16:creationId xmlns:a16="http://schemas.microsoft.com/office/drawing/2014/main" xmlns="" id="{4165E1D3-15BD-EA42-BB18-27A489722A42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14;p28">
              <a:extLst>
                <a:ext uri="{FF2B5EF4-FFF2-40B4-BE49-F238E27FC236}">
                  <a16:creationId xmlns:a16="http://schemas.microsoft.com/office/drawing/2014/main" xmlns="" id="{53D789FF-CC6B-C949-B6D0-C67F0F6BD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15;p28">
              <a:extLst>
                <a:ext uri="{FF2B5EF4-FFF2-40B4-BE49-F238E27FC236}">
                  <a16:creationId xmlns:a16="http://schemas.microsoft.com/office/drawing/2014/main" xmlns="" id="{3ACCB080-616A-C94F-ABB3-F7160195D6E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16;p28">
              <a:extLst>
                <a:ext uri="{FF2B5EF4-FFF2-40B4-BE49-F238E27FC236}">
                  <a16:creationId xmlns:a16="http://schemas.microsoft.com/office/drawing/2014/main" xmlns="" id="{C0442F3D-1DDB-1541-AA3F-12D5A9512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17;p28">
              <a:extLst>
                <a:ext uri="{FF2B5EF4-FFF2-40B4-BE49-F238E27FC236}">
                  <a16:creationId xmlns:a16="http://schemas.microsoft.com/office/drawing/2014/main" xmlns="" id="{27E649B0-B0D3-1B49-B88A-F9AEAF74AB9C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18;p28">
              <a:extLst>
                <a:ext uri="{FF2B5EF4-FFF2-40B4-BE49-F238E27FC236}">
                  <a16:creationId xmlns:a16="http://schemas.microsoft.com/office/drawing/2014/main" xmlns="" id="{93371A5B-FC6D-3C47-A714-1393AE71E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7106607" y="3306827"/>
            <a:ext cx="3448000" cy="182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7395007" y="2072027"/>
            <a:ext cx="2871200" cy="11948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665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2;p29">
            <a:extLst>
              <a:ext uri="{FF2B5EF4-FFF2-40B4-BE49-F238E27FC236}">
                <a16:creationId xmlns:a16="http://schemas.microsoft.com/office/drawing/2014/main" xmlns="" id="{1CCBCB3A-9D97-B94C-80FE-8CE6D2FB271A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23;p29">
              <a:extLst>
                <a:ext uri="{FF2B5EF4-FFF2-40B4-BE49-F238E27FC236}">
                  <a16:creationId xmlns:a16="http://schemas.microsoft.com/office/drawing/2014/main" xmlns="" id="{45BB2D99-0206-024F-96E0-5778DD710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24;p29">
              <a:extLst>
                <a:ext uri="{FF2B5EF4-FFF2-40B4-BE49-F238E27FC236}">
                  <a16:creationId xmlns:a16="http://schemas.microsoft.com/office/drawing/2014/main" xmlns="" id="{A6C7FD4F-80CC-0B4F-B3D3-030082BEBB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25;p29">
              <a:extLst>
                <a:ext uri="{FF2B5EF4-FFF2-40B4-BE49-F238E27FC236}">
                  <a16:creationId xmlns:a16="http://schemas.microsoft.com/office/drawing/2014/main" xmlns="" id="{40DADCED-52BD-AE47-B6A1-07D1BB439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26;p29">
              <a:extLst>
                <a:ext uri="{FF2B5EF4-FFF2-40B4-BE49-F238E27FC236}">
                  <a16:creationId xmlns:a16="http://schemas.microsoft.com/office/drawing/2014/main" xmlns="" id="{09974C00-4877-AD43-B284-7011B529FA85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27;p29">
              <a:extLst>
                <a:ext uri="{FF2B5EF4-FFF2-40B4-BE49-F238E27FC236}">
                  <a16:creationId xmlns:a16="http://schemas.microsoft.com/office/drawing/2014/main" xmlns="" id="{9FECB759-80EF-BA44-B93A-23F4666BC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6340856" y="1989561"/>
            <a:ext cx="3351600" cy="133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5765856" y="3375832"/>
            <a:ext cx="4501600" cy="15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73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31;p30">
            <a:extLst>
              <a:ext uri="{FF2B5EF4-FFF2-40B4-BE49-F238E27FC236}">
                <a16:creationId xmlns:a16="http://schemas.microsoft.com/office/drawing/2014/main" xmlns="" id="{F0BF85E4-7F2F-1C4F-B4ED-8136643922D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32;p30">
              <a:extLst>
                <a:ext uri="{FF2B5EF4-FFF2-40B4-BE49-F238E27FC236}">
                  <a16:creationId xmlns:a16="http://schemas.microsoft.com/office/drawing/2014/main" xmlns="" id="{BDBC7E11-A6D5-114A-B977-AB1383FFD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33;p30">
              <a:extLst>
                <a:ext uri="{FF2B5EF4-FFF2-40B4-BE49-F238E27FC236}">
                  <a16:creationId xmlns:a16="http://schemas.microsoft.com/office/drawing/2014/main" xmlns="" id="{933302E2-E669-2247-AC35-28338B5C97B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34;p30">
              <a:extLst>
                <a:ext uri="{FF2B5EF4-FFF2-40B4-BE49-F238E27FC236}">
                  <a16:creationId xmlns:a16="http://schemas.microsoft.com/office/drawing/2014/main" xmlns="" id="{63EC9190-752E-E146-9EAF-BD3C023F1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35;p30">
              <a:extLst>
                <a:ext uri="{FF2B5EF4-FFF2-40B4-BE49-F238E27FC236}">
                  <a16:creationId xmlns:a16="http://schemas.microsoft.com/office/drawing/2014/main" xmlns="" id="{FAC7AC05-6101-A644-9198-3BEB34D144AF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36;p30">
              <a:extLst>
                <a:ext uri="{FF2B5EF4-FFF2-40B4-BE49-F238E27FC236}">
                  <a16:creationId xmlns:a16="http://schemas.microsoft.com/office/drawing/2014/main" xmlns="" id="{77AA3E08-DC2A-2B49-9E58-E935CFD9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1425133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body" idx="1"/>
          </p:nvPr>
        </p:nvSpPr>
        <p:spPr>
          <a:xfrm>
            <a:off x="1425133" y="1433464"/>
            <a:ext cx="5859200" cy="4711200"/>
          </a:xfrm>
          <a:prstGeom prst="rect">
            <a:avLst/>
          </a:prstGeom>
          <a:noFill/>
        </p:spPr>
        <p:txBody>
          <a:bodyPr spcFirstLastPara="1" anchor="t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09" lvl="2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278" lvl="3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848" lvl="4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418" lvl="5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6987" lvl="6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557" lvl="7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126" lvl="8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397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40;p31">
            <a:extLst>
              <a:ext uri="{FF2B5EF4-FFF2-40B4-BE49-F238E27FC236}">
                <a16:creationId xmlns:a16="http://schemas.microsoft.com/office/drawing/2014/main" xmlns="" id="{114EFCA7-C8D0-FB41-88AA-813AC5A205C9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41;p31">
              <a:extLst>
                <a:ext uri="{FF2B5EF4-FFF2-40B4-BE49-F238E27FC236}">
                  <a16:creationId xmlns:a16="http://schemas.microsoft.com/office/drawing/2014/main" xmlns="" id="{1F985B3C-FB45-0342-9F7A-82E79F425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42;p31">
              <a:extLst>
                <a:ext uri="{FF2B5EF4-FFF2-40B4-BE49-F238E27FC236}">
                  <a16:creationId xmlns:a16="http://schemas.microsoft.com/office/drawing/2014/main" xmlns="" id="{EDBAF0FB-7BD8-E544-8268-AFAD9A89D55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43;p31">
              <a:extLst>
                <a:ext uri="{FF2B5EF4-FFF2-40B4-BE49-F238E27FC236}">
                  <a16:creationId xmlns:a16="http://schemas.microsoft.com/office/drawing/2014/main" xmlns="" id="{F9B677D7-0DC2-DB4F-BA06-8B18BB42C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44;p31">
              <a:extLst>
                <a:ext uri="{FF2B5EF4-FFF2-40B4-BE49-F238E27FC236}">
                  <a16:creationId xmlns:a16="http://schemas.microsoft.com/office/drawing/2014/main" xmlns="" id="{C7185F64-885F-2447-936C-9E3C30C50D27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45;p31">
              <a:extLst>
                <a:ext uri="{FF2B5EF4-FFF2-40B4-BE49-F238E27FC236}">
                  <a16:creationId xmlns:a16="http://schemas.microsoft.com/office/drawing/2014/main" xmlns="" id="{6FDEC464-A648-FD4F-BFAC-6120FCA04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2108600" y="2045600"/>
            <a:ext cx="7679200" cy="356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508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49;p32">
            <a:extLst>
              <a:ext uri="{FF2B5EF4-FFF2-40B4-BE49-F238E27FC236}">
                <a16:creationId xmlns:a16="http://schemas.microsoft.com/office/drawing/2014/main" xmlns="" id="{1BA32FCC-9879-9B4F-9341-4750647C7B6B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4" name="Google Shape;350;p32">
              <a:extLst>
                <a:ext uri="{FF2B5EF4-FFF2-40B4-BE49-F238E27FC236}">
                  <a16:creationId xmlns:a16="http://schemas.microsoft.com/office/drawing/2014/main" xmlns="" id="{554C4A47-FF08-0749-9DED-C4D6D4BB3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5" name="Google Shape;351;p32">
              <a:extLst>
                <a:ext uri="{FF2B5EF4-FFF2-40B4-BE49-F238E27FC236}">
                  <a16:creationId xmlns:a16="http://schemas.microsoft.com/office/drawing/2014/main" xmlns="" id="{6CFA2BFE-C818-6A40-9FD6-1E37EFD2F1D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" name="Google Shape;352;p32">
              <a:extLst>
                <a:ext uri="{FF2B5EF4-FFF2-40B4-BE49-F238E27FC236}">
                  <a16:creationId xmlns:a16="http://schemas.microsoft.com/office/drawing/2014/main" xmlns="" id="{DADDF217-2A86-494E-AE0D-7F75C2DF8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7" name="Google Shape;353;p32">
              <a:extLst>
                <a:ext uri="{FF2B5EF4-FFF2-40B4-BE49-F238E27FC236}">
                  <a16:creationId xmlns:a16="http://schemas.microsoft.com/office/drawing/2014/main" xmlns="" id="{DF2B6593-E19B-3240-A26A-8B13727B0136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" name="Google Shape;354;p32">
              <a:extLst>
                <a:ext uri="{FF2B5EF4-FFF2-40B4-BE49-F238E27FC236}">
                  <a16:creationId xmlns:a16="http://schemas.microsoft.com/office/drawing/2014/main" xmlns="" id="{9224753A-F484-AB4D-B5DF-B0EB1632D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515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57;p33">
            <a:extLst>
              <a:ext uri="{FF2B5EF4-FFF2-40B4-BE49-F238E27FC236}">
                <a16:creationId xmlns:a16="http://schemas.microsoft.com/office/drawing/2014/main" xmlns="" id="{03A166EF-8112-EC41-93AB-2EC93FFDEA1B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58;p33">
              <a:extLst>
                <a:ext uri="{FF2B5EF4-FFF2-40B4-BE49-F238E27FC236}">
                  <a16:creationId xmlns:a16="http://schemas.microsoft.com/office/drawing/2014/main" xmlns="" id="{833965E2-D9B7-AC49-9A05-4EAD408D0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Google Shape;359;p33">
              <a:extLst>
                <a:ext uri="{FF2B5EF4-FFF2-40B4-BE49-F238E27FC236}">
                  <a16:creationId xmlns:a16="http://schemas.microsoft.com/office/drawing/2014/main" xmlns="" id="{1CCB3A77-4F4F-A245-9B59-DDAB2D99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7" name="Google Shape;360;p33">
              <a:extLst>
                <a:ext uri="{FF2B5EF4-FFF2-40B4-BE49-F238E27FC236}">
                  <a16:creationId xmlns:a16="http://schemas.microsoft.com/office/drawing/2014/main" xmlns="" id="{BF31FC8A-7D3D-844C-AABF-A61E759A993D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" name="Google Shape;361;p33">
              <a:extLst>
                <a:ext uri="{FF2B5EF4-FFF2-40B4-BE49-F238E27FC236}">
                  <a16:creationId xmlns:a16="http://schemas.microsoft.com/office/drawing/2014/main" xmlns="" id="{5B71B6E7-772F-174A-8F80-D32CBA44A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9" name="Google Shape;362;p33">
            <a:extLst>
              <a:ext uri="{FF2B5EF4-FFF2-40B4-BE49-F238E27FC236}">
                <a16:creationId xmlns:a16="http://schemas.microsoft.com/office/drawing/2014/main" xmlns="" id="{7C538943-9CEF-5F4D-BA61-A60BDBE4B652}"/>
              </a:ext>
            </a:extLst>
          </p:cNvPr>
          <p:cNvSpPr/>
          <p:nvPr/>
        </p:nvSpPr>
        <p:spPr>
          <a:xfrm>
            <a:off x="1816101" y="1185334"/>
            <a:ext cx="5507567" cy="44873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400"/>
          </a:p>
        </p:txBody>
      </p:sp>
      <p:sp>
        <p:nvSpPr>
          <p:cNvPr id="10" name="Google Shape;363;p33">
            <a:extLst>
              <a:ext uri="{FF2B5EF4-FFF2-40B4-BE49-F238E27FC236}">
                <a16:creationId xmlns:a16="http://schemas.microsoft.com/office/drawing/2014/main" xmlns="" id="{B09A5F2B-3C8B-0748-9BB6-5034CF83E158}"/>
              </a:ext>
            </a:extLst>
          </p:cNvPr>
          <p:cNvSpPr/>
          <p:nvPr/>
        </p:nvSpPr>
        <p:spPr>
          <a:xfrm flipH="1">
            <a:off x="7512051" y="1185333"/>
            <a:ext cx="3716867" cy="4489451"/>
          </a:xfrm>
          <a:custGeom>
            <a:avLst/>
            <a:gdLst/>
            <a:ahLst/>
            <a:cxnLst/>
            <a:rect l="l" t="t" r="r" b="b"/>
            <a:pathLst>
              <a:path w="47392" h="57242" extrusionOk="0">
                <a:moveTo>
                  <a:pt x="3316" y="2505"/>
                </a:moveTo>
                <a:lnTo>
                  <a:pt x="3316" y="2529"/>
                </a:lnTo>
                <a:cubicBezTo>
                  <a:pt x="4532" y="2529"/>
                  <a:pt x="4699" y="4294"/>
                  <a:pt x="3506" y="4532"/>
                </a:cubicBezTo>
                <a:cubicBezTo>
                  <a:pt x="3495" y="4544"/>
                  <a:pt x="3477" y="4550"/>
                  <a:pt x="3456" y="4550"/>
                </a:cubicBezTo>
                <a:cubicBezTo>
                  <a:pt x="3435" y="4550"/>
                  <a:pt x="3411" y="4544"/>
                  <a:pt x="3387" y="4532"/>
                </a:cubicBezTo>
                <a:cubicBezTo>
                  <a:pt x="2123" y="4532"/>
                  <a:pt x="2028" y="2648"/>
                  <a:pt x="3316" y="2505"/>
                </a:cubicBezTo>
                <a:close/>
                <a:moveTo>
                  <a:pt x="3292" y="6417"/>
                </a:moveTo>
                <a:cubicBezTo>
                  <a:pt x="4484" y="6417"/>
                  <a:pt x="4723" y="8110"/>
                  <a:pt x="3578" y="8444"/>
                </a:cubicBezTo>
                <a:lnTo>
                  <a:pt x="3387" y="8444"/>
                </a:lnTo>
                <a:cubicBezTo>
                  <a:pt x="3379" y="8444"/>
                  <a:pt x="3371" y="8444"/>
                  <a:pt x="3363" y="8444"/>
                </a:cubicBezTo>
                <a:cubicBezTo>
                  <a:pt x="2192" y="8444"/>
                  <a:pt x="1988" y="6725"/>
                  <a:pt x="3149" y="6440"/>
                </a:cubicBezTo>
                <a:cubicBezTo>
                  <a:pt x="3196" y="6440"/>
                  <a:pt x="3244" y="6440"/>
                  <a:pt x="3292" y="6417"/>
                </a:cubicBezTo>
                <a:close/>
                <a:moveTo>
                  <a:pt x="3292" y="10280"/>
                </a:moveTo>
                <a:cubicBezTo>
                  <a:pt x="3864" y="10280"/>
                  <a:pt x="4317" y="10734"/>
                  <a:pt x="4317" y="11306"/>
                </a:cubicBezTo>
                <a:lnTo>
                  <a:pt x="4317" y="11330"/>
                </a:lnTo>
                <a:lnTo>
                  <a:pt x="4317" y="11354"/>
                </a:lnTo>
                <a:cubicBezTo>
                  <a:pt x="4317" y="11735"/>
                  <a:pt x="4079" y="12117"/>
                  <a:pt x="3721" y="12284"/>
                </a:cubicBezTo>
                <a:cubicBezTo>
                  <a:pt x="3626" y="12308"/>
                  <a:pt x="3506" y="12332"/>
                  <a:pt x="3387" y="12332"/>
                </a:cubicBezTo>
                <a:cubicBezTo>
                  <a:pt x="2815" y="12332"/>
                  <a:pt x="2362" y="11878"/>
                  <a:pt x="2362" y="11306"/>
                </a:cubicBezTo>
                <a:lnTo>
                  <a:pt x="2362" y="11282"/>
                </a:lnTo>
                <a:lnTo>
                  <a:pt x="2362" y="11258"/>
                </a:lnTo>
                <a:cubicBezTo>
                  <a:pt x="2362" y="10829"/>
                  <a:pt x="2672" y="10423"/>
                  <a:pt x="3077" y="10304"/>
                </a:cubicBezTo>
                <a:cubicBezTo>
                  <a:pt x="3149" y="10280"/>
                  <a:pt x="3220" y="10280"/>
                  <a:pt x="3292" y="10280"/>
                </a:cubicBezTo>
                <a:close/>
                <a:moveTo>
                  <a:pt x="3340" y="14150"/>
                </a:moveTo>
                <a:cubicBezTo>
                  <a:pt x="3853" y="14150"/>
                  <a:pt x="4366" y="14502"/>
                  <a:pt x="4317" y="15194"/>
                </a:cubicBezTo>
                <a:lnTo>
                  <a:pt x="4317" y="15217"/>
                </a:lnTo>
                <a:cubicBezTo>
                  <a:pt x="4317" y="15599"/>
                  <a:pt x="4103" y="15957"/>
                  <a:pt x="3769" y="16124"/>
                </a:cubicBezTo>
                <a:cubicBezTo>
                  <a:pt x="3650" y="16171"/>
                  <a:pt x="3530" y="16195"/>
                  <a:pt x="3387" y="16195"/>
                </a:cubicBezTo>
                <a:cubicBezTo>
                  <a:pt x="2839" y="16195"/>
                  <a:pt x="2386" y="15742"/>
                  <a:pt x="2362" y="15170"/>
                </a:cubicBezTo>
                <a:lnTo>
                  <a:pt x="2362" y="15146"/>
                </a:lnTo>
                <a:cubicBezTo>
                  <a:pt x="2350" y="14478"/>
                  <a:pt x="2845" y="14150"/>
                  <a:pt x="3340" y="14150"/>
                </a:cubicBezTo>
                <a:close/>
                <a:moveTo>
                  <a:pt x="3292" y="17984"/>
                </a:moveTo>
                <a:cubicBezTo>
                  <a:pt x="3864" y="17984"/>
                  <a:pt x="4317" y="18461"/>
                  <a:pt x="4317" y="19010"/>
                </a:cubicBezTo>
                <a:lnTo>
                  <a:pt x="4317" y="19034"/>
                </a:lnTo>
                <a:lnTo>
                  <a:pt x="4317" y="19057"/>
                </a:lnTo>
                <a:lnTo>
                  <a:pt x="4317" y="19081"/>
                </a:lnTo>
                <a:lnTo>
                  <a:pt x="4317" y="19105"/>
                </a:lnTo>
                <a:cubicBezTo>
                  <a:pt x="4317" y="19439"/>
                  <a:pt x="4150" y="19749"/>
                  <a:pt x="3888" y="19964"/>
                </a:cubicBezTo>
                <a:cubicBezTo>
                  <a:pt x="3745" y="20035"/>
                  <a:pt x="3578" y="20083"/>
                  <a:pt x="3387" y="20083"/>
                </a:cubicBezTo>
                <a:lnTo>
                  <a:pt x="3387" y="20107"/>
                </a:lnTo>
                <a:cubicBezTo>
                  <a:pt x="2815" y="20107"/>
                  <a:pt x="2362" y="19630"/>
                  <a:pt x="2362" y="19057"/>
                </a:cubicBezTo>
                <a:lnTo>
                  <a:pt x="2362" y="19034"/>
                </a:lnTo>
                <a:lnTo>
                  <a:pt x="2362" y="18986"/>
                </a:lnTo>
                <a:lnTo>
                  <a:pt x="2362" y="18962"/>
                </a:lnTo>
                <a:cubicBezTo>
                  <a:pt x="2362" y="18604"/>
                  <a:pt x="2576" y="18246"/>
                  <a:pt x="2886" y="18079"/>
                </a:cubicBezTo>
                <a:cubicBezTo>
                  <a:pt x="3029" y="18008"/>
                  <a:pt x="3149" y="17984"/>
                  <a:pt x="3292" y="17984"/>
                </a:cubicBezTo>
                <a:close/>
                <a:moveTo>
                  <a:pt x="3336" y="21865"/>
                </a:moveTo>
                <a:cubicBezTo>
                  <a:pt x="3850" y="21865"/>
                  <a:pt x="4366" y="22224"/>
                  <a:pt x="4317" y="22921"/>
                </a:cubicBezTo>
                <a:lnTo>
                  <a:pt x="4317" y="22945"/>
                </a:lnTo>
                <a:lnTo>
                  <a:pt x="4317" y="22969"/>
                </a:lnTo>
                <a:cubicBezTo>
                  <a:pt x="4317" y="23279"/>
                  <a:pt x="4174" y="23589"/>
                  <a:pt x="3936" y="23780"/>
                </a:cubicBezTo>
                <a:cubicBezTo>
                  <a:pt x="3769" y="23875"/>
                  <a:pt x="3578" y="23923"/>
                  <a:pt x="3387" y="23923"/>
                </a:cubicBezTo>
                <a:cubicBezTo>
                  <a:pt x="2839" y="23923"/>
                  <a:pt x="2362" y="23470"/>
                  <a:pt x="2362" y="22897"/>
                </a:cubicBezTo>
                <a:lnTo>
                  <a:pt x="2362" y="22873"/>
                </a:lnTo>
                <a:lnTo>
                  <a:pt x="2362" y="22850"/>
                </a:lnTo>
                <a:cubicBezTo>
                  <a:pt x="2362" y="22188"/>
                  <a:pt x="2848" y="21865"/>
                  <a:pt x="3336" y="21865"/>
                </a:cubicBezTo>
                <a:close/>
                <a:moveTo>
                  <a:pt x="3292" y="25759"/>
                </a:moveTo>
                <a:cubicBezTo>
                  <a:pt x="3864" y="25759"/>
                  <a:pt x="4317" y="26212"/>
                  <a:pt x="4317" y="26785"/>
                </a:cubicBezTo>
                <a:lnTo>
                  <a:pt x="4317" y="26809"/>
                </a:lnTo>
                <a:lnTo>
                  <a:pt x="4317" y="26833"/>
                </a:lnTo>
                <a:lnTo>
                  <a:pt x="4317" y="26880"/>
                </a:lnTo>
                <a:cubicBezTo>
                  <a:pt x="4317" y="27524"/>
                  <a:pt x="3841" y="27836"/>
                  <a:pt x="3360" y="27836"/>
                </a:cubicBezTo>
                <a:cubicBezTo>
                  <a:pt x="2844" y="27836"/>
                  <a:pt x="2324" y="27477"/>
                  <a:pt x="2386" y="26785"/>
                </a:cubicBezTo>
                <a:lnTo>
                  <a:pt x="2386" y="26761"/>
                </a:lnTo>
                <a:cubicBezTo>
                  <a:pt x="2386" y="26761"/>
                  <a:pt x="2362" y="26737"/>
                  <a:pt x="2362" y="26737"/>
                </a:cubicBezTo>
                <a:lnTo>
                  <a:pt x="2362" y="26713"/>
                </a:lnTo>
                <a:cubicBezTo>
                  <a:pt x="2362" y="26403"/>
                  <a:pt x="2505" y="26117"/>
                  <a:pt x="2743" y="25926"/>
                </a:cubicBezTo>
                <a:cubicBezTo>
                  <a:pt x="2910" y="25807"/>
                  <a:pt x="3101" y="25759"/>
                  <a:pt x="3292" y="25759"/>
                </a:cubicBezTo>
                <a:close/>
                <a:moveTo>
                  <a:pt x="3250" y="29646"/>
                </a:moveTo>
                <a:cubicBezTo>
                  <a:pt x="3264" y="29646"/>
                  <a:pt x="3278" y="29646"/>
                  <a:pt x="3292" y="29647"/>
                </a:cubicBezTo>
                <a:cubicBezTo>
                  <a:pt x="3864" y="29647"/>
                  <a:pt x="4317" y="30100"/>
                  <a:pt x="4317" y="30673"/>
                </a:cubicBezTo>
                <a:lnTo>
                  <a:pt x="4317" y="30696"/>
                </a:lnTo>
                <a:lnTo>
                  <a:pt x="4317" y="30720"/>
                </a:lnTo>
                <a:cubicBezTo>
                  <a:pt x="4306" y="31361"/>
                  <a:pt x="3833" y="31667"/>
                  <a:pt x="3355" y="31667"/>
                </a:cubicBezTo>
                <a:cubicBezTo>
                  <a:pt x="2837" y="31667"/>
                  <a:pt x="2312" y="31307"/>
                  <a:pt x="2362" y="30625"/>
                </a:cubicBezTo>
                <a:lnTo>
                  <a:pt x="2362" y="30601"/>
                </a:lnTo>
                <a:lnTo>
                  <a:pt x="2362" y="30577"/>
                </a:lnTo>
                <a:cubicBezTo>
                  <a:pt x="2338" y="30066"/>
                  <a:pt x="2745" y="29646"/>
                  <a:pt x="3250" y="29646"/>
                </a:cubicBezTo>
                <a:close/>
                <a:moveTo>
                  <a:pt x="3299" y="33542"/>
                </a:moveTo>
                <a:cubicBezTo>
                  <a:pt x="3824" y="33542"/>
                  <a:pt x="4317" y="33948"/>
                  <a:pt x="4317" y="34560"/>
                </a:cubicBezTo>
                <a:lnTo>
                  <a:pt x="4317" y="34584"/>
                </a:lnTo>
                <a:lnTo>
                  <a:pt x="4317" y="34608"/>
                </a:lnTo>
                <a:cubicBezTo>
                  <a:pt x="4340" y="35106"/>
                  <a:pt x="3955" y="35518"/>
                  <a:pt x="3467" y="35518"/>
                </a:cubicBezTo>
                <a:cubicBezTo>
                  <a:pt x="3441" y="35518"/>
                  <a:pt x="3414" y="35517"/>
                  <a:pt x="3387" y="35514"/>
                </a:cubicBezTo>
                <a:cubicBezTo>
                  <a:pt x="2839" y="35514"/>
                  <a:pt x="2362" y="35061"/>
                  <a:pt x="2362" y="34489"/>
                </a:cubicBezTo>
                <a:lnTo>
                  <a:pt x="2362" y="34465"/>
                </a:lnTo>
                <a:cubicBezTo>
                  <a:pt x="2362" y="34226"/>
                  <a:pt x="2457" y="33988"/>
                  <a:pt x="2624" y="33797"/>
                </a:cubicBezTo>
                <a:cubicBezTo>
                  <a:pt x="2829" y="33622"/>
                  <a:pt x="3067" y="33542"/>
                  <a:pt x="3299" y="33542"/>
                </a:cubicBezTo>
                <a:close/>
                <a:moveTo>
                  <a:pt x="3248" y="37445"/>
                </a:moveTo>
                <a:cubicBezTo>
                  <a:pt x="3262" y="37445"/>
                  <a:pt x="3277" y="37445"/>
                  <a:pt x="3292" y="37446"/>
                </a:cubicBezTo>
                <a:cubicBezTo>
                  <a:pt x="3864" y="37446"/>
                  <a:pt x="4317" y="37899"/>
                  <a:pt x="4317" y="38472"/>
                </a:cubicBezTo>
                <a:lnTo>
                  <a:pt x="4317" y="38495"/>
                </a:lnTo>
                <a:lnTo>
                  <a:pt x="4317" y="38519"/>
                </a:lnTo>
                <a:cubicBezTo>
                  <a:pt x="4340" y="38995"/>
                  <a:pt x="3955" y="39405"/>
                  <a:pt x="3467" y="39405"/>
                </a:cubicBezTo>
                <a:cubicBezTo>
                  <a:pt x="3441" y="39405"/>
                  <a:pt x="3414" y="39404"/>
                  <a:pt x="3387" y="39402"/>
                </a:cubicBezTo>
                <a:cubicBezTo>
                  <a:pt x="2839" y="39402"/>
                  <a:pt x="2362" y="38949"/>
                  <a:pt x="2362" y="38376"/>
                </a:cubicBezTo>
                <a:lnTo>
                  <a:pt x="2362" y="38352"/>
                </a:lnTo>
                <a:cubicBezTo>
                  <a:pt x="2338" y="37842"/>
                  <a:pt x="2743" y="37445"/>
                  <a:pt x="3248" y="37445"/>
                </a:cubicBezTo>
                <a:close/>
                <a:moveTo>
                  <a:pt x="3292" y="41334"/>
                </a:moveTo>
                <a:lnTo>
                  <a:pt x="3292" y="41358"/>
                </a:lnTo>
                <a:cubicBezTo>
                  <a:pt x="3864" y="41358"/>
                  <a:pt x="4317" y="41811"/>
                  <a:pt x="4317" y="42383"/>
                </a:cubicBezTo>
                <a:lnTo>
                  <a:pt x="4317" y="42407"/>
                </a:lnTo>
                <a:cubicBezTo>
                  <a:pt x="4340" y="42905"/>
                  <a:pt x="3955" y="43317"/>
                  <a:pt x="3467" y="43317"/>
                </a:cubicBezTo>
                <a:cubicBezTo>
                  <a:pt x="3441" y="43317"/>
                  <a:pt x="3414" y="43316"/>
                  <a:pt x="3387" y="43313"/>
                </a:cubicBezTo>
                <a:cubicBezTo>
                  <a:pt x="2839" y="43313"/>
                  <a:pt x="2362" y="42836"/>
                  <a:pt x="2362" y="42288"/>
                </a:cubicBezTo>
                <a:lnTo>
                  <a:pt x="2362" y="42264"/>
                </a:lnTo>
                <a:lnTo>
                  <a:pt x="2362" y="42240"/>
                </a:lnTo>
                <a:cubicBezTo>
                  <a:pt x="2362" y="42049"/>
                  <a:pt x="2433" y="41835"/>
                  <a:pt x="2552" y="41668"/>
                </a:cubicBezTo>
                <a:cubicBezTo>
                  <a:pt x="2743" y="41453"/>
                  <a:pt x="3006" y="41334"/>
                  <a:pt x="3292" y="41334"/>
                </a:cubicBezTo>
                <a:close/>
                <a:moveTo>
                  <a:pt x="3212" y="45218"/>
                </a:moveTo>
                <a:cubicBezTo>
                  <a:pt x="3239" y="45218"/>
                  <a:pt x="3265" y="45219"/>
                  <a:pt x="3292" y="45221"/>
                </a:cubicBezTo>
                <a:lnTo>
                  <a:pt x="3292" y="45245"/>
                </a:lnTo>
                <a:cubicBezTo>
                  <a:pt x="3864" y="45245"/>
                  <a:pt x="4317" y="45698"/>
                  <a:pt x="4317" y="46271"/>
                </a:cubicBezTo>
                <a:lnTo>
                  <a:pt x="4317" y="46295"/>
                </a:lnTo>
                <a:cubicBezTo>
                  <a:pt x="4340" y="46791"/>
                  <a:pt x="3957" y="47181"/>
                  <a:pt x="3471" y="47181"/>
                </a:cubicBezTo>
                <a:cubicBezTo>
                  <a:pt x="3443" y="47181"/>
                  <a:pt x="3415" y="47180"/>
                  <a:pt x="3387" y="47177"/>
                </a:cubicBezTo>
                <a:cubicBezTo>
                  <a:pt x="2839" y="47177"/>
                  <a:pt x="2362" y="46724"/>
                  <a:pt x="2362" y="46151"/>
                </a:cubicBezTo>
                <a:lnTo>
                  <a:pt x="2362" y="46128"/>
                </a:lnTo>
                <a:cubicBezTo>
                  <a:pt x="2339" y="45630"/>
                  <a:pt x="2724" y="45218"/>
                  <a:pt x="3212" y="45218"/>
                </a:cubicBezTo>
                <a:close/>
                <a:moveTo>
                  <a:pt x="3287" y="49117"/>
                </a:moveTo>
                <a:cubicBezTo>
                  <a:pt x="3811" y="49117"/>
                  <a:pt x="4317" y="49521"/>
                  <a:pt x="4317" y="50158"/>
                </a:cubicBezTo>
                <a:cubicBezTo>
                  <a:pt x="4317" y="50301"/>
                  <a:pt x="4270" y="50468"/>
                  <a:pt x="4198" y="50611"/>
                </a:cubicBezTo>
                <a:cubicBezTo>
                  <a:pt x="3984" y="50894"/>
                  <a:pt x="3687" y="51020"/>
                  <a:pt x="3394" y="51020"/>
                </a:cubicBezTo>
                <a:cubicBezTo>
                  <a:pt x="2871" y="51020"/>
                  <a:pt x="2362" y="50618"/>
                  <a:pt x="2362" y="49991"/>
                </a:cubicBezTo>
                <a:cubicBezTo>
                  <a:pt x="2362" y="49824"/>
                  <a:pt x="2409" y="49657"/>
                  <a:pt x="2505" y="49491"/>
                </a:cubicBezTo>
                <a:cubicBezTo>
                  <a:pt x="2721" y="49233"/>
                  <a:pt x="3007" y="49117"/>
                  <a:pt x="3287" y="49117"/>
                </a:cubicBezTo>
                <a:close/>
                <a:moveTo>
                  <a:pt x="3272" y="53011"/>
                </a:moveTo>
                <a:cubicBezTo>
                  <a:pt x="3800" y="53011"/>
                  <a:pt x="4317" y="53414"/>
                  <a:pt x="4317" y="54046"/>
                </a:cubicBezTo>
                <a:cubicBezTo>
                  <a:pt x="4317" y="54189"/>
                  <a:pt x="4294" y="54332"/>
                  <a:pt x="4222" y="54475"/>
                </a:cubicBezTo>
                <a:cubicBezTo>
                  <a:pt x="4000" y="54790"/>
                  <a:pt x="3699" y="54923"/>
                  <a:pt x="3402" y="54923"/>
                </a:cubicBezTo>
                <a:cubicBezTo>
                  <a:pt x="2711" y="54923"/>
                  <a:pt x="2047" y="54203"/>
                  <a:pt x="2481" y="53402"/>
                </a:cubicBezTo>
                <a:cubicBezTo>
                  <a:pt x="2692" y="53132"/>
                  <a:pt x="2983" y="53011"/>
                  <a:pt x="3272" y="53011"/>
                </a:cubicBezTo>
                <a:close/>
                <a:moveTo>
                  <a:pt x="0" y="1"/>
                </a:moveTo>
                <a:lnTo>
                  <a:pt x="0" y="57242"/>
                </a:lnTo>
                <a:lnTo>
                  <a:pt x="47391" y="57242"/>
                </a:lnTo>
                <a:lnTo>
                  <a:pt x="473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400"/>
          </a:p>
        </p:txBody>
      </p:sp>
      <p:sp>
        <p:nvSpPr>
          <p:cNvPr id="11" name="Google Shape;366;p33">
            <a:extLst>
              <a:ext uri="{FF2B5EF4-FFF2-40B4-BE49-F238E27FC236}">
                <a16:creationId xmlns:a16="http://schemas.microsoft.com/office/drawing/2014/main" xmlns="" id="{AE49F972-64DE-A345-AC0B-B74B8B735347}"/>
              </a:ext>
            </a:extLst>
          </p:cNvPr>
          <p:cNvSpPr txBox="1"/>
          <p:nvPr/>
        </p:nvSpPr>
        <p:spPr>
          <a:xfrm>
            <a:off x="7772400" y="3448051"/>
            <a:ext cx="2861733" cy="12954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/>
          <a:p>
            <a:pPr algn="ctr" eaLnBrk="1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2357533" y="1541853"/>
            <a:ext cx="4424800" cy="129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subTitle" idx="1"/>
          </p:nvPr>
        </p:nvSpPr>
        <p:spPr>
          <a:xfrm>
            <a:off x="2357533" y="2852048"/>
            <a:ext cx="4424800" cy="135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09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36;p5">
            <a:extLst>
              <a:ext uri="{FF2B5EF4-FFF2-40B4-BE49-F238E27FC236}">
                <a16:creationId xmlns:a16="http://schemas.microsoft.com/office/drawing/2014/main" xmlns="" id="{2EB162E7-1048-A944-9046-0CA97DFE6438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8" name="Google Shape;37;p5">
              <a:extLst>
                <a:ext uri="{FF2B5EF4-FFF2-40B4-BE49-F238E27FC236}">
                  <a16:creationId xmlns:a16="http://schemas.microsoft.com/office/drawing/2014/main" xmlns="" id="{7759A4BF-D895-1B4A-8978-6649B23CE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9" name="Google Shape;38;p5">
              <a:extLst>
                <a:ext uri="{FF2B5EF4-FFF2-40B4-BE49-F238E27FC236}">
                  <a16:creationId xmlns:a16="http://schemas.microsoft.com/office/drawing/2014/main" xmlns="" id="{FBD1418A-7B22-554C-B8B1-499AF81647B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" name="Google Shape;39;p5">
              <a:extLst>
                <a:ext uri="{FF2B5EF4-FFF2-40B4-BE49-F238E27FC236}">
                  <a16:creationId xmlns:a16="http://schemas.microsoft.com/office/drawing/2014/main" xmlns="" id="{D8ED43A0-8FD2-9C49-A503-C8205E73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1" name="Google Shape;40;p5">
              <a:extLst>
                <a:ext uri="{FF2B5EF4-FFF2-40B4-BE49-F238E27FC236}">
                  <a16:creationId xmlns:a16="http://schemas.microsoft.com/office/drawing/2014/main" xmlns="" id="{3545AE81-1516-5C40-94A2-11C2ED96CE01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2" name="Google Shape;41;p5">
              <a:extLst>
                <a:ext uri="{FF2B5EF4-FFF2-40B4-BE49-F238E27FC236}">
                  <a16:creationId xmlns:a16="http://schemas.microsoft.com/office/drawing/2014/main" xmlns="" id="{5AFB7BB2-B3D5-E64C-8F0F-784F3276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686183" y="373444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686183" y="422964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8558033" y="373444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8558033" y="422964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715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tx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8;p34">
            <a:extLst>
              <a:ext uri="{FF2B5EF4-FFF2-40B4-BE49-F238E27FC236}">
                <a16:creationId xmlns:a16="http://schemas.microsoft.com/office/drawing/2014/main" xmlns="" id="{99D6D99A-90D1-094F-947A-36E1E3367F8C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499" y="114900"/>
            <a:chExt cx="8907003" cy="4913700"/>
          </a:xfrm>
        </p:grpSpPr>
        <p:sp>
          <p:nvSpPr>
            <p:cNvPr id="3" name="Google Shape;369;p34">
              <a:extLst>
                <a:ext uri="{FF2B5EF4-FFF2-40B4-BE49-F238E27FC236}">
                  <a16:creationId xmlns:a16="http://schemas.microsoft.com/office/drawing/2014/main" xmlns="" id="{EBFB3F3E-B102-5A49-9742-9D9B2F2E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72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4" name="Google Shape;370;p34">
              <a:extLst>
                <a:ext uri="{FF2B5EF4-FFF2-40B4-BE49-F238E27FC236}">
                  <a16:creationId xmlns:a16="http://schemas.microsoft.com/office/drawing/2014/main" xmlns="" id="{4F64E5D3-1056-5D49-A768-5F84D84E0C2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" name="Google Shape;371;p34">
              <a:extLst>
                <a:ext uri="{FF2B5EF4-FFF2-40B4-BE49-F238E27FC236}">
                  <a16:creationId xmlns:a16="http://schemas.microsoft.com/office/drawing/2014/main" xmlns="" id="{B06380A4-2C54-FB46-9B4E-36DEEF3AA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09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Google Shape;372;p34">
              <a:extLst>
                <a:ext uri="{FF2B5EF4-FFF2-40B4-BE49-F238E27FC236}">
                  <a16:creationId xmlns:a16="http://schemas.microsoft.com/office/drawing/2014/main" xmlns="" id="{2BD72B05-286F-B64F-B80E-642C25436BE8}"/>
                </a:ext>
              </a:extLst>
            </p:cNvPr>
            <p:cNvSpPr/>
            <p:nvPr/>
          </p:nvSpPr>
          <p:spPr>
            <a:xfrm>
              <a:off x="118499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7" name="Google Shape;373;p34">
              <a:extLst>
                <a:ext uri="{FF2B5EF4-FFF2-40B4-BE49-F238E27FC236}">
                  <a16:creationId xmlns:a16="http://schemas.microsoft.com/office/drawing/2014/main" xmlns="" id="{6DB55FA2-3D29-D046-8BC8-E3D2AA5C8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70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0328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5;p35">
            <a:extLst>
              <a:ext uri="{FF2B5EF4-FFF2-40B4-BE49-F238E27FC236}">
                <a16:creationId xmlns:a16="http://schemas.microsoft.com/office/drawing/2014/main" xmlns="" id="{C3E3BFB9-D3FA-B04E-A5CC-71BDD21B7071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3" name="Google Shape;376;p35">
              <a:extLst>
                <a:ext uri="{FF2B5EF4-FFF2-40B4-BE49-F238E27FC236}">
                  <a16:creationId xmlns:a16="http://schemas.microsoft.com/office/drawing/2014/main" xmlns="" id="{D32AFC24-1DBB-D44E-B8F5-DDA5A5234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4" name="Google Shape;377;p35">
              <a:extLst>
                <a:ext uri="{FF2B5EF4-FFF2-40B4-BE49-F238E27FC236}">
                  <a16:creationId xmlns:a16="http://schemas.microsoft.com/office/drawing/2014/main" xmlns="" id="{22B1BFE0-DD9C-974A-9AEF-7E7A5CF449E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" name="Google Shape;378;p35">
              <a:extLst>
                <a:ext uri="{FF2B5EF4-FFF2-40B4-BE49-F238E27FC236}">
                  <a16:creationId xmlns:a16="http://schemas.microsoft.com/office/drawing/2014/main" xmlns="" id="{AB78670C-A08D-5248-B4CD-80D79B6DE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Google Shape;379;p35">
              <a:extLst>
                <a:ext uri="{FF2B5EF4-FFF2-40B4-BE49-F238E27FC236}">
                  <a16:creationId xmlns:a16="http://schemas.microsoft.com/office/drawing/2014/main" xmlns="" id="{04C25C02-09FB-2247-BC1C-C94938E0D932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7" name="Google Shape;380;p35">
              <a:extLst>
                <a:ext uri="{FF2B5EF4-FFF2-40B4-BE49-F238E27FC236}">
                  <a16:creationId xmlns:a16="http://schemas.microsoft.com/office/drawing/2014/main" xmlns="" id="{59B9F569-BDAA-0C40-A47F-FDB29082E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51826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2;p36">
            <a:extLst>
              <a:ext uri="{FF2B5EF4-FFF2-40B4-BE49-F238E27FC236}">
                <a16:creationId xmlns:a16="http://schemas.microsoft.com/office/drawing/2014/main" xmlns="" id="{DBF50D8C-447C-2240-83AD-DAB786B19DAC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grpSp>
          <p:nvGrpSpPr>
            <p:cNvPr id="3" name="Google Shape;383;p36">
              <a:extLst>
                <a:ext uri="{FF2B5EF4-FFF2-40B4-BE49-F238E27FC236}">
                  <a16:creationId xmlns:a16="http://schemas.microsoft.com/office/drawing/2014/main" xmlns="" id="{B88BF76E-9846-0744-BC86-CBAC1BE5B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5" name="Google Shape;384;p36">
                <a:extLst>
                  <a:ext uri="{FF2B5EF4-FFF2-40B4-BE49-F238E27FC236}">
                    <a16:creationId xmlns:a16="http://schemas.microsoft.com/office/drawing/2014/main" xmlns="" id="{5B31317C-2149-0944-A36B-0C2981B07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698" y="114900"/>
                <a:ext cx="8425930" cy="4913700"/>
              </a:xfrm>
              <a:prstGeom prst="roundRect">
                <a:avLst>
                  <a:gd name="adj" fmla="val 1042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6" name="Google Shape;385;p36">
                <a:extLst>
                  <a:ext uri="{FF2B5EF4-FFF2-40B4-BE49-F238E27FC236}">
                    <a16:creationId xmlns:a16="http://schemas.microsoft.com/office/drawing/2014/main" xmlns="" id="{AC8F13D7-9339-8A4B-98E2-DB24B1D8C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635" y="214889"/>
                <a:ext cx="247681" cy="4710550"/>
              </a:xfrm>
              <a:prstGeom prst="rect">
                <a:avLst/>
              </a:prstGeom>
              <a:gradFill rotWithShape="0"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/>
              </a:gra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7" name="Google Shape;386;p36">
                <a:extLst>
                  <a:ext uri="{FF2B5EF4-FFF2-40B4-BE49-F238E27FC236}">
                    <a16:creationId xmlns:a16="http://schemas.microsoft.com/office/drawing/2014/main" xmlns="" id="{6C7FFB16-6220-3849-AE2E-15D2EB9B76C6}"/>
                  </a:ext>
                </a:extLst>
              </p:cNvPr>
              <p:cNvSpPr/>
              <p:nvPr/>
            </p:nvSpPr>
            <p:spPr>
              <a:xfrm>
                <a:off x="118625" y="114900"/>
                <a:ext cx="481073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8" name="Google Shape;387;p36">
                <a:extLst>
                  <a:ext uri="{FF2B5EF4-FFF2-40B4-BE49-F238E27FC236}">
                    <a16:creationId xmlns:a16="http://schemas.microsoft.com/office/drawing/2014/main" xmlns="" id="{E409E1CE-0A65-E94B-95B5-0BE392F69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996" y="114900"/>
                <a:ext cx="247681" cy="4913700"/>
              </a:xfrm>
              <a:prstGeom prst="roundRect">
                <a:avLst>
                  <a:gd name="adj" fmla="val 20514"/>
                </a:avLst>
              </a:prstGeom>
              <a:gradFill rotWithShape="0">
                <a:gsLst>
                  <a:gs pos="0">
                    <a:schemeClr val="tx1"/>
                  </a:gs>
                  <a:gs pos="100000">
                    <a:srgbClr val="1A2528"/>
                  </a:gs>
                </a:gsLst>
                <a:lin ang="0"/>
              </a:gra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sp>
          <p:nvSpPr>
            <p:cNvPr id="4" name="Google Shape;388;p36">
              <a:extLst>
                <a:ext uri="{FF2B5EF4-FFF2-40B4-BE49-F238E27FC236}">
                  <a16:creationId xmlns:a16="http://schemas.microsoft.com/office/drawing/2014/main" xmlns="" id="{FE8F3A62-9249-6346-A5C3-069CFD0E0DED}"/>
                </a:ext>
              </a:extLst>
            </p:cNvPr>
            <p:cNvSpPr/>
            <p:nvPr/>
          </p:nvSpPr>
          <p:spPr>
            <a:xfrm>
              <a:off x="1074421" y="387883"/>
              <a:ext cx="7679710" cy="4367733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924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FD404A-3144-FB46-AD9C-35345908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2984-74C4-E34E-B3A1-167B25025A51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9B0321-F034-1340-8993-7D2042EF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CF05B1-8D11-1342-96BE-01EA4C4C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4515-AA9F-6441-AA1E-4090344E0DA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24314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F30CE3-9541-134C-86A7-5162A782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D22C-3CB0-8748-A6AD-B878447017F8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FE119-0B47-EC43-8196-949A08FA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4B9A88-5259-2943-9DEF-A6540D03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9F8D4-E2FC-2F4E-B295-BB64F5E39D0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6883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3D23EB-1717-F243-950D-E6196F8D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6747-68DB-084A-A806-645A448E49CD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6E75D8-DBE4-5C4A-9F91-70E77F70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938B0-FE55-F142-811B-C53CC8AF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2CB27-FAC8-7543-97E9-1C7D8CFA3A9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3325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3D3C2CC-8EA7-964A-ADD0-21873A16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43A4-E9BB-5940-B96B-F0028809C17A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CAB4048-548E-5541-99E9-FD206F65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8BD0CF0-CA7B-8C46-AC2D-A5177CCA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A15D9-4F17-5944-970B-21D25AFB843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1662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173CE20-D966-0543-B048-5E4B5C18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7141-7253-8943-95DD-4683ADA7C1F1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EC2A372-6BB1-1245-9934-1AB5C8F0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1094EC4-D063-A242-A8FF-8273F75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1296A-B094-0E4E-A26D-ED63B9CFC15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14269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C8C8E47-3D89-4047-8390-6F784DCF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405C-02D1-0544-9B53-61D2DF04588B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71A2AE7-1DFE-6E43-BB63-C04DD8DE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67CF3CF-B5F1-D54E-ACE1-5E2AC9C3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0926E-EBA6-5846-9EF1-60C8A933B0C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35850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D98A126-6C9F-3142-8C9D-09E16CC4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0B4F-0C57-C049-B075-EA6B34CFE92E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65F8948-2440-F844-8107-B3638A0F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24410E7-B1C6-B14E-A4C4-57E4D7C2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2C8A-06B3-EC40-BB25-3F4FE8D0664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489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8;p6">
            <a:extLst>
              <a:ext uri="{FF2B5EF4-FFF2-40B4-BE49-F238E27FC236}">
                <a16:creationId xmlns:a16="http://schemas.microsoft.com/office/drawing/2014/main" xmlns="" id="{797821E5-3C54-2440-AF48-12574AD1F820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4" name="Google Shape;49;p6">
              <a:extLst>
                <a:ext uri="{FF2B5EF4-FFF2-40B4-BE49-F238E27FC236}">
                  <a16:creationId xmlns:a16="http://schemas.microsoft.com/office/drawing/2014/main" xmlns="" id="{4651111D-E260-F84F-AC30-70A7E09C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5" name="Google Shape;50;p6">
              <a:extLst>
                <a:ext uri="{FF2B5EF4-FFF2-40B4-BE49-F238E27FC236}">
                  <a16:creationId xmlns:a16="http://schemas.microsoft.com/office/drawing/2014/main" xmlns="" id="{BEA7FBB3-E3F0-B34B-BC83-77229304677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" name="Google Shape;51;p6">
              <a:extLst>
                <a:ext uri="{FF2B5EF4-FFF2-40B4-BE49-F238E27FC236}">
                  <a16:creationId xmlns:a16="http://schemas.microsoft.com/office/drawing/2014/main" xmlns="" id="{250A0BEB-754E-5E4F-B02F-4EB6DCE5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7" name="Google Shape;52;p6">
              <a:extLst>
                <a:ext uri="{FF2B5EF4-FFF2-40B4-BE49-F238E27FC236}">
                  <a16:creationId xmlns:a16="http://schemas.microsoft.com/office/drawing/2014/main" xmlns="" id="{824C958A-FCCC-5541-924C-356CDC31D98A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" name="Google Shape;53;p6">
              <a:extLst>
                <a:ext uri="{FF2B5EF4-FFF2-40B4-BE49-F238E27FC236}">
                  <a16:creationId xmlns:a16="http://schemas.microsoft.com/office/drawing/2014/main" xmlns="" id="{56E0844E-31B9-7545-8C8D-DB006D80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98068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355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9654003-479F-FD47-A128-F227325F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FA80-F431-4F40-A899-A08ADFCA6AC3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BB94F44-F0F2-6749-A286-E2F18291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4D50288-CBA4-3848-9C90-D53101CF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B4B6A-E7DD-0C4C-99E9-8894B41E6F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8993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AA1702F-6762-D943-8196-D2D4449C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1FB6-0423-284F-B868-6D527E9F44B5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131D512-DC53-A94B-8ED5-1E249261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21F116B-CE3C-9E4D-B8F3-C3FE64AE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D1F3-F6AC-BB4C-9D11-CC40153CD33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93863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8420A-C21E-5340-BB0B-70652BC0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6FDB-7CFC-A34A-8D99-1C6CB58DCEC3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8066C5-C8C5-5D4D-B14E-6B512C76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EFAAB6-F7F7-854A-80FF-D7A58CAB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DA825-D7FD-4142-B978-33573B3C0CD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944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CA0244-7EA5-8946-B2E0-9CE33D8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5573-0F13-B046-8A72-0445CDA90353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E23BEB-F7E2-CD42-928F-72F8ED8A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429C04-2810-B547-918E-622A463D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B9FC2-9EA0-4A48-B930-9F1D1A53D4E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2945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9/26/2022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6;p7">
            <a:extLst>
              <a:ext uri="{FF2B5EF4-FFF2-40B4-BE49-F238E27FC236}">
                <a16:creationId xmlns:a16="http://schemas.microsoft.com/office/drawing/2014/main" xmlns="" id="{8F18B952-B771-EA41-94AE-AB0CAEE98F0A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57;p7">
              <a:extLst>
                <a:ext uri="{FF2B5EF4-FFF2-40B4-BE49-F238E27FC236}">
                  <a16:creationId xmlns:a16="http://schemas.microsoft.com/office/drawing/2014/main" xmlns="" id="{4AD84488-AE50-4B4D-943D-5245903A9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58;p7">
              <a:extLst>
                <a:ext uri="{FF2B5EF4-FFF2-40B4-BE49-F238E27FC236}">
                  <a16:creationId xmlns:a16="http://schemas.microsoft.com/office/drawing/2014/main" xmlns="" id="{A93022D3-9B77-2A41-B8A1-9C09800A379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59;p7">
              <a:extLst>
                <a:ext uri="{FF2B5EF4-FFF2-40B4-BE49-F238E27FC236}">
                  <a16:creationId xmlns:a16="http://schemas.microsoft.com/office/drawing/2014/main" xmlns="" id="{1C975497-9208-C84A-BAF7-FF8D5E6D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60;p7">
              <a:extLst>
                <a:ext uri="{FF2B5EF4-FFF2-40B4-BE49-F238E27FC236}">
                  <a16:creationId xmlns:a16="http://schemas.microsoft.com/office/drawing/2014/main" xmlns="" id="{D95189A1-AE20-504D-A51B-9C07F5681572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61;p7">
              <a:extLst>
                <a:ext uri="{FF2B5EF4-FFF2-40B4-BE49-F238E27FC236}">
                  <a16:creationId xmlns:a16="http://schemas.microsoft.com/office/drawing/2014/main" xmlns="" id="{A79E34A2-4CD0-B840-9BD0-0529C3DE3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2680533" y="3375833"/>
            <a:ext cx="4177200" cy="15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2680533" y="1989567"/>
            <a:ext cx="4177200" cy="133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51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9/26/2022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9/26/2022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"/>
          <p:cNvSpPr txBox="1">
            <a:spLocks noGrp="1"/>
          </p:cNvSpPr>
          <p:nvPr>
            <p:ph type="title"/>
          </p:nvPr>
        </p:nvSpPr>
        <p:spPr>
          <a:xfrm>
            <a:off x="908500" y="407767"/>
            <a:ext cx="9138400" cy="27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6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97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5;p8">
            <a:extLst>
              <a:ext uri="{FF2B5EF4-FFF2-40B4-BE49-F238E27FC236}">
                <a16:creationId xmlns:a16="http://schemas.microsoft.com/office/drawing/2014/main" xmlns="" id="{80D12AF7-5DEB-6747-99E1-DE572837D461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4" name="Google Shape;66;p8">
              <a:extLst>
                <a:ext uri="{FF2B5EF4-FFF2-40B4-BE49-F238E27FC236}">
                  <a16:creationId xmlns:a16="http://schemas.microsoft.com/office/drawing/2014/main" xmlns="" id="{852430FE-25D6-E541-8E42-BD0A6BE03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rgbClr val="153740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5" name="Google Shape;67;p8">
              <a:extLst>
                <a:ext uri="{FF2B5EF4-FFF2-40B4-BE49-F238E27FC236}">
                  <a16:creationId xmlns:a16="http://schemas.microsoft.com/office/drawing/2014/main" xmlns="" id="{158F9307-CC9C-AF4D-BF11-4FACE4A04D3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" name="Google Shape;68;p8">
              <a:extLst>
                <a:ext uri="{FF2B5EF4-FFF2-40B4-BE49-F238E27FC236}">
                  <a16:creationId xmlns:a16="http://schemas.microsoft.com/office/drawing/2014/main" xmlns="" id="{C128C491-AE9C-354E-86C3-24EFD451D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7" name="Google Shape;69;p8">
              <a:extLst>
                <a:ext uri="{FF2B5EF4-FFF2-40B4-BE49-F238E27FC236}">
                  <a16:creationId xmlns:a16="http://schemas.microsoft.com/office/drawing/2014/main" xmlns="" id="{77B61BE5-CA3E-0C42-8555-105134AD4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 rotWithShape="0">
              <a:gsLst>
                <a:gs pos="0">
                  <a:srgbClr val="1A2528"/>
                </a:gs>
                <a:gs pos="35001">
                  <a:srgbClr val="153740"/>
                </a:gs>
                <a:gs pos="78999">
                  <a:srgbClr val="1A2528"/>
                </a:gs>
                <a:gs pos="100000">
                  <a:srgbClr val="153740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70;p8">
              <a:extLst>
                <a:ext uri="{FF2B5EF4-FFF2-40B4-BE49-F238E27FC236}">
                  <a16:creationId xmlns:a16="http://schemas.microsoft.com/office/drawing/2014/main" xmlns="" id="{EBDF20C1-86CD-1740-A09A-8C6BAD7C6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378467" y="2022700"/>
            <a:ext cx="6661200" cy="29624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43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3;p9">
            <a:extLst>
              <a:ext uri="{FF2B5EF4-FFF2-40B4-BE49-F238E27FC236}">
                <a16:creationId xmlns:a16="http://schemas.microsoft.com/office/drawing/2014/main" xmlns="" id="{C329990E-D7B8-1440-8E43-50D5FE826BA8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74;p9">
              <a:extLst>
                <a:ext uri="{FF2B5EF4-FFF2-40B4-BE49-F238E27FC236}">
                  <a16:creationId xmlns:a16="http://schemas.microsoft.com/office/drawing/2014/main" xmlns="" id="{D89A1307-4235-D94F-8E97-E4A46C22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75;p9">
              <a:extLst>
                <a:ext uri="{FF2B5EF4-FFF2-40B4-BE49-F238E27FC236}">
                  <a16:creationId xmlns:a16="http://schemas.microsoft.com/office/drawing/2014/main" xmlns="" id="{036C3C3A-F647-7144-A85B-BB3E69AD061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76;p9">
              <a:extLst>
                <a:ext uri="{FF2B5EF4-FFF2-40B4-BE49-F238E27FC236}">
                  <a16:creationId xmlns:a16="http://schemas.microsoft.com/office/drawing/2014/main" xmlns="" id="{4506D30A-3240-494C-BC7F-B0A318921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77;p9">
              <a:extLst>
                <a:ext uri="{FF2B5EF4-FFF2-40B4-BE49-F238E27FC236}">
                  <a16:creationId xmlns:a16="http://schemas.microsoft.com/office/drawing/2014/main" xmlns="" id="{D046082E-9EBA-B745-8FC4-A0936C306F34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78;p9">
              <a:extLst>
                <a:ext uri="{FF2B5EF4-FFF2-40B4-BE49-F238E27FC236}">
                  <a16:creationId xmlns:a16="http://schemas.microsoft.com/office/drawing/2014/main" xmlns="" id="{41BA8C9E-5A61-EA47-9FD7-0BAA585AE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4649567" y="2991000"/>
            <a:ext cx="5593600" cy="185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649567" y="2177433"/>
            <a:ext cx="5593600" cy="62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98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2;p10">
            <a:extLst>
              <a:ext uri="{FF2B5EF4-FFF2-40B4-BE49-F238E27FC236}">
                <a16:creationId xmlns:a16="http://schemas.microsoft.com/office/drawing/2014/main" xmlns="" id="{0D9B2A1B-F8BF-9C49-B1BD-7B125CEA8D37}"/>
              </a:ext>
            </a:extLst>
          </p:cNvPr>
          <p:cNvGrpSpPr>
            <a:grpSpLocks/>
          </p:cNvGrpSpPr>
          <p:nvPr/>
        </p:nvGrpSpPr>
        <p:grpSpPr bwMode="auto">
          <a:xfrm>
            <a:off x="-2118" y="0"/>
            <a:ext cx="12196235" cy="6858000"/>
            <a:chOff x="-2319" y="0"/>
            <a:chExt cx="9148637" cy="5143650"/>
          </a:xfrm>
        </p:grpSpPr>
        <p:sp>
          <p:nvSpPr>
            <p:cNvPr id="4" name="Google Shape;83;p10">
              <a:extLst>
                <a:ext uri="{FF2B5EF4-FFF2-40B4-BE49-F238E27FC236}">
                  <a16:creationId xmlns:a16="http://schemas.microsoft.com/office/drawing/2014/main" xmlns="" id="{47006806-30D9-6944-998C-689A4D562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31" y="2571825"/>
              <a:ext cx="9145460" cy="2571825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0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5" name="Google Shape;84;p10">
              <a:extLst>
                <a:ext uri="{FF2B5EF4-FFF2-40B4-BE49-F238E27FC236}">
                  <a16:creationId xmlns:a16="http://schemas.microsoft.com/office/drawing/2014/main" xmlns="" id="{6A56C88B-5D57-7F46-B410-118FCCD1A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6" name="Google Shape;85;p10">
                <a:extLst>
                  <a:ext uri="{FF2B5EF4-FFF2-40B4-BE49-F238E27FC236}">
                    <a16:creationId xmlns:a16="http://schemas.microsoft.com/office/drawing/2014/main" xmlns="" id="{CA3C81AB-61BF-6D4A-BB9B-50E9760DA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19" y="0"/>
                <a:ext cx="309612" cy="514365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7" name="Google Shape;86;p10">
                <a:extLst>
                  <a:ext uri="{FF2B5EF4-FFF2-40B4-BE49-F238E27FC236}">
                    <a16:creationId xmlns:a16="http://schemas.microsoft.com/office/drawing/2014/main" xmlns="" id="{A1549DC8-C805-5B47-8592-5F02DB699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17213" y="-4414768"/>
                <a:ext cx="309572" cy="9139109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8" name="Google Shape;87;p10">
                <a:extLst>
                  <a:ext uri="{FF2B5EF4-FFF2-40B4-BE49-F238E27FC236}">
                    <a16:creationId xmlns:a16="http://schemas.microsoft.com/office/drawing/2014/main" xmlns="" id="{C19FEE47-8340-0846-9183-2EF08CBA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6706" y="0"/>
                <a:ext cx="309612" cy="514365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9" name="Google Shape;88;p10">
                <a:extLst>
                  <a:ext uri="{FF2B5EF4-FFF2-40B4-BE49-F238E27FC236}">
                    <a16:creationId xmlns:a16="http://schemas.microsoft.com/office/drawing/2014/main" xmlns="" id="{2409E35D-88C2-1746-9660-82656F414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17214" y="419310"/>
                <a:ext cx="309571" cy="9139109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pic>
        <p:nvPicPr>
          <p:cNvPr id="10" name="Google Shape;89;p10">
            <a:extLst>
              <a:ext uri="{FF2B5EF4-FFF2-40B4-BE49-F238E27FC236}">
                <a16:creationId xmlns:a16="http://schemas.microsoft.com/office/drawing/2014/main" xmlns="" id="{574DD7AC-03F2-2049-8E2B-5DA9B1BE836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999">
            <a:off x="10517718" y="533400"/>
            <a:ext cx="2099733" cy="45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1269315" y="4813244"/>
            <a:ext cx="4114000" cy="11052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13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2;p11">
            <a:extLst>
              <a:ext uri="{FF2B5EF4-FFF2-40B4-BE49-F238E27FC236}">
                <a16:creationId xmlns:a16="http://schemas.microsoft.com/office/drawing/2014/main" xmlns="" id="{2E47A913-9304-3745-982F-F8DE985BC0AC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93;p11">
              <a:extLst>
                <a:ext uri="{FF2B5EF4-FFF2-40B4-BE49-F238E27FC236}">
                  <a16:creationId xmlns:a16="http://schemas.microsoft.com/office/drawing/2014/main" xmlns="" id="{E48FA97B-1660-E84C-AA1B-0C5E3642B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rgbClr val="153740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94;p11">
              <a:extLst>
                <a:ext uri="{FF2B5EF4-FFF2-40B4-BE49-F238E27FC236}">
                  <a16:creationId xmlns:a16="http://schemas.microsoft.com/office/drawing/2014/main" xmlns="" id="{53E84185-7CBB-B54A-BA3A-6E6A463D852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95;p11">
              <a:extLst>
                <a:ext uri="{FF2B5EF4-FFF2-40B4-BE49-F238E27FC236}">
                  <a16:creationId xmlns:a16="http://schemas.microsoft.com/office/drawing/2014/main" xmlns="" id="{9756BC40-19F0-194D-AF08-9051D42BC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96;p11">
              <a:extLst>
                <a:ext uri="{FF2B5EF4-FFF2-40B4-BE49-F238E27FC236}">
                  <a16:creationId xmlns:a16="http://schemas.microsoft.com/office/drawing/2014/main" xmlns="" id="{C0C040BE-351A-1948-B427-F0258F649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 rotWithShape="0">
              <a:gsLst>
                <a:gs pos="0">
                  <a:srgbClr val="1A2528"/>
                </a:gs>
                <a:gs pos="35001">
                  <a:srgbClr val="153740"/>
                </a:gs>
                <a:gs pos="78999">
                  <a:srgbClr val="1A2528"/>
                </a:gs>
                <a:gs pos="100000">
                  <a:srgbClr val="153740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97;p11">
              <a:extLst>
                <a:ext uri="{FF2B5EF4-FFF2-40B4-BE49-F238E27FC236}">
                  <a16:creationId xmlns:a16="http://schemas.microsoft.com/office/drawing/2014/main" xmlns="" id="{0DDC9CD7-A3DD-134A-B96E-5E2B37408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2698133" y="2081617"/>
            <a:ext cx="7456800" cy="16740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4583000" y="3834667"/>
            <a:ext cx="3687200" cy="8320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3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6;p1">
            <a:extLst>
              <a:ext uri="{FF2B5EF4-FFF2-40B4-BE49-F238E27FC236}">
                <a16:creationId xmlns:a16="http://schemas.microsoft.com/office/drawing/2014/main" xmlns="" id="{4D38A437-7BA5-F540-86B9-116D20E8548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24518" y="516467"/>
            <a:ext cx="9806516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4099" name="Google Shape;7;p1">
            <a:extLst>
              <a:ext uri="{FF2B5EF4-FFF2-40B4-BE49-F238E27FC236}">
                <a16:creationId xmlns:a16="http://schemas.microsoft.com/office/drawing/2014/main" xmlns="" id="{095D6909-7CF6-9847-955B-0B9BC9560B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24518" y="1733551"/>
            <a:ext cx="9806516" cy="43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007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3" r:id="rId13"/>
    <p:sldLayoutId id="2147483864" r:id="rId14"/>
    <p:sldLayoutId id="2147483865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xmlns="" id="{3AE852B6-EDEF-6F4C-9E88-0AD177AF0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xmlns="" id="{CC9F2FBC-0528-A54D-B85F-C694B6217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402399-9D15-EA40-BBD7-8735FFF15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90BF5B-003E-D545-A383-078408B3B8CB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567DB4-EEFE-D34A-B3EC-891554FC2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CC8F4B-D344-1F43-AB9B-D79EE411A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D374F68-ADCA-ED40-A73B-2B002FF12C8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5960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Hình nền Powerpoint đơn giản, đẹp (116)">
            <a:extLst>
              <a:ext uri="{FF2B5EF4-FFF2-40B4-BE49-F238E27FC236}">
                <a16:creationId xmlns:a16="http://schemas.microsoft.com/office/drawing/2014/main" xmlns="" id="{901B4C1A-67D9-4243-B410-D23E244E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00790" y="348926"/>
            <a:ext cx="1900990" cy="1825772"/>
          </a:xfrm>
          <a:prstGeom prst="ellipse">
            <a:avLst/>
          </a:prstGeom>
          <a:solidFill>
            <a:srgbClr val="E6B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8660986"/>
              </p:ext>
            </p:extLst>
          </p:nvPr>
        </p:nvGraphicFramePr>
        <p:xfrm>
          <a:off x="2514601" y="635445"/>
          <a:ext cx="89394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9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0790" y="348926"/>
            <a:ext cx="1900990" cy="1825772"/>
          </a:xfrm>
          <a:prstGeom prst="ellipse">
            <a:avLst/>
          </a:prstGeom>
          <a:solidFill>
            <a:srgbClr val="EFCF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23867" y="2286014"/>
            <a:ext cx="3200400" cy="3200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192" y="1825811"/>
            <a:ext cx="224990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47" y="2967470"/>
            <a:ext cx="2381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0" y="4680284"/>
            <a:ext cx="1284880" cy="18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65" y="348926"/>
            <a:ext cx="1284880" cy="18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8014" y="4177484"/>
            <a:ext cx="141170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0442" y="4177483"/>
            <a:ext cx="157212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364" y="721903"/>
            <a:ext cx="465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382" y="3049595"/>
            <a:ext cx="3715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7433" y="2708185"/>
            <a:ext cx="381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0790" y="348926"/>
            <a:ext cx="1900990" cy="1825772"/>
          </a:xfrm>
          <a:prstGeom prst="ellipse">
            <a:avLst/>
          </a:prstGeom>
          <a:solidFill>
            <a:srgbClr val="EFCF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2" y="2724235"/>
            <a:ext cx="3983623" cy="288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07" y="348926"/>
            <a:ext cx="5790402" cy="30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52" y="3650915"/>
            <a:ext cx="4004138" cy="305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4747" y="457192"/>
            <a:ext cx="1900990" cy="1825772"/>
          </a:xfrm>
          <a:prstGeom prst="ellipse">
            <a:avLst/>
          </a:prstGeom>
          <a:solidFill>
            <a:srgbClr val="E6B6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4484" y="1368935"/>
            <a:ext cx="440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9067" y="3236495"/>
            <a:ext cx="2626894" cy="19491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9858" y="3236495"/>
            <a:ext cx="2626894" cy="19491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1594" y="3236495"/>
            <a:ext cx="2626894" cy="19491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40242" y="4211053"/>
            <a:ext cx="12753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11453" y="4182980"/>
            <a:ext cx="12753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4747" y="457192"/>
            <a:ext cx="1900990" cy="1825772"/>
          </a:xfrm>
          <a:prstGeom prst="ellipse">
            <a:avLst/>
          </a:prstGeom>
          <a:solidFill>
            <a:srgbClr val="E6B6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242" y="1134598"/>
            <a:ext cx="440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85737" y="2138580"/>
            <a:ext cx="1820779" cy="7249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85737" y="3621597"/>
            <a:ext cx="1820779" cy="991937"/>
          </a:xfrm>
          <a:prstGeom prst="roundRect">
            <a:avLst/>
          </a:prstGeom>
          <a:solidFill>
            <a:srgbClr val="76F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85737" y="5487411"/>
            <a:ext cx="1820779" cy="724931"/>
          </a:xfrm>
          <a:prstGeom prst="roundRect">
            <a:avLst/>
          </a:prstGeom>
          <a:solidFill>
            <a:srgbClr val="A2E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64242" y="2138580"/>
            <a:ext cx="6705600" cy="7249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64241" y="3128213"/>
            <a:ext cx="6705601" cy="1985210"/>
          </a:xfrm>
          <a:prstGeom prst="roundRect">
            <a:avLst/>
          </a:prstGeom>
          <a:solidFill>
            <a:srgbClr val="76F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64242" y="5379123"/>
            <a:ext cx="6705600" cy="901361"/>
          </a:xfrm>
          <a:prstGeom prst="roundRect">
            <a:avLst/>
          </a:prstGeom>
          <a:solidFill>
            <a:srgbClr val="A2E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0250" y="197683"/>
            <a:ext cx="566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minh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203" y="1159462"/>
            <a:ext cx="1820779" cy="5879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80202" y="3529855"/>
            <a:ext cx="1820779" cy="1091487"/>
          </a:xfrm>
          <a:prstGeom prst="roundRect">
            <a:avLst/>
          </a:prstGeom>
          <a:solidFill>
            <a:srgbClr val="76F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41622" y="920778"/>
            <a:ext cx="9914020" cy="1057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VB “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444" y="62251"/>
            <a:ext cx="2468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4284" y="6022750"/>
            <a:ext cx="1820779" cy="724931"/>
          </a:xfrm>
          <a:prstGeom prst="roundRect">
            <a:avLst/>
          </a:prstGeom>
          <a:solidFill>
            <a:srgbClr val="EFC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xmlns="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BD16160D-5FD9-CD65-A322-2748124A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99771"/>
              </p:ext>
            </p:extLst>
          </p:nvPr>
        </p:nvGraphicFramePr>
        <p:xfrm>
          <a:off x="1343770" y="1425989"/>
          <a:ext cx="10352600" cy="443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150">
                  <a:extLst>
                    <a:ext uri="{9D8B030D-6E8A-4147-A177-3AD203B41FA5}">
                      <a16:colId xmlns:a16="http://schemas.microsoft.com/office/drawing/2014/main" xmlns="" val="2245356461"/>
                    </a:ext>
                  </a:extLst>
                </a:gridCol>
                <a:gridCol w="2588150">
                  <a:extLst>
                    <a:ext uri="{9D8B030D-6E8A-4147-A177-3AD203B41FA5}">
                      <a16:colId xmlns:a16="http://schemas.microsoft.com/office/drawing/2014/main" xmlns="" val="2523486133"/>
                    </a:ext>
                  </a:extLst>
                </a:gridCol>
                <a:gridCol w="2588150">
                  <a:extLst>
                    <a:ext uri="{9D8B030D-6E8A-4147-A177-3AD203B41FA5}">
                      <a16:colId xmlns:a16="http://schemas.microsoft.com/office/drawing/2014/main" xmlns="" val="4168328439"/>
                    </a:ext>
                  </a:extLst>
                </a:gridCol>
                <a:gridCol w="2588150">
                  <a:extLst>
                    <a:ext uri="{9D8B030D-6E8A-4147-A177-3AD203B41FA5}">
                      <a16:colId xmlns:a16="http://schemas.microsoft.com/office/drawing/2014/main" xmlns="" val="1754731244"/>
                    </a:ext>
                  </a:extLst>
                </a:gridCol>
              </a:tblGrid>
              <a:tr h="156988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đàn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ông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cô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độc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rừng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endParaRPr lang="en-US" sz="2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Dọc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đường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xứ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Nghệ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Buổi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học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cuối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24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344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280874"/>
                  </a:ext>
                </a:extLst>
              </a:tr>
              <a:tr h="1372067"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Lí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lẽ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Tại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sao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đó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biểu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lòng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8233406"/>
                  </a:ext>
                </a:extLst>
              </a:tr>
            </a:tbl>
          </a:graphicData>
        </a:graphic>
      </p:graphicFrame>
      <p:pic>
        <p:nvPicPr>
          <p:cNvPr id="13" name="Google Shape;592;p49">
            <a:extLst>
              <a:ext uri="{FF2B5EF4-FFF2-40B4-BE49-F238E27FC236}">
                <a16:creationId xmlns:a16="http://schemas.microsoft.com/office/drawing/2014/main" xmlns="" id="{F0FDDE71-346C-670C-FB03-AECCB33EF9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90" y="5690236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591;p49">
            <a:extLst>
              <a:ext uri="{FF2B5EF4-FFF2-40B4-BE49-F238E27FC236}">
                <a16:creationId xmlns:a16="http://schemas.microsoft.com/office/drawing/2014/main" xmlns="" id="{5C62C629-DEF1-9BEA-8950-A53E2AEC9EBD}"/>
              </a:ext>
            </a:extLst>
          </p:cNvPr>
          <p:cNvSpPr/>
          <p:nvPr/>
        </p:nvSpPr>
        <p:spPr>
          <a:xfrm>
            <a:off x="1638300" y="4987126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2567" y="454982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xmlns="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" name="Google Shape;591;p49">
            <a:extLst>
              <a:ext uri="{FF2B5EF4-FFF2-40B4-BE49-F238E27FC236}">
                <a16:creationId xmlns:a16="http://schemas.microsoft.com/office/drawing/2014/main" xmlns="" id="{6C3D2394-1DC6-5044-86AC-C1CE627BFD0C}"/>
              </a:ext>
            </a:extLst>
          </p:cNvPr>
          <p:cNvSpPr/>
          <p:nvPr/>
        </p:nvSpPr>
        <p:spPr>
          <a:xfrm>
            <a:off x="1638300" y="4533901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8" name="Google Shape;592;p49">
            <a:extLst>
              <a:ext uri="{FF2B5EF4-FFF2-40B4-BE49-F238E27FC236}">
                <a16:creationId xmlns:a16="http://schemas.microsoft.com/office/drawing/2014/main" xmlns="" id="{2E99FBCC-F42F-2F49-853C-F69AA09EB3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5429251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B4EEF11-8322-1B0F-3A7A-F67254184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84299"/>
              </p:ext>
            </p:extLst>
          </p:nvPr>
        </p:nvGraphicFramePr>
        <p:xfrm>
          <a:off x="1301224" y="1372965"/>
          <a:ext cx="10656525" cy="407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934">
                  <a:extLst>
                    <a:ext uri="{9D8B030D-6E8A-4147-A177-3AD203B41FA5}">
                      <a16:colId xmlns:a16="http://schemas.microsoft.com/office/drawing/2014/main" xmlns="" val="3587917271"/>
                    </a:ext>
                  </a:extLst>
                </a:gridCol>
                <a:gridCol w="4053385">
                  <a:extLst>
                    <a:ext uri="{9D8B030D-6E8A-4147-A177-3AD203B41FA5}">
                      <a16:colId xmlns:a16="http://schemas.microsoft.com/office/drawing/2014/main" xmlns="" val="1570323311"/>
                    </a:ext>
                  </a:extLst>
                </a:gridCol>
                <a:gridCol w="3687206">
                  <a:extLst>
                    <a:ext uri="{9D8B030D-6E8A-4147-A177-3AD203B41FA5}">
                      <a16:colId xmlns:a16="http://schemas.microsoft.com/office/drawing/2014/main" xmlns="" val="2059133158"/>
                    </a:ext>
                  </a:extLst>
                </a:gridCol>
              </a:tblGrid>
              <a:tr h="108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đàn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ông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cô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độc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rừng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“Dọc đường xứ Nghệ”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“Buổi học cuối cùng”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70570"/>
                  </a:ext>
                </a:extLst>
              </a:tr>
              <a:tr h="36467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Chú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Võ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Tòng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trao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nỏ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ông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Hai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Những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hỏi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nhận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vê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̀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sư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̣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kiện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lịch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sư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̉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cậu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bé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Côn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-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hững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Phó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bảng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chuyện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ông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kể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con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trân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quý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tiếng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Pháp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thầy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Ha 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–men qua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dòng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chữ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“</a:t>
                      </a:r>
                      <a:r>
                        <a:rPr lang="en-US" sz="2400" b="0" i="1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2400" b="0" i="1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1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Pháp</a:t>
                      </a:r>
                      <a:r>
                        <a:rPr lang="en-US" sz="2400" b="0" i="1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1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muôn</a:t>
                      </a:r>
                      <a:r>
                        <a:rPr lang="en-US" sz="2400" b="0" i="1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1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năm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cậu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bé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Phrăng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473714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35B995C-0FD4-1B73-19C1-F4044D8290C5}"/>
              </a:ext>
            </a:extLst>
          </p:cNvPr>
          <p:cNvSpPr/>
          <p:nvPr/>
        </p:nvSpPr>
        <p:spPr>
          <a:xfrm>
            <a:off x="1920347" y="395753"/>
            <a:ext cx="9466409" cy="705327"/>
          </a:xfrm>
          <a:prstGeom prst="roundRect">
            <a:avLst>
              <a:gd name="adj" fmla="val 3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HIỆN LÒNG YÊU NƯỚC</a:t>
            </a:r>
            <a:endParaRPr lang="en-US" sz="32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xmlns="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" name="Google Shape;591;p49">
            <a:extLst>
              <a:ext uri="{FF2B5EF4-FFF2-40B4-BE49-F238E27FC236}">
                <a16:creationId xmlns:a16="http://schemas.microsoft.com/office/drawing/2014/main" xmlns="" id="{6C3D2394-1DC6-5044-86AC-C1CE627BFD0C}"/>
              </a:ext>
            </a:extLst>
          </p:cNvPr>
          <p:cNvSpPr/>
          <p:nvPr/>
        </p:nvSpPr>
        <p:spPr>
          <a:xfrm>
            <a:off x="1638300" y="4533901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8" name="Google Shape;592;p49">
            <a:extLst>
              <a:ext uri="{FF2B5EF4-FFF2-40B4-BE49-F238E27FC236}">
                <a16:creationId xmlns:a16="http://schemas.microsoft.com/office/drawing/2014/main" xmlns="" id="{2E99FBCC-F42F-2F49-853C-F69AA09EB3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5429251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B4EEF11-8322-1B0F-3A7A-F67254184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38253"/>
              </p:ext>
            </p:extLst>
          </p:nvPr>
        </p:nvGraphicFramePr>
        <p:xfrm>
          <a:off x="1176792" y="1008162"/>
          <a:ext cx="10656525" cy="451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175">
                  <a:extLst>
                    <a:ext uri="{9D8B030D-6E8A-4147-A177-3AD203B41FA5}">
                      <a16:colId xmlns:a16="http://schemas.microsoft.com/office/drawing/2014/main" xmlns="" val="3587917271"/>
                    </a:ext>
                  </a:extLst>
                </a:gridCol>
                <a:gridCol w="3552175">
                  <a:extLst>
                    <a:ext uri="{9D8B030D-6E8A-4147-A177-3AD203B41FA5}">
                      <a16:colId xmlns:a16="http://schemas.microsoft.com/office/drawing/2014/main" xmlns="" val="1570323311"/>
                    </a:ext>
                  </a:extLst>
                </a:gridCol>
                <a:gridCol w="3552175">
                  <a:extLst>
                    <a:ext uri="{9D8B030D-6E8A-4147-A177-3AD203B41FA5}">
                      <a16:colId xmlns:a16="http://schemas.microsoft.com/office/drawing/2014/main" xmlns="" val="2059133158"/>
                    </a:ext>
                  </a:extLst>
                </a:gridCol>
              </a:tblGrid>
              <a:tr h="108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đàn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ông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cô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độc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rừng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“Dọc đường xứ Nghệ”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“Buổi học cuối cùng”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70570"/>
                  </a:ext>
                </a:extLst>
              </a:tr>
              <a:tr h="3646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chế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vũ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khí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Võ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Tòng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bắn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giặc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muốn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bảo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vệ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Tổ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quốc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Cảnh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vật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dọc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đường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vẻ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đẹp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quê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hướng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Thắc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mắc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Côn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lịch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sử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tộc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chuyện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cội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nguồn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Phó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bảng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Tiếng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mẹ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đẻ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chính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quốc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gia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tộc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;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đại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diện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tiếng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tộc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473714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35B995C-0FD4-1B73-19C1-F4044D8290C5}"/>
              </a:ext>
            </a:extLst>
          </p:cNvPr>
          <p:cNvSpPr/>
          <p:nvPr/>
        </p:nvSpPr>
        <p:spPr>
          <a:xfrm>
            <a:off x="1920347" y="286569"/>
            <a:ext cx="9466409" cy="705327"/>
          </a:xfrm>
          <a:prstGeom prst="roundRect">
            <a:avLst>
              <a:gd name="adj" fmla="val 3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 LẼ</a:t>
            </a:r>
            <a:endParaRPr lang="en-US" sz="32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0250" y="197683"/>
            <a:ext cx="566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minh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203" y="1159462"/>
            <a:ext cx="1820779" cy="5879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202" y="3529855"/>
            <a:ext cx="1820779" cy="1091487"/>
          </a:xfrm>
          <a:prstGeom prst="roundRect">
            <a:avLst/>
          </a:prstGeom>
          <a:solidFill>
            <a:srgbClr val="76F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41622" y="920778"/>
            <a:ext cx="9914020" cy="1057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VB “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41622" y="2096405"/>
            <a:ext cx="9914020" cy="3693695"/>
          </a:xfrm>
          <a:prstGeom prst="roundRect">
            <a:avLst/>
          </a:prstGeom>
          <a:solidFill>
            <a:srgbClr val="76F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Tòng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nỏ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444" y="62251"/>
            <a:ext cx="2468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5154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" y="1078173"/>
            <a:ext cx="11122925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ta. Theo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92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0250" y="197683"/>
            <a:ext cx="566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minh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203" y="1159462"/>
            <a:ext cx="1820779" cy="5879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202" y="3529855"/>
            <a:ext cx="1820779" cy="1091487"/>
          </a:xfrm>
          <a:prstGeom prst="roundRect">
            <a:avLst/>
          </a:prstGeom>
          <a:solidFill>
            <a:srgbClr val="76F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41622" y="920778"/>
            <a:ext cx="9914020" cy="1057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VB “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41622" y="2096405"/>
            <a:ext cx="9914020" cy="3693695"/>
          </a:xfrm>
          <a:prstGeom prst="roundRect">
            <a:avLst/>
          </a:prstGeom>
          <a:solidFill>
            <a:srgbClr val="76F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Tòng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nỏ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444" y="62251"/>
            <a:ext cx="2468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4284" y="6022750"/>
            <a:ext cx="1820779" cy="724931"/>
          </a:xfrm>
          <a:prstGeom prst="roundRect">
            <a:avLst/>
          </a:prstGeom>
          <a:solidFill>
            <a:srgbClr val="EFC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1622" y="5898438"/>
            <a:ext cx="9914020" cy="901361"/>
          </a:xfrm>
          <a:prstGeom prst="roundRect">
            <a:avLst/>
          </a:prstGeom>
          <a:solidFill>
            <a:srgbClr val="EFC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097" y="211064"/>
            <a:ext cx="1900990" cy="1825772"/>
          </a:xfrm>
          <a:prstGeom prst="ellipse">
            <a:avLst/>
          </a:prstGeom>
          <a:solidFill>
            <a:srgbClr val="E6B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7" y="2160970"/>
            <a:ext cx="1673963" cy="230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904060" y="1627403"/>
            <a:ext cx="1078173" cy="818865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…</a:t>
            </a:r>
            <a:endParaRPr lang="en-US" sz="3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53753"/>
              </p:ext>
            </p:extLst>
          </p:nvPr>
        </p:nvGraphicFramePr>
        <p:xfrm>
          <a:off x="3314890" y="770592"/>
          <a:ext cx="8128000" cy="5687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F4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F47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dõi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nắm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tin.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chép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giọng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5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4502" y="197418"/>
            <a:ext cx="1900990" cy="1825772"/>
          </a:xfrm>
          <a:prstGeom prst="ellipse">
            <a:avLst/>
          </a:prstGeom>
          <a:solidFill>
            <a:srgbClr val="E6B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35582"/>
              </p:ext>
            </p:extLst>
          </p:nvPr>
        </p:nvGraphicFramePr>
        <p:xfrm>
          <a:off x="1214648" y="2224586"/>
          <a:ext cx="10372300" cy="41129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6150"/>
                <a:gridCol w="5186150"/>
              </a:tblGrid>
              <a:tr h="6931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ngôn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285750" indent="-285750" algn="jus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tóm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dõi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08" y="797423"/>
            <a:ext cx="1023938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oogle Shape;1562;p49"/>
          <p:cNvGrpSpPr/>
          <p:nvPr/>
        </p:nvGrpSpPr>
        <p:grpSpPr>
          <a:xfrm>
            <a:off x="8363177" y="560665"/>
            <a:ext cx="1357948" cy="1701113"/>
            <a:chOff x="2839479" y="401407"/>
            <a:chExt cx="3465036" cy="4340680"/>
          </a:xfrm>
        </p:grpSpPr>
        <p:sp>
          <p:nvSpPr>
            <p:cNvPr id="8" name="Google Shape;1563;p49"/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64;p49"/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65;p49"/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66;p49"/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67;p49"/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68;p49"/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69;p49"/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70;p49"/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71;p49"/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72;p49"/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73;p49"/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74;p49"/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75;p49"/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76;p49"/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77;p49"/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78;p49"/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79;p49"/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80;p49"/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81;p49"/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82;p49"/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83;p49"/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84;p49"/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85;p49"/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86;p49"/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87;p49"/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88;p49"/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89;p49"/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90;p49"/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1;p49"/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2;p49"/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93;p49"/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94;p49"/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95;p49"/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96;p49"/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97;p49"/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98;p49"/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99;p49"/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0;p49"/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1;p49"/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2;p49"/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03;p49"/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04;p49"/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05;p49"/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06;p49"/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07;p49"/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08;p49"/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09;p49"/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10;p49"/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11;p49"/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12;p49"/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13;p49"/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14;p49"/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15;p49"/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16;p49"/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7;p49"/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18;p49"/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19;p49"/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20;p49"/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1;p49"/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22;p49"/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23;p49"/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24;p49"/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25;p49"/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26;p49"/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27;p49"/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28;p49"/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29;p49"/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30;p49"/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31;p49"/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32;p49"/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33;p49"/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34;p49"/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35;p49"/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36;p49"/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37;p49"/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38;p49"/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39;p49"/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40;p49"/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41;p49"/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42;p49"/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43;p49"/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44;p49"/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45;p49"/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46;p49"/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47;p49"/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48;p49"/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49;p49"/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50;p49"/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51;p49"/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52;p49"/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53;p49"/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54;p49"/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55;p49"/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56;p49"/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57;p49"/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58;p49"/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59;p49"/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60;p49"/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61;p49"/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62;p49"/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63;p49"/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64;p49"/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65;p49"/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66;p49"/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67;p49"/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68;p49"/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70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375" y="668740"/>
            <a:ext cx="11368585" cy="4539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375" y="668740"/>
            <a:ext cx="11368585" cy="4539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igit 1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60" y="668740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024" y="450376"/>
            <a:ext cx="11150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16CAFDE4-1922-204F-870F-8B25181D14D1}"/>
              </a:ext>
            </a:extLst>
          </p:cNvPr>
          <p:cNvSpPr/>
          <p:nvPr/>
        </p:nvSpPr>
        <p:spPr>
          <a:xfrm>
            <a:off x="469439" y="683812"/>
            <a:ext cx="5168348" cy="6098646"/>
          </a:xfrm>
          <a:prstGeom prst="roundRect">
            <a:avLst>
              <a:gd name="adj" fmla="val 190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914377">
              <a:defRPr/>
            </a:pP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5C5964EA-F2E7-3619-FAC0-38F2DE72E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24864"/>
              </p:ext>
            </p:extLst>
          </p:nvPr>
        </p:nvGraphicFramePr>
        <p:xfrm>
          <a:off x="584854" y="1105228"/>
          <a:ext cx="4858247" cy="52893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3990">
                  <a:extLst>
                    <a:ext uri="{9D8B030D-6E8A-4147-A177-3AD203B41FA5}">
                      <a16:colId xmlns:a16="http://schemas.microsoft.com/office/drawing/2014/main" xmlns="" val="3958769486"/>
                    </a:ext>
                  </a:extLst>
                </a:gridCol>
                <a:gridCol w="580445">
                  <a:extLst>
                    <a:ext uri="{9D8B030D-6E8A-4147-A177-3AD203B41FA5}">
                      <a16:colId xmlns:a16="http://schemas.microsoft.com/office/drawing/2014/main" xmlns="" val="1737256346"/>
                    </a:ext>
                  </a:extLst>
                </a:gridCol>
                <a:gridCol w="683812">
                  <a:extLst>
                    <a:ext uri="{9D8B030D-6E8A-4147-A177-3AD203B41FA5}">
                      <a16:colId xmlns:a16="http://schemas.microsoft.com/office/drawing/2014/main" xmlns="" val="1371729557"/>
                    </a:ext>
                  </a:extLst>
                </a:gridCol>
              </a:tblGrid>
              <a:tr h="593030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9177455"/>
                  </a:ext>
                </a:extLst>
              </a:tr>
              <a:tr h="9791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nêu đúng các biểu hiện về lòng yêu nước trong 3 văn bản không?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2257311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người nói trình bày có thuyết phục không?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0347875"/>
                  </a:ext>
                </a:extLst>
              </a:tr>
              <a:tr h="18285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Nói rõ ràng, âm lượng phù hợp, kết hợp lời nói và cử chỉ, ánh mắt, điệu bộ, hình ảnh (nếu có sử dụng). Đảm bảo thời gian quy định.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2814145"/>
                  </a:ext>
                </a:extLst>
              </a:tr>
              <a:tr h="9791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Trả lời các câu hỏi của người nghe (nếu có).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8303881"/>
                  </a:ext>
                </a:extLst>
              </a:tr>
            </a:tbl>
          </a:graphicData>
        </a:graphic>
      </p:graphicFrame>
      <p:sp>
        <p:nvSpPr>
          <p:cNvPr id="17" name="Rounded Rectangle 49">
            <a:extLst>
              <a:ext uri="{FF2B5EF4-FFF2-40B4-BE49-F238E27FC236}">
                <a16:creationId xmlns:a16="http://schemas.microsoft.com/office/drawing/2014/main" xmlns="" id="{755F4DE4-09C3-6C1F-7EA4-70A9D77CD41D}"/>
              </a:ext>
            </a:extLst>
          </p:cNvPr>
          <p:cNvSpPr/>
          <p:nvPr/>
        </p:nvSpPr>
        <p:spPr>
          <a:xfrm>
            <a:off x="6382319" y="607538"/>
            <a:ext cx="5149793" cy="6193474"/>
          </a:xfrm>
          <a:prstGeom prst="roundRect">
            <a:avLst>
              <a:gd name="adj" fmla="val 190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914377">
              <a:defRPr/>
            </a:pP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xmlns="" id="{300D8A56-6B5F-7574-E67D-ADB04B8DB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15338"/>
              </p:ext>
            </p:extLst>
          </p:nvPr>
        </p:nvGraphicFramePr>
        <p:xfrm>
          <a:off x="6650011" y="909095"/>
          <a:ext cx="4776085" cy="5341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1485">
                  <a:extLst>
                    <a:ext uri="{9D8B030D-6E8A-4147-A177-3AD203B41FA5}">
                      <a16:colId xmlns:a16="http://schemas.microsoft.com/office/drawing/2014/main" xmlns="" val="3958769486"/>
                    </a:ext>
                  </a:extLst>
                </a:gridCol>
                <a:gridCol w="723568">
                  <a:extLst>
                    <a:ext uri="{9D8B030D-6E8A-4147-A177-3AD203B41FA5}">
                      <a16:colId xmlns:a16="http://schemas.microsoft.com/office/drawing/2014/main" xmlns="" val="1737256346"/>
                    </a:ext>
                  </a:extLst>
                </a:gridCol>
                <a:gridCol w="811032">
                  <a:extLst>
                    <a:ext uri="{9D8B030D-6E8A-4147-A177-3AD203B41FA5}">
                      <a16:colId xmlns:a16="http://schemas.microsoft.com/office/drawing/2014/main" xmlns="" val="1371729557"/>
                    </a:ext>
                  </a:extLst>
                </a:gridCol>
              </a:tblGrid>
              <a:tr h="759562">
                <a:tc>
                  <a:txBody>
                    <a:bodyPr/>
                    <a:lstStyle/>
                    <a:p>
                      <a:r>
                        <a:rPr lang="en-US" sz="2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9177455"/>
                  </a:ext>
                </a:extLst>
              </a:tr>
              <a:tr h="1480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Nắm và hiểu được nội dung chính phần trình bày bài nói của bạn.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2257311"/>
                  </a:ext>
                </a:extLst>
              </a:tr>
              <a:tr h="1550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Đưa ra được những nhận xét được về ưu điểm hay điểm hạn chế của trong phần trình bày của bạn.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0347875"/>
                  </a:ext>
                </a:extLst>
              </a:tr>
              <a:tr h="1550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Thái độ chú ý tôn trọng, nghiêm túc, động viên khi nghe bạn trình bày.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2814145"/>
                  </a:ext>
                </a:extLst>
              </a:tr>
            </a:tbl>
          </a:graphicData>
        </a:graphic>
      </p:graphicFrame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D159F77E-8CF2-0B15-564C-389F294D25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6985" y="48199"/>
            <a:ext cx="4109400" cy="546084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kiểm tra kĩ năng nói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767A86C5-51E6-5AC5-6C20-93B357D03D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3353" y="246"/>
            <a:ext cx="4109400" cy="683566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kiểm tra kĩ năng nghe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Hình nền Powerpoint đơn giản, đẹp (116)">
            <a:extLst>
              <a:ext uri="{FF2B5EF4-FFF2-40B4-BE49-F238E27FC236}">
                <a16:creationId xmlns:a16="http://schemas.microsoft.com/office/drawing/2014/main" xmlns="" id="{901B4C1A-67D9-4243-B410-D23E244E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39BA8988-CCD7-9D4E-BA78-1ADCE016B7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4742" y="302148"/>
            <a:ext cx="3481247" cy="902939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510E2A-ED31-98A4-C48A-C1C1138368E4}"/>
              </a:ext>
            </a:extLst>
          </p:cNvPr>
          <p:cNvSpPr txBox="1"/>
          <p:nvPr/>
        </p:nvSpPr>
        <p:spPr>
          <a:xfrm>
            <a:off x="2067338" y="1747189"/>
            <a:ext cx="8987349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8;p38">
            <a:extLst>
              <a:ext uri="{FF2B5EF4-FFF2-40B4-BE49-F238E27FC236}">
                <a16:creationId xmlns:a16="http://schemas.microsoft.com/office/drawing/2014/main" xmlns="" id="{77E6E089-D059-F0EB-D511-8265C8051F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319" y="409440"/>
            <a:ext cx="11081981" cy="922745"/>
          </a:xfrm>
        </p:spPr>
        <p:txBody>
          <a:bodyPr/>
          <a:lstStyle/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Bài</a:t>
            </a:r>
            <a:r>
              <a:rPr lang="en-US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 1: TIỂU THUYẾT VÀ TRUYỆN NGẮN (</a:t>
            </a:r>
            <a:r>
              <a:rPr lang="en-US" alt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tiếp</a:t>
            </a:r>
            <a:r>
              <a:rPr lang="en-US" alt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 </a:t>
            </a:r>
            <a:r>
              <a:rPr lang="en-US" alt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theo</a:t>
            </a:r>
            <a:r>
              <a:rPr lang="en-US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)</a:t>
            </a:r>
            <a:br>
              <a:rPr lang="en-US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</a:br>
            <a:r>
              <a:rPr lang="en-US" altLang="en-US" sz="36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Tiết</a:t>
            </a:r>
            <a:r>
              <a:rPr lang="en-US" alt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 15</a:t>
            </a:r>
            <a:r>
              <a:rPr lang="en-US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: NÓI 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VÀ </a:t>
            </a:r>
            <a:r>
              <a:rPr lang="en-US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NGHE</a:t>
            </a:r>
            <a:endParaRPr lang="en-US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5" name="Google Shape;968;p38">
            <a:extLst>
              <a:ext uri="{FF2B5EF4-FFF2-40B4-BE49-F238E27FC236}">
                <a16:creationId xmlns:a16="http://schemas.microsoft.com/office/drawing/2014/main" xmlns="" id="{02A5DADC-4FAE-BAA2-A9E2-E991C64D7EDE}"/>
              </a:ext>
            </a:extLst>
          </p:cNvPr>
          <p:cNvSpPr txBox="1">
            <a:spLocks/>
          </p:cNvSpPr>
          <p:nvPr/>
        </p:nvSpPr>
        <p:spPr bwMode="auto">
          <a:xfrm>
            <a:off x="122830" y="1551564"/>
            <a:ext cx="11969085" cy="101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/>
              <a:buNone/>
              <a:defRPr sz="165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/>
              <a:buNone/>
              <a:defRPr sz="165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/>
              <a:buNone/>
              <a:defRPr sz="165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/>
              <a:buNone/>
              <a:defRPr sz="165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TRÌNH BÀY Ý KIẾN VỀ MỘT VẤN ĐỀ TRONG ĐỜI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Hình nền Powerpoint đơn giản, đẹp (116)">
            <a:extLst>
              <a:ext uri="{FF2B5EF4-FFF2-40B4-BE49-F238E27FC236}">
                <a16:creationId xmlns:a16="http://schemas.microsoft.com/office/drawing/2014/main" xmlns="" id="{901B4C1A-67D9-4243-B410-D23E244E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39BA8988-CCD7-9D4E-BA78-1ADCE016B7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5581" y="128831"/>
            <a:ext cx="3193338" cy="908397"/>
          </a:xfrm>
          <a:prstGeom prst="roundRect">
            <a:avLst>
              <a:gd name="adj" fmla="val 50000"/>
            </a:avLst>
          </a:prstGeom>
          <a:solidFill>
            <a:srgbClr val="ABE0E3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571500" indent="-571500">
              <a:buAutoNum type="romanUcPeriod"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9116" y="1378424"/>
            <a:ext cx="10672550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2p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60" y="668740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9">
            <a:extLst>
              <a:ext uri="{FF2B5EF4-FFF2-40B4-BE49-F238E27FC236}">
                <a16:creationId xmlns:a16="http://schemas.microsoft.com/office/drawing/2014/main" xmlns="" id="{21C7F85E-289E-5F48-B13E-BE6B405AF383}"/>
              </a:ext>
            </a:extLst>
          </p:cNvPr>
          <p:cNvSpPr/>
          <p:nvPr/>
        </p:nvSpPr>
        <p:spPr>
          <a:xfrm flipH="1">
            <a:off x="1269242" y="550333"/>
            <a:ext cx="10516359" cy="59944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xmlns="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" name="Google Shape;591;p49">
            <a:extLst>
              <a:ext uri="{FF2B5EF4-FFF2-40B4-BE49-F238E27FC236}">
                <a16:creationId xmlns:a16="http://schemas.microsoft.com/office/drawing/2014/main" xmlns="" id="{6C3D2394-1DC6-5044-86AC-C1CE627BFD0C}"/>
              </a:ext>
            </a:extLst>
          </p:cNvPr>
          <p:cNvSpPr/>
          <p:nvPr/>
        </p:nvSpPr>
        <p:spPr>
          <a:xfrm>
            <a:off x="1638300" y="4533901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8" name="Google Shape;592;p49">
            <a:extLst>
              <a:ext uri="{FF2B5EF4-FFF2-40B4-BE49-F238E27FC236}">
                <a16:creationId xmlns:a16="http://schemas.microsoft.com/office/drawing/2014/main" xmlns="" id="{2E99FBCC-F42F-2F49-853C-F69AA09EB3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5429251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FD3C95DF-77F3-B349-10D1-7A4ECF63C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20617"/>
              </p:ext>
            </p:extLst>
          </p:nvPr>
        </p:nvGraphicFramePr>
        <p:xfrm>
          <a:off x="2491317" y="4042186"/>
          <a:ext cx="8126641" cy="1878308"/>
        </p:xfrm>
        <a:graphic>
          <a:graphicData uri="http://schemas.openxmlformats.org/drawingml/2006/table">
            <a:tbl>
              <a:tblPr/>
              <a:tblGrid>
                <a:gridCol w="8126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830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algn="just"/>
                      <a:r>
                        <a:rPr lang="en-US" sz="28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83CB7D0-8BEF-B1E9-E9AF-F469848F2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81372"/>
              </p:ext>
            </p:extLst>
          </p:nvPr>
        </p:nvGraphicFramePr>
        <p:xfrm>
          <a:off x="1432984" y="1182227"/>
          <a:ext cx="10389562" cy="2697043"/>
        </p:xfrm>
        <a:graphic>
          <a:graphicData uri="http://schemas.openxmlformats.org/drawingml/2006/table">
            <a:tbl>
              <a:tblPr/>
              <a:tblGrid>
                <a:gridCol w="10389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9704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75" y="528219"/>
            <a:ext cx="4270625" cy="286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91" y="528218"/>
            <a:ext cx="4166604" cy="28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371600" y="3898232"/>
            <a:ext cx="1275347" cy="1191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14148" y="3898232"/>
            <a:ext cx="1275347" cy="1191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347" y="4764505"/>
            <a:ext cx="325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1053" y="4764505"/>
            <a:ext cx="295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9">
            <a:extLst>
              <a:ext uri="{FF2B5EF4-FFF2-40B4-BE49-F238E27FC236}">
                <a16:creationId xmlns:a16="http://schemas.microsoft.com/office/drawing/2014/main" xmlns="" id="{21C7F85E-289E-5F48-B13E-BE6B405AF383}"/>
              </a:ext>
            </a:extLst>
          </p:cNvPr>
          <p:cNvSpPr/>
          <p:nvPr/>
        </p:nvSpPr>
        <p:spPr>
          <a:xfrm flipH="1">
            <a:off x="1893358" y="550333"/>
            <a:ext cx="9892243" cy="59944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xmlns="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" name="Google Shape;591;p49">
            <a:extLst>
              <a:ext uri="{FF2B5EF4-FFF2-40B4-BE49-F238E27FC236}">
                <a16:creationId xmlns:a16="http://schemas.microsoft.com/office/drawing/2014/main" xmlns="" id="{6C3D2394-1DC6-5044-86AC-C1CE627BFD0C}"/>
              </a:ext>
            </a:extLst>
          </p:cNvPr>
          <p:cNvSpPr/>
          <p:nvPr/>
        </p:nvSpPr>
        <p:spPr>
          <a:xfrm>
            <a:off x="1638300" y="4533901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8" name="Google Shape;592;p49">
            <a:extLst>
              <a:ext uri="{FF2B5EF4-FFF2-40B4-BE49-F238E27FC236}">
                <a16:creationId xmlns:a16="http://schemas.microsoft.com/office/drawing/2014/main" xmlns="" id="{2E99FBCC-F42F-2F49-853C-F69AA09EB3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5429251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4380843"/>
              </p:ext>
            </p:extLst>
          </p:nvPr>
        </p:nvGraphicFramePr>
        <p:xfrm>
          <a:off x="2113562" y="1223757"/>
          <a:ext cx="9451834" cy="439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410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423" y="436728"/>
            <a:ext cx="361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593" y="1528558"/>
            <a:ext cx="195162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2165" y="2178597"/>
            <a:ext cx="2538484" cy="461665"/>
          </a:xfrm>
          <a:prstGeom prst="rect">
            <a:avLst/>
          </a:prstGeom>
          <a:solidFill>
            <a:srgbClr val="E6B6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7781" y="2877753"/>
            <a:ext cx="2967251" cy="461665"/>
          </a:xfrm>
          <a:prstGeom prst="rect">
            <a:avLst/>
          </a:prstGeom>
          <a:solidFill>
            <a:srgbClr val="76F47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511362"/>
            <a:ext cx="4225697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1618" y="4208408"/>
            <a:ext cx="4659573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6113" y="5252711"/>
            <a:ext cx="5330587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Hình nền Powerpoint đơn giản, đẹp (116)">
            <a:extLst>
              <a:ext uri="{FF2B5EF4-FFF2-40B4-BE49-F238E27FC236}">
                <a16:creationId xmlns:a16="http://schemas.microsoft.com/office/drawing/2014/main" xmlns="" id="{901B4C1A-67D9-4243-B410-D23E244E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39BA8988-CCD7-9D4E-BA78-1ADCE016B7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9167" y="156410"/>
            <a:ext cx="11063424" cy="966549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779" y="1395663"/>
            <a:ext cx="1062388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); “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); “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Đô-đê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Ý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5642" y="3636653"/>
            <a:ext cx="1900990" cy="1825772"/>
          </a:xfrm>
          <a:prstGeom prst="ellipse">
            <a:avLst/>
          </a:prstGeom>
          <a:solidFill>
            <a:srgbClr val="E6B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05463" y="3669655"/>
            <a:ext cx="1900990" cy="1825772"/>
          </a:xfrm>
          <a:prstGeom prst="ellipse">
            <a:avLst/>
          </a:prstGeom>
          <a:solidFill>
            <a:srgbClr val="E6B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53727" y="3636653"/>
            <a:ext cx="1900990" cy="1825772"/>
          </a:xfrm>
          <a:prstGeom prst="ellipse">
            <a:avLst/>
          </a:prstGeom>
          <a:solidFill>
            <a:srgbClr val="E6B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65105" y="3636653"/>
            <a:ext cx="1900990" cy="1825772"/>
          </a:xfrm>
          <a:prstGeom prst="ellipse">
            <a:avLst/>
          </a:prstGeom>
          <a:solidFill>
            <a:srgbClr val="E6B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2230</Words>
  <Application>Microsoft Office PowerPoint</Application>
  <PresentationFormat>Custom</PresentationFormat>
  <Paragraphs>200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Watercolor Tapes Scrapbook for College by Slidesgo</vt:lpstr>
      <vt:lpstr>1_Office Theme</vt:lpstr>
      <vt:lpstr>Oriel</vt:lpstr>
      <vt:lpstr>PowerPoint Presentation</vt:lpstr>
      <vt:lpstr>PowerPoint Presentation</vt:lpstr>
      <vt:lpstr>Bài 1: TIỂU THUYẾT VÀ TRUYỆN NGẮN (tiếp theo) Tiết 15: NÓI VÀ NGHE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58</cp:revision>
  <dcterms:created xsi:type="dcterms:W3CDTF">2022-06-02T08:13:01Z</dcterms:created>
  <dcterms:modified xsi:type="dcterms:W3CDTF">2022-09-26T08:26:29Z</dcterms:modified>
</cp:coreProperties>
</file>