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63" r:id="rId2"/>
    <p:sldId id="277" r:id="rId3"/>
    <p:sldId id="257" r:id="rId4"/>
    <p:sldId id="764" r:id="rId5"/>
    <p:sldId id="256" r:id="rId6"/>
    <p:sldId id="765" r:id="rId7"/>
    <p:sldId id="766" r:id="rId8"/>
    <p:sldId id="767" r:id="rId9"/>
    <p:sldId id="768" r:id="rId10"/>
    <p:sldId id="7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60"/>
  </p:normalViewPr>
  <p:slideViewPr>
    <p:cSldViewPr snapToGrid="0">
      <p:cViewPr>
        <p:scale>
          <a:sx n="79" d="100"/>
          <a:sy n="79" d="100"/>
        </p:scale>
        <p:origin x="-25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10A37-FF1B-4789-8EBC-01BD3719B33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92160-E282-4405-9725-B40BC0A0D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6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20B1BA-489B-880F-6D55-AFB50049B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B9E1413-C110-1100-D9B4-B96E2DE71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4D0060-6AB4-59EA-2B02-BCD94613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C9F021-FBBE-4B7C-05CA-0C089B07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93E201-1CE7-1768-54BF-E41E349D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9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8AB520-6D18-ED62-23F1-316564BE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089E4C6-F910-2066-648C-1D4909146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24AAE9-8180-0593-EB21-09E8FB56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D9144D-A3BC-2C36-0BE3-809FD931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66A773-DB1E-3FA0-A33D-07263B14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5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05758E4-CE0F-ED9E-5369-5B4063618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D883C21-8F29-B47A-73FA-D4FCD6C6B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FB46B7B-5666-967D-4556-F7C1A46E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9B98A4-D3B3-76D4-6C18-85400B41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C03783-7223-7E27-C1FE-FF458B2C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2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0CF383-41EC-7CB2-E43D-3CEA468A8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04DA90E-AE5B-A422-AEBE-30B2E1C9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5D9A65-4E6B-C9F5-7314-656C8A07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8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8DDC99-C7C2-B734-890A-678D2561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C9FCC89-15F9-0ECE-7C73-EE1370F99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FC01A6-A1C4-C230-24FE-3C8EE76A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36EFA7-2828-6372-9625-BE2CD2B1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338130-7C5B-5201-AC69-15F98E82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7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137AA4-3835-5579-1D66-11B124B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FB9B5F-CFDD-31ED-955E-A6001BDB6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51F9FBB-FD89-1189-CFD5-20BB85B2A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8810F8-C899-6A0F-99B8-7E9BEA3D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A334B4-09F5-7347-0663-D5B80215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EC34B8-85B6-85F4-1DB9-C2ADD5739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C86CA8-4556-5E8C-7CFA-CE1C2877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E2AF357-41A3-320A-2627-069821337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096FD13-0E40-AD7F-C65E-39F006F9D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1F80162-3E01-3467-3D8F-F7FAE1483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A90FF09-E1B4-5FF7-5389-BF4BD5FDF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75737CF-4771-CBAB-9AF8-A740EC486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F2D2CAE-8280-96FE-93C5-F3FCA95E1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C49EF3C-9557-CA0C-816F-38F15D10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955EEA-A890-AA30-0055-3D32AF9E6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1DE82B-ED0C-1B8E-0D37-BEAFEA73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725172C-0201-0B94-E1B3-A4C43780C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171B0AC-344C-22E7-649B-B57C4B50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9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E8FC7FC-641B-58CD-AF1F-FED89B0D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D45E63A-DE7D-D1C1-17FA-EF3AF6377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DC266C-F405-C567-81BA-0BA3CF04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9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2EAEFF-CABD-AD36-6F8B-75C55050E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5C04C9-2C2B-0470-F058-6F0F75308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2E4144B-CC08-911F-E615-B6E9F9CB8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0EB976-A407-97F1-7E01-A0C41A7B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546ACAC-D1E4-DF3B-9573-277BB29F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0233E68-7D35-034E-F2F4-D4DC146B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9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E0541-F297-D71B-5983-6DE3DB74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387890D-195C-F96F-0852-6CC6F37CD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4854828-02F3-0053-D3FB-D9A55350C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434364-4610-E20D-8F1E-BA4BB5E6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1DF65F-0E21-CA6D-3A15-4609662F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8B3E25-EE5E-FDA2-D2E1-71884890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1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678FDD-60D0-CCCA-FED8-51580AA1D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91F9D-B706-43DE-BF47-ECD0FDB6E5EE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6716C7-0271-5B3E-697F-1D0F4C35B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719426-FC36-8B34-A4FF-4B19F206B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6702-EF46-4FD5-8257-53E838D78CC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05EB4D5-A6C4-A955-00CD-3F233C09D1A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31394"/>
            <a:ext cx="12056859" cy="67952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5883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3BF271A-4AED-8A90-635C-11481E4C9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28715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DC36200-5C79-35DF-D3B6-240C5B02BDE1}"/>
              </a:ext>
            </a:extLst>
          </p:cNvPr>
          <p:cNvSpPr txBox="1"/>
          <p:nvPr/>
        </p:nvSpPr>
        <p:spPr>
          <a:xfrm>
            <a:off x="1393370" y="2659559"/>
            <a:ext cx="66185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NGỮ VĂN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70495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9482199-E9CB-1EFB-66E7-C482B0EF3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04915" cy="683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09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EAC9D591-1077-CC5A-82DE-72088DA4BB05}"/>
              </a:ext>
            </a:extLst>
          </p:cNvPr>
          <p:cNvCxnSpPr>
            <a:cxnSpLocks/>
          </p:cNvCxnSpPr>
          <p:nvPr/>
        </p:nvCxnSpPr>
        <p:spPr>
          <a:xfrm>
            <a:off x="1462091" y="3361558"/>
            <a:ext cx="977503" cy="2603522"/>
          </a:xfrm>
          <a:prstGeom prst="straightConnector1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!!!HoangHa">
            <a:extLst>
              <a:ext uri="{FF2B5EF4-FFF2-40B4-BE49-F238E27FC236}">
                <a16:creationId xmlns="" xmlns:a16="http://schemas.microsoft.com/office/drawing/2014/main" id="{A071E7AE-E24A-5376-9009-EE67DD72E7B1}"/>
              </a:ext>
            </a:extLst>
          </p:cNvPr>
          <p:cNvSpPr/>
          <p:nvPr/>
        </p:nvSpPr>
        <p:spPr>
          <a:xfrm>
            <a:off x="38100" y="3040856"/>
            <a:ext cx="1490663" cy="97155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scene3d>
            <a:camera prst="orthographicFront"/>
            <a:lightRig rig="brightRoom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endParaRPr lang="x-none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E8495028-32F5-419F-BFB7-9E359E7E219E}"/>
              </a:ext>
            </a:extLst>
          </p:cNvPr>
          <p:cNvCxnSpPr>
            <a:cxnSpLocks/>
          </p:cNvCxnSpPr>
          <p:nvPr/>
        </p:nvCxnSpPr>
        <p:spPr>
          <a:xfrm flipV="1">
            <a:off x="1528763" y="1213622"/>
            <a:ext cx="910831" cy="2313009"/>
          </a:xfrm>
          <a:prstGeom prst="straightConnector1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Rounded Rectangle 36">
            <a:extLst>
              <a:ext uri="{FF2B5EF4-FFF2-40B4-BE49-F238E27FC236}">
                <a16:creationId xmlns="" xmlns:a16="http://schemas.microsoft.com/office/drawing/2014/main" id="{7714B23E-4F07-B096-0809-9CF92E48CDCB}"/>
              </a:ext>
            </a:extLst>
          </p:cNvPr>
          <p:cNvSpPr/>
          <p:nvPr/>
        </p:nvSpPr>
        <p:spPr>
          <a:xfrm>
            <a:off x="2439594" y="330038"/>
            <a:ext cx="9236591" cy="1662047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 b="1" dirty="0">
              <a:solidFill>
                <a:schemeClr val="bg1"/>
              </a:solidFill>
              <a:latin typeface="Snell Roundhand" panose="02000603080000090004" pitchFamily="2" charset="77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8879524B-D61A-1E3A-B90B-37E209C8111D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1526678" y="3506104"/>
            <a:ext cx="912916" cy="19383"/>
          </a:xfrm>
          <a:prstGeom prst="straightConnector1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ounded Rectangle 42">
            <a:extLst>
              <a:ext uri="{FF2B5EF4-FFF2-40B4-BE49-F238E27FC236}">
                <a16:creationId xmlns="" xmlns:a16="http://schemas.microsoft.com/office/drawing/2014/main" id="{5E5B5B8E-7CF6-9C26-B79F-689188DEFEDF}"/>
              </a:ext>
            </a:extLst>
          </p:cNvPr>
          <p:cNvSpPr/>
          <p:nvPr/>
        </p:nvSpPr>
        <p:spPr>
          <a:xfrm>
            <a:off x="2439594" y="2784979"/>
            <a:ext cx="9171108" cy="144225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000" b="1" dirty="0">
              <a:solidFill>
                <a:schemeClr val="bg1"/>
              </a:solidFill>
              <a:latin typeface="Snell Roundhand" panose="02000603080000090004" pitchFamily="2" charset="77"/>
            </a:endParaRPr>
          </a:p>
        </p:txBody>
      </p:sp>
      <p:sp>
        <p:nvSpPr>
          <p:cNvPr id="9" name="Rounded Rectangle 43">
            <a:extLst>
              <a:ext uri="{FF2B5EF4-FFF2-40B4-BE49-F238E27FC236}">
                <a16:creationId xmlns="" xmlns:a16="http://schemas.microsoft.com/office/drawing/2014/main" id="{B36545D6-179D-03C1-77C5-6E91EE27D88D}"/>
              </a:ext>
            </a:extLst>
          </p:cNvPr>
          <p:cNvSpPr/>
          <p:nvPr/>
        </p:nvSpPr>
        <p:spPr>
          <a:xfrm>
            <a:off x="2439594" y="5474777"/>
            <a:ext cx="9105625" cy="1175657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>
              <a:solidFill>
                <a:schemeClr val="bg1"/>
              </a:solidFill>
              <a:latin typeface="Snell Roundhand" panose="02000603080000090004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826A5DF-F978-3B6C-3C2F-F99C4C3805C0}"/>
              </a:ext>
            </a:extLst>
          </p:cNvPr>
          <p:cNvSpPr txBox="1"/>
          <p:nvPr/>
        </p:nvSpPr>
        <p:spPr>
          <a:xfrm>
            <a:off x="2559844" y="328183"/>
            <a:ext cx="7072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DC72371-F6AE-10E7-4652-FDE405AD287B}"/>
              </a:ext>
            </a:extLst>
          </p:cNvPr>
          <p:cNvSpPr txBox="1"/>
          <p:nvPr/>
        </p:nvSpPr>
        <p:spPr>
          <a:xfrm>
            <a:off x="2439594" y="342454"/>
            <a:ext cx="91711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3AE3FC-2ECE-1968-71F4-416CEAD0939E}"/>
              </a:ext>
            </a:extLst>
          </p:cNvPr>
          <p:cNvSpPr txBox="1"/>
          <p:nvPr/>
        </p:nvSpPr>
        <p:spPr>
          <a:xfrm>
            <a:off x="2439594" y="3109366"/>
            <a:ext cx="88488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FED62B7-9609-649A-9C84-000A6CF1D94C}"/>
              </a:ext>
            </a:extLst>
          </p:cNvPr>
          <p:cNvSpPr txBox="1"/>
          <p:nvPr/>
        </p:nvSpPr>
        <p:spPr>
          <a:xfrm>
            <a:off x="2442887" y="2784979"/>
            <a:ext cx="7072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A6C55F9-64FD-69D5-8E45-5103DE384EF0}"/>
              </a:ext>
            </a:extLst>
          </p:cNvPr>
          <p:cNvSpPr txBox="1"/>
          <p:nvPr/>
        </p:nvSpPr>
        <p:spPr>
          <a:xfrm>
            <a:off x="2439594" y="5580359"/>
            <a:ext cx="70723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A2452133-33ED-E4F7-ED98-007B6E103688}"/>
              </a:ext>
            </a:extLst>
          </p:cNvPr>
          <p:cNvSpPr txBox="1"/>
          <p:nvPr/>
        </p:nvSpPr>
        <p:spPr>
          <a:xfrm>
            <a:off x="2475627" y="5881166"/>
            <a:ext cx="94201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18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build="allAtOnce" animBg="1"/>
      <p:bldP spid="8" grpId="0" build="allAtOnce" animBg="1"/>
      <p:bldP spid="9" grpId="0" uiExpand="1" build="allAtOnce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7E7D9A6-38C6-02D8-88AA-B9E90F9AF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17830" cy="67611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9DF66B4-28AD-12AF-E00C-3D62188B7655}"/>
              </a:ext>
            </a:extLst>
          </p:cNvPr>
          <p:cNvSpPr txBox="1"/>
          <p:nvPr/>
        </p:nvSpPr>
        <p:spPr>
          <a:xfrm>
            <a:off x="2699656" y="3429000"/>
            <a:ext cx="66185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TIẾNG VIỆT</a:t>
            </a:r>
          </a:p>
        </p:txBody>
      </p:sp>
    </p:spTree>
    <p:extLst>
      <p:ext uri="{BB962C8B-B14F-4D97-AF65-F5344CB8AC3E}">
        <p14:creationId xmlns:p14="http://schemas.microsoft.com/office/powerpoint/2010/main" val="40101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66E69D97-1040-AAF9-DC08-4D7F42BF6E83}"/>
              </a:ext>
            </a:extLst>
          </p:cNvPr>
          <p:cNvSpPr/>
          <p:nvPr/>
        </p:nvSpPr>
        <p:spPr>
          <a:xfrm>
            <a:off x="3429000" y="97972"/>
            <a:ext cx="5715000" cy="903514"/>
          </a:xfrm>
          <a:prstGeom prst="roundRect">
            <a:avLst>
              <a:gd name="adj" fmla="val 31819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D82D018-B24B-FCBC-E91D-95E7ADDB8DEB}"/>
              </a:ext>
            </a:extLst>
          </p:cNvPr>
          <p:cNvSpPr txBox="1"/>
          <p:nvPr/>
        </p:nvSpPr>
        <p:spPr>
          <a:xfrm>
            <a:off x="141264" y="1001486"/>
            <a:ext cx="1190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FFEBEB4-8FE4-44E4-79C6-FB9CCB322FE5}"/>
              </a:ext>
            </a:extLst>
          </p:cNvPr>
          <p:cNvSpPr txBox="1"/>
          <p:nvPr/>
        </p:nvSpPr>
        <p:spPr>
          <a:xfrm>
            <a:off x="141264" y="2201815"/>
            <a:ext cx="11517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giùm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412E841-E872-D5F2-01FC-A64216A7FB07}"/>
              </a:ext>
            </a:extLst>
          </p:cNvPr>
          <p:cNvSpPr txBox="1"/>
          <p:nvPr/>
        </p:nvSpPr>
        <p:spPr>
          <a:xfrm>
            <a:off x="0" y="3864429"/>
            <a:ext cx="1190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EED0222-225F-2DF0-4DB9-442576209F4C}"/>
              </a:ext>
            </a:extLst>
          </p:cNvPr>
          <p:cNvSpPr txBox="1"/>
          <p:nvPr/>
        </p:nvSpPr>
        <p:spPr>
          <a:xfrm>
            <a:off x="141264" y="5157712"/>
            <a:ext cx="11517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AutoNum type="alphaL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ạ.</a:t>
            </a:r>
          </a:p>
          <a:p>
            <a:pPr marL="457200" indent="-457200">
              <a:buAutoNum type="alphaL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E6A7192-E26B-9602-23E8-2D72BF6345A3}"/>
              </a:ext>
            </a:extLst>
          </p:cNvPr>
          <p:cNvCxnSpPr/>
          <p:nvPr/>
        </p:nvCxnSpPr>
        <p:spPr>
          <a:xfrm>
            <a:off x="523502" y="2585710"/>
            <a:ext cx="33936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5DC281BB-E609-DD43-48DC-401E9C20A69C}"/>
              </a:ext>
            </a:extLst>
          </p:cNvPr>
          <p:cNvCxnSpPr>
            <a:cxnSpLocks/>
          </p:cNvCxnSpPr>
          <p:nvPr/>
        </p:nvCxnSpPr>
        <p:spPr>
          <a:xfrm>
            <a:off x="5683483" y="3292846"/>
            <a:ext cx="5344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949AEDC0-120F-EDC1-1718-D0A1D72EB23E}"/>
              </a:ext>
            </a:extLst>
          </p:cNvPr>
          <p:cNvCxnSpPr>
            <a:cxnSpLocks/>
          </p:cNvCxnSpPr>
          <p:nvPr/>
        </p:nvCxnSpPr>
        <p:spPr>
          <a:xfrm>
            <a:off x="518726" y="3670798"/>
            <a:ext cx="3441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2B3D1AD-AFD4-E000-96E8-BDB217713F1C}"/>
              </a:ext>
            </a:extLst>
          </p:cNvPr>
          <p:cNvCxnSpPr>
            <a:cxnSpLocks/>
          </p:cNvCxnSpPr>
          <p:nvPr/>
        </p:nvCxnSpPr>
        <p:spPr>
          <a:xfrm>
            <a:off x="6742804" y="5511790"/>
            <a:ext cx="3441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8E119DB-3496-E47C-B739-1A76B9B75E91}"/>
              </a:ext>
            </a:extLst>
          </p:cNvPr>
          <p:cNvCxnSpPr>
            <a:cxnSpLocks/>
          </p:cNvCxnSpPr>
          <p:nvPr/>
        </p:nvCxnSpPr>
        <p:spPr>
          <a:xfrm>
            <a:off x="9589636" y="5506700"/>
            <a:ext cx="4078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B26E1C03-F27A-81F1-D752-4A2C41F6B615}"/>
              </a:ext>
            </a:extLst>
          </p:cNvPr>
          <p:cNvCxnSpPr>
            <a:cxnSpLocks/>
          </p:cNvCxnSpPr>
          <p:nvPr/>
        </p:nvCxnSpPr>
        <p:spPr>
          <a:xfrm>
            <a:off x="1225924" y="5891754"/>
            <a:ext cx="2736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6C4B5F02-CC52-F5AF-E7B3-0E336ABC13CE}"/>
              </a:ext>
            </a:extLst>
          </p:cNvPr>
          <p:cNvCxnSpPr>
            <a:cxnSpLocks/>
          </p:cNvCxnSpPr>
          <p:nvPr/>
        </p:nvCxnSpPr>
        <p:spPr>
          <a:xfrm>
            <a:off x="1780032" y="6264616"/>
            <a:ext cx="6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A8D820C3-9283-157B-00A6-E36D8DCF81AC}"/>
              </a:ext>
            </a:extLst>
          </p:cNvPr>
          <p:cNvCxnSpPr>
            <a:cxnSpLocks/>
          </p:cNvCxnSpPr>
          <p:nvPr/>
        </p:nvCxnSpPr>
        <p:spPr>
          <a:xfrm>
            <a:off x="5174876" y="6264616"/>
            <a:ext cx="6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9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3F4D330-B991-B58F-2B83-BB90B9137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68050"/>
              </p:ext>
            </p:extLst>
          </p:nvPr>
        </p:nvGraphicFramePr>
        <p:xfrm>
          <a:off x="47649" y="1611837"/>
          <a:ext cx="11951798" cy="5360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264">
                  <a:extLst>
                    <a:ext uri="{9D8B030D-6E8A-4147-A177-3AD203B41FA5}">
                      <a16:colId xmlns="" xmlns:a16="http://schemas.microsoft.com/office/drawing/2014/main" val="4122671558"/>
                    </a:ext>
                  </a:extLst>
                </a:gridCol>
                <a:gridCol w="1413330">
                  <a:extLst>
                    <a:ext uri="{9D8B030D-6E8A-4147-A177-3AD203B41FA5}">
                      <a16:colId xmlns="" xmlns:a16="http://schemas.microsoft.com/office/drawing/2014/main" val="3906222133"/>
                    </a:ext>
                  </a:extLst>
                </a:gridCol>
                <a:gridCol w="1666120">
                  <a:extLst>
                    <a:ext uri="{9D8B030D-6E8A-4147-A177-3AD203B41FA5}">
                      <a16:colId xmlns="" xmlns:a16="http://schemas.microsoft.com/office/drawing/2014/main" val="1162562301"/>
                    </a:ext>
                  </a:extLst>
                </a:gridCol>
                <a:gridCol w="1739768">
                  <a:extLst>
                    <a:ext uri="{9D8B030D-6E8A-4147-A177-3AD203B41FA5}">
                      <a16:colId xmlns="" xmlns:a16="http://schemas.microsoft.com/office/drawing/2014/main" val="2325935435"/>
                    </a:ext>
                  </a:extLst>
                </a:gridCol>
                <a:gridCol w="6319316">
                  <a:extLst>
                    <a:ext uri="{9D8B030D-6E8A-4147-A177-3AD203B41FA5}">
                      <a16:colId xmlns="" xmlns:a16="http://schemas.microsoft.com/office/drawing/2014/main" val="1368772391"/>
                    </a:ext>
                  </a:extLst>
                </a:gridCol>
              </a:tblGrid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 vi sử dụng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 dụng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96276143"/>
                  </a:ext>
                </a:extLst>
              </a:tr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1.a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Tía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Miền Nam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ánh cách nói của nhân vật; Phù hợp với bối cảnh của tác phẩm.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3002537"/>
                  </a:ext>
                </a:extLst>
              </a:tr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1.b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 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 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 Nam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ánh cách nói của nhân vật; Phù hợp với bối cảnh của tác phẩm.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3164230"/>
                  </a:ext>
                </a:extLst>
              </a:tr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Giùm/ qua 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 / anh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 Nam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ánh cách nói của nhân vật; Phù hợp với bối cảnh của tác phẩm.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26878913"/>
                  </a:ext>
                </a:extLst>
              </a:tr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1.d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98568466"/>
                  </a:ext>
                </a:extLst>
              </a:tr>
              <a:tr h="6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2.a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Nớ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12999562"/>
                  </a:ext>
                </a:extLst>
              </a:tr>
              <a:tr h="299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2.b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 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 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 Trung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86942529"/>
                  </a:ext>
                </a:extLst>
              </a:tr>
              <a:tr h="80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 /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Dớ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dận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Mày / Vớ vẩn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04076190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66E69D97-1040-AAF9-DC08-4D7F42BF6E83}"/>
              </a:ext>
            </a:extLst>
          </p:cNvPr>
          <p:cNvSpPr/>
          <p:nvPr/>
        </p:nvSpPr>
        <p:spPr>
          <a:xfrm>
            <a:off x="3429000" y="-121"/>
            <a:ext cx="5715000" cy="707886"/>
          </a:xfrm>
          <a:prstGeom prst="roundRect">
            <a:avLst>
              <a:gd name="adj" fmla="val 31819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D82D018-B24B-FCBC-E91D-95E7ADDB8DEB}"/>
              </a:ext>
            </a:extLst>
          </p:cNvPr>
          <p:cNvSpPr txBox="1"/>
          <p:nvPr/>
        </p:nvSpPr>
        <p:spPr>
          <a:xfrm>
            <a:off x="192553" y="805858"/>
            <a:ext cx="11517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129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8CDFFC82-3DDD-C5E0-4256-749AB6D6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37650"/>
              </p:ext>
            </p:extLst>
          </p:nvPr>
        </p:nvGraphicFramePr>
        <p:xfrm>
          <a:off x="272143" y="1780512"/>
          <a:ext cx="11342914" cy="329697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945028">
                  <a:extLst>
                    <a:ext uri="{9D8B030D-6E8A-4147-A177-3AD203B41FA5}">
                      <a16:colId xmlns="" xmlns:a16="http://schemas.microsoft.com/office/drawing/2014/main" val="1598397806"/>
                    </a:ext>
                  </a:extLst>
                </a:gridCol>
                <a:gridCol w="1397886">
                  <a:extLst>
                    <a:ext uri="{9D8B030D-6E8A-4147-A177-3AD203B41FA5}">
                      <a16:colId xmlns="" xmlns:a16="http://schemas.microsoft.com/office/drawing/2014/main" val="1631043983"/>
                    </a:ext>
                  </a:extLst>
                </a:gridCol>
              </a:tblGrid>
              <a:tr h="5251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2597878"/>
                  </a:ext>
                </a:extLst>
              </a:tr>
              <a:tr h="702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chấm điểm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đạt được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0027024"/>
                  </a:ext>
                </a:extLst>
              </a:tr>
              <a:tr h="639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1.0đ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31940788"/>
                  </a:ext>
                </a:extLst>
              </a:tr>
              <a:tr h="702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2.0đ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3832807"/>
                  </a:ext>
                </a:extLst>
              </a:tr>
              <a:tr h="728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2.0đ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015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8771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66E69D97-1040-AAF9-DC08-4D7F42BF6E83}"/>
              </a:ext>
            </a:extLst>
          </p:cNvPr>
          <p:cNvSpPr/>
          <p:nvPr/>
        </p:nvSpPr>
        <p:spPr>
          <a:xfrm>
            <a:off x="3429000" y="97972"/>
            <a:ext cx="5715000" cy="903514"/>
          </a:xfrm>
          <a:prstGeom prst="roundRect">
            <a:avLst>
              <a:gd name="adj" fmla="val 31819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D82D018-B24B-FCBC-E91D-95E7ADDB8DEB}"/>
              </a:ext>
            </a:extLst>
          </p:cNvPr>
          <p:cNvSpPr txBox="1"/>
          <p:nvPr/>
        </p:nvSpPr>
        <p:spPr>
          <a:xfrm>
            <a:off x="141264" y="1058615"/>
            <a:ext cx="1151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8666D2D-7F78-9121-0F6F-33395509C850}"/>
              </a:ext>
            </a:extLst>
          </p:cNvPr>
          <p:cNvSpPr txBox="1"/>
          <p:nvPr/>
        </p:nvSpPr>
        <p:spPr>
          <a:xfrm>
            <a:off x="141264" y="1520280"/>
            <a:ext cx="115170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l, n, 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2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433174EA-BD50-3B2B-81AE-3806ABADB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690627"/>
              </p:ext>
            </p:extLst>
          </p:nvPr>
        </p:nvGraphicFramePr>
        <p:xfrm>
          <a:off x="853531" y="631543"/>
          <a:ext cx="10489381" cy="2111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5069">
                  <a:extLst>
                    <a:ext uri="{9D8B030D-6E8A-4147-A177-3AD203B41FA5}">
                      <a16:colId xmlns="" xmlns:a16="http://schemas.microsoft.com/office/drawing/2014/main" val="3716125559"/>
                    </a:ext>
                  </a:extLst>
                </a:gridCol>
                <a:gridCol w="3497156">
                  <a:extLst>
                    <a:ext uri="{9D8B030D-6E8A-4147-A177-3AD203B41FA5}">
                      <a16:colId xmlns="" xmlns:a16="http://schemas.microsoft.com/office/drawing/2014/main" val="1472517781"/>
                    </a:ext>
                  </a:extLst>
                </a:gridCol>
                <a:gridCol w="3497156">
                  <a:extLst>
                    <a:ext uri="{9D8B030D-6E8A-4147-A177-3AD203B41FA5}">
                      <a16:colId xmlns="" xmlns:a16="http://schemas.microsoft.com/office/drawing/2014/main" val="1331529918"/>
                    </a:ext>
                  </a:extLst>
                </a:gridCol>
              </a:tblGrid>
              <a:tr h="30083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HỆ THỐNG CÁC TỪ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0773051"/>
                  </a:ext>
                </a:extLst>
              </a:tr>
              <a:tr h="300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P.âm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P.âm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P.âm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5112464"/>
                  </a:ext>
                </a:extLst>
              </a:tr>
              <a:tr h="1270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lè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lung lay,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lẫm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lõng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vắng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vã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vênh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von,…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9057000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E58A1F6D-C27F-4C80-FD01-A808DA2A1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96666"/>
              </p:ext>
            </p:extLst>
          </p:nvPr>
        </p:nvGraphicFramePr>
        <p:xfrm>
          <a:off x="939890" y="3148111"/>
          <a:ext cx="10403023" cy="2153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4426">
                  <a:extLst>
                    <a:ext uri="{9D8B030D-6E8A-4147-A177-3AD203B41FA5}">
                      <a16:colId xmlns="" xmlns:a16="http://schemas.microsoft.com/office/drawing/2014/main" val="1395204611"/>
                    </a:ext>
                  </a:extLst>
                </a:gridCol>
                <a:gridCol w="7658597">
                  <a:extLst>
                    <a:ext uri="{9D8B030D-6E8A-4147-A177-3AD203B41FA5}">
                      <a16:colId xmlns="" xmlns:a16="http://schemas.microsoft.com/office/drawing/2014/main" val="4092326829"/>
                    </a:ext>
                  </a:extLst>
                </a:gridCol>
              </a:tblGrid>
              <a:tr h="52685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HỆ THỐNG CÁC TỪ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6553123"/>
                  </a:ext>
                </a:extLst>
              </a:tr>
              <a:tr h="526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ngã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4155744"/>
                  </a:ext>
                </a:extLst>
              </a:tr>
              <a:tr h="109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mỉ, nghỉ ngơi, chém chả, rủ rỉ, …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mĩ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mãn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lũ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128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5684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66E69D97-1040-AAF9-DC08-4D7F42BF6E83}"/>
              </a:ext>
            </a:extLst>
          </p:cNvPr>
          <p:cNvSpPr/>
          <p:nvPr/>
        </p:nvSpPr>
        <p:spPr>
          <a:xfrm>
            <a:off x="3429000" y="97972"/>
            <a:ext cx="5715000" cy="903514"/>
          </a:xfrm>
          <a:prstGeom prst="roundRect">
            <a:avLst>
              <a:gd name="adj" fmla="val 31819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D82D018-B24B-FCBC-E91D-95E7ADDB8DEB}"/>
              </a:ext>
            </a:extLst>
          </p:cNvPr>
          <p:cNvSpPr txBox="1"/>
          <p:nvPr/>
        </p:nvSpPr>
        <p:spPr>
          <a:xfrm>
            <a:off x="184932" y="1232787"/>
            <a:ext cx="118221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5-7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đàn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3206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968</Words>
  <Application>Microsoft Office PowerPoint</Application>
  <PresentationFormat>Custom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Thi Ha GV</dc:creator>
  <cp:lastModifiedBy>ADMIN</cp:lastModifiedBy>
  <cp:revision>4</cp:revision>
  <dcterms:created xsi:type="dcterms:W3CDTF">2022-07-17T02:35:32Z</dcterms:created>
  <dcterms:modified xsi:type="dcterms:W3CDTF">2022-09-18T14:38:13Z</dcterms:modified>
</cp:coreProperties>
</file>