
<file path=[Content_Types].xml><?xml version="1.0" encoding="utf-8"?>
<Types xmlns="http://schemas.openxmlformats.org/package/2006/content-types">
  <Default Extension="png" ContentType="image/png"/>
  <Default Extension="wma" ContentType="audio/x-ms-wma"/>
  <Default Extension="rels" ContentType="application/vnd.openxmlformats-package.relationships+xml"/>
  <Default Extension="xml" ContentType="application/xml"/>
  <Default Extension="fntdata" ContentType="application/x-fontdata"/>
  <Default Extension="wav" ContentType="audio/x-wav"/>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9" r:id="rId1"/>
    <p:sldMasterId id="2147483670" r:id="rId2"/>
  </p:sldMasterIdLst>
  <p:notesMasterIdLst>
    <p:notesMasterId r:id="rId62"/>
  </p:notesMasterIdLst>
  <p:sldIdLst>
    <p:sldId id="299" r:id="rId3"/>
    <p:sldId id="256" r:id="rId4"/>
    <p:sldId id="301" r:id="rId5"/>
    <p:sldId id="302" r:id="rId6"/>
    <p:sldId id="303" r:id="rId7"/>
    <p:sldId id="304" r:id="rId8"/>
    <p:sldId id="305" r:id="rId9"/>
    <p:sldId id="306" r:id="rId10"/>
    <p:sldId id="307" r:id="rId11"/>
    <p:sldId id="258" r:id="rId12"/>
    <p:sldId id="259" r:id="rId13"/>
    <p:sldId id="260" r:id="rId14"/>
    <p:sldId id="308" r:id="rId15"/>
    <p:sldId id="261" r:id="rId16"/>
    <p:sldId id="309" r:id="rId17"/>
    <p:sldId id="266" r:id="rId18"/>
    <p:sldId id="264" r:id="rId19"/>
    <p:sldId id="312" r:id="rId20"/>
    <p:sldId id="313" r:id="rId21"/>
    <p:sldId id="314" r:id="rId22"/>
    <p:sldId id="315" r:id="rId23"/>
    <p:sldId id="316" r:id="rId24"/>
    <p:sldId id="317" r:id="rId25"/>
    <p:sldId id="318" r:id="rId26"/>
    <p:sldId id="319" r:id="rId27"/>
    <p:sldId id="263" r:id="rId28"/>
    <p:sldId id="265" r:id="rId29"/>
    <p:sldId id="267" r:id="rId30"/>
    <p:sldId id="268" r:id="rId31"/>
    <p:sldId id="269" r:id="rId32"/>
    <p:sldId id="270" r:id="rId33"/>
    <p:sldId id="271" r:id="rId34"/>
    <p:sldId id="272" r:id="rId35"/>
    <p:sldId id="273" r:id="rId36"/>
    <p:sldId id="274" r:id="rId37"/>
    <p:sldId id="275" r:id="rId38"/>
    <p:sldId id="276" r:id="rId39"/>
    <p:sldId id="277" r:id="rId40"/>
    <p:sldId id="278" r:id="rId41"/>
    <p:sldId id="279" r:id="rId42"/>
    <p:sldId id="280" r:id="rId43"/>
    <p:sldId id="281" r:id="rId44"/>
    <p:sldId id="282" r:id="rId45"/>
    <p:sldId id="283" r:id="rId46"/>
    <p:sldId id="284" r:id="rId47"/>
    <p:sldId id="285" r:id="rId48"/>
    <p:sldId id="286" r:id="rId49"/>
    <p:sldId id="287" r:id="rId50"/>
    <p:sldId id="288" r:id="rId51"/>
    <p:sldId id="289" r:id="rId52"/>
    <p:sldId id="290" r:id="rId53"/>
    <p:sldId id="291" r:id="rId54"/>
    <p:sldId id="292" r:id="rId55"/>
    <p:sldId id="293" r:id="rId56"/>
    <p:sldId id="294" r:id="rId57"/>
    <p:sldId id="295" r:id="rId58"/>
    <p:sldId id="296" r:id="rId59"/>
    <p:sldId id="297" r:id="rId60"/>
    <p:sldId id="298" r:id="rId61"/>
  </p:sldIdLst>
  <p:sldSz cx="9144000" cy="5143500" type="screen16x9"/>
  <p:notesSz cx="6858000" cy="9144000"/>
  <p:embeddedFontLst>
    <p:embeddedFont>
      <p:font typeface="Staatliches" charset="0"/>
      <p:regular r:id="rId63"/>
    </p:embeddedFont>
    <p:embeddedFont>
      <p:font typeface="Mistral" pitchFamily="66" charset="0"/>
      <p:regular r:id="rId64"/>
    </p:embeddedFont>
    <p:embeddedFont>
      <p:font typeface="Titan One" charset="0"/>
      <p:regular r:id="rId65"/>
    </p:embeddedFont>
    <p:embeddedFont>
      <p:font typeface="Calibri" pitchFamily="34" charset="0"/>
      <p:regular r:id="rId66"/>
      <p:bold r:id="rId67"/>
      <p:italic r:id="rId68"/>
      <p:boldItalic r:id="rId69"/>
    </p:embeddedFont>
    <p:embeddedFont>
      <p:font typeface="Roboto Medium" charset="0"/>
      <p:regular r:id="rId70"/>
      <p:bold r:id="rId71"/>
      <p:italic r:id="rId72"/>
      <p:boldItalic r:id="rId73"/>
    </p:embeddedFont>
    <p:embeddedFont>
      <p:font typeface="Catamaran" charset="0"/>
      <p:regular r:id="rId74"/>
      <p:bold r:id="rId75"/>
    </p:embeddedFont>
    <p:embeddedFont>
      <p:font typeface="Catamaran Light" charset="0"/>
      <p:regular r:id="rId76"/>
      <p:bold r:id="rId77"/>
    </p:embeddedFont>
    <p:embeddedFont>
      <p:font typeface="Amatic SC" charset="-79"/>
      <p:regular r:id="rId78"/>
      <p:bold r:id="rId79"/>
    </p:embeddedFont>
    <p:embeddedFont>
      <p:font typeface="Proxima Nova Semibold" charset="0"/>
      <p:regular r:id="rId80"/>
      <p:bold r:id="rId81"/>
      <p:boldItalic r:id="rId82"/>
    </p:embeddedFont>
    <p:embeddedFont>
      <p:font typeface="Catamaran ExtraLight" charset="0"/>
      <p:regular r:id="rId83"/>
      <p:bold r:id="rId84"/>
    </p:embeddedFont>
    <p:embeddedFont>
      <p:font typeface="Proxima Nova" charset="0"/>
      <p:regular r:id="rId85"/>
      <p:bold r:id="rId86"/>
      <p:italic r:id="rId87"/>
      <p:boldItalic r:id="rId88"/>
    </p:embeddedFont>
    <p:embeddedFont>
      <p:font typeface="Roboto Condensed" charset="0"/>
      <p:regular r:id="rId89"/>
      <p:bold r:id="rId90"/>
      <p:italic r:id="rId91"/>
      <p:boldItalic r:id="rId9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66419390-9F85-4C64-B812-83B8214D27CA}">
  <a:tblStyle styleId="{66419390-9F85-4C64-B812-83B8214D27C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p:scale>
          <a:sx n="80" d="100"/>
          <a:sy n="80" d="100"/>
        </p:scale>
        <p:origin x="-1086" y="-276"/>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font" Target="fonts/font1.fntdata"/><Relationship Id="rId68" Type="http://schemas.openxmlformats.org/officeDocument/2006/relationships/font" Target="fonts/font6.fntdata"/><Relationship Id="rId76" Type="http://schemas.openxmlformats.org/officeDocument/2006/relationships/font" Target="fonts/font14.fntdata"/><Relationship Id="rId84" Type="http://schemas.openxmlformats.org/officeDocument/2006/relationships/font" Target="fonts/font22.fntdata"/><Relationship Id="rId89" Type="http://schemas.openxmlformats.org/officeDocument/2006/relationships/font" Target="fonts/font27.fntdata"/><Relationship Id="rId7" Type="http://schemas.openxmlformats.org/officeDocument/2006/relationships/slide" Target="slides/slide5.xml"/><Relationship Id="rId71" Type="http://schemas.openxmlformats.org/officeDocument/2006/relationships/font" Target="fonts/font9.fntdata"/><Relationship Id="rId92" Type="http://schemas.openxmlformats.org/officeDocument/2006/relationships/font" Target="fonts/font30.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font" Target="fonts/font4.fntdata"/><Relationship Id="rId74" Type="http://schemas.openxmlformats.org/officeDocument/2006/relationships/font" Target="fonts/font12.fntdata"/><Relationship Id="rId79" Type="http://schemas.openxmlformats.org/officeDocument/2006/relationships/font" Target="fonts/font17.fntdata"/><Relationship Id="rId87" Type="http://schemas.openxmlformats.org/officeDocument/2006/relationships/font" Target="fonts/font25.fntdata"/><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font" Target="fonts/font20.fntdata"/><Relationship Id="rId90" Type="http://schemas.openxmlformats.org/officeDocument/2006/relationships/font" Target="fonts/font28.fntdata"/><Relationship Id="rId95" Type="http://schemas.openxmlformats.org/officeDocument/2006/relationships/theme" Target="theme/theme1.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font" Target="fonts/font2.fntdata"/><Relationship Id="rId69" Type="http://schemas.openxmlformats.org/officeDocument/2006/relationships/font" Target="fonts/font7.fntdata"/><Relationship Id="rId77" Type="http://schemas.openxmlformats.org/officeDocument/2006/relationships/font" Target="fonts/font15.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0.fntdata"/><Relationship Id="rId80" Type="http://schemas.openxmlformats.org/officeDocument/2006/relationships/font" Target="fonts/font18.fntdata"/><Relationship Id="rId85" Type="http://schemas.openxmlformats.org/officeDocument/2006/relationships/font" Target="fonts/font23.fntdata"/><Relationship Id="rId93"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font" Target="fonts/font5.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notesMaster" Target="notesMasters/notesMaster1.xml"/><Relationship Id="rId70" Type="http://schemas.openxmlformats.org/officeDocument/2006/relationships/font" Target="fonts/font8.fntdata"/><Relationship Id="rId75" Type="http://schemas.openxmlformats.org/officeDocument/2006/relationships/font" Target="fonts/font13.fntdata"/><Relationship Id="rId83" Type="http://schemas.openxmlformats.org/officeDocument/2006/relationships/font" Target="fonts/font21.fntdata"/><Relationship Id="rId88" Type="http://schemas.openxmlformats.org/officeDocument/2006/relationships/font" Target="fonts/font26.fntdata"/><Relationship Id="rId91" Type="http://schemas.openxmlformats.org/officeDocument/2006/relationships/font" Target="fonts/font29.fntdata"/><Relationship Id="rId9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font" Target="fonts/font3.fntdata"/><Relationship Id="rId73" Type="http://schemas.openxmlformats.org/officeDocument/2006/relationships/font" Target="fonts/font11.fntdata"/><Relationship Id="rId78" Type="http://schemas.openxmlformats.org/officeDocument/2006/relationships/font" Target="fonts/font16.fntdata"/><Relationship Id="rId81" Type="http://schemas.openxmlformats.org/officeDocument/2006/relationships/font" Target="fonts/font19.fntdata"/><Relationship Id="rId86" Type="http://schemas.openxmlformats.org/officeDocument/2006/relationships/font" Target="fonts/font24.fntdata"/><Relationship Id="rId94"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3838583388"/>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
        <p:cNvGrpSpPr/>
        <p:nvPr/>
      </p:nvGrpSpPr>
      <p:grpSpPr>
        <a:xfrm>
          <a:off x="0" y="0"/>
          <a:ext cx="0" cy="0"/>
          <a:chOff x="0" y="0"/>
          <a:chExt cx="0" cy="0"/>
        </a:xfrm>
      </p:grpSpPr>
      <p:sp>
        <p:nvSpPr>
          <p:cNvPr id="300" name="Google Shape;300;g6c8887c4e1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 name="Google Shape;301;g6c8887c4e1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9"/>
        <p:cNvGrpSpPr/>
        <p:nvPr/>
      </p:nvGrpSpPr>
      <p:grpSpPr>
        <a:xfrm>
          <a:off x="0" y="0"/>
          <a:ext cx="0" cy="0"/>
          <a:chOff x="0" y="0"/>
          <a:chExt cx="0" cy="0"/>
        </a:xfrm>
      </p:grpSpPr>
      <p:sp>
        <p:nvSpPr>
          <p:cNvPr id="920" name="Google Shape;920;g6dd7005256_0_7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1" name="Google Shape;921;g6dd7005256_0_7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9"/>
        <p:cNvGrpSpPr/>
        <p:nvPr/>
      </p:nvGrpSpPr>
      <p:grpSpPr>
        <a:xfrm>
          <a:off x="0" y="0"/>
          <a:ext cx="0" cy="0"/>
          <a:chOff x="0" y="0"/>
          <a:chExt cx="0" cy="0"/>
        </a:xfrm>
      </p:grpSpPr>
      <p:sp>
        <p:nvSpPr>
          <p:cNvPr id="920" name="Google Shape;920;g6dd7005256_0_7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1" name="Google Shape;921;g6dd7005256_0_7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9"/>
        <p:cNvGrpSpPr/>
        <p:nvPr/>
      </p:nvGrpSpPr>
      <p:grpSpPr>
        <a:xfrm>
          <a:off x="0" y="0"/>
          <a:ext cx="0" cy="0"/>
          <a:chOff x="0" y="0"/>
          <a:chExt cx="0" cy="0"/>
        </a:xfrm>
      </p:grpSpPr>
      <p:sp>
        <p:nvSpPr>
          <p:cNvPr id="920" name="Google Shape;920;g6dd7005256_0_7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1" name="Google Shape;921;g6dd7005256_0_7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3"/>
        <p:cNvGrpSpPr/>
        <p:nvPr/>
      </p:nvGrpSpPr>
      <p:grpSpPr>
        <a:xfrm>
          <a:off x="0" y="0"/>
          <a:ext cx="0" cy="0"/>
          <a:chOff x="0" y="0"/>
          <a:chExt cx="0" cy="0"/>
        </a:xfrm>
      </p:grpSpPr>
      <p:sp>
        <p:nvSpPr>
          <p:cNvPr id="774" name="Google Shape;774;g7079c982a6_0_273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5" name="Google Shape;775;g7079c982a6_0_273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3"/>
        <p:cNvGrpSpPr/>
        <p:nvPr/>
      </p:nvGrpSpPr>
      <p:grpSpPr>
        <a:xfrm>
          <a:off x="0" y="0"/>
          <a:ext cx="0" cy="0"/>
          <a:chOff x="0" y="0"/>
          <a:chExt cx="0" cy="0"/>
        </a:xfrm>
      </p:grpSpPr>
      <p:sp>
        <p:nvSpPr>
          <p:cNvPr id="934" name="Google Shape;934;g6dd7005256_0_8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5" name="Google Shape;935;g6dd7005256_0_8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7"/>
        <p:cNvGrpSpPr/>
        <p:nvPr/>
      </p:nvGrpSpPr>
      <p:grpSpPr>
        <a:xfrm>
          <a:off x="0" y="0"/>
          <a:ext cx="0" cy="0"/>
          <a:chOff x="0" y="0"/>
          <a:chExt cx="0" cy="0"/>
        </a:xfrm>
      </p:grpSpPr>
      <p:sp>
        <p:nvSpPr>
          <p:cNvPr id="1048" name="Google Shape;1048;g7079c982a6_0_271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9" name="Google Shape;1049;g7079c982a6_0_27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8"/>
        <p:cNvGrpSpPr/>
        <p:nvPr/>
      </p:nvGrpSpPr>
      <p:grpSpPr>
        <a:xfrm>
          <a:off x="0" y="0"/>
          <a:ext cx="0" cy="0"/>
          <a:chOff x="0" y="0"/>
          <a:chExt cx="0" cy="0"/>
        </a:xfrm>
      </p:grpSpPr>
      <p:sp>
        <p:nvSpPr>
          <p:cNvPr id="1069" name="Google Shape;1069;g7079c982a6_0_2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0" name="Google Shape;1070;g7079c982a6_0_2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9"/>
        <p:cNvGrpSpPr/>
        <p:nvPr/>
      </p:nvGrpSpPr>
      <p:grpSpPr>
        <a:xfrm>
          <a:off x="0" y="0"/>
          <a:ext cx="0" cy="0"/>
          <a:chOff x="0" y="0"/>
          <a:chExt cx="0" cy="0"/>
        </a:xfrm>
      </p:grpSpPr>
      <p:sp>
        <p:nvSpPr>
          <p:cNvPr id="1110" name="Google Shape;1110;g6dd7005256_0_10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1" name="Google Shape;1111;g6dd7005256_0_10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2"/>
        <p:cNvGrpSpPr/>
        <p:nvPr/>
      </p:nvGrpSpPr>
      <p:grpSpPr>
        <a:xfrm>
          <a:off x="0" y="0"/>
          <a:ext cx="0" cy="0"/>
          <a:chOff x="0" y="0"/>
          <a:chExt cx="0" cy="0"/>
        </a:xfrm>
      </p:grpSpPr>
      <p:sp>
        <p:nvSpPr>
          <p:cNvPr id="1123" name="Google Shape;1123;g7079c982a6_0_4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4" name="Google Shape;1124;g7079c982a6_0_4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2"/>
        <p:cNvGrpSpPr/>
        <p:nvPr/>
      </p:nvGrpSpPr>
      <p:grpSpPr>
        <a:xfrm>
          <a:off x="0" y="0"/>
          <a:ext cx="0" cy="0"/>
          <a:chOff x="0" y="0"/>
          <a:chExt cx="0" cy="0"/>
        </a:xfrm>
      </p:grpSpPr>
      <p:sp>
        <p:nvSpPr>
          <p:cNvPr id="1253" name="Google Shape;1253;g7079c982a6_0_322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4" name="Google Shape;1254;g7079c982a6_0_322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6"/>
        <p:cNvGrpSpPr/>
        <p:nvPr/>
      </p:nvGrpSpPr>
      <p:grpSpPr>
        <a:xfrm>
          <a:off x="0" y="0"/>
          <a:ext cx="0" cy="0"/>
          <a:chOff x="0" y="0"/>
          <a:chExt cx="0" cy="0"/>
        </a:xfrm>
      </p:grpSpPr>
      <p:sp>
        <p:nvSpPr>
          <p:cNvPr id="437" name="Google Shape;437;g7079c982a6_0_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8" name="Google Shape;438;g7079c982a6_0_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2"/>
        <p:cNvGrpSpPr/>
        <p:nvPr/>
      </p:nvGrpSpPr>
      <p:grpSpPr>
        <a:xfrm>
          <a:off x="0" y="0"/>
          <a:ext cx="0" cy="0"/>
          <a:chOff x="0" y="0"/>
          <a:chExt cx="0" cy="0"/>
        </a:xfrm>
      </p:grpSpPr>
      <p:sp>
        <p:nvSpPr>
          <p:cNvPr id="1273" name="Google Shape;1273;g6cd509f4be_0_5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4" name="Google Shape;1274;g6cd509f4be_0_5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5"/>
        <p:cNvGrpSpPr/>
        <p:nvPr/>
      </p:nvGrpSpPr>
      <p:grpSpPr>
        <a:xfrm>
          <a:off x="0" y="0"/>
          <a:ext cx="0" cy="0"/>
          <a:chOff x="0" y="0"/>
          <a:chExt cx="0" cy="0"/>
        </a:xfrm>
      </p:grpSpPr>
      <p:sp>
        <p:nvSpPr>
          <p:cNvPr id="1306" name="Google Shape;1306;g6e9cf88db4_0_152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7" name="Google Shape;1307;g6e9cf88db4_0_152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3"/>
        <p:cNvGrpSpPr/>
        <p:nvPr/>
      </p:nvGrpSpPr>
      <p:grpSpPr>
        <a:xfrm>
          <a:off x="0" y="0"/>
          <a:ext cx="0" cy="0"/>
          <a:chOff x="0" y="0"/>
          <a:chExt cx="0" cy="0"/>
        </a:xfrm>
      </p:grpSpPr>
      <p:sp>
        <p:nvSpPr>
          <p:cNvPr id="1334" name="Google Shape;1334;g6cd509f4be_0_2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5" name="Google Shape;1335;g6cd509f4be_0_2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8"/>
        <p:cNvGrpSpPr/>
        <p:nvPr/>
      </p:nvGrpSpPr>
      <p:grpSpPr>
        <a:xfrm>
          <a:off x="0" y="0"/>
          <a:ext cx="0" cy="0"/>
          <a:chOff x="0" y="0"/>
          <a:chExt cx="0" cy="0"/>
        </a:xfrm>
      </p:grpSpPr>
      <p:sp>
        <p:nvSpPr>
          <p:cNvPr id="1339" name="Google Shape;1339;g7079c982a6_0_279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0" name="Google Shape;1340;g7079c982a6_0_279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4"/>
        <p:cNvGrpSpPr/>
        <p:nvPr/>
      </p:nvGrpSpPr>
      <p:grpSpPr>
        <a:xfrm>
          <a:off x="0" y="0"/>
          <a:ext cx="0" cy="0"/>
          <a:chOff x="0" y="0"/>
          <a:chExt cx="0" cy="0"/>
        </a:xfrm>
      </p:grpSpPr>
      <p:sp>
        <p:nvSpPr>
          <p:cNvPr id="1345" name="Google Shape;1345;g6dd7005256_0_3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6" name="Google Shape;1346;g6dd7005256_0_3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9"/>
        <p:cNvGrpSpPr/>
        <p:nvPr/>
      </p:nvGrpSpPr>
      <p:grpSpPr>
        <a:xfrm>
          <a:off x="0" y="0"/>
          <a:ext cx="0" cy="0"/>
          <a:chOff x="0" y="0"/>
          <a:chExt cx="0" cy="0"/>
        </a:xfrm>
      </p:grpSpPr>
      <p:sp>
        <p:nvSpPr>
          <p:cNvPr id="1400" name="Google Shape;1400;g7079c982a6_0_278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1" name="Google Shape;1401;g7079c982a6_0_278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4"/>
        <p:cNvGrpSpPr/>
        <p:nvPr/>
      </p:nvGrpSpPr>
      <p:grpSpPr>
        <a:xfrm>
          <a:off x="0" y="0"/>
          <a:ext cx="0" cy="0"/>
          <a:chOff x="0" y="0"/>
          <a:chExt cx="0" cy="0"/>
        </a:xfrm>
      </p:grpSpPr>
      <p:sp>
        <p:nvSpPr>
          <p:cNvPr id="1415" name="Google Shape;1415;g6570dc92ae_0_1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6" name="Google Shape;1416;g6570dc92ae_0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8"/>
        <p:cNvGrpSpPr/>
        <p:nvPr/>
      </p:nvGrpSpPr>
      <p:grpSpPr>
        <a:xfrm>
          <a:off x="0" y="0"/>
          <a:ext cx="0" cy="0"/>
          <a:chOff x="0" y="0"/>
          <a:chExt cx="0" cy="0"/>
        </a:xfrm>
      </p:grpSpPr>
      <p:sp>
        <p:nvSpPr>
          <p:cNvPr id="1429" name="Google Shape;1429;g6c7336bb0f_1_11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0" name="Google Shape;1430;g6c7336bb0f_1_1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8"/>
        <p:cNvGrpSpPr/>
        <p:nvPr/>
      </p:nvGrpSpPr>
      <p:grpSpPr>
        <a:xfrm>
          <a:off x="0" y="0"/>
          <a:ext cx="0" cy="0"/>
          <a:chOff x="0" y="0"/>
          <a:chExt cx="0" cy="0"/>
        </a:xfrm>
      </p:grpSpPr>
      <p:sp>
        <p:nvSpPr>
          <p:cNvPr id="1479" name="Google Shape;1479;g7079c982a6_0_278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0" name="Google Shape;1480;g7079c982a6_0_278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7"/>
        <p:cNvGrpSpPr/>
        <p:nvPr/>
      </p:nvGrpSpPr>
      <p:grpSpPr>
        <a:xfrm>
          <a:off x="0" y="0"/>
          <a:ext cx="0" cy="0"/>
          <a:chOff x="0" y="0"/>
          <a:chExt cx="0" cy="0"/>
        </a:xfrm>
      </p:grpSpPr>
      <p:sp>
        <p:nvSpPr>
          <p:cNvPr id="1558" name="Google Shape;1558;g6570dc92ae_0_1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9" name="Google Shape;1559;g6570dc92ae_0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4"/>
        <p:cNvGrpSpPr/>
        <p:nvPr/>
      </p:nvGrpSpPr>
      <p:grpSpPr>
        <a:xfrm>
          <a:off x="0" y="0"/>
          <a:ext cx="0" cy="0"/>
          <a:chOff x="0" y="0"/>
          <a:chExt cx="0" cy="0"/>
        </a:xfrm>
      </p:grpSpPr>
      <p:sp>
        <p:nvSpPr>
          <p:cNvPr id="465" name="Google Shape;465;g7079c982a6_0_3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6" name="Google Shape;466;g7079c982a6_0_3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9"/>
        <p:cNvGrpSpPr/>
        <p:nvPr/>
      </p:nvGrpSpPr>
      <p:grpSpPr>
        <a:xfrm>
          <a:off x="0" y="0"/>
          <a:ext cx="0" cy="0"/>
          <a:chOff x="0" y="0"/>
          <a:chExt cx="0" cy="0"/>
        </a:xfrm>
      </p:grpSpPr>
      <p:sp>
        <p:nvSpPr>
          <p:cNvPr id="2090" name="Google Shape;2090;g6570dc92ae_0_2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1" name="Google Shape;2091;g6570dc92ae_0_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5"/>
        <p:cNvGrpSpPr/>
        <p:nvPr/>
      </p:nvGrpSpPr>
      <p:grpSpPr>
        <a:xfrm>
          <a:off x="0" y="0"/>
          <a:ext cx="0" cy="0"/>
          <a:chOff x="0" y="0"/>
          <a:chExt cx="0" cy="0"/>
        </a:xfrm>
      </p:grpSpPr>
      <p:sp>
        <p:nvSpPr>
          <p:cNvPr id="2096" name="Google Shape;2096;g7079c982a6_0_151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7" name="Google Shape;2097;g7079c982a6_0_151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2"/>
        <p:cNvGrpSpPr/>
        <p:nvPr/>
      </p:nvGrpSpPr>
      <p:grpSpPr>
        <a:xfrm>
          <a:off x="0" y="0"/>
          <a:ext cx="0" cy="0"/>
          <a:chOff x="0" y="0"/>
          <a:chExt cx="0" cy="0"/>
        </a:xfrm>
      </p:grpSpPr>
      <p:sp>
        <p:nvSpPr>
          <p:cNvPr id="2103" name="Google Shape;2103;g7079c982a6_0_151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4" name="Google Shape;2104;g7079c982a6_0_15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4"/>
        <p:cNvGrpSpPr/>
        <p:nvPr/>
      </p:nvGrpSpPr>
      <p:grpSpPr>
        <a:xfrm>
          <a:off x="0" y="0"/>
          <a:ext cx="0" cy="0"/>
          <a:chOff x="0" y="0"/>
          <a:chExt cx="0" cy="0"/>
        </a:xfrm>
      </p:grpSpPr>
      <p:sp>
        <p:nvSpPr>
          <p:cNvPr id="2125" name="Google Shape;2125;g6e9cf88db4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6" name="Google Shape;2126;g6e9cf88db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3"/>
        <p:cNvGrpSpPr/>
        <p:nvPr/>
      </p:nvGrpSpPr>
      <p:grpSpPr>
        <a:xfrm>
          <a:off x="0" y="0"/>
          <a:ext cx="0" cy="0"/>
          <a:chOff x="0" y="0"/>
          <a:chExt cx="0" cy="0"/>
        </a:xfrm>
      </p:grpSpPr>
      <p:sp>
        <p:nvSpPr>
          <p:cNvPr id="2464" name="Google Shape;2464;g6e9cf88db4_0_3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5" name="Google Shape;2465;g6e9cf88db4_0_3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0"/>
        <p:cNvGrpSpPr/>
        <p:nvPr/>
      </p:nvGrpSpPr>
      <p:grpSpPr>
        <a:xfrm>
          <a:off x="0" y="0"/>
          <a:ext cx="0" cy="0"/>
          <a:chOff x="0" y="0"/>
          <a:chExt cx="0" cy="0"/>
        </a:xfrm>
      </p:grpSpPr>
      <p:sp>
        <p:nvSpPr>
          <p:cNvPr id="5251" name="Google Shape;5251;g6e9cf88db4_0_31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2" name="Google Shape;5252;g6e9cf88db4_0_31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69"/>
        <p:cNvGrpSpPr/>
        <p:nvPr/>
      </p:nvGrpSpPr>
      <p:grpSpPr>
        <a:xfrm>
          <a:off x="0" y="0"/>
          <a:ext cx="0" cy="0"/>
          <a:chOff x="0" y="0"/>
          <a:chExt cx="0" cy="0"/>
        </a:xfrm>
      </p:grpSpPr>
      <p:sp>
        <p:nvSpPr>
          <p:cNvPr id="5670" name="Google Shape;5670;g6e9cf88db4_0_35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71" name="Google Shape;5671;g6e9cf88db4_0_35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39"/>
        <p:cNvGrpSpPr/>
        <p:nvPr/>
      </p:nvGrpSpPr>
      <p:grpSpPr>
        <a:xfrm>
          <a:off x="0" y="0"/>
          <a:ext cx="0" cy="0"/>
          <a:chOff x="0" y="0"/>
          <a:chExt cx="0" cy="0"/>
        </a:xfrm>
      </p:grpSpPr>
      <p:sp>
        <p:nvSpPr>
          <p:cNvPr id="5840" name="Google Shape;5840;g6e9cf88db4_0_37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41" name="Google Shape;5841;g6e9cf88db4_0_37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44"/>
        <p:cNvGrpSpPr/>
        <p:nvPr/>
      </p:nvGrpSpPr>
      <p:grpSpPr>
        <a:xfrm>
          <a:off x="0" y="0"/>
          <a:ext cx="0" cy="0"/>
          <a:chOff x="0" y="0"/>
          <a:chExt cx="0" cy="0"/>
        </a:xfrm>
      </p:grpSpPr>
      <p:sp>
        <p:nvSpPr>
          <p:cNvPr id="6245" name="Google Shape;6245;g6e9cf88db4_0_41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46" name="Google Shape;6246;g6e9cf88db4_0_4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4"/>
        <p:cNvGrpSpPr/>
        <p:nvPr/>
      </p:nvGrpSpPr>
      <p:grpSpPr>
        <a:xfrm>
          <a:off x="0" y="0"/>
          <a:ext cx="0" cy="0"/>
          <a:chOff x="0" y="0"/>
          <a:chExt cx="0" cy="0"/>
        </a:xfrm>
      </p:grpSpPr>
      <p:sp>
        <p:nvSpPr>
          <p:cNvPr id="6625" name="Google Shape;6625;g6e9cf88db4_0_44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26" name="Google Shape;6626;g6e9cf88db4_0_44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6cd509f4be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6cd509f4be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2"/>
        <p:cNvGrpSpPr/>
        <p:nvPr/>
      </p:nvGrpSpPr>
      <p:grpSpPr>
        <a:xfrm>
          <a:off x="0" y="0"/>
          <a:ext cx="0" cy="0"/>
          <a:chOff x="0" y="0"/>
          <a:chExt cx="0" cy="0"/>
        </a:xfrm>
      </p:grpSpPr>
      <p:sp>
        <p:nvSpPr>
          <p:cNvPr id="7393" name="Google Shape;7393;g6e9cf88db4_0_52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94" name="Google Shape;7394;g6e9cf88db4_0_52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99"/>
        <p:cNvGrpSpPr/>
        <p:nvPr/>
      </p:nvGrpSpPr>
      <p:grpSpPr>
        <a:xfrm>
          <a:off x="0" y="0"/>
          <a:ext cx="0" cy="0"/>
          <a:chOff x="0" y="0"/>
          <a:chExt cx="0" cy="0"/>
        </a:xfrm>
      </p:grpSpPr>
      <p:sp>
        <p:nvSpPr>
          <p:cNvPr id="8800" name="Google Shape;8800;g6e9cf88db4_0_66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1" name="Google Shape;8801;g6e9cf88db4_0_66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3"/>
        <p:cNvGrpSpPr/>
        <p:nvPr/>
      </p:nvGrpSpPr>
      <p:grpSpPr>
        <a:xfrm>
          <a:off x="0" y="0"/>
          <a:ext cx="0" cy="0"/>
          <a:chOff x="0" y="0"/>
          <a:chExt cx="0" cy="0"/>
        </a:xfrm>
      </p:grpSpPr>
      <p:sp>
        <p:nvSpPr>
          <p:cNvPr id="11194" name="Google Shape;11194;g6e9cf88db4_0_90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95" name="Google Shape;11195;g6e9cf88db4_0_9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07"/>
        <p:cNvGrpSpPr/>
        <p:nvPr/>
      </p:nvGrpSpPr>
      <p:grpSpPr>
        <a:xfrm>
          <a:off x="0" y="0"/>
          <a:ext cx="0" cy="0"/>
          <a:chOff x="0" y="0"/>
          <a:chExt cx="0" cy="0"/>
        </a:xfrm>
      </p:grpSpPr>
      <p:sp>
        <p:nvSpPr>
          <p:cNvPr id="13208" name="Google Shape;13208;g6e9cf88db4_0_110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09" name="Google Shape;13209;g6e9cf88db4_0_11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43"/>
        <p:cNvGrpSpPr/>
        <p:nvPr/>
      </p:nvGrpSpPr>
      <p:grpSpPr>
        <a:xfrm>
          <a:off x="0" y="0"/>
          <a:ext cx="0" cy="0"/>
          <a:chOff x="0" y="0"/>
          <a:chExt cx="0" cy="0"/>
        </a:xfrm>
      </p:grpSpPr>
      <p:sp>
        <p:nvSpPr>
          <p:cNvPr id="14844" name="Google Shape;14844;g6e9cf88db4_0_127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45" name="Google Shape;14845;g6e9cf88db4_0_127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85"/>
        <p:cNvGrpSpPr/>
        <p:nvPr/>
      </p:nvGrpSpPr>
      <p:grpSpPr>
        <a:xfrm>
          <a:off x="0" y="0"/>
          <a:ext cx="0" cy="0"/>
          <a:chOff x="0" y="0"/>
          <a:chExt cx="0" cy="0"/>
        </a:xfrm>
      </p:grpSpPr>
      <p:sp>
        <p:nvSpPr>
          <p:cNvPr id="15886" name="Google Shape;15886;g6e9cf88db4_0_137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87" name="Google Shape;15887;g6e9cf88db4_0_137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20"/>
        <p:cNvGrpSpPr/>
        <p:nvPr/>
      </p:nvGrpSpPr>
      <p:grpSpPr>
        <a:xfrm>
          <a:off x="0" y="0"/>
          <a:ext cx="0" cy="0"/>
          <a:chOff x="0" y="0"/>
          <a:chExt cx="0" cy="0"/>
        </a:xfrm>
      </p:grpSpPr>
      <p:sp>
        <p:nvSpPr>
          <p:cNvPr id="17421" name="Google Shape;17421;g6e9cf88db4_0_152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22" name="Google Shape;17422;g6e9cf88db4_0_152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6cd509f4be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6cd509f4be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1"/>
        <p:cNvGrpSpPr/>
        <p:nvPr/>
      </p:nvGrpSpPr>
      <p:grpSpPr>
        <a:xfrm>
          <a:off x="0" y="0"/>
          <a:ext cx="0" cy="0"/>
          <a:chOff x="0" y="0"/>
          <a:chExt cx="0" cy="0"/>
        </a:xfrm>
      </p:grpSpPr>
      <p:sp>
        <p:nvSpPr>
          <p:cNvPr id="552" name="Google Shape;552;g7079c982a6_0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3" name="Google Shape;553;g7079c982a6_0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1"/>
        <p:cNvGrpSpPr/>
        <p:nvPr/>
      </p:nvGrpSpPr>
      <p:grpSpPr>
        <a:xfrm>
          <a:off x="0" y="0"/>
          <a:ext cx="0" cy="0"/>
          <a:chOff x="0" y="0"/>
          <a:chExt cx="0" cy="0"/>
        </a:xfrm>
      </p:grpSpPr>
      <p:sp>
        <p:nvSpPr>
          <p:cNvPr id="552" name="Google Shape;552;g7079c982a6_0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3" name="Google Shape;553;g7079c982a6_0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6"/>
        <p:cNvGrpSpPr/>
        <p:nvPr/>
      </p:nvGrpSpPr>
      <p:grpSpPr>
        <a:xfrm>
          <a:off x="0" y="0"/>
          <a:ext cx="0" cy="0"/>
          <a:chOff x="0" y="0"/>
          <a:chExt cx="0" cy="0"/>
        </a:xfrm>
      </p:grpSpPr>
      <p:sp>
        <p:nvSpPr>
          <p:cNvPr id="947" name="Google Shape;947;g7079c982a6_0_273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8" name="Google Shape;948;g7079c982a6_0_273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9"/>
        <p:cNvGrpSpPr/>
        <p:nvPr/>
      </p:nvGrpSpPr>
      <p:grpSpPr>
        <a:xfrm>
          <a:off x="0" y="0"/>
          <a:ext cx="0" cy="0"/>
          <a:chOff x="0" y="0"/>
          <a:chExt cx="0" cy="0"/>
        </a:xfrm>
      </p:grpSpPr>
      <p:sp>
        <p:nvSpPr>
          <p:cNvPr id="920" name="Google Shape;920;g6dd7005256_0_7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1" name="Google Shape;921;g6dd7005256_0_7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3175" y="-29224"/>
            <a:ext cx="9207000" cy="5211993"/>
            <a:chOff x="-13175" y="-68739"/>
            <a:chExt cx="9207000" cy="5211993"/>
          </a:xfrm>
        </p:grpSpPr>
        <p:sp>
          <p:nvSpPr>
            <p:cNvPr id="10" name="Google Shape;10;p2"/>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4;p2"/>
          <p:cNvGrpSpPr/>
          <p:nvPr/>
        </p:nvGrpSpPr>
        <p:grpSpPr>
          <a:xfrm rot="-633779" flipH="1">
            <a:off x="4244261" y="-774901"/>
            <a:ext cx="8304964" cy="7084563"/>
            <a:chOff x="-2828475" y="-1908869"/>
            <a:chExt cx="10698766" cy="9126600"/>
          </a:xfrm>
        </p:grpSpPr>
        <p:sp>
          <p:nvSpPr>
            <p:cNvPr id="15" name="Google Shape;15;p2"/>
            <p:cNvSpPr/>
            <p:nvPr/>
          </p:nvSpPr>
          <p:spPr>
            <a:xfrm rot="-1549136">
              <a:off x="-1412480" y="-1181175"/>
              <a:ext cx="5100009" cy="7671212"/>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2046408">
              <a:off x="817421" y="352777"/>
              <a:ext cx="6310031" cy="4585110"/>
            </a:xfrm>
            <a:custGeom>
              <a:avLst/>
              <a:gdLst/>
              <a:ahLst/>
              <a:cxnLst/>
              <a:rect l="l" t="t" r="r" b="b"/>
              <a:pathLst>
                <a:path w="109046" h="79237" extrusionOk="0">
                  <a:moveTo>
                    <a:pt x="68170" y="1"/>
                  </a:moveTo>
                  <a:cubicBezTo>
                    <a:pt x="66113" y="5637"/>
                    <a:pt x="56930" y="12570"/>
                    <a:pt x="56638" y="12783"/>
                  </a:cubicBezTo>
                  <a:cubicBezTo>
                    <a:pt x="56453" y="10810"/>
                    <a:pt x="54305" y="9340"/>
                    <a:pt x="52420" y="9340"/>
                  </a:cubicBezTo>
                  <a:cubicBezTo>
                    <a:pt x="52402" y="9340"/>
                    <a:pt x="52385" y="9340"/>
                    <a:pt x="52367" y="9340"/>
                  </a:cubicBezTo>
                  <a:cubicBezTo>
                    <a:pt x="50368" y="9367"/>
                    <a:pt x="48621" y="10965"/>
                    <a:pt x="48124" y="12855"/>
                  </a:cubicBezTo>
                  <a:cubicBezTo>
                    <a:pt x="48050" y="13141"/>
                    <a:pt x="48002" y="13430"/>
                    <a:pt x="47986" y="13729"/>
                  </a:cubicBezTo>
                  <a:cubicBezTo>
                    <a:pt x="47969" y="14021"/>
                    <a:pt x="47972" y="14317"/>
                    <a:pt x="48002" y="14610"/>
                  </a:cubicBezTo>
                  <a:cubicBezTo>
                    <a:pt x="46990" y="12638"/>
                    <a:pt x="45047" y="11657"/>
                    <a:pt x="42926" y="11657"/>
                  </a:cubicBezTo>
                  <a:cubicBezTo>
                    <a:pt x="40642" y="11657"/>
                    <a:pt x="38151" y="12794"/>
                    <a:pt x="36392" y="15055"/>
                  </a:cubicBezTo>
                  <a:cubicBezTo>
                    <a:pt x="34590" y="13681"/>
                    <a:pt x="32679" y="12464"/>
                    <a:pt x="30636" y="11475"/>
                  </a:cubicBezTo>
                  <a:cubicBezTo>
                    <a:pt x="27364" y="9897"/>
                    <a:pt x="23709" y="8959"/>
                    <a:pt x="20095" y="8959"/>
                  </a:cubicBezTo>
                  <a:cubicBezTo>
                    <a:pt x="17852" y="8959"/>
                    <a:pt x="15625" y="9321"/>
                    <a:pt x="13515" y="10115"/>
                  </a:cubicBezTo>
                  <a:cubicBezTo>
                    <a:pt x="942" y="14840"/>
                    <a:pt x="0" y="30606"/>
                    <a:pt x="3591" y="41662"/>
                  </a:cubicBezTo>
                  <a:cubicBezTo>
                    <a:pt x="5838" y="48587"/>
                    <a:pt x="10203" y="54160"/>
                    <a:pt x="15381" y="59028"/>
                  </a:cubicBezTo>
                  <a:cubicBezTo>
                    <a:pt x="16476" y="60061"/>
                    <a:pt x="17615" y="61064"/>
                    <a:pt x="18771" y="62040"/>
                  </a:cubicBezTo>
                  <a:cubicBezTo>
                    <a:pt x="25941" y="68075"/>
                    <a:pt x="34352" y="72661"/>
                    <a:pt x="43266" y="75534"/>
                  </a:cubicBezTo>
                  <a:cubicBezTo>
                    <a:pt x="51031" y="78034"/>
                    <a:pt x="59189" y="79237"/>
                    <a:pt x="67340" y="79237"/>
                  </a:cubicBezTo>
                  <a:cubicBezTo>
                    <a:pt x="67913" y="79237"/>
                    <a:pt x="68485" y="79231"/>
                    <a:pt x="69058" y="79219"/>
                  </a:cubicBezTo>
                  <a:cubicBezTo>
                    <a:pt x="80226" y="78982"/>
                    <a:pt x="91666" y="76969"/>
                    <a:pt x="99839" y="68765"/>
                  </a:cubicBezTo>
                  <a:cubicBezTo>
                    <a:pt x="103358" y="65233"/>
                    <a:pt x="106037" y="60908"/>
                    <a:pt x="107621" y="56176"/>
                  </a:cubicBezTo>
                  <a:cubicBezTo>
                    <a:pt x="109046" y="51916"/>
                    <a:pt x="108685" y="47496"/>
                    <a:pt x="105669" y="44004"/>
                  </a:cubicBezTo>
                  <a:cubicBezTo>
                    <a:pt x="103272" y="41230"/>
                    <a:pt x="100079" y="40424"/>
                    <a:pt x="97236" y="40424"/>
                  </a:cubicBezTo>
                  <a:cubicBezTo>
                    <a:pt x="93910" y="40424"/>
                    <a:pt x="91064" y="41526"/>
                    <a:pt x="90534" y="41866"/>
                  </a:cubicBezTo>
                  <a:cubicBezTo>
                    <a:pt x="91668" y="33369"/>
                    <a:pt x="85460" y="32426"/>
                    <a:pt x="82645" y="32426"/>
                  </a:cubicBezTo>
                  <a:cubicBezTo>
                    <a:pt x="81840" y="32426"/>
                    <a:pt x="81313" y="32503"/>
                    <a:pt x="81313" y="32503"/>
                  </a:cubicBezTo>
                  <a:cubicBezTo>
                    <a:pt x="81313" y="32503"/>
                    <a:pt x="83741" y="28760"/>
                    <a:pt x="81501" y="26869"/>
                  </a:cubicBezTo>
                  <a:cubicBezTo>
                    <a:pt x="80935" y="26390"/>
                    <a:pt x="80130" y="26165"/>
                    <a:pt x="79304" y="26165"/>
                  </a:cubicBezTo>
                  <a:cubicBezTo>
                    <a:pt x="78419" y="26165"/>
                    <a:pt x="77509" y="26423"/>
                    <a:pt x="76843" y="26904"/>
                  </a:cubicBezTo>
                  <a:cubicBezTo>
                    <a:pt x="74925" y="15810"/>
                    <a:pt x="78784" y="8959"/>
                    <a:pt x="78784" y="8959"/>
                  </a:cubicBezTo>
                  <a:lnTo>
                    <a:pt x="72852" y="3951"/>
                  </a:lnTo>
                  <a:lnTo>
                    <a:pt x="6817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2046432">
              <a:off x="6376545" y="3765665"/>
              <a:ext cx="84073" cy="84073"/>
            </a:xfrm>
            <a:custGeom>
              <a:avLst/>
              <a:gdLst/>
              <a:ahLst/>
              <a:cxnLst/>
              <a:rect l="l" t="t" r="r" b="b"/>
              <a:pathLst>
                <a:path w="1109" h="1109" extrusionOk="0">
                  <a:moveTo>
                    <a:pt x="554" y="1"/>
                  </a:moveTo>
                  <a:cubicBezTo>
                    <a:pt x="248" y="1"/>
                    <a:pt x="0" y="249"/>
                    <a:pt x="0" y="555"/>
                  </a:cubicBezTo>
                  <a:cubicBezTo>
                    <a:pt x="0" y="861"/>
                    <a:pt x="248" y="1109"/>
                    <a:pt x="554" y="1109"/>
                  </a:cubicBezTo>
                  <a:cubicBezTo>
                    <a:pt x="860" y="1109"/>
                    <a:pt x="1108" y="861"/>
                    <a:pt x="1108" y="555"/>
                  </a:cubicBezTo>
                  <a:cubicBezTo>
                    <a:pt x="1108" y="249"/>
                    <a:pt x="860" y="1"/>
                    <a:pt x="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2046432">
              <a:off x="6767407" y="4039991"/>
              <a:ext cx="337961" cy="337961"/>
            </a:xfrm>
            <a:custGeom>
              <a:avLst/>
              <a:gdLst/>
              <a:ahLst/>
              <a:cxnLst/>
              <a:rect l="l" t="t" r="r" b="b"/>
              <a:pathLst>
                <a:path w="4458" h="4458" extrusionOk="0">
                  <a:moveTo>
                    <a:pt x="2231" y="1"/>
                  </a:moveTo>
                  <a:cubicBezTo>
                    <a:pt x="1000" y="1"/>
                    <a:pt x="1" y="1000"/>
                    <a:pt x="1" y="2231"/>
                  </a:cubicBezTo>
                  <a:cubicBezTo>
                    <a:pt x="1" y="3462"/>
                    <a:pt x="1000" y="4457"/>
                    <a:pt x="2231" y="4457"/>
                  </a:cubicBezTo>
                  <a:cubicBezTo>
                    <a:pt x="3461" y="4457"/>
                    <a:pt x="4457" y="3462"/>
                    <a:pt x="4457" y="2231"/>
                  </a:cubicBezTo>
                  <a:cubicBezTo>
                    <a:pt x="4457" y="1000"/>
                    <a:pt x="3461" y="1"/>
                    <a:pt x="2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rot="2046432">
              <a:off x="4576657" y="268727"/>
              <a:ext cx="430753" cy="430450"/>
            </a:xfrm>
            <a:custGeom>
              <a:avLst/>
              <a:gdLst/>
              <a:ahLst/>
              <a:cxnLst/>
              <a:rect l="l" t="t" r="r" b="b"/>
              <a:pathLst>
                <a:path w="5682" h="5678" extrusionOk="0">
                  <a:moveTo>
                    <a:pt x="2843" y="0"/>
                  </a:moveTo>
                  <a:cubicBezTo>
                    <a:pt x="1272" y="0"/>
                    <a:pt x="0" y="1272"/>
                    <a:pt x="0" y="2839"/>
                  </a:cubicBezTo>
                  <a:cubicBezTo>
                    <a:pt x="0" y="4407"/>
                    <a:pt x="1272" y="5678"/>
                    <a:pt x="2843" y="5678"/>
                  </a:cubicBezTo>
                  <a:cubicBezTo>
                    <a:pt x="4410" y="5678"/>
                    <a:pt x="5682" y="4407"/>
                    <a:pt x="5682" y="2839"/>
                  </a:cubicBezTo>
                  <a:cubicBezTo>
                    <a:pt x="5682" y="1272"/>
                    <a:pt x="4410" y="0"/>
                    <a:pt x="28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2046432">
              <a:off x="4080448" y="471002"/>
              <a:ext cx="141310" cy="141386"/>
            </a:xfrm>
            <a:custGeom>
              <a:avLst/>
              <a:gdLst/>
              <a:ahLst/>
              <a:cxnLst/>
              <a:rect l="l" t="t" r="r" b="b"/>
              <a:pathLst>
                <a:path w="1864" h="1865" extrusionOk="0">
                  <a:moveTo>
                    <a:pt x="931" y="1"/>
                  </a:moveTo>
                  <a:cubicBezTo>
                    <a:pt x="415" y="1"/>
                    <a:pt x="0" y="416"/>
                    <a:pt x="0" y="933"/>
                  </a:cubicBezTo>
                  <a:cubicBezTo>
                    <a:pt x="0" y="1446"/>
                    <a:pt x="415" y="1864"/>
                    <a:pt x="931" y="1864"/>
                  </a:cubicBezTo>
                  <a:cubicBezTo>
                    <a:pt x="1445" y="1864"/>
                    <a:pt x="1863" y="1446"/>
                    <a:pt x="1863" y="933"/>
                  </a:cubicBezTo>
                  <a:cubicBezTo>
                    <a:pt x="1863" y="416"/>
                    <a:pt x="1445"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21;p2"/>
          <p:cNvGrpSpPr/>
          <p:nvPr/>
        </p:nvGrpSpPr>
        <p:grpSpPr>
          <a:xfrm>
            <a:off x="1742818" y="-35004"/>
            <a:ext cx="3028592" cy="4316028"/>
            <a:chOff x="3079418" y="2910538"/>
            <a:chExt cx="1180737" cy="1682662"/>
          </a:xfrm>
        </p:grpSpPr>
        <p:sp>
          <p:nvSpPr>
            <p:cNvPr id="22" name="Google Shape;22;p2"/>
            <p:cNvSpPr/>
            <p:nvPr/>
          </p:nvSpPr>
          <p:spPr>
            <a:xfrm>
              <a:off x="3079418" y="2910538"/>
              <a:ext cx="1180737" cy="609347"/>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768650" y="4075375"/>
              <a:ext cx="92375" cy="93375"/>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3551950" y="4502500"/>
              <a:ext cx="93975" cy="90700"/>
            </a:xfrm>
            <a:custGeom>
              <a:avLst/>
              <a:gdLst/>
              <a:ahLst/>
              <a:cxnLst/>
              <a:rect l="l" t="t" r="r" b="b"/>
              <a:pathLst>
                <a:path w="3759" h="3628" extrusionOk="0">
                  <a:moveTo>
                    <a:pt x="2944" y="0"/>
                  </a:moveTo>
                  <a:lnTo>
                    <a:pt x="1811" y="661"/>
                  </a:lnTo>
                  <a:lnTo>
                    <a:pt x="622" y="104"/>
                  </a:lnTo>
                  <a:lnTo>
                    <a:pt x="899" y="1386"/>
                  </a:lnTo>
                  <a:lnTo>
                    <a:pt x="1" y="2345"/>
                  </a:lnTo>
                  <a:lnTo>
                    <a:pt x="1307" y="2476"/>
                  </a:lnTo>
                  <a:lnTo>
                    <a:pt x="1942" y="3628"/>
                  </a:lnTo>
                  <a:lnTo>
                    <a:pt x="2469" y="2425"/>
                  </a:lnTo>
                  <a:lnTo>
                    <a:pt x="3759" y="2178"/>
                  </a:lnTo>
                  <a:lnTo>
                    <a:pt x="2780" y="1303"/>
                  </a:lnTo>
                  <a:lnTo>
                    <a:pt x="2944"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 name="Google Shape;25;p2"/>
          <p:cNvGrpSpPr/>
          <p:nvPr/>
        </p:nvGrpSpPr>
        <p:grpSpPr>
          <a:xfrm>
            <a:off x="-273951" y="2019519"/>
            <a:ext cx="9728918" cy="3875642"/>
            <a:chOff x="4853275" y="3998575"/>
            <a:chExt cx="2673000" cy="1065000"/>
          </a:xfrm>
        </p:grpSpPr>
        <p:sp>
          <p:nvSpPr>
            <p:cNvPr id="26" name="Google Shape;26;p2"/>
            <p:cNvSpPr/>
            <p:nvPr/>
          </p:nvSpPr>
          <p:spPr>
            <a:xfrm>
              <a:off x="4853275" y="3998575"/>
              <a:ext cx="2673000" cy="1065000"/>
            </a:xfrm>
            <a:custGeom>
              <a:avLst/>
              <a:gdLst/>
              <a:ahLst/>
              <a:cxnLst/>
              <a:rect l="l" t="t" r="r" b="b"/>
              <a:pathLst>
                <a:path w="106920" h="42600" extrusionOk="0">
                  <a:moveTo>
                    <a:pt x="50639" y="1"/>
                  </a:moveTo>
                  <a:cubicBezTo>
                    <a:pt x="50453" y="1"/>
                    <a:pt x="50266" y="1"/>
                    <a:pt x="50079" y="2"/>
                  </a:cubicBezTo>
                  <a:cubicBezTo>
                    <a:pt x="17720" y="223"/>
                    <a:pt x="2966" y="23557"/>
                    <a:pt x="408" y="28083"/>
                  </a:cubicBezTo>
                  <a:cubicBezTo>
                    <a:pt x="130" y="28568"/>
                    <a:pt x="0" y="28839"/>
                    <a:pt x="0" y="28839"/>
                  </a:cubicBezTo>
                  <a:lnTo>
                    <a:pt x="361" y="30903"/>
                  </a:lnTo>
                  <a:lnTo>
                    <a:pt x="1183" y="35536"/>
                  </a:lnTo>
                  <a:lnTo>
                    <a:pt x="1844" y="39270"/>
                  </a:lnTo>
                  <a:lnTo>
                    <a:pt x="2432" y="42600"/>
                  </a:lnTo>
                  <a:cubicBezTo>
                    <a:pt x="2432" y="42600"/>
                    <a:pt x="17028" y="19399"/>
                    <a:pt x="47765" y="18234"/>
                  </a:cubicBezTo>
                  <a:cubicBezTo>
                    <a:pt x="48697" y="18198"/>
                    <a:pt x="49615" y="18181"/>
                    <a:pt x="50518" y="18181"/>
                  </a:cubicBezTo>
                  <a:cubicBezTo>
                    <a:pt x="79377" y="18181"/>
                    <a:pt x="93208" y="35705"/>
                    <a:pt x="93208" y="35705"/>
                  </a:cubicBezTo>
                  <a:cubicBezTo>
                    <a:pt x="93208" y="35705"/>
                    <a:pt x="94818" y="36123"/>
                    <a:pt x="96929" y="36467"/>
                  </a:cubicBezTo>
                  <a:cubicBezTo>
                    <a:pt x="97641" y="36581"/>
                    <a:pt x="98409" y="36687"/>
                    <a:pt x="99194" y="36768"/>
                  </a:cubicBezTo>
                  <a:cubicBezTo>
                    <a:pt x="100030" y="36850"/>
                    <a:pt x="100881" y="36904"/>
                    <a:pt x="101697" y="36904"/>
                  </a:cubicBezTo>
                  <a:cubicBezTo>
                    <a:pt x="102071" y="36904"/>
                    <a:pt x="102437" y="36893"/>
                    <a:pt x="102791" y="36868"/>
                  </a:cubicBezTo>
                  <a:cubicBezTo>
                    <a:pt x="105112" y="36718"/>
                    <a:pt x="106920" y="35996"/>
                    <a:pt x="106843" y="34102"/>
                  </a:cubicBezTo>
                  <a:cubicBezTo>
                    <a:pt x="106826" y="33454"/>
                    <a:pt x="106579" y="32676"/>
                    <a:pt x="106068" y="31737"/>
                  </a:cubicBezTo>
                  <a:cubicBezTo>
                    <a:pt x="101456" y="23298"/>
                    <a:pt x="86068" y="1"/>
                    <a:pt x="50639"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853275" y="4084425"/>
              <a:ext cx="2673000" cy="979150"/>
            </a:xfrm>
            <a:custGeom>
              <a:avLst/>
              <a:gdLst/>
              <a:ahLst/>
              <a:cxnLst/>
              <a:rect l="l" t="t" r="r" b="b"/>
              <a:pathLst>
                <a:path w="106920" h="39166" extrusionOk="0">
                  <a:moveTo>
                    <a:pt x="50657" y="0"/>
                  </a:moveTo>
                  <a:cubicBezTo>
                    <a:pt x="23883" y="0"/>
                    <a:pt x="6394" y="17540"/>
                    <a:pt x="408" y="24649"/>
                  </a:cubicBezTo>
                  <a:cubicBezTo>
                    <a:pt x="130" y="25134"/>
                    <a:pt x="0" y="25405"/>
                    <a:pt x="0" y="25405"/>
                  </a:cubicBezTo>
                  <a:lnTo>
                    <a:pt x="361" y="27469"/>
                  </a:lnTo>
                  <a:lnTo>
                    <a:pt x="1183" y="32102"/>
                  </a:lnTo>
                  <a:lnTo>
                    <a:pt x="1844" y="35836"/>
                  </a:lnTo>
                  <a:lnTo>
                    <a:pt x="2432" y="39166"/>
                  </a:lnTo>
                  <a:cubicBezTo>
                    <a:pt x="2432" y="39166"/>
                    <a:pt x="17028" y="15965"/>
                    <a:pt x="47765" y="14800"/>
                  </a:cubicBezTo>
                  <a:cubicBezTo>
                    <a:pt x="48697" y="14764"/>
                    <a:pt x="49615" y="14747"/>
                    <a:pt x="50518" y="14747"/>
                  </a:cubicBezTo>
                  <a:cubicBezTo>
                    <a:pt x="79377" y="14747"/>
                    <a:pt x="93208" y="32271"/>
                    <a:pt x="93208" y="32271"/>
                  </a:cubicBezTo>
                  <a:cubicBezTo>
                    <a:pt x="93208" y="32271"/>
                    <a:pt x="94818" y="32689"/>
                    <a:pt x="96929" y="33033"/>
                  </a:cubicBezTo>
                  <a:cubicBezTo>
                    <a:pt x="97641" y="33147"/>
                    <a:pt x="98409" y="33253"/>
                    <a:pt x="99194" y="33334"/>
                  </a:cubicBezTo>
                  <a:cubicBezTo>
                    <a:pt x="100030" y="33416"/>
                    <a:pt x="100881" y="33470"/>
                    <a:pt x="101697" y="33470"/>
                  </a:cubicBezTo>
                  <a:cubicBezTo>
                    <a:pt x="102071" y="33470"/>
                    <a:pt x="102437" y="33459"/>
                    <a:pt x="102791" y="33434"/>
                  </a:cubicBezTo>
                  <a:cubicBezTo>
                    <a:pt x="105112" y="33284"/>
                    <a:pt x="106920" y="32562"/>
                    <a:pt x="106843" y="30668"/>
                  </a:cubicBezTo>
                  <a:cubicBezTo>
                    <a:pt x="99869" y="21784"/>
                    <a:pt x="80819" y="1224"/>
                    <a:pt x="53273" y="56"/>
                  </a:cubicBezTo>
                  <a:cubicBezTo>
                    <a:pt x="52391" y="18"/>
                    <a:pt x="51520" y="0"/>
                    <a:pt x="5065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862300" y="4163500"/>
              <a:ext cx="2560775" cy="900075"/>
            </a:xfrm>
            <a:custGeom>
              <a:avLst/>
              <a:gdLst/>
              <a:ahLst/>
              <a:cxnLst/>
              <a:rect l="l" t="t" r="r" b="b"/>
              <a:pathLst>
                <a:path w="102431" h="36003" extrusionOk="0">
                  <a:moveTo>
                    <a:pt x="52078" y="1"/>
                  </a:moveTo>
                  <a:cubicBezTo>
                    <a:pt x="22329" y="1"/>
                    <a:pt x="5689" y="17107"/>
                    <a:pt x="0" y="24306"/>
                  </a:cubicBezTo>
                  <a:lnTo>
                    <a:pt x="822" y="28939"/>
                  </a:lnTo>
                  <a:lnTo>
                    <a:pt x="1483" y="32673"/>
                  </a:lnTo>
                  <a:lnTo>
                    <a:pt x="2071" y="36003"/>
                  </a:lnTo>
                  <a:cubicBezTo>
                    <a:pt x="2071" y="36003"/>
                    <a:pt x="16667" y="12802"/>
                    <a:pt x="47404" y="11637"/>
                  </a:cubicBezTo>
                  <a:cubicBezTo>
                    <a:pt x="48336" y="11601"/>
                    <a:pt x="49254" y="11584"/>
                    <a:pt x="50157" y="11584"/>
                  </a:cubicBezTo>
                  <a:cubicBezTo>
                    <a:pt x="79016" y="11584"/>
                    <a:pt x="92847" y="29108"/>
                    <a:pt x="92847" y="29108"/>
                  </a:cubicBezTo>
                  <a:cubicBezTo>
                    <a:pt x="92847" y="29108"/>
                    <a:pt x="94457" y="29526"/>
                    <a:pt x="96568" y="29870"/>
                  </a:cubicBezTo>
                  <a:cubicBezTo>
                    <a:pt x="97280" y="29984"/>
                    <a:pt x="98048" y="30090"/>
                    <a:pt x="98833" y="30171"/>
                  </a:cubicBezTo>
                  <a:cubicBezTo>
                    <a:pt x="99669" y="30253"/>
                    <a:pt x="100520" y="30307"/>
                    <a:pt x="101336" y="30307"/>
                  </a:cubicBezTo>
                  <a:cubicBezTo>
                    <a:pt x="101710" y="30307"/>
                    <a:pt x="102076" y="30296"/>
                    <a:pt x="102430" y="30271"/>
                  </a:cubicBezTo>
                  <a:cubicBezTo>
                    <a:pt x="95663" y="19272"/>
                    <a:pt x="80068" y="289"/>
                    <a:pt x="52912" y="5"/>
                  </a:cubicBezTo>
                  <a:cubicBezTo>
                    <a:pt x="52633" y="2"/>
                    <a:pt x="52355" y="1"/>
                    <a:pt x="52078"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882825" y="4270425"/>
              <a:ext cx="2450300" cy="793150"/>
            </a:xfrm>
            <a:custGeom>
              <a:avLst/>
              <a:gdLst/>
              <a:ahLst/>
              <a:cxnLst/>
              <a:rect l="l" t="t" r="r" b="b"/>
              <a:pathLst>
                <a:path w="98012" h="31726" extrusionOk="0">
                  <a:moveTo>
                    <a:pt x="50675" y="0"/>
                  </a:moveTo>
                  <a:cubicBezTo>
                    <a:pt x="50614" y="0"/>
                    <a:pt x="50554" y="0"/>
                    <a:pt x="50494" y="0"/>
                  </a:cubicBezTo>
                  <a:cubicBezTo>
                    <a:pt x="20436" y="74"/>
                    <a:pt x="4302" y="18816"/>
                    <a:pt x="1" y="24662"/>
                  </a:cubicBezTo>
                  <a:lnTo>
                    <a:pt x="662" y="28396"/>
                  </a:lnTo>
                  <a:lnTo>
                    <a:pt x="1250" y="31726"/>
                  </a:lnTo>
                  <a:cubicBezTo>
                    <a:pt x="1250" y="31726"/>
                    <a:pt x="15846" y="8525"/>
                    <a:pt x="46583" y="7360"/>
                  </a:cubicBezTo>
                  <a:cubicBezTo>
                    <a:pt x="47515" y="7324"/>
                    <a:pt x="48433" y="7307"/>
                    <a:pt x="49336" y="7307"/>
                  </a:cubicBezTo>
                  <a:cubicBezTo>
                    <a:pt x="78195" y="7307"/>
                    <a:pt x="92026" y="24831"/>
                    <a:pt x="92026" y="24831"/>
                  </a:cubicBezTo>
                  <a:cubicBezTo>
                    <a:pt x="92026" y="24831"/>
                    <a:pt x="93636" y="25249"/>
                    <a:pt x="95747" y="25593"/>
                  </a:cubicBezTo>
                  <a:cubicBezTo>
                    <a:pt x="96459" y="25707"/>
                    <a:pt x="97227" y="25813"/>
                    <a:pt x="98012" y="25894"/>
                  </a:cubicBezTo>
                  <a:cubicBezTo>
                    <a:pt x="94894" y="20364"/>
                    <a:pt x="81334" y="0"/>
                    <a:pt x="50675" y="0"/>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899375" y="4377875"/>
              <a:ext cx="2377125" cy="685700"/>
            </a:xfrm>
            <a:custGeom>
              <a:avLst/>
              <a:gdLst/>
              <a:ahLst/>
              <a:cxnLst/>
              <a:rect l="l" t="t" r="r" b="b"/>
              <a:pathLst>
                <a:path w="95085" h="27428" extrusionOk="0">
                  <a:moveTo>
                    <a:pt x="49625" y="1"/>
                  </a:moveTo>
                  <a:cubicBezTo>
                    <a:pt x="19628" y="1"/>
                    <a:pt x="4618" y="17463"/>
                    <a:pt x="0" y="24098"/>
                  </a:cubicBezTo>
                  <a:lnTo>
                    <a:pt x="588" y="27428"/>
                  </a:lnTo>
                  <a:cubicBezTo>
                    <a:pt x="588" y="27428"/>
                    <a:pt x="15184" y="4227"/>
                    <a:pt x="45921" y="3062"/>
                  </a:cubicBezTo>
                  <a:cubicBezTo>
                    <a:pt x="46853" y="3026"/>
                    <a:pt x="47771" y="3009"/>
                    <a:pt x="48674" y="3009"/>
                  </a:cubicBezTo>
                  <a:cubicBezTo>
                    <a:pt x="77533" y="3009"/>
                    <a:pt x="91364" y="20533"/>
                    <a:pt x="91364" y="20533"/>
                  </a:cubicBezTo>
                  <a:cubicBezTo>
                    <a:pt x="91364" y="20533"/>
                    <a:pt x="92974" y="20951"/>
                    <a:pt x="95085" y="21295"/>
                  </a:cubicBezTo>
                  <a:cubicBezTo>
                    <a:pt x="88257" y="12277"/>
                    <a:pt x="74907" y="560"/>
                    <a:pt x="51429" y="22"/>
                  </a:cubicBezTo>
                  <a:cubicBezTo>
                    <a:pt x="50822" y="8"/>
                    <a:pt x="50220" y="1"/>
                    <a:pt x="49625"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 name="Google Shape;31;p2"/>
          <p:cNvSpPr txBox="1">
            <a:spLocks noGrp="1"/>
          </p:cNvSpPr>
          <p:nvPr>
            <p:ph type="ctrTitle"/>
          </p:nvPr>
        </p:nvSpPr>
        <p:spPr>
          <a:xfrm>
            <a:off x="2106475" y="1158225"/>
            <a:ext cx="5052300" cy="2201700"/>
          </a:xfrm>
          <a:prstGeom prst="rect">
            <a:avLst/>
          </a:prstGeom>
        </p:spPr>
        <p:txBody>
          <a:bodyPr spcFirstLastPara="1" wrap="square" lIns="91425" tIns="91425" rIns="91425" bIns="91425" anchor="t" anchorCtr="0">
            <a:noAutofit/>
          </a:bodyPr>
          <a:lstStyle>
            <a:lvl1pPr lvl="0" algn="ctr">
              <a:spcBef>
                <a:spcPts val="0"/>
              </a:spcBef>
              <a:spcAft>
                <a:spcPts val="0"/>
              </a:spcAft>
              <a:buClr>
                <a:srgbClr val="41294A"/>
              </a:buClr>
              <a:buSzPts val="5200"/>
              <a:buNone/>
              <a:defRPr sz="4800">
                <a:solidFill>
                  <a:srgbClr val="41294A"/>
                </a:solidFill>
                <a:latin typeface="Titan One"/>
                <a:ea typeface="Titan One"/>
                <a:cs typeface="Titan One"/>
                <a:sym typeface="Titan One"/>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32" name="Google Shape;32;p2"/>
          <p:cNvSpPr txBox="1">
            <a:spLocks noGrp="1"/>
          </p:cNvSpPr>
          <p:nvPr>
            <p:ph type="subTitle" idx="1"/>
          </p:nvPr>
        </p:nvSpPr>
        <p:spPr>
          <a:xfrm>
            <a:off x="2317450" y="583050"/>
            <a:ext cx="4509000" cy="46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800">
                <a:solidFill>
                  <a:srgbClr val="44335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37"/>
        <p:cNvGrpSpPr/>
        <p:nvPr/>
      </p:nvGrpSpPr>
      <p:grpSpPr>
        <a:xfrm>
          <a:off x="0" y="0"/>
          <a:ext cx="0" cy="0"/>
          <a:chOff x="0" y="0"/>
          <a:chExt cx="0" cy="0"/>
        </a:xfrm>
      </p:grpSpPr>
      <p:sp>
        <p:nvSpPr>
          <p:cNvPr id="138" name="Google Shape;138;p11"/>
          <p:cNvSpPr txBox="1">
            <a:spLocks noGrp="1"/>
          </p:cNvSpPr>
          <p:nvPr>
            <p:ph type="title"/>
          </p:nvPr>
        </p:nvSpPr>
        <p:spPr>
          <a:xfrm>
            <a:off x="726600" y="525450"/>
            <a:ext cx="4891800" cy="4092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800"/>
              <a:buNone/>
              <a:defRPr sz="4800">
                <a:solidFill>
                  <a:schemeClr val="dk1"/>
                </a:solidFill>
              </a:defRPr>
            </a:lvl1pPr>
            <a:lvl2pPr lvl="1"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2pPr>
            <a:lvl3pPr lvl="2"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3pPr>
            <a:lvl4pPr lvl="3"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4pPr>
            <a:lvl5pPr lvl="4"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5pPr>
            <a:lvl6pPr lvl="5"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6pPr>
            <a:lvl7pPr lvl="6"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7pPr>
            <a:lvl8pPr lvl="7"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8pPr>
            <a:lvl9pPr lvl="8"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39"/>
        <p:cNvGrpSpPr/>
        <p:nvPr/>
      </p:nvGrpSpPr>
      <p:grpSpPr>
        <a:xfrm>
          <a:off x="0" y="0"/>
          <a:ext cx="0" cy="0"/>
          <a:chOff x="0" y="0"/>
          <a:chExt cx="0" cy="0"/>
        </a:xfrm>
      </p:grpSpPr>
      <p:grpSp>
        <p:nvGrpSpPr>
          <p:cNvPr id="140" name="Google Shape;140;p12"/>
          <p:cNvGrpSpPr/>
          <p:nvPr/>
        </p:nvGrpSpPr>
        <p:grpSpPr>
          <a:xfrm>
            <a:off x="-13175" y="-29224"/>
            <a:ext cx="9207000" cy="5211993"/>
            <a:chOff x="-13175" y="-68739"/>
            <a:chExt cx="9207000" cy="5211993"/>
          </a:xfrm>
        </p:grpSpPr>
        <p:sp>
          <p:nvSpPr>
            <p:cNvPr id="141" name="Google Shape;141;p12"/>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2"/>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2"/>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2"/>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 name="Google Shape;145;p12"/>
          <p:cNvGrpSpPr/>
          <p:nvPr/>
        </p:nvGrpSpPr>
        <p:grpSpPr>
          <a:xfrm>
            <a:off x="1246613" y="540178"/>
            <a:ext cx="7429692" cy="4199282"/>
            <a:chOff x="1246613" y="540178"/>
            <a:chExt cx="7429692" cy="4199282"/>
          </a:xfrm>
        </p:grpSpPr>
        <p:sp>
          <p:nvSpPr>
            <p:cNvPr id="146" name="Google Shape;146;p12"/>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2"/>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2"/>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 name="Google Shape;149;p12"/>
          <p:cNvSpPr txBox="1">
            <a:spLocks noGrp="1"/>
          </p:cNvSpPr>
          <p:nvPr>
            <p:ph type="title" hasCustomPrompt="1"/>
          </p:nvPr>
        </p:nvSpPr>
        <p:spPr>
          <a:xfrm>
            <a:off x="716250" y="2333850"/>
            <a:ext cx="7711500" cy="11982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72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50" name="Google Shape;150;p12"/>
          <p:cNvSpPr txBox="1">
            <a:spLocks noGrp="1"/>
          </p:cNvSpPr>
          <p:nvPr>
            <p:ph type="body" idx="1"/>
          </p:nvPr>
        </p:nvSpPr>
        <p:spPr>
          <a:xfrm>
            <a:off x="1996225" y="1902450"/>
            <a:ext cx="5151600" cy="431400"/>
          </a:xfrm>
          <a:prstGeom prst="rect">
            <a:avLst/>
          </a:prstGeom>
          <a:noFill/>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sz="1800"/>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51"/>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Agenda">
  <p:cSld name="BLANK_1">
    <p:bg>
      <p:bgPr>
        <a:solidFill>
          <a:srgbClr val="E7F4F5"/>
        </a:solidFill>
        <a:effectLst/>
      </p:bgPr>
    </p:bg>
    <p:spTree>
      <p:nvGrpSpPr>
        <p:cNvPr id="1" name="Shape 152"/>
        <p:cNvGrpSpPr/>
        <p:nvPr/>
      </p:nvGrpSpPr>
      <p:grpSpPr>
        <a:xfrm>
          <a:off x="0" y="0"/>
          <a:ext cx="0" cy="0"/>
          <a:chOff x="0" y="0"/>
          <a:chExt cx="0" cy="0"/>
        </a:xfrm>
      </p:grpSpPr>
      <p:grpSp>
        <p:nvGrpSpPr>
          <p:cNvPr id="153" name="Google Shape;153;p14"/>
          <p:cNvGrpSpPr/>
          <p:nvPr/>
        </p:nvGrpSpPr>
        <p:grpSpPr>
          <a:xfrm>
            <a:off x="-13175" y="-29224"/>
            <a:ext cx="9207000" cy="5211993"/>
            <a:chOff x="-13175" y="-68739"/>
            <a:chExt cx="9207000" cy="5211993"/>
          </a:xfrm>
        </p:grpSpPr>
        <p:sp>
          <p:nvSpPr>
            <p:cNvPr id="154" name="Google Shape;154;p14"/>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4"/>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4"/>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4"/>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 name="Google Shape;158;p14"/>
          <p:cNvGrpSpPr/>
          <p:nvPr/>
        </p:nvGrpSpPr>
        <p:grpSpPr>
          <a:xfrm>
            <a:off x="1246613" y="540178"/>
            <a:ext cx="7429692" cy="4199282"/>
            <a:chOff x="1246613" y="540178"/>
            <a:chExt cx="7429692" cy="4199282"/>
          </a:xfrm>
        </p:grpSpPr>
        <p:sp>
          <p:nvSpPr>
            <p:cNvPr id="159" name="Google Shape;159;p14"/>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4"/>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4"/>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 name="Google Shape;162;p14"/>
          <p:cNvGrpSpPr/>
          <p:nvPr/>
        </p:nvGrpSpPr>
        <p:grpSpPr>
          <a:xfrm>
            <a:off x="-2828475" y="-1908869"/>
            <a:ext cx="10722516" cy="9126600"/>
            <a:chOff x="-2828475" y="-1908869"/>
            <a:chExt cx="10722516" cy="9126600"/>
          </a:xfrm>
        </p:grpSpPr>
        <p:sp>
          <p:nvSpPr>
            <p:cNvPr id="163" name="Google Shape;163;p14"/>
            <p:cNvSpPr/>
            <p:nvPr/>
          </p:nvSpPr>
          <p:spPr>
            <a:xfrm rot="-1549136">
              <a:off x="-1412480" y="-1181175"/>
              <a:ext cx="5100009" cy="7671212"/>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4"/>
            <p:cNvSpPr/>
            <p:nvPr/>
          </p:nvSpPr>
          <p:spPr>
            <a:xfrm rot="2046408">
              <a:off x="841171" y="349384"/>
              <a:ext cx="6310031" cy="4585110"/>
            </a:xfrm>
            <a:custGeom>
              <a:avLst/>
              <a:gdLst/>
              <a:ahLst/>
              <a:cxnLst/>
              <a:rect l="l" t="t" r="r" b="b"/>
              <a:pathLst>
                <a:path w="109046" h="79237" extrusionOk="0">
                  <a:moveTo>
                    <a:pt x="68170" y="1"/>
                  </a:moveTo>
                  <a:cubicBezTo>
                    <a:pt x="66113" y="5637"/>
                    <a:pt x="56930" y="12570"/>
                    <a:pt x="56638" y="12783"/>
                  </a:cubicBezTo>
                  <a:cubicBezTo>
                    <a:pt x="56453" y="10810"/>
                    <a:pt x="54305" y="9340"/>
                    <a:pt x="52420" y="9340"/>
                  </a:cubicBezTo>
                  <a:cubicBezTo>
                    <a:pt x="52402" y="9340"/>
                    <a:pt x="52385" y="9340"/>
                    <a:pt x="52367" y="9340"/>
                  </a:cubicBezTo>
                  <a:cubicBezTo>
                    <a:pt x="50368" y="9367"/>
                    <a:pt x="48621" y="10965"/>
                    <a:pt x="48124" y="12855"/>
                  </a:cubicBezTo>
                  <a:cubicBezTo>
                    <a:pt x="48050" y="13141"/>
                    <a:pt x="48002" y="13430"/>
                    <a:pt x="47986" y="13729"/>
                  </a:cubicBezTo>
                  <a:cubicBezTo>
                    <a:pt x="47969" y="14021"/>
                    <a:pt x="47972" y="14317"/>
                    <a:pt x="48002" y="14610"/>
                  </a:cubicBezTo>
                  <a:cubicBezTo>
                    <a:pt x="46990" y="12638"/>
                    <a:pt x="45047" y="11657"/>
                    <a:pt x="42926" y="11657"/>
                  </a:cubicBezTo>
                  <a:cubicBezTo>
                    <a:pt x="40642" y="11657"/>
                    <a:pt x="38151" y="12794"/>
                    <a:pt x="36392" y="15055"/>
                  </a:cubicBezTo>
                  <a:cubicBezTo>
                    <a:pt x="34590" y="13681"/>
                    <a:pt x="32679" y="12464"/>
                    <a:pt x="30636" y="11475"/>
                  </a:cubicBezTo>
                  <a:cubicBezTo>
                    <a:pt x="27364" y="9897"/>
                    <a:pt x="23709" y="8959"/>
                    <a:pt x="20095" y="8959"/>
                  </a:cubicBezTo>
                  <a:cubicBezTo>
                    <a:pt x="17852" y="8959"/>
                    <a:pt x="15625" y="9321"/>
                    <a:pt x="13515" y="10115"/>
                  </a:cubicBezTo>
                  <a:cubicBezTo>
                    <a:pt x="942" y="14840"/>
                    <a:pt x="0" y="30606"/>
                    <a:pt x="3591" y="41662"/>
                  </a:cubicBezTo>
                  <a:cubicBezTo>
                    <a:pt x="5838" y="48587"/>
                    <a:pt x="10203" y="54160"/>
                    <a:pt x="15381" y="59028"/>
                  </a:cubicBezTo>
                  <a:cubicBezTo>
                    <a:pt x="16476" y="60061"/>
                    <a:pt x="17615" y="61064"/>
                    <a:pt x="18771" y="62040"/>
                  </a:cubicBezTo>
                  <a:cubicBezTo>
                    <a:pt x="25941" y="68075"/>
                    <a:pt x="34352" y="72661"/>
                    <a:pt x="43266" y="75534"/>
                  </a:cubicBezTo>
                  <a:cubicBezTo>
                    <a:pt x="51031" y="78034"/>
                    <a:pt x="59189" y="79237"/>
                    <a:pt x="67340" y="79237"/>
                  </a:cubicBezTo>
                  <a:cubicBezTo>
                    <a:pt x="67913" y="79237"/>
                    <a:pt x="68485" y="79231"/>
                    <a:pt x="69058" y="79219"/>
                  </a:cubicBezTo>
                  <a:cubicBezTo>
                    <a:pt x="80226" y="78982"/>
                    <a:pt x="91666" y="76969"/>
                    <a:pt x="99839" y="68765"/>
                  </a:cubicBezTo>
                  <a:cubicBezTo>
                    <a:pt x="103358" y="65233"/>
                    <a:pt x="106037" y="60908"/>
                    <a:pt x="107621" y="56176"/>
                  </a:cubicBezTo>
                  <a:cubicBezTo>
                    <a:pt x="109046" y="51916"/>
                    <a:pt x="108685" y="47496"/>
                    <a:pt x="105669" y="44004"/>
                  </a:cubicBezTo>
                  <a:cubicBezTo>
                    <a:pt x="103272" y="41230"/>
                    <a:pt x="100079" y="40424"/>
                    <a:pt x="97236" y="40424"/>
                  </a:cubicBezTo>
                  <a:cubicBezTo>
                    <a:pt x="93910" y="40424"/>
                    <a:pt x="91064" y="41526"/>
                    <a:pt x="90534" y="41866"/>
                  </a:cubicBezTo>
                  <a:cubicBezTo>
                    <a:pt x="91668" y="33369"/>
                    <a:pt x="85460" y="32426"/>
                    <a:pt x="82645" y="32426"/>
                  </a:cubicBezTo>
                  <a:cubicBezTo>
                    <a:pt x="81840" y="32426"/>
                    <a:pt x="81313" y="32503"/>
                    <a:pt x="81313" y="32503"/>
                  </a:cubicBezTo>
                  <a:cubicBezTo>
                    <a:pt x="81313" y="32503"/>
                    <a:pt x="83741" y="28760"/>
                    <a:pt x="81501" y="26869"/>
                  </a:cubicBezTo>
                  <a:cubicBezTo>
                    <a:pt x="80935" y="26390"/>
                    <a:pt x="80130" y="26165"/>
                    <a:pt x="79304" y="26165"/>
                  </a:cubicBezTo>
                  <a:cubicBezTo>
                    <a:pt x="78419" y="26165"/>
                    <a:pt x="77509" y="26423"/>
                    <a:pt x="76843" y="26904"/>
                  </a:cubicBezTo>
                  <a:cubicBezTo>
                    <a:pt x="74925" y="15810"/>
                    <a:pt x="78784" y="8959"/>
                    <a:pt x="78784" y="8959"/>
                  </a:cubicBezTo>
                  <a:lnTo>
                    <a:pt x="72852" y="3951"/>
                  </a:lnTo>
                  <a:lnTo>
                    <a:pt x="6817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4"/>
            <p:cNvSpPr/>
            <p:nvPr/>
          </p:nvSpPr>
          <p:spPr>
            <a:xfrm rot="2046432">
              <a:off x="6376545" y="3765665"/>
              <a:ext cx="84073" cy="84073"/>
            </a:xfrm>
            <a:custGeom>
              <a:avLst/>
              <a:gdLst/>
              <a:ahLst/>
              <a:cxnLst/>
              <a:rect l="l" t="t" r="r" b="b"/>
              <a:pathLst>
                <a:path w="1109" h="1109" extrusionOk="0">
                  <a:moveTo>
                    <a:pt x="554" y="1"/>
                  </a:moveTo>
                  <a:cubicBezTo>
                    <a:pt x="248" y="1"/>
                    <a:pt x="0" y="249"/>
                    <a:pt x="0" y="555"/>
                  </a:cubicBezTo>
                  <a:cubicBezTo>
                    <a:pt x="0" y="861"/>
                    <a:pt x="248" y="1109"/>
                    <a:pt x="554" y="1109"/>
                  </a:cubicBezTo>
                  <a:cubicBezTo>
                    <a:pt x="860" y="1109"/>
                    <a:pt x="1108" y="861"/>
                    <a:pt x="1108" y="555"/>
                  </a:cubicBezTo>
                  <a:cubicBezTo>
                    <a:pt x="1108" y="249"/>
                    <a:pt x="860" y="1"/>
                    <a:pt x="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4"/>
            <p:cNvSpPr/>
            <p:nvPr/>
          </p:nvSpPr>
          <p:spPr>
            <a:xfrm rot="2046432">
              <a:off x="6767407" y="4039991"/>
              <a:ext cx="337961" cy="337961"/>
            </a:xfrm>
            <a:custGeom>
              <a:avLst/>
              <a:gdLst/>
              <a:ahLst/>
              <a:cxnLst/>
              <a:rect l="l" t="t" r="r" b="b"/>
              <a:pathLst>
                <a:path w="4458" h="4458" extrusionOk="0">
                  <a:moveTo>
                    <a:pt x="2231" y="1"/>
                  </a:moveTo>
                  <a:cubicBezTo>
                    <a:pt x="1000" y="1"/>
                    <a:pt x="1" y="1000"/>
                    <a:pt x="1" y="2231"/>
                  </a:cubicBezTo>
                  <a:cubicBezTo>
                    <a:pt x="1" y="3462"/>
                    <a:pt x="1000" y="4457"/>
                    <a:pt x="2231" y="4457"/>
                  </a:cubicBezTo>
                  <a:cubicBezTo>
                    <a:pt x="3461" y="4457"/>
                    <a:pt x="4457" y="3462"/>
                    <a:pt x="4457" y="2231"/>
                  </a:cubicBezTo>
                  <a:cubicBezTo>
                    <a:pt x="4457" y="1000"/>
                    <a:pt x="3461" y="1"/>
                    <a:pt x="2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4"/>
            <p:cNvSpPr/>
            <p:nvPr/>
          </p:nvSpPr>
          <p:spPr>
            <a:xfrm rot="2046432">
              <a:off x="4576657" y="268727"/>
              <a:ext cx="430753" cy="430450"/>
            </a:xfrm>
            <a:custGeom>
              <a:avLst/>
              <a:gdLst/>
              <a:ahLst/>
              <a:cxnLst/>
              <a:rect l="l" t="t" r="r" b="b"/>
              <a:pathLst>
                <a:path w="5682" h="5678" extrusionOk="0">
                  <a:moveTo>
                    <a:pt x="2843" y="0"/>
                  </a:moveTo>
                  <a:cubicBezTo>
                    <a:pt x="1272" y="0"/>
                    <a:pt x="0" y="1272"/>
                    <a:pt x="0" y="2839"/>
                  </a:cubicBezTo>
                  <a:cubicBezTo>
                    <a:pt x="0" y="4407"/>
                    <a:pt x="1272" y="5678"/>
                    <a:pt x="2843" y="5678"/>
                  </a:cubicBezTo>
                  <a:cubicBezTo>
                    <a:pt x="4410" y="5678"/>
                    <a:pt x="5682" y="4407"/>
                    <a:pt x="5682" y="2839"/>
                  </a:cubicBezTo>
                  <a:cubicBezTo>
                    <a:pt x="5682" y="1272"/>
                    <a:pt x="4410" y="0"/>
                    <a:pt x="28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4"/>
            <p:cNvSpPr/>
            <p:nvPr/>
          </p:nvSpPr>
          <p:spPr>
            <a:xfrm rot="2046432">
              <a:off x="4080448" y="471002"/>
              <a:ext cx="141310" cy="141386"/>
            </a:xfrm>
            <a:custGeom>
              <a:avLst/>
              <a:gdLst/>
              <a:ahLst/>
              <a:cxnLst/>
              <a:rect l="l" t="t" r="r" b="b"/>
              <a:pathLst>
                <a:path w="1864" h="1865" extrusionOk="0">
                  <a:moveTo>
                    <a:pt x="931" y="1"/>
                  </a:moveTo>
                  <a:cubicBezTo>
                    <a:pt x="415" y="1"/>
                    <a:pt x="0" y="416"/>
                    <a:pt x="0" y="933"/>
                  </a:cubicBezTo>
                  <a:cubicBezTo>
                    <a:pt x="0" y="1446"/>
                    <a:pt x="415" y="1864"/>
                    <a:pt x="931" y="1864"/>
                  </a:cubicBezTo>
                  <a:cubicBezTo>
                    <a:pt x="1445" y="1864"/>
                    <a:pt x="1863" y="1446"/>
                    <a:pt x="1863" y="933"/>
                  </a:cubicBezTo>
                  <a:cubicBezTo>
                    <a:pt x="1863" y="416"/>
                    <a:pt x="1445"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 name="Google Shape;169;p14"/>
          <p:cNvSpPr txBox="1">
            <a:spLocks noGrp="1"/>
          </p:cNvSpPr>
          <p:nvPr>
            <p:ph type="ctrTitle"/>
          </p:nvPr>
        </p:nvSpPr>
        <p:spPr>
          <a:xfrm>
            <a:off x="728438" y="1908400"/>
            <a:ext cx="1737900" cy="71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
              <a:buNone/>
              <a:defRPr sz="18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a:p>
        </p:txBody>
      </p:sp>
      <p:sp>
        <p:nvSpPr>
          <p:cNvPr id="170" name="Google Shape;170;p14"/>
          <p:cNvSpPr txBox="1">
            <a:spLocks noGrp="1"/>
          </p:cNvSpPr>
          <p:nvPr>
            <p:ph type="subTitle" idx="1"/>
          </p:nvPr>
        </p:nvSpPr>
        <p:spPr>
          <a:xfrm>
            <a:off x="728438" y="2481375"/>
            <a:ext cx="17379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2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171" name="Google Shape;171;p14"/>
          <p:cNvSpPr txBox="1">
            <a:spLocks noGrp="1"/>
          </p:cNvSpPr>
          <p:nvPr>
            <p:ph type="title" idx="2" hasCustomPrompt="1"/>
          </p:nvPr>
        </p:nvSpPr>
        <p:spPr>
          <a:xfrm>
            <a:off x="907100" y="1614550"/>
            <a:ext cx="1380600" cy="42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72" name="Google Shape;172;p14"/>
          <p:cNvSpPr txBox="1">
            <a:spLocks noGrp="1"/>
          </p:cNvSpPr>
          <p:nvPr>
            <p:ph type="ctrTitle" idx="3"/>
          </p:nvPr>
        </p:nvSpPr>
        <p:spPr>
          <a:xfrm>
            <a:off x="2750563" y="1908400"/>
            <a:ext cx="1737900" cy="71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
              <a:buNone/>
              <a:defRPr sz="18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a:p>
        </p:txBody>
      </p:sp>
      <p:sp>
        <p:nvSpPr>
          <p:cNvPr id="173" name="Google Shape;173;p14"/>
          <p:cNvSpPr txBox="1">
            <a:spLocks noGrp="1"/>
          </p:cNvSpPr>
          <p:nvPr>
            <p:ph type="subTitle" idx="4"/>
          </p:nvPr>
        </p:nvSpPr>
        <p:spPr>
          <a:xfrm>
            <a:off x="2750563" y="2481375"/>
            <a:ext cx="17379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2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174" name="Google Shape;174;p14"/>
          <p:cNvSpPr txBox="1">
            <a:spLocks noGrp="1"/>
          </p:cNvSpPr>
          <p:nvPr>
            <p:ph type="title" idx="5" hasCustomPrompt="1"/>
          </p:nvPr>
        </p:nvSpPr>
        <p:spPr>
          <a:xfrm>
            <a:off x="2929225" y="1614550"/>
            <a:ext cx="1380600" cy="42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75" name="Google Shape;175;p14"/>
          <p:cNvSpPr txBox="1">
            <a:spLocks noGrp="1"/>
          </p:cNvSpPr>
          <p:nvPr>
            <p:ph type="ctrTitle" idx="6"/>
          </p:nvPr>
        </p:nvSpPr>
        <p:spPr>
          <a:xfrm>
            <a:off x="728438" y="3618375"/>
            <a:ext cx="1737900" cy="71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
              <a:buNone/>
              <a:defRPr sz="18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a:p>
        </p:txBody>
      </p:sp>
      <p:sp>
        <p:nvSpPr>
          <p:cNvPr id="176" name="Google Shape;176;p14"/>
          <p:cNvSpPr txBox="1">
            <a:spLocks noGrp="1"/>
          </p:cNvSpPr>
          <p:nvPr>
            <p:ph type="subTitle" idx="7"/>
          </p:nvPr>
        </p:nvSpPr>
        <p:spPr>
          <a:xfrm>
            <a:off x="728438" y="4191350"/>
            <a:ext cx="17379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2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177" name="Google Shape;177;p14"/>
          <p:cNvSpPr txBox="1">
            <a:spLocks noGrp="1"/>
          </p:cNvSpPr>
          <p:nvPr>
            <p:ph type="title" idx="8" hasCustomPrompt="1"/>
          </p:nvPr>
        </p:nvSpPr>
        <p:spPr>
          <a:xfrm>
            <a:off x="907100" y="3324525"/>
            <a:ext cx="1380600" cy="42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78" name="Google Shape;178;p14"/>
          <p:cNvSpPr txBox="1">
            <a:spLocks noGrp="1"/>
          </p:cNvSpPr>
          <p:nvPr>
            <p:ph type="ctrTitle" idx="9"/>
          </p:nvPr>
        </p:nvSpPr>
        <p:spPr>
          <a:xfrm>
            <a:off x="2848725" y="3618375"/>
            <a:ext cx="1541700" cy="71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
              <a:buNone/>
              <a:defRPr sz="18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a:p>
        </p:txBody>
      </p:sp>
      <p:sp>
        <p:nvSpPr>
          <p:cNvPr id="179" name="Google Shape;179;p14"/>
          <p:cNvSpPr txBox="1">
            <a:spLocks noGrp="1"/>
          </p:cNvSpPr>
          <p:nvPr>
            <p:ph type="subTitle" idx="13"/>
          </p:nvPr>
        </p:nvSpPr>
        <p:spPr>
          <a:xfrm>
            <a:off x="2750563" y="4191350"/>
            <a:ext cx="17379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2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180" name="Google Shape;180;p14"/>
          <p:cNvSpPr txBox="1">
            <a:spLocks noGrp="1"/>
          </p:cNvSpPr>
          <p:nvPr>
            <p:ph type="title" idx="14" hasCustomPrompt="1"/>
          </p:nvPr>
        </p:nvSpPr>
        <p:spPr>
          <a:xfrm>
            <a:off x="2929225" y="3324525"/>
            <a:ext cx="1380600" cy="42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p:cSld name="BLANK_1_1">
    <p:bg>
      <p:bgPr>
        <a:solidFill>
          <a:srgbClr val="E7F4F5"/>
        </a:solidFill>
        <a:effectLst/>
      </p:bgPr>
    </p:bg>
    <p:spTree>
      <p:nvGrpSpPr>
        <p:cNvPr id="1" name="Shape 181"/>
        <p:cNvGrpSpPr/>
        <p:nvPr/>
      </p:nvGrpSpPr>
      <p:grpSpPr>
        <a:xfrm>
          <a:off x="0" y="0"/>
          <a:ext cx="0" cy="0"/>
          <a:chOff x="0" y="0"/>
          <a:chExt cx="0" cy="0"/>
        </a:xfrm>
      </p:grpSpPr>
      <p:grpSp>
        <p:nvGrpSpPr>
          <p:cNvPr id="182" name="Google Shape;182;p15"/>
          <p:cNvGrpSpPr/>
          <p:nvPr/>
        </p:nvGrpSpPr>
        <p:grpSpPr>
          <a:xfrm>
            <a:off x="-13175" y="-29224"/>
            <a:ext cx="9207000" cy="5211993"/>
            <a:chOff x="-13175" y="-68739"/>
            <a:chExt cx="9207000" cy="5211993"/>
          </a:xfrm>
        </p:grpSpPr>
        <p:sp>
          <p:nvSpPr>
            <p:cNvPr id="183" name="Google Shape;183;p15"/>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15"/>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15"/>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15"/>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7" name="Google Shape;187;p15"/>
          <p:cNvSpPr txBox="1">
            <a:spLocks noGrp="1"/>
          </p:cNvSpPr>
          <p:nvPr>
            <p:ph type="ctrTitle"/>
          </p:nvPr>
        </p:nvSpPr>
        <p:spPr>
          <a:xfrm>
            <a:off x="719976" y="2461625"/>
            <a:ext cx="2330100" cy="7176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3000"/>
            </a:lvl1pPr>
            <a:lvl2pPr lvl="1" algn="ctr" rtl="0">
              <a:spcBef>
                <a:spcPts val="0"/>
              </a:spcBef>
              <a:spcAft>
                <a:spcPts val="0"/>
              </a:spcAft>
              <a:buSzPts val="1800"/>
              <a:buNone/>
              <a:defRPr sz="1800" b="0"/>
            </a:lvl2pPr>
            <a:lvl3pPr lvl="2" algn="ctr" rtl="0">
              <a:spcBef>
                <a:spcPts val="0"/>
              </a:spcBef>
              <a:spcAft>
                <a:spcPts val="0"/>
              </a:spcAft>
              <a:buSzPts val="1800"/>
              <a:buNone/>
              <a:defRPr sz="1800" b="0"/>
            </a:lvl3pPr>
            <a:lvl4pPr lvl="3" algn="ctr" rtl="0">
              <a:spcBef>
                <a:spcPts val="0"/>
              </a:spcBef>
              <a:spcAft>
                <a:spcPts val="0"/>
              </a:spcAft>
              <a:buSzPts val="1800"/>
              <a:buNone/>
              <a:defRPr sz="1800" b="0"/>
            </a:lvl4pPr>
            <a:lvl5pPr lvl="4" algn="ctr" rtl="0">
              <a:spcBef>
                <a:spcPts val="0"/>
              </a:spcBef>
              <a:spcAft>
                <a:spcPts val="0"/>
              </a:spcAft>
              <a:buSzPts val="1800"/>
              <a:buNone/>
              <a:defRPr sz="1800" b="0"/>
            </a:lvl5pPr>
            <a:lvl6pPr lvl="5" algn="ctr" rtl="0">
              <a:spcBef>
                <a:spcPts val="0"/>
              </a:spcBef>
              <a:spcAft>
                <a:spcPts val="0"/>
              </a:spcAft>
              <a:buSzPts val="1800"/>
              <a:buNone/>
              <a:defRPr sz="1800" b="0"/>
            </a:lvl6pPr>
            <a:lvl7pPr lvl="6" algn="ctr" rtl="0">
              <a:spcBef>
                <a:spcPts val="0"/>
              </a:spcBef>
              <a:spcAft>
                <a:spcPts val="0"/>
              </a:spcAft>
              <a:buSzPts val="1800"/>
              <a:buNone/>
              <a:defRPr sz="1800" b="0"/>
            </a:lvl7pPr>
            <a:lvl8pPr lvl="7" algn="ctr" rtl="0">
              <a:spcBef>
                <a:spcPts val="0"/>
              </a:spcBef>
              <a:spcAft>
                <a:spcPts val="0"/>
              </a:spcAft>
              <a:buSzPts val="1800"/>
              <a:buNone/>
              <a:defRPr sz="1800" b="0"/>
            </a:lvl8pPr>
            <a:lvl9pPr lvl="8" algn="ctr" rtl="0">
              <a:spcBef>
                <a:spcPts val="0"/>
              </a:spcBef>
              <a:spcAft>
                <a:spcPts val="0"/>
              </a:spcAft>
              <a:buSzPts val="1800"/>
              <a:buNone/>
              <a:defRPr sz="1800" b="0"/>
            </a:lvl9pPr>
          </a:lstStyle>
          <a:p>
            <a:endParaRPr/>
          </a:p>
        </p:txBody>
      </p:sp>
      <p:sp>
        <p:nvSpPr>
          <p:cNvPr id="188" name="Google Shape;188;p15"/>
          <p:cNvSpPr txBox="1">
            <a:spLocks noGrp="1"/>
          </p:cNvSpPr>
          <p:nvPr>
            <p:ph type="subTitle" idx="1"/>
          </p:nvPr>
        </p:nvSpPr>
        <p:spPr>
          <a:xfrm>
            <a:off x="720000" y="3179225"/>
            <a:ext cx="2330100" cy="10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189" name="Google Shape;189;p15"/>
          <p:cNvSpPr txBox="1">
            <a:spLocks noGrp="1"/>
          </p:cNvSpPr>
          <p:nvPr>
            <p:ph type="ctrTitle" idx="2"/>
          </p:nvPr>
        </p:nvSpPr>
        <p:spPr>
          <a:xfrm>
            <a:off x="3406950" y="2461625"/>
            <a:ext cx="2330100" cy="7176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3000"/>
            </a:lvl1pPr>
            <a:lvl2pPr lvl="1" algn="ctr" rtl="0">
              <a:spcBef>
                <a:spcPts val="0"/>
              </a:spcBef>
              <a:spcAft>
                <a:spcPts val="0"/>
              </a:spcAft>
              <a:buSzPts val="1800"/>
              <a:buNone/>
              <a:defRPr sz="1800" b="0"/>
            </a:lvl2pPr>
            <a:lvl3pPr lvl="2" algn="ctr" rtl="0">
              <a:spcBef>
                <a:spcPts val="0"/>
              </a:spcBef>
              <a:spcAft>
                <a:spcPts val="0"/>
              </a:spcAft>
              <a:buSzPts val="1800"/>
              <a:buNone/>
              <a:defRPr sz="1800" b="0"/>
            </a:lvl3pPr>
            <a:lvl4pPr lvl="3" algn="ctr" rtl="0">
              <a:spcBef>
                <a:spcPts val="0"/>
              </a:spcBef>
              <a:spcAft>
                <a:spcPts val="0"/>
              </a:spcAft>
              <a:buSzPts val="1800"/>
              <a:buNone/>
              <a:defRPr sz="1800" b="0"/>
            </a:lvl4pPr>
            <a:lvl5pPr lvl="4" algn="ctr" rtl="0">
              <a:spcBef>
                <a:spcPts val="0"/>
              </a:spcBef>
              <a:spcAft>
                <a:spcPts val="0"/>
              </a:spcAft>
              <a:buSzPts val="1800"/>
              <a:buNone/>
              <a:defRPr sz="1800" b="0"/>
            </a:lvl5pPr>
            <a:lvl6pPr lvl="5" algn="ctr" rtl="0">
              <a:spcBef>
                <a:spcPts val="0"/>
              </a:spcBef>
              <a:spcAft>
                <a:spcPts val="0"/>
              </a:spcAft>
              <a:buSzPts val="1800"/>
              <a:buNone/>
              <a:defRPr sz="1800" b="0"/>
            </a:lvl6pPr>
            <a:lvl7pPr lvl="6" algn="ctr" rtl="0">
              <a:spcBef>
                <a:spcPts val="0"/>
              </a:spcBef>
              <a:spcAft>
                <a:spcPts val="0"/>
              </a:spcAft>
              <a:buSzPts val="1800"/>
              <a:buNone/>
              <a:defRPr sz="1800" b="0"/>
            </a:lvl7pPr>
            <a:lvl8pPr lvl="7" algn="ctr" rtl="0">
              <a:spcBef>
                <a:spcPts val="0"/>
              </a:spcBef>
              <a:spcAft>
                <a:spcPts val="0"/>
              </a:spcAft>
              <a:buSzPts val="1800"/>
              <a:buNone/>
              <a:defRPr sz="1800" b="0"/>
            </a:lvl8pPr>
            <a:lvl9pPr lvl="8" algn="ctr" rtl="0">
              <a:spcBef>
                <a:spcPts val="0"/>
              </a:spcBef>
              <a:spcAft>
                <a:spcPts val="0"/>
              </a:spcAft>
              <a:buSzPts val="1800"/>
              <a:buNone/>
              <a:defRPr sz="1800" b="0"/>
            </a:lvl9pPr>
          </a:lstStyle>
          <a:p>
            <a:endParaRPr/>
          </a:p>
        </p:txBody>
      </p:sp>
      <p:sp>
        <p:nvSpPr>
          <p:cNvPr id="190" name="Google Shape;190;p15"/>
          <p:cNvSpPr txBox="1">
            <a:spLocks noGrp="1"/>
          </p:cNvSpPr>
          <p:nvPr>
            <p:ph type="subTitle" idx="3"/>
          </p:nvPr>
        </p:nvSpPr>
        <p:spPr>
          <a:xfrm>
            <a:off x="3406950" y="3179225"/>
            <a:ext cx="2330100" cy="10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191" name="Google Shape;191;p15"/>
          <p:cNvSpPr txBox="1">
            <a:spLocks noGrp="1"/>
          </p:cNvSpPr>
          <p:nvPr>
            <p:ph type="ctrTitle" idx="4"/>
          </p:nvPr>
        </p:nvSpPr>
        <p:spPr>
          <a:xfrm>
            <a:off x="6093924" y="2461625"/>
            <a:ext cx="2330100" cy="7176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3000"/>
            </a:lvl1pPr>
            <a:lvl2pPr lvl="1" algn="ctr" rtl="0">
              <a:spcBef>
                <a:spcPts val="0"/>
              </a:spcBef>
              <a:spcAft>
                <a:spcPts val="0"/>
              </a:spcAft>
              <a:buSzPts val="1800"/>
              <a:buNone/>
              <a:defRPr sz="1800" b="0"/>
            </a:lvl2pPr>
            <a:lvl3pPr lvl="2" algn="ctr" rtl="0">
              <a:spcBef>
                <a:spcPts val="0"/>
              </a:spcBef>
              <a:spcAft>
                <a:spcPts val="0"/>
              </a:spcAft>
              <a:buSzPts val="1800"/>
              <a:buNone/>
              <a:defRPr sz="1800" b="0"/>
            </a:lvl3pPr>
            <a:lvl4pPr lvl="3" algn="ctr" rtl="0">
              <a:spcBef>
                <a:spcPts val="0"/>
              </a:spcBef>
              <a:spcAft>
                <a:spcPts val="0"/>
              </a:spcAft>
              <a:buSzPts val="1800"/>
              <a:buNone/>
              <a:defRPr sz="1800" b="0"/>
            </a:lvl4pPr>
            <a:lvl5pPr lvl="4" algn="ctr" rtl="0">
              <a:spcBef>
                <a:spcPts val="0"/>
              </a:spcBef>
              <a:spcAft>
                <a:spcPts val="0"/>
              </a:spcAft>
              <a:buSzPts val="1800"/>
              <a:buNone/>
              <a:defRPr sz="1800" b="0"/>
            </a:lvl5pPr>
            <a:lvl6pPr lvl="5" algn="ctr" rtl="0">
              <a:spcBef>
                <a:spcPts val="0"/>
              </a:spcBef>
              <a:spcAft>
                <a:spcPts val="0"/>
              </a:spcAft>
              <a:buSzPts val="1800"/>
              <a:buNone/>
              <a:defRPr sz="1800" b="0"/>
            </a:lvl6pPr>
            <a:lvl7pPr lvl="6" algn="ctr" rtl="0">
              <a:spcBef>
                <a:spcPts val="0"/>
              </a:spcBef>
              <a:spcAft>
                <a:spcPts val="0"/>
              </a:spcAft>
              <a:buSzPts val="1800"/>
              <a:buNone/>
              <a:defRPr sz="1800" b="0"/>
            </a:lvl7pPr>
            <a:lvl8pPr lvl="7" algn="ctr" rtl="0">
              <a:spcBef>
                <a:spcPts val="0"/>
              </a:spcBef>
              <a:spcAft>
                <a:spcPts val="0"/>
              </a:spcAft>
              <a:buSzPts val="1800"/>
              <a:buNone/>
              <a:defRPr sz="1800" b="0"/>
            </a:lvl8pPr>
            <a:lvl9pPr lvl="8" algn="ctr" rtl="0">
              <a:spcBef>
                <a:spcPts val="0"/>
              </a:spcBef>
              <a:spcAft>
                <a:spcPts val="0"/>
              </a:spcAft>
              <a:buSzPts val="1800"/>
              <a:buNone/>
              <a:defRPr sz="1800" b="0"/>
            </a:lvl9pPr>
          </a:lstStyle>
          <a:p>
            <a:endParaRPr/>
          </a:p>
        </p:txBody>
      </p:sp>
      <p:sp>
        <p:nvSpPr>
          <p:cNvPr id="192" name="Google Shape;192;p15"/>
          <p:cNvSpPr txBox="1">
            <a:spLocks noGrp="1"/>
          </p:cNvSpPr>
          <p:nvPr>
            <p:ph type="subTitle" idx="5"/>
          </p:nvPr>
        </p:nvSpPr>
        <p:spPr>
          <a:xfrm>
            <a:off x="6093925" y="3179225"/>
            <a:ext cx="2330100" cy="10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grpSp>
        <p:nvGrpSpPr>
          <p:cNvPr id="193" name="Google Shape;193;p15"/>
          <p:cNvGrpSpPr/>
          <p:nvPr/>
        </p:nvGrpSpPr>
        <p:grpSpPr>
          <a:xfrm>
            <a:off x="1246613" y="540178"/>
            <a:ext cx="7429692" cy="4199282"/>
            <a:chOff x="1246613" y="540178"/>
            <a:chExt cx="7429692" cy="4199282"/>
          </a:xfrm>
        </p:grpSpPr>
        <p:sp>
          <p:nvSpPr>
            <p:cNvPr id="194" name="Google Shape;194;p15"/>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5"/>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5"/>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 name="Google Shape;197;p15"/>
          <p:cNvSpPr txBox="1">
            <a:spLocks noGrp="1"/>
          </p:cNvSpPr>
          <p:nvPr>
            <p:ph type="title" idx="6"/>
          </p:nvPr>
        </p:nvSpPr>
        <p:spPr>
          <a:xfrm>
            <a:off x="726600" y="395375"/>
            <a:ext cx="7684500" cy="408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400">
                <a:solidFill>
                  <a:schemeClr val="dk1"/>
                </a:solidFill>
              </a:defRPr>
            </a:lvl1pPr>
            <a:lvl2pPr lvl="1"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2pPr>
            <a:lvl3pPr lvl="2"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3pPr>
            <a:lvl4pPr lvl="3"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4pPr>
            <a:lvl5pPr lvl="4"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5pPr>
            <a:lvl6pPr lvl="5"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6pPr>
            <a:lvl7pPr lvl="6"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7pPr>
            <a:lvl8pPr lvl="7"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8pPr>
            <a:lvl9pPr lvl="8"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1">
  <p:cSld name="BLANK_1_1_2">
    <p:bg>
      <p:bgPr>
        <a:solidFill>
          <a:srgbClr val="E7F4F5"/>
        </a:solidFill>
        <a:effectLst/>
      </p:bgPr>
    </p:bg>
    <p:spTree>
      <p:nvGrpSpPr>
        <p:cNvPr id="1" name="Shape 198"/>
        <p:cNvGrpSpPr/>
        <p:nvPr/>
      </p:nvGrpSpPr>
      <p:grpSpPr>
        <a:xfrm>
          <a:off x="0" y="0"/>
          <a:ext cx="0" cy="0"/>
          <a:chOff x="0" y="0"/>
          <a:chExt cx="0" cy="0"/>
        </a:xfrm>
      </p:grpSpPr>
      <p:grpSp>
        <p:nvGrpSpPr>
          <p:cNvPr id="199" name="Google Shape;199;p16"/>
          <p:cNvGrpSpPr/>
          <p:nvPr/>
        </p:nvGrpSpPr>
        <p:grpSpPr>
          <a:xfrm>
            <a:off x="-13175" y="-29224"/>
            <a:ext cx="9207000" cy="5211993"/>
            <a:chOff x="-13175" y="-68739"/>
            <a:chExt cx="9207000" cy="5211993"/>
          </a:xfrm>
        </p:grpSpPr>
        <p:sp>
          <p:nvSpPr>
            <p:cNvPr id="200" name="Google Shape;200;p16"/>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6"/>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6"/>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6"/>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 name="Google Shape;204;p16"/>
          <p:cNvSpPr txBox="1">
            <a:spLocks noGrp="1"/>
          </p:cNvSpPr>
          <p:nvPr>
            <p:ph type="title"/>
          </p:nvPr>
        </p:nvSpPr>
        <p:spPr>
          <a:xfrm>
            <a:off x="4486275" y="395374"/>
            <a:ext cx="3855900" cy="4083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1800">
                <a:solidFill>
                  <a:srgbClr val="F3F3F3"/>
                </a:solidFill>
                <a:latin typeface="Roboto Condensed"/>
                <a:ea typeface="Roboto Condensed"/>
                <a:cs typeface="Roboto Condensed"/>
                <a:sym typeface="Roboto Condense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5" name="Google Shape;205;p16"/>
          <p:cNvSpPr txBox="1">
            <a:spLocks noGrp="1"/>
          </p:cNvSpPr>
          <p:nvPr>
            <p:ph type="subTitle" idx="1"/>
          </p:nvPr>
        </p:nvSpPr>
        <p:spPr>
          <a:xfrm>
            <a:off x="4070809" y="1308450"/>
            <a:ext cx="3287700" cy="1035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06" name="Google Shape;206;p16"/>
          <p:cNvSpPr txBox="1">
            <a:spLocks noGrp="1"/>
          </p:cNvSpPr>
          <p:nvPr>
            <p:ph type="subTitle" idx="2"/>
          </p:nvPr>
        </p:nvSpPr>
        <p:spPr>
          <a:xfrm>
            <a:off x="4070809" y="2428025"/>
            <a:ext cx="3287700" cy="1035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grpSp>
        <p:nvGrpSpPr>
          <p:cNvPr id="207" name="Google Shape;207;p16"/>
          <p:cNvGrpSpPr/>
          <p:nvPr/>
        </p:nvGrpSpPr>
        <p:grpSpPr>
          <a:xfrm>
            <a:off x="1246613" y="540178"/>
            <a:ext cx="7429692" cy="4199282"/>
            <a:chOff x="1246613" y="540178"/>
            <a:chExt cx="7429692" cy="4199282"/>
          </a:xfrm>
        </p:grpSpPr>
        <p:sp>
          <p:nvSpPr>
            <p:cNvPr id="208" name="Google Shape;208;p16"/>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6"/>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6"/>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 name="Google Shape;211;p16"/>
          <p:cNvSpPr txBox="1">
            <a:spLocks noGrp="1"/>
          </p:cNvSpPr>
          <p:nvPr>
            <p:ph type="subTitle" idx="3"/>
          </p:nvPr>
        </p:nvSpPr>
        <p:spPr>
          <a:xfrm>
            <a:off x="4070809" y="3547600"/>
            <a:ext cx="3287700" cy="1035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12" name="Google Shape;212;p16"/>
          <p:cNvSpPr txBox="1">
            <a:spLocks noGrp="1"/>
          </p:cNvSpPr>
          <p:nvPr>
            <p:ph type="title" idx="4"/>
          </p:nvPr>
        </p:nvSpPr>
        <p:spPr>
          <a:xfrm>
            <a:off x="726600" y="395375"/>
            <a:ext cx="7684500" cy="408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400">
                <a:solidFill>
                  <a:schemeClr val="dk1"/>
                </a:solidFill>
              </a:defRPr>
            </a:lvl1pPr>
            <a:lvl2pPr lvl="1"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2pPr>
            <a:lvl3pPr lvl="2"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3pPr>
            <a:lvl4pPr lvl="3"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4pPr>
            <a:lvl5pPr lvl="4"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5pPr>
            <a:lvl6pPr lvl="5"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6pPr>
            <a:lvl7pPr lvl="6"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7pPr>
            <a:lvl8pPr lvl="7"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8pPr>
            <a:lvl9pPr lvl="8"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
  <p:cSld name="BLANK_1_1_1">
    <p:bg>
      <p:bgPr>
        <a:solidFill>
          <a:srgbClr val="E7F4F5"/>
        </a:solidFill>
        <a:effectLst/>
      </p:bgPr>
    </p:bg>
    <p:spTree>
      <p:nvGrpSpPr>
        <p:cNvPr id="1" name="Shape 213"/>
        <p:cNvGrpSpPr/>
        <p:nvPr/>
      </p:nvGrpSpPr>
      <p:grpSpPr>
        <a:xfrm>
          <a:off x="0" y="0"/>
          <a:ext cx="0" cy="0"/>
          <a:chOff x="0" y="0"/>
          <a:chExt cx="0" cy="0"/>
        </a:xfrm>
      </p:grpSpPr>
      <p:grpSp>
        <p:nvGrpSpPr>
          <p:cNvPr id="214" name="Google Shape;214;p17"/>
          <p:cNvGrpSpPr/>
          <p:nvPr/>
        </p:nvGrpSpPr>
        <p:grpSpPr>
          <a:xfrm>
            <a:off x="-13175" y="-29224"/>
            <a:ext cx="9207000" cy="5211993"/>
            <a:chOff x="-13175" y="-68739"/>
            <a:chExt cx="9207000" cy="5211993"/>
          </a:xfrm>
        </p:grpSpPr>
        <p:sp>
          <p:nvSpPr>
            <p:cNvPr id="215" name="Google Shape;215;p17"/>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7"/>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7"/>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7"/>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 name="Google Shape;219;p17"/>
          <p:cNvSpPr txBox="1">
            <a:spLocks noGrp="1"/>
          </p:cNvSpPr>
          <p:nvPr>
            <p:ph type="ctrTitle"/>
          </p:nvPr>
        </p:nvSpPr>
        <p:spPr>
          <a:xfrm>
            <a:off x="864023" y="3098825"/>
            <a:ext cx="2122800" cy="3648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SzPts val="1400"/>
              <a:buNone/>
              <a:defRPr sz="2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20" name="Google Shape;220;p17"/>
          <p:cNvSpPr txBox="1">
            <a:spLocks noGrp="1"/>
          </p:cNvSpPr>
          <p:nvPr>
            <p:ph type="subTitle" idx="1"/>
          </p:nvPr>
        </p:nvSpPr>
        <p:spPr>
          <a:xfrm>
            <a:off x="864000" y="3609649"/>
            <a:ext cx="2122800" cy="597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21" name="Google Shape;221;p17"/>
          <p:cNvSpPr txBox="1">
            <a:spLocks noGrp="1"/>
          </p:cNvSpPr>
          <p:nvPr>
            <p:ph type="ctrTitle" idx="2"/>
          </p:nvPr>
        </p:nvSpPr>
        <p:spPr>
          <a:xfrm>
            <a:off x="864000" y="2071887"/>
            <a:ext cx="2122800" cy="3648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SzPts val="1400"/>
              <a:buNone/>
              <a:defRPr sz="2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22" name="Google Shape;222;p17"/>
          <p:cNvSpPr txBox="1">
            <a:spLocks noGrp="1"/>
          </p:cNvSpPr>
          <p:nvPr>
            <p:ph type="subTitle" idx="3"/>
          </p:nvPr>
        </p:nvSpPr>
        <p:spPr>
          <a:xfrm>
            <a:off x="864023" y="1359400"/>
            <a:ext cx="2122800" cy="5970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23" name="Google Shape;223;p17"/>
          <p:cNvSpPr txBox="1">
            <a:spLocks noGrp="1"/>
          </p:cNvSpPr>
          <p:nvPr>
            <p:ph type="ctrTitle" idx="4"/>
          </p:nvPr>
        </p:nvSpPr>
        <p:spPr>
          <a:xfrm>
            <a:off x="6157048" y="3098825"/>
            <a:ext cx="2122800" cy="3648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1400"/>
              <a:buNone/>
              <a:defRPr sz="2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24" name="Google Shape;224;p17"/>
          <p:cNvSpPr txBox="1">
            <a:spLocks noGrp="1"/>
          </p:cNvSpPr>
          <p:nvPr>
            <p:ph type="subTitle" idx="5"/>
          </p:nvPr>
        </p:nvSpPr>
        <p:spPr>
          <a:xfrm>
            <a:off x="6157025" y="3609649"/>
            <a:ext cx="2122800" cy="59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grpSp>
        <p:nvGrpSpPr>
          <p:cNvPr id="225" name="Google Shape;225;p17"/>
          <p:cNvGrpSpPr/>
          <p:nvPr/>
        </p:nvGrpSpPr>
        <p:grpSpPr>
          <a:xfrm>
            <a:off x="1246613" y="540178"/>
            <a:ext cx="7429692" cy="4199282"/>
            <a:chOff x="1246613" y="540178"/>
            <a:chExt cx="7429692" cy="4199282"/>
          </a:xfrm>
        </p:grpSpPr>
        <p:sp>
          <p:nvSpPr>
            <p:cNvPr id="226" name="Google Shape;226;p17"/>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7"/>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7"/>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 name="Google Shape;229;p17"/>
          <p:cNvSpPr txBox="1">
            <a:spLocks noGrp="1"/>
          </p:cNvSpPr>
          <p:nvPr>
            <p:ph type="ctrTitle" idx="6"/>
          </p:nvPr>
        </p:nvSpPr>
        <p:spPr>
          <a:xfrm>
            <a:off x="6157025" y="2071887"/>
            <a:ext cx="2122800" cy="3648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1400"/>
              <a:buNone/>
              <a:defRPr sz="2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30" name="Google Shape;230;p17"/>
          <p:cNvSpPr txBox="1">
            <a:spLocks noGrp="1"/>
          </p:cNvSpPr>
          <p:nvPr>
            <p:ph type="subTitle" idx="7"/>
          </p:nvPr>
        </p:nvSpPr>
        <p:spPr>
          <a:xfrm>
            <a:off x="6157048" y="1359400"/>
            <a:ext cx="2122800" cy="597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31" name="Google Shape;231;p17"/>
          <p:cNvSpPr txBox="1">
            <a:spLocks noGrp="1"/>
          </p:cNvSpPr>
          <p:nvPr>
            <p:ph type="title" idx="8"/>
          </p:nvPr>
        </p:nvSpPr>
        <p:spPr>
          <a:xfrm>
            <a:off x="726600" y="395375"/>
            <a:ext cx="7684500" cy="408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400">
                <a:solidFill>
                  <a:schemeClr val="dk1"/>
                </a:solidFill>
              </a:defRPr>
            </a:lvl1pPr>
            <a:lvl2pPr lvl="1"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2pPr>
            <a:lvl3pPr lvl="2"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3pPr>
            <a:lvl4pPr lvl="3"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4pPr>
            <a:lvl5pPr lvl="4"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5pPr>
            <a:lvl6pPr lvl="5"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6pPr>
            <a:lvl7pPr lvl="6"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7pPr>
            <a:lvl8pPr lvl="7"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8pPr>
            <a:lvl9pPr lvl="8"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p:cSld name="BLANK_1_1_1_1">
    <p:bg>
      <p:bgPr>
        <a:solidFill>
          <a:srgbClr val="E7F4F5"/>
        </a:solidFill>
        <a:effectLst/>
      </p:bgPr>
    </p:bg>
    <p:spTree>
      <p:nvGrpSpPr>
        <p:cNvPr id="1" name="Shape 232"/>
        <p:cNvGrpSpPr/>
        <p:nvPr/>
      </p:nvGrpSpPr>
      <p:grpSpPr>
        <a:xfrm>
          <a:off x="0" y="0"/>
          <a:ext cx="0" cy="0"/>
          <a:chOff x="0" y="0"/>
          <a:chExt cx="0" cy="0"/>
        </a:xfrm>
      </p:grpSpPr>
      <p:grpSp>
        <p:nvGrpSpPr>
          <p:cNvPr id="233" name="Google Shape;233;p18"/>
          <p:cNvGrpSpPr/>
          <p:nvPr/>
        </p:nvGrpSpPr>
        <p:grpSpPr>
          <a:xfrm>
            <a:off x="-13175" y="-29224"/>
            <a:ext cx="9207000" cy="5211993"/>
            <a:chOff x="-13175" y="-68739"/>
            <a:chExt cx="9207000" cy="5211993"/>
          </a:xfrm>
        </p:grpSpPr>
        <p:sp>
          <p:nvSpPr>
            <p:cNvPr id="234" name="Google Shape;234;p18"/>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8"/>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8"/>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8"/>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 name="Google Shape;238;p18"/>
          <p:cNvGrpSpPr/>
          <p:nvPr/>
        </p:nvGrpSpPr>
        <p:grpSpPr>
          <a:xfrm rot="-1191879" flipH="1">
            <a:off x="4226885" y="1589345"/>
            <a:ext cx="8147774" cy="5343508"/>
            <a:chOff x="-964051" y="1500046"/>
            <a:chExt cx="8147756" cy="5343496"/>
          </a:xfrm>
        </p:grpSpPr>
        <p:sp>
          <p:nvSpPr>
            <p:cNvPr id="239" name="Google Shape;239;p18"/>
            <p:cNvSpPr/>
            <p:nvPr/>
          </p:nvSpPr>
          <p:spPr>
            <a:xfrm rot="-5844878">
              <a:off x="4116318" y="3695014"/>
              <a:ext cx="2340975" cy="3521156"/>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0" name="Google Shape;240;p18"/>
            <p:cNvGrpSpPr/>
            <p:nvPr/>
          </p:nvGrpSpPr>
          <p:grpSpPr>
            <a:xfrm>
              <a:off x="-964051" y="1500046"/>
              <a:ext cx="7262059" cy="5197395"/>
              <a:chOff x="-964051" y="1500046"/>
              <a:chExt cx="7262059" cy="5197395"/>
            </a:xfrm>
          </p:grpSpPr>
          <p:grpSp>
            <p:nvGrpSpPr>
              <p:cNvPr id="241" name="Google Shape;241;p18"/>
              <p:cNvGrpSpPr/>
              <p:nvPr/>
            </p:nvGrpSpPr>
            <p:grpSpPr>
              <a:xfrm>
                <a:off x="726603" y="1500046"/>
                <a:ext cx="5571405" cy="4566693"/>
                <a:chOff x="656403" y="2175696"/>
                <a:chExt cx="5571405" cy="4566693"/>
              </a:xfrm>
            </p:grpSpPr>
            <p:sp>
              <p:nvSpPr>
                <p:cNvPr id="242" name="Google Shape;242;p18"/>
                <p:cNvSpPr/>
                <p:nvPr/>
              </p:nvSpPr>
              <p:spPr>
                <a:xfrm rot="-777296">
                  <a:off x="993024" y="2679446"/>
                  <a:ext cx="4898163" cy="3559193"/>
                </a:xfrm>
                <a:custGeom>
                  <a:avLst/>
                  <a:gdLst/>
                  <a:ahLst/>
                  <a:cxnLst/>
                  <a:rect l="l" t="t" r="r" b="b"/>
                  <a:pathLst>
                    <a:path w="109046" h="79237" extrusionOk="0">
                      <a:moveTo>
                        <a:pt x="68170" y="1"/>
                      </a:moveTo>
                      <a:cubicBezTo>
                        <a:pt x="66113" y="5637"/>
                        <a:pt x="56930" y="12570"/>
                        <a:pt x="56638" y="12783"/>
                      </a:cubicBezTo>
                      <a:cubicBezTo>
                        <a:pt x="56453" y="10810"/>
                        <a:pt x="54305" y="9340"/>
                        <a:pt x="52420" y="9340"/>
                      </a:cubicBezTo>
                      <a:cubicBezTo>
                        <a:pt x="52402" y="9340"/>
                        <a:pt x="52385" y="9340"/>
                        <a:pt x="52367" y="9340"/>
                      </a:cubicBezTo>
                      <a:cubicBezTo>
                        <a:pt x="50368" y="9367"/>
                        <a:pt x="48621" y="10965"/>
                        <a:pt x="48124" y="12855"/>
                      </a:cubicBezTo>
                      <a:cubicBezTo>
                        <a:pt x="48050" y="13141"/>
                        <a:pt x="48002" y="13430"/>
                        <a:pt x="47986" y="13729"/>
                      </a:cubicBezTo>
                      <a:cubicBezTo>
                        <a:pt x="47969" y="14021"/>
                        <a:pt x="47972" y="14317"/>
                        <a:pt x="48002" y="14610"/>
                      </a:cubicBezTo>
                      <a:cubicBezTo>
                        <a:pt x="46990" y="12638"/>
                        <a:pt x="45047" y="11657"/>
                        <a:pt x="42926" y="11657"/>
                      </a:cubicBezTo>
                      <a:cubicBezTo>
                        <a:pt x="40642" y="11657"/>
                        <a:pt x="38151" y="12794"/>
                        <a:pt x="36392" y="15055"/>
                      </a:cubicBezTo>
                      <a:cubicBezTo>
                        <a:pt x="34590" y="13681"/>
                        <a:pt x="32679" y="12464"/>
                        <a:pt x="30636" y="11475"/>
                      </a:cubicBezTo>
                      <a:cubicBezTo>
                        <a:pt x="27364" y="9897"/>
                        <a:pt x="23709" y="8959"/>
                        <a:pt x="20095" y="8959"/>
                      </a:cubicBezTo>
                      <a:cubicBezTo>
                        <a:pt x="17852" y="8959"/>
                        <a:pt x="15625" y="9321"/>
                        <a:pt x="13515" y="10115"/>
                      </a:cubicBezTo>
                      <a:cubicBezTo>
                        <a:pt x="942" y="14840"/>
                        <a:pt x="0" y="30606"/>
                        <a:pt x="3591" y="41662"/>
                      </a:cubicBezTo>
                      <a:cubicBezTo>
                        <a:pt x="5838" y="48587"/>
                        <a:pt x="10203" y="54160"/>
                        <a:pt x="15381" y="59028"/>
                      </a:cubicBezTo>
                      <a:cubicBezTo>
                        <a:pt x="16476" y="60061"/>
                        <a:pt x="17615" y="61064"/>
                        <a:pt x="18771" y="62040"/>
                      </a:cubicBezTo>
                      <a:cubicBezTo>
                        <a:pt x="25941" y="68075"/>
                        <a:pt x="34352" y="72661"/>
                        <a:pt x="43266" y="75534"/>
                      </a:cubicBezTo>
                      <a:cubicBezTo>
                        <a:pt x="51031" y="78034"/>
                        <a:pt x="59189" y="79237"/>
                        <a:pt x="67340" y="79237"/>
                      </a:cubicBezTo>
                      <a:cubicBezTo>
                        <a:pt x="67913" y="79237"/>
                        <a:pt x="68485" y="79231"/>
                        <a:pt x="69058" y="79219"/>
                      </a:cubicBezTo>
                      <a:cubicBezTo>
                        <a:pt x="80226" y="78982"/>
                        <a:pt x="91666" y="76969"/>
                        <a:pt x="99839" y="68765"/>
                      </a:cubicBezTo>
                      <a:cubicBezTo>
                        <a:pt x="103358" y="65233"/>
                        <a:pt x="106037" y="60908"/>
                        <a:pt x="107621" y="56176"/>
                      </a:cubicBezTo>
                      <a:cubicBezTo>
                        <a:pt x="109046" y="51916"/>
                        <a:pt x="108685" y="47496"/>
                        <a:pt x="105669" y="44004"/>
                      </a:cubicBezTo>
                      <a:cubicBezTo>
                        <a:pt x="103272" y="41230"/>
                        <a:pt x="100079" y="40424"/>
                        <a:pt x="97236" y="40424"/>
                      </a:cubicBezTo>
                      <a:cubicBezTo>
                        <a:pt x="93910" y="40424"/>
                        <a:pt x="91064" y="41526"/>
                        <a:pt x="90534" y="41866"/>
                      </a:cubicBezTo>
                      <a:cubicBezTo>
                        <a:pt x="91668" y="33369"/>
                        <a:pt x="85460" y="32426"/>
                        <a:pt x="82645" y="32426"/>
                      </a:cubicBezTo>
                      <a:cubicBezTo>
                        <a:pt x="81840" y="32426"/>
                        <a:pt x="81313" y="32503"/>
                        <a:pt x="81313" y="32503"/>
                      </a:cubicBezTo>
                      <a:cubicBezTo>
                        <a:pt x="81313" y="32503"/>
                        <a:pt x="83741" y="28760"/>
                        <a:pt x="81501" y="26869"/>
                      </a:cubicBezTo>
                      <a:cubicBezTo>
                        <a:pt x="80935" y="26390"/>
                        <a:pt x="80130" y="26165"/>
                        <a:pt x="79304" y="26165"/>
                      </a:cubicBezTo>
                      <a:cubicBezTo>
                        <a:pt x="78419" y="26165"/>
                        <a:pt x="77509" y="26423"/>
                        <a:pt x="76843" y="26904"/>
                      </a:cubicBezTo>
                      <a:cubicBezTo>
                        <a:pt x="74925" y="15810"/>
                        <a:pt x="78784" y="8959"/>
                        <a:pt x="78784" y="8959"/>
                      </a:cubicBezTo>
                      <a:lnTo>
                        <a:pt x="72852" y="3951"/>
                      </a:lnTo>
                      <a:lnTo>
                        <a:pt x="6817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8"/>
                <p:cNvSpPr/>
                <p:nvPr/>
              </p:nvSpPr>
              <p:spPr>
                <a:xfrm rot="798656">
                  <a:off x="3279298" y="2392095"/>
                  <a:ext cx="1202674" cy="1782270"/>
                </a:xfrm>
                <a:custGeom>
                  <a:avLst/>
                  <a:gdLst/>
                  <a:ahLst/>
                  <a:cxnLst/>
                  <a:rect l="l" t="t" r="r" b="b"/>
                  <a:pathLst>
                    <a:path w="5682" h="5678" extrusionOk="0">
                      <a:moveTo>
                        <a:pt x="2843" y="0"/>
                      </a:moveTo>
                      <a:cubicBezTo>
                        <a:pt x="1272" y="0"/>
                        <a:pt x="0" y="1272"/>
                        <a:pt x="0" y="2839"/>
                      </a:cubicBezTo>
                      <a:cubicBezTo>
                        <a:pt x="0" y="4407"/>
                        <a:pt x="1272" y="5678"/>
                        <a:pt x="2843" y="5678"/>
                      </a:cubicBezTo>
                      <a:cubicBezTo>
                        <a:pt x="4410" y="5678"/>
                        <a:pt x="5682" y="4407"/>
                        <a:pt x="5682" y="2839"/>
                      </a:cubicBezTo>
                      <a:cubicBezTo>
                        <a:pt x="5682" y="1272"/>
                        <a:pt x="4410" y="0"/>
                        <a:pt x="28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4" name="Google Shape;244;p18"/>
              <p:cNvSpPr/>
              <p:nvPr/>
            </p:nvSpPr>
            <p:spPr>
              <a:xfrm rot="-4372897">
                <a:off x="-107508" y="3299935"/>
                <a:ext cx="2341115" cy="3521112"/>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5" name="Google Shape;245;p18"/>
            <p:cNvSpPr/>
            <p:nvPr/>
          </p:nvSpPr>
          <p:spPr>
            <a:xfrm rot="-4372897">
              <a:off x="2201729" y="3299935"/>
              <a:ext cx="2341115" cy="3521112"/>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 name="Google Shape;246;p18"/>
          <p:cNvSpPr txBox="1">
            <a:spLocks noGrp="1"/>
          </p:cNvSpPr>
          <p:nvPr>
            <p:ph type="ctrTitle"/>
          </p:nvPr>
        </p:nvSpPr>
        <p:spPr>
          <a:xfrm>
            <a:off x="1682028" y="1207775"/>
            <a:ext cx="1338600" cy="364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8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47" name="Google Shape;247;p18"/>
          <p:cNvSpPr txBox="1">
            <a:spLocks noGrp="1"/>
          </p:cNvSpPr>
          <p:nvPr>
            <p:ph type="subTitle" idx="1"/>
          </p:nvPr>
        </p:nvSpPr>
        <p:spPr>
          <a:xfrm>
            <a:off x="726600" y="1572575"/>
            <a:ext cx="3227400" cy="59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48" name="Google Shape;248;p18"/>
          <p:cNvSpPr txBox="1">
            <a:spLocks noGrp="1"/>
          </p:cNvSpPr>
          <p:nvPr>
            <p:ph type="ctrTitle" idx="2"/>
          </p:nvPr>
        </p:nvSpPr>
        <p:spPr>
          <a:xfrm>
            <a:off x="1682028" y="2402788"/>
            <a:ext cx="1338600" cy="364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8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49" name="Google Shape;249;p18"/>
          <p:cNvSpPr txBox="1">
            <a:spLocks noGrp="1"/>
          </p:cNvSpPr>
          <p:nvPr>
            <p:ph type="subTitle" idx="3"/>
          </p:nvPr>
        </p:nvSpPr>
        <p:spPr>
          <a:xfrm>
            <a:off x="726600" y="2767588"/>
            <a:ext cx="3227400" cy="59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50" name="Google Shape;250;p18"/>
          <p:cNvSpPr txBox="1">
            <a:spLocks noGrp="1"/>
          </p:cNvSpPr>
          <p:nvPr>
            <p:ph type="ctrTitle" idx="4"/>
          </p:nvPr>
        </p:nvSpPr>
        <p:spPr>
          <a:xfrm>
            <a:off x="1682028" y="3597800"/>
            <a:ext cx="1338600" cy="364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8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51" name="Google Shape;251;p18"/>
          <p:cNvSpPr txBox="1">
            <a:spLocks noGrp="1"/>
          </p:cNvSpPr>
          <p:nvPr>
            <p:ph type="subTitle" idx="5"/>
          </p:nvPr>
        </p:nvSpPr>
        <p:spPr>
          <a:xfrm>
            <a:off x="726600" y="3962600"/>
            <a:ext cx="3227400" cy="59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52" name="Google Shape;252;p18"/>
          <p:cNvSpPr txBox="1">
            <a:spLocks noGrp="1"/>
          </p:cNvSpPr>
          <p:nvPr>
            <p:ph type="ctrTitle" idx="6"/>
          </p:nvPr>
        </p:nvSpPr>
        <p:spPr>
          <a:xfrm>
            <a:off x="6139406" y="1207775"/>
            <a:ext cx="1338600" cy="364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8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53" name="Google Shape;253;p18"/>
          <p:cNvSpPr txBox="1">
            <a:spLocks noGrp="1"/>
          </p:cNvSpPr>
          <p:nvPr>
            <p:ph type="subTitle" idx="7"/>
          </p:nvPr>
        </p:nvSpPr>
        <p:spPr>
          <a:xfrm>
            <a:off x="5183701" y="1572575"/>
            <a:ext cx="3227400" cy="59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grpSp>
        <p:nvGrpSpPr>
          <p:cNvPr id="254" name="Google Shape;254;p18"/>
          <p:cNvGrpSpPr/>
          <p:nvPr/>
        </p:nvGrpSpPr>
        <p:grpSpPr>
          <a:xfrm>
            <a:off x="1246613" y="540178"/>
            <a:ext cx="7429692" cy="4199282"/>
            <a:chOff x="1246613" y="540178"/>
            <a:chExt cx="7429692" cy="4199282"/>
          </a:xfrm>
        </p:grpSpPr>
        <p:sp>
          <p:nvSpPr>
            <p:cNvPr id="255" name="Google Shape;255;p18"/>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8"/>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8"/>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 name="Google Shape;258;p18"/>
          <p:cNvSpPr txBox="1">
            <a:spLocks noGrp="1"/>
          </p:cNvSpPr>
          <p:nvPr>
            <p:ph type="ctrTitle" idx="8"/>
          </p:nvPr>
        </p:nvSpPr>
        <p:spPr>
          <a:xfrm>
            <a:off x="6139406" y="2402788"/>
            <a:ext cx="1338600" cy="364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8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59" name="Google Shape;259;p18"/>
          <p:cNvSpPr txBox="1">
            <a:spLocks noGrp="1"/>
          </p:cNvSpPr>
          <p:nvPr>
            <p:ph type="subTitle" idx="9"/>
          </p:nvPr>
        </p:nvSpPr>
        <p:spPr>
          <a:xfrm>
            <a:off x="5183701" y="2767588"/>
            <a:ext cx="3227400" cy="59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60" name="Google Shape;260;p18"/>
          <p:cNvSpPr txBox="1">
            <a:spLocks noGrp="1"/>
          </p:cNvSpPr>
          <p:nvPr>
            <p:ph type="ctrTitle" idx="13"/>
          </p:nvPr>
        </p:nvSpPr>
        <p:spPr>
          <a:xfrm>
            <a:off x="6139406" y="3597800"/>
            <a:ext cx="1338600" cy="364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8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61" name="Google Shape;261;p18"/>
          <p:cNvSpPr txBox="1">
            <a:spLocks noGrp="1"/>
          </p:cNvSpPr>
          <p:nvPr>
            <p:ph type="subTitle" idx="14"/>
          </p:nvPr>
        </p:nvSpPr>
        <p:spPr>
          <a:xfrm>
            <a:off x="5183701" y="3962600"/>
            <a:ext cx="3227400" cy="59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62" name="Google Shape;262;p18"/>
          <p:cNvSpPr txBox="1">
            <a:spLocks noGrp="1"/>
          </p:cNvSpPr>
          <p:nvPr>
            <p:ph type="title" idx="15"/>
          </p:nvPr>
        </p:nvSpPr>
        <p:spPr>
          <a:xfrm>
            <a:off x="726600" y="395375"/>
            <a:ext cx="7684500" cy="408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400">
                <a:solidFill>
                  <a:schemeClr val="dk1"/>
                </a:solidFill>
              </a:defRPr>
            </a:lvl1pPr>
            <a:lvl2pPr lvl="1"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2pPr>
            <a:lvl3pPr lvl="2"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3pPr>
            <a:lvl4pPr lvl="3"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4pPr>
            <a:lvl5pPr lvl="4"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5pPr>
            <a:lvl6pPr lvl="5"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6pPr>
            <a:lvl7pPr lvl="6"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7pPr>
            <a:lvl8pPr lvl="7"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8pPr>
            <a:lvl9pPr lvl="8"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Numbers and text">
  <p:cSld name="BLANK_1_1_1_1_1">
    <p:bg>
      <p:bgPr>
        <a:solidFill>
          <a:srgbClr val="E7F4F5"/>
        </a:solidFill>
        <a:effectLst/>
      </p:bgPr>
    </p:bg>
    <p:spTree>
      <p:nvGrpSpPr>
        <p:cNvPr id="1" name="Shape 263"/>
        <p:cNvGrpSpPr/>
        <p:nvPr/>
      </p:nvGrpSpPr>
      <p:grpSpPr>
        <a:xfrm>
          <a:off x="0" y="0"/>
          <a:ext cx="0" cy="0"/>
          <a:chOff x="0" y="0"/>
          <a:chExt cx="0" cy="0"/>
        </a:xfrm>
      </p:grpSpPr>
      <p:grpSp>
        <p:nvGrpSpPr>
          <p:cNvPr id="264" name="Google Shape;264;p19"/>
          <p:cNvGrpSpPr/>
          <p:nvPr/>
        </p:nvGrpSpPr>
        <p:grpSpPr>
          <a:xfrm>
            <a:off x="-13175" y="-29224"/>
            <a:ext cx="9207000" cy="5211993"/>
            <a:chOff x="-13175" y="-68739"/>
            <a:chExt cx="9207000" cy="5211993"/>
          </a:xfrm>
        </p:grpSpPr>
        <p:sp>
          <p:nvSpPr>
            <p:cNvPr id="265" name="Google Shape;265;p19"/>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9"/>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9"/>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9"/>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 name="Google Shape;269;p19"/>
          <p:cNvSpPr txBox="1">
            <a:spLocks noGrp="1"/>
          </p:cNvSpPr>
          <p:nvPr>
            <p:ph type="title" hasCustomPrompt="1"/>
          </p:nvPr>
        </p:nvSpPr>
        <p:spPr>
          <a:xfrm>
            <a:off x="3822753" y="1305425"/>
            <a:ext cx="2397900" cy="484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3600"/>
            </a:lvl1pPr>
            <a:lvl2pPr lvl="1" algn="ctr" rtl="0">
              <a:spcBef>
                <a:spcPts val="0"/>
              </a:spcBef>
              <a:spcAft>
                <a:spcPts val="0"/>
              </a:spcAft>
              <a:buSzPts val="4800"/>
              <a:buFont typeface="Staatliches"/>
              <a:buNone/>
              <a:defRPr sz="4800">
                <a:latin typeface="Staatliches"/>
                <a:ea typeface="Staatliches"/>
                <a:cs typeface="Staatliches"/>
                <a:sym typeface="Staatliches"/>
              </a:defRPr>
            </a:lvl2pPr>
            <a:lvl3pPr lvl="2" algn="ctr" rtl="0">
              <a:spcBef>
                <a:spcPts val="0"/>
              </a:spcBef>
              <a:spcAft>
                <a:spcPts val="0"/>
              </a:spcAft>
              <a:buSzPts val="4800"/>
              <a:buFont typeface="Staatliches"/>
              <a:buNone/>
              <a:defRPr sz="4800">
                <a:latin typeface="Staatliches"/>
                <a:ea typeface="Staatliches"/>
                <a:cs typeface="Staatliches"/>
                <a:sym typeface="Staatliches"/>
              </a:defRPr>
            </a:lvl3pPr>
            <a:lvl4pPr lvl="3" algn="ctr" rtl="0">
              <a:spcBef>
                <a:spcPts val="0"/>
              </a:spcBef>
              <a:spcAft>
                <a:spcPts val="0"/>
              </a:spcAft>
              <a:buSzPts val="4800"/>
              <a:buFont typeface="Staatliches"/>
              <a:buNone/>
              <a:defRPr sz="4800">
                <a:latin typeface="Staatliches"/>
                <a:ea typeface="Staatliches"/>
                <a:cs typeface="Staatliches"/>
                <a:sym typeface="Staatliches"/>
              </a:defRPr>
            </a:lvl4pPr>
            <a:lvl5pPr lvl="4" algn="ctr" rtl="0">
              <a:spcBef>
                <a:spcPts val="0"/>
              </a:spcBef>
              <a:spcAft>
                <a:spcPts val="0"/>
              </a:spcAft>
              <a:buSzPts val="4800"/>
              <a:buFont typeface="Staatliches"/>
              <a:buNone/>
              <a:defRPr sz="4800">
                <a:latin typeface="Staatliches"/>
                <a:ea typeface="Staatliches"/>
                <a:cs typeface="Staatliches"/>
                <a:sym typeface="Staatliches"/>
              </a:defRPr>
            </a:lvl5pPr>
            <a:lvl6pPr lvl="5" algn="ctr" rtl="0">
              <a:spcBef>
                <a:spcPts val="0"/>
              </a:spcBef>
              <a:spcAft>
                <a:spcPts val="0"/>
              </a:spcAft>
              <a:buSzPts val="4800"/>
              <a:buFont typeface="Staatliches"/>
              <a:buNone/>
              <a:defRPr sz="4800">
                <a:latin typeface="Staatliches"/>
                <a:ea typeface="Staatliches"/>
                <a:cs typeface="Staatliches"/>
                <a:sym typeface="Staatliches"/>
              </a:defRPr>
            </a:lvl6pPr>
            <a:lvl7pPr lvl="6" algn="ctr" rtl="0">
              <a:spcBef>
                <a:spcPts val="0"/>
              </a:spcBef>
              <a:spcAft>
                <a:spcPts val="0"/>
              </a:spcAft>
              <a:buSzPts val="4800"/>
              <a:buFont typeface="Staatliches"/>
              <a:buNone/>
              <a:defRPr sz="4800">
                <a:latin typeface="Staatliches"/>
                <a:ea typeface="Staatliches"/>
                <a:cs typeface="Staatliches"/>
                <a:sym typeface="Staatliches"/>
              </a:defRPr>
            </a:lvl7pPr>
            <a:lvl8pPr lvl="7" algn="ctr" rtl="0">
              <a:spcBef>
                <a:spcPts val="0"/>
              </a:spcBef>
              <a:spcAft>
                <a:spcPts val="0"/>
              </a:spcAft>
              <a:buSzPts val="4800"/>
              <a:buFont typeface="Staatliches"/>
              <a:buNone/>
              <a:defRPr sz="4800">
                <a:latin typeface="Staatliches"/>
                <a:ea typeface="Staatliches"/>
                <a:cs typeface="Staatliches"/>
                <a:sym typeface="Staatliches"/>
              </a:defRPr>
            </a:lvl8pPr>
            <a:lvl9pPr lvl="8" algn="ctr" rtl="0">
              <a:spcBef>
                <a:spcPts val="0"/>
              </a:spcBef>
              <a:spcAft>
                <a:spcPts val="0"/>
              </a:spcAft>
              <a:buSzPts val="4800"/>
              <a:buFont typeface="Staatliches"/>
              <a:buNone/>
              <a:defRPr sz="4800">
                <a:latin typeface="Staatliches"/>
                <a:ea typeface="Staatliches"/>
                <a:cs typeface="Staatliches"/>
                <a:sym typeface="Staatliches"/>
              </a:defRPr>
            </a:lvl9pPr>
          </a:lstStyle>
          <a:p>
            <a:r>
              <a:t>xx%</a:t>
            </a:r>
          </a:p>
        </p:txBody>
      </p:sp>
      <p:sp>
        <p:nvSpPr>
          <p:cNvPr id="270" name="Google Shape;270;p19"/>
          <p:cNvSpPr txBox="1">
            <a:spLocks noGrp="1"/>
          </p:cNvSpPr>
          <p:nvPr>
            <p:ph type="title" idx="2" hasCustomPrompt="1"/>
          </p:nvPr>
        </p:nvSpPr>
        <p:spPr>
          <a:xfrm>
            <a:off x="3822750" y="3494928"/>
            <a:ext cx="2397900" cy="484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3600"/>
            </a:lvl1pPr>
            <a:lvl2pPr lvl="1" algn="ctr" rtl="0">
              <a:spcBef>
                <a:spcPts val="0"/>
              </a:spcBef>
              <a:spcAft>
                <a:spcPts val="0"/>
              </a:spcAft>
              <a:buSzPts val="4800"/>
              <a:buFont typeface="Staatliches"/>
              <a:buNone/>
              <a:defRPr sz="4800">
                <a:latin typeface="Staatliches"/>
                <a:ea typeface="Staatliches"/>
                <a:cs typeface="Staatliches"/>
                <a:sym typeface="Staatliches"/>
              </a:defRPr>
            </a:lvl2pPr>
            <a:lvl3pPr lvl="2" algn="ctr" rtl="0">
              <a:spcBef>
                <a:spcPts val="0"/>
              </a:spcBef>
              <a:spcAft>
                <a:spcPts val="0"/>
              </a:spcAft>
              <a:buSzPts val="4800"/>
              <a:buFont typeface="Staatliches"/>
              <a:buNone/>
              <a:defRPr sz="4800">
                <a:latin typeface="Staatliches"/>
                <a:ea typeface="Staatliches"/>
                <a:cs typeface="Staatliches"/>
                <a:sym typeface="Staatliches"/>
              </a:defRPr>
            </a:lvl3pPr>
            <a:lvl4pPr lvl="3" algn="ctr" rtl="0">
              <a:spcBef>
                <a:spcPts val="0"/>
              </a:spcBef>
              <a:spcAft>
                <a:spcPts val="0"/>
              </a:spcAft>
              <a:buSzPts val="4800"/>
              <a:buFont typeface="Staatliches"/>
              <a:buNone/>
              <a:defRPr sz="4800">
                <a:latin typeface="Staatliches"/>
                <a:ea typeface="Staatliches"/>
                <a:cs typeface="Staatliches"/>
                <a:sym typeface="Staatliches"/>
              </a:defRPr>
            </a:lvl4pPr>
            <a:lvl5pPr lvl="4" algn="ctr" rtl="0">
              <a:spcBef>
                <a:spcPts val="0"/>
              </a:spcBef>
              <a:spcAft>
                <a:spcPts val="0"/>
              </a:spcAft>
              <a:buSzPts val="4800"/>
              <a:buFont typeface="Staatliches"/>
              <a:buNone/>
              <a:defRPr sz="4800">
                <a:latin typeface="Staatliches"/>
                <a:ea typeface="Staatliches"/>
                <a:cs typeface="Staatliches"/>
                <a:sym typeface="Staatliches"/>
              </a:defRPr>
            </a:lvl5pPr>
            <a:lvl6pPr lvl="5" algn="ctr" rtl="0">
              <a:spcBef>
                <a:spcPts val="0"/>
              </a:spcBef>
              <a:spcAft>
                <a:spcPts val="0"/>
              </a:spcAft>
              <a:buSzPts val="4800"/>
              <a:buFont typeface="Staatliches"/>
              <a:buNone/>
              <a:defRPr sz="4800">
                <a:latin typeface="Staatliches"/>
                <a:ea typeface="Staatliches"/>
                <a:cs typeface="Staatliches"/>
                <a:sym typeface="Staatliches"/>
              </a:defRPr>
            </a:lvl6pPr>
            <a:lvl7pPr lvl="6" algn="ctr" rtl="0">
              <a:spcBef>
                <a:spcPts val="0"/>
              </a:spcBef>
              <a:spcAft>
                <a:spcPts val="0"/>
              </a:spcAft>
              <a:buSzPts val="4800"/>
              <a:buFont typeface="Staatliches"/>
              <a:buNone/>
              <a:defRPr sz="4800">
                <a:latin typeface="Staatliches"/>
                <a:ea typeface="Staatliches"/>
                <a:cs typeface="Staatliches"/>
                <a:sym typeface="Staatliches"/>
              </a:defRPr>
            </a:lvl7pPr>
            <a:lvl8pPr lvl="7" algn="ctr" rtl="0">
              <a:spcBef>
                <a:spcPts val="0"/>
              </a:spcBef>
              <a:spcAft>
                <a:spcPts val="0"/>
              </a:spcAft>
              <a:buSzPts val="4800"/>
              <a:buFont typeface="Staatliches"/>
              <a:buNone/>
              <a:defRPr sz="4800">
                <a:latin typeface="Staatliches"/>
                <a:ea typeface="Staatliches"/>
                <a:cs typeface="Staatliches"/>
                <a:sym typeface="Staatliches"/>
              </a:defRPr>
            </a:lvl8pPr>
            <a:lvl9pPr lvl="8" algn="ctr" rtl="0">
              <a:spcBef>
                <a:spcPts val="0"/>
              </a:spcBef>
              <a:spcAft>
                <a:spcPts val="0"/>
              </a:spcAft>
              <a:buSzPts val="4800"/>
              <a:buFont typeface="Staatliches"/>
              <a:buNone/>
              <a:defRPr sz="4800">
                <a:latin typeface="Staatliches"/>
                <a:ea typeface="Staatliches"/>
                <a:cs typeface="Staatliches"/>
                <a:sym typeface="Staatliches"/>
              </a:defRPr>
            </a:lvl9pPr>
          </a:lstStyle>
          <a:p>
            <a:r>
              <a:t>xx%</a:t>
            </a:r>
          </a:p>
        </p:txBody>
      </p:sp>
      <p:sp>
        <p:nvSpPr>
          <p:cNvPr id="271" name="Google Shape;271;p19"/>
          <p:cNvSpPr txBox="1">
            <a:spLocks noGrp="1"/>
          </p:cNvSpPr>
          <p:nvPr>
            <p:ph type="title" idx="3" hasCustomPrompt="1"/>
          </p:nvPr>
        </p:nvSpPr>
        <p:spPr>
          <a:xfrm>
            <a:off x="6013293" y="2400176"/>
            <a:ext cx="2397900" cy="484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3600"/>
            </a:lvl1pPr>
            <a:lvl2pPr lvl="1" algn="ctr" rtl="0">
              <a:spcBef>
                <a:spcPts val="0"/>
              </a:spcBef>
              <a:spcAft>
                <a:spcPts val="0"/>
              </a:spcAft>
              <a:buSzPts val="4800"/>
              <a:buFont typeface="Staatliches"/>
              <a:buNone/>
              <a:defRPr sz="4800">
                <a:latin typeface="Staatliches"/>
                <a:ea typeface="Staatliches"/>
                <a:cs typeface="Staatliches"/>
                <a:sym typeface="Staatliches"/>
              </a:defRPr>
            </a:lvl2pPr>
            <a:lvl3pPr lvl="2" algn="ctr" rtl="0">
              <a:spcBef>
                <a:spcPts val="0"/>
              </a:spcBef>
              <a:spcAft>
                <a:spcPts val="0"/>
              </a:spcAft>
              <a:buSzPts val="4800"/>
              <a:buFont typeface="Staatliches"/>
              <a:buNone/>
              <a:defRPr sz="4800">
                <a:latin typeface="Staatliches"/>
                <a:ea typeface="Staatliches"/>
                <a:cs typeface="Staatliches"/>
                <a:sym typeface="Staatliches"/>
              </a:defRPr>
            </a:lvl3pPr>
            <a:lvl4pPr lvl="3" algn="ctr" rtl="0">
              <a:spcBef>
                <a:spcPts val="0"/>
              </a:spcBef>
              <a:spcAft>
                <a:spcPts val="0"/>
              </a:spcAft>
              <a:buSzPts val="4800"/>
              <a:buFont typeface="Staatliches"/>
              <a:buNone/>
              <a:defRPr sz="4800">
                <a:latin typeface="Staatliches"/>
                <a:ea typeface="Staatliches"/>
                <a:cs typeface="Staatliches"/>
                <a:sym typeface="Staatliches"/>
              </a:defRPr>
            </a:lvl4pPr>
            <a:lvl5pPr lvl="4" algn="ctr" rtl="0">
              <a:spcBef>
                <a:spcPts val="0"/>
              </a:spcBef>
              <a:spcAft>
                <a:spcPts val="0"/>
              </a:spcAft>
              <a:buSzPts val="4800"/>
              <a:buFont typeface="Staatliches"/>
              <a:buNone/>
              <a:defRPr sz="4800">
                <a:latin typeface="Staatliches"/>
                <a:ea typeface="Staatliches"/>
                <a:cs typeface="Staatliches"/>
                <a:sym typeface="Staatliches"/>
              </a:defRPr>
            </a:lvl5pPr>
            <a:lvl6pPr lvl="5" algn="ctr" rtl="0">
              <a:spcBef>
                <a:spcPts val="0"/>
              </a:spcBef>
              <a:spcAft>
                <a:spcPts val="0"/>
              </a:spcAft>
              <a:buSzPts val="4800"/>
              <a:buFont typeface="Staatliches"/>
              <a:buNone/>
              <a:defRPr sz="4800">
                <a:latin typeface="Staatliches"/>
                <a:ea typeface="Staatliches"/>
                <a:cs typeface="Staatliches"/>
                <a:sym typeface="Staatliches"/>
              </a:defRPr>
            </a:lvl6pPr>
            <a:lvl7pPr lvl="6" algn="ctr" rtl="0">
              <a:spcBef>
                <a:spcPts val="0"/>
              </a:spcBef>
              <a:spcAft>
                <a:spcPts val="0"/>
              </a:spcAft>
              <a:buSzPts val="4800"/>
              <a:buFont typeface="Staatliches"/>
              <a:buNone/>
              <a:defRPr sz="4800">
                <a:latin typeface="Staatliches"/>
                <a:ea typeface="Staatliches"/>
                <a:cs typeface="Staatliches"/>
                <a:sym typeface="Staatliches"/>
              </a:defRPr>
            </a:lvl7pPr>
            <a:lvl8pPr lvl="7" algn="ctr" rtl="0">
              <a:spcBef>
                <a:spcPts val="0"/>
              </a:spcBef>
              <a:spcAft>
                <a:spcPts val="0"/>
              </a:spcAft>
              <a:buSzPts val="4800"/>
              <a:buFont typeface="Staatliches"/>
              <a:buNone/>
              <a:defRPr sz="4800">
                <a:latin typeface="Staatliches"/>
                <a:ea typeface="Staatliches"/>
                <a:cs typeface="Staatliches"/>
                <a:sym typeface="Staatliches"/>
              </a:defRPr>
            </a:lvl8pPr>
            <a:lvl9pPr lvl="8" algn="ctr" rtl="0">
              <a:spcBef>
                <a:spcPts val="0"/>
              </a:spcBef>
              <a:spcAft>
                <a:spcPts val="0"/>
              </a:spcAft>
              <a:buSzPts val="4800"/>
              <a:buFont typeface="Staatliches"/>
              <a:buNone/>
              <a:defRPr sz="4800">
                <a:latin typeface="Staatliches"/>
                <a:ea typeface="Staatliches"/>
                <a:cs typeface="Staatliches"/>
                <a:sym typeface="Staatliches"/>
              </a:defRPr>
            </a:lvl9pPr>
          </a:lstStyle>
          <a:p>
            <a:r>
              <a:t>xx%</a:t>
            </a:r>
          </a:p>
        </p:txBody>
      </p:sp>
      <p:sp>
        <p:nvSpPr>
          <p:cNvPr id="272" name="Google Shape;272;p19"/>
          <p:cNvSpPr txBox="1">
            <a:spLocks noGrp="1"/>
          </p:cNvSpPr>
          <p:nvPr>
            <p:ph type="subTitle" idx="1"/>
          </p:nvPr>
        </p:nvSpPr>
        <p:spPr>
          <a:xfrm>
            <a:off x="3822753" y="1790204"/>
            <a:ext cx="2397900" cy="35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73" name="Google Shape;273;p19"/>
          <p:cNvSpPr txBox="1">
            <a:spLocks noGrp="1"/>
          </p:cNvSpPr>
          <p:nvPr>
            <p:ph type="subTitle" idx="4"/>
          </p:nvPr>
        </p:nvSpPr>
        <p:spPr>
          <a:xfrm>
            <a:off x="3825665" y="3979725"/>
            <a:ext cx="2397900" cy="35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74" name="Google Shape;274;p19"/>
          <p:cNvSpPr txBox="1">
            <a:spLocks noGrp="1"/>
          </p:cNvSpPr>
          <p:nvPr>
            <p:ph type="subTitle" idx="5"/>
          </p:nvPr>
        </p:nvSpPr>
        <p:spPr>
          <a:xfrm>
            <a:off x="6013293" y="2884955"/>
            <a:ext cx="2397900" cy="35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75" name="Google Shape;275;p19"/>
          <p:cNvSpPr txBox="1">
            <a:spLocks noGrp="1"/>
          </p:cNvSpPr>
          <p:nvPr>
            <p:ph type="title" idx="6"/>
          </p:nvPr>
        </p:nvSpPr>
        <p:spPr>
          <a:xfrm>
            <a:off x="726600" y="395375"/>
            <a:ext cx="7684500" cy="408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400">
                <a:solidFill>
                  <a:schemeClr val="dk1"/>
                </a:solidFill>
              </a:defRPr>
            </a:lvl1pPr>
            <a:lvl2pPr lvl="1"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2pPr>
            <a:lvl3pPr lvl="2"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3pPr>
            <a:lvl4pPr lvl="3"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4pPr>
            <a:lvl5pPr lvl="4"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5pPr>
            <a:lvl6pPr lvl="5"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6pPr>
            <a:lvl7pPr lvl="6"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7pPr>
            <a:lvl8pPr lvl="7"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8pPr>
            <a:lvl9pPr lvl="8"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9pPr>
          </a:lstStyle>
          <a:p>
            <a:endParaRPr/>
          </a:p>
        </p:txBody>
      </p:sp>
      <p:grpSp>
        <p:nvGrpSpPr>
          <p:cNvPr id="276" name="Google Shape;276;p19"/>
          <p:cNvGrpSpPr/>
          <p:nvPr/>
        </p:nvGrpSpPr>
        <p:grpSpPr>
          <a:xfrm>
            <a:off x="1246613" y="540178"/>
            <a:ext cx="7429692" cy="4199282"/>
            <a:chOff x="1246613" y="540178"/>
            <a:chExt cx="7429692" cy="4199282"/>
          </a:xfrm>
        </p:grpSpPr>
        <p:sp>
          <p:nvSpPr>
            <p:cNvPr id="277" name="Google Shape;277;p19"/>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9"/>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9"/>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hanks!">
  <p:cSld name="BLANK_1_1_1_1_1_1">
    <p:bg>
      <p:bgPr>
        <a:solidFill>
          <a:srgbClr val="E7F4F5"/>
        </a:solidFill>
        <a:effectLst/>
      </p:bgPr>
    </p:bg>
    <p:spTree>
      <p:nvGrpSpPr>
        <p:cNvPr id="1" name="Shape 280"/>
        <p:cNvGrpSpPr/>
        <p:nvPr/>
      </p:nvGrpSpPr>
      <p:grpSpPr>
        <a:xfrm>
          <a:off x="0" y="0"/>
          <a:ext cx="0" cy="0"/>
          <a:chOff x="0" y="0"/>
          <a:chExt cx="0" cy="0"/>
        </a:xfrm>
      </p:grpSpPr>
      <p:grpSp>
        <p:nvGrpSpPr>
          <p:cNvPr id="281" name="Google Shape;281;p20"/>
          <p:cNvGrpSpPr/>
          <p:nvPr/>
        </p:nvGrpSpPr>
        <p:grpSpPr>
          <a:xfrm>
            <a:off x="-13175" y="-29224"/>
            <a:ext cx="9207000" cy="5211993"/>
            <a:chOff x="-13175" y="-68739"/>
            <a:chExt cx="9207000" cy="5211993"/>
          </a:xfrm>
        </p:grpSpPr>
        <p:sp>
          <p:nvSpPr>
            <p:cNvPr id="282" name="Google Shape;282;p20"/>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0"/>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0"/>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0"/>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6" name="Google Shape;286;p20"/>
          <p:cNvSpPr txBox="1">
            <a:spLocks noGrp="1"/>
          </p:cNvSpPr>
          <p:nvPr>
            <p:ph type="ctrTitle"/>
          </p:nvPr>
        </p:nvSpPr>
        <p:spPr>
          <a:xfrm flipH="1">
            <a:off x="714500" y="632750"/>
            <a:ext cx="5894700" cy="981600"/>
          </a:xfrm>
          <a:prstGeom prst="rect">
            <a:avLst/>
          </a:prstGeom>
        </p:spPr>
        <p:txBody>
          <a:bodyPr spcFirstLastPara="1" wrap="square" lIns="91425" tIns="91425" rIns="91425" bIns="91425" anchor="b" anchorCtr="0">
            <a:noAutofit/>
          </a:bodyPr>
          <a:lstStyle>
            <a:lvl1pPr lvl="0" rtl="0">
              <a:spcBef>
                <a:spcPts val="0"/>
              </a:spcBef>
              <a:spcAft>
                <a:spcPts val="0"/>
              </a:spcAft>
              <a:buSzPts val="5200"/>
              <a:buNone/>
              <a:defRPr sz="4800"/>
            </a:lvl1pPr>
            <a:lvl2pPr lvl="1" algn="ctr" rtl="0">
              <a:spcBef>
                <a:spcPts val="0"/>
              </a:spcBef>
              <a:spcAft>
                <a:spcPts val="0"/>
              </a:spcAft>
              <a:buSzPts val="5200"/>
              <a:buFont typeface="Staatliches"/>
              <a:buNone/>
              <a:defRPr sz="5200">
                <a:latin typeface="Staatliches"/>
                <a:ea typeface="Staatliches"/>
                <a:cs typeface="Staatliches"/>
                <a:sym typeface="Staatliches"/>
              </a:defRPr>
            </a:lvl2pPr>
            <a:lvl3pPr lvl="2" algn="ctr" rtl="0">
              <a:spcBef>
                <a:spcPts val="0"/>
              </a:spcBef>
              <a:spcAft>
                <a:spcPts val="0"/>
              </a:spcAft>
              <a:buSzPts val="5200"/>
              <a:buFont typeface="Staatliches"/>
              <a:buNone/>
              <a:defRPr sz="5200">
                <a:latin typeface="Staatliches"/>
                <a:ea typeface="Staatliches"/>
                <a:cs typeface="Staatliches"/>
                <a:sym typeface="Staatliches"/>
              </a:defRPr>
            </a:lvl3pPr>
            <a:lvl4pPr lvl="3" algn="ctr" rtl="0">
              <a:spcBef>
                <a:spcPts val="0"/>
              </a:spcBef>
              <a:spcAft>
                <a:spcPts val="0"/>
              </a:spcAft>
              <a:buSzPts val="5200"/>
              <a:buFont typeface="Staatliches"/>
              <a:buNone/>
              <a:defRPr sz="5200">
                <a:latin typeface="Staatliches"/>
                <a:ea typeface="Staatliches"/>
                <a:cs typeface="Staatliches"/>
                <a:sym typeface="Staatliches"/>
              </a:defRPr>
            </a:lvl4pPr>
            <a:lvl5pPr lvl="4" algn="ctr" rtl="0">
              <a:spcBef>
                <a:spcPts val="0"/>
              </a:spcBef>
              <a:spcAft>
                <a:spcPts val="0"/>
              </a:spcAft>
              <a:buSzPts val="5200"/>
              <a:buFont typeface="Staatliches"/>
              <a:buNone/>
              <a:defRPr sz="5200">
                <a:latin typeface="Staatliches"/>
                <a:ea typeface="Staatliches"/>
                <a:cs typeface="Staatliches"/>
                <a:sym typeface="Staatliches"/>
              </a:defRPr>
            </a:lvl5pPr>
            <a:lvl6pPr lvl="5" algn="ctr" rtl="0">
              <a:spcBef>
                <a:spcPts val="0"/>
              </a:spcBef>
              <a:spcAft>
                <a:spcPts val="0"/>
              </a:spcAft>
              <a:buSzPts val="5200"/>
              <a:buFont typeface="Staatliches"/>
              <a:buNone/>
              <a:defRPr sz="5200">
                <a:latin typeface="Staatliches"/>
                <a:ea typeface="Staatliches"/>
                <a:cs typeface="Staatliches"/>
                <a:sym typeface="Staatliches"/>
              </a:defRPr>
            </a:lvl6pPr>
            <a:lvl7pPr lvl="6" algn="ctr" rtl="0">
              <a:spcBef>
                <a:spcPts val="0"/>
              </a:spcBef>
              <a:spcAft>
                <a:spcPts val="0"/>
              </a:spcAft>
              <a:buSzPts val="5200"/>
              <a:buFont typeface="Staatliches"/>
              <a:buNone/>
              <a:defRPr sz="5200">
                <a:latin typeface="Staatliches"/>
                <a:ea typeface="Staatliches"/>
                <a:cs typeface="Staatliches"/>
                <a:sym typeface="Staatliches"/>
              </a:defRPr>
            </a:lvl7pPr>
            <a:lvl8pPr lvl="7" algn="ctr" rtl="0">
              <a:spcBef>
                <a:spcPts val="0"/>
              </a:spcBef>
              <a:spcAft>
                <a:spcPts val="0"/>
              </a:spcAft>
              <a:buSzPts val="5200"/>
              <a:buFont typeface="Staatliches"/>
              <a:buNone/>
              <a:defRPr sz="5200">
                <a:latin typeface="Staatliches"/>
                <a:ea typeface="Staatliches"/>
                <a:cs typeface="Staatliches"/>
                <a:sym typeface="Staatliches"/>
              </a:defRPr>
            </a:lvl8pPr>
            <a:lvl9pPr lvl="8" algn="ctr" rtl="0">
              <a:spcBef>
                <a:spcPts val="0"/>
              </a:spcBef>
              <a:spcAft>
                <a:spcPts val="0"/>
              </a:spcAft>
              <a:buSzPts val="5200"/>
              <a:buFont typeface="Staatliches"/>
              <a:buNone/>
              <a:defRPr sz="5200">
                <a:latin typeface="Staatliches"/>
                <a:ea typeface="Staatliches"/>
                <a:cs typeface="Staatliches"/>
                <a:sym typeface="Staatliches"/>
              </a:defRPr>
            </a:lvl9pPr>
          </a:lstStyle>
          <a:p>
            <a:endParaRPr/>
          </a:p>
        </p:txBody>
      </p:sp>
      <p:sp>
        <p:nvSpPr>
          <p:cNvPr id="287" name="Google Shape;287;p20"/>
          <p:cNvSpPr txBox="1">
            <a:spLocks noGrp="1"/>
          </p:cNvSpPr>
          <p:nvPr>
            <p:ph type="subTitle" idx="1"/>
          </p:nvPr>
        </p:nvSpPr>
        <p:spPr>
          <a:xfrm flipH="1">
            <a:off x="714475" y="1748075"/>
            <a:ext cx="2846100" cy="1335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2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88" name="Google Shape;288;p20"/>
          <p:cNvSpPr txBox="1"/>
          <p:nvPr/>
        </p:nvSpPr>
        <p:spPr>
          <a:xfrm>
            <a:off x="714475" y="3023650"/>
            <a:ext cx="2995500" cy="931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300"/>
              </a:spcBef>
              <a:spcAft>
                <a:spcPts val="0"/>
              </a:spcAft>
              <a:buNone/>
            </a:pPr>
            <a:r>
              <a:rPr lang="en" sz="900">
                <a:solidFill>
                  <a:schemeClr val="dk1"/>
                </a:solidFill>
                <a:latin typeface="Catamaran ExtraLight"/>
                <a:ea typeface="Catamaran ExtraLight"/>
                <a:cs typeface="Catamaran ExtraLight"/>
                <a:sym typeface="Catamaran ExtraLight"/>
              </a:rPr>
              <a:t>CREDITS: This presentation template was created by </a:t>
            </a:r>
            <a:r>
              <a:rPr lang="en" sz="900" b="1">
                <a:solidFill>
                  <a:schemeClr val="dk1"/>
                </a:solidFill>
                <a:uFill>
                  <a:noFill/>
                </a:uFill>
                <a:latin typeface="Catamaran"/>
                <a:ea typeface="Catamaran"/>
                <a:cs typeface="Catamaran"/>
                <a:sym typeface="Catamaran"/>
                <a:hlinkClick r:id="rId2"/>
              </a:rPr>
              <a:t>Slidesgo</a:t>
            </a:r>
            <a:r>
              <a:rPr lang="en" sz="900">
                <a:solidFill>
                  <a:schemeClr val="dk1"/>
                </a:solidFill>
                <a:latin typeface="Catamaran ExtraLight"/>
                <a:ea typeface="Catamaran ExtraLight"/>
                <a:cs typeface="Catamaran ExtraLight"/>
                <a:sym typeface="Catamaran ExtraLight"/>
              </a:rPr>
              <a:t>, including icons by </a:t>
            </a:r>
            <a:r>
              <a:rPr lang="en" sz="900" b="1">
                <a:solidFill>
                  <a:schemeClr val="dk1"/>
                </a:solidFill>
                <a:uFill>
                  <a:noFill/>
                </a:uFill>
                <a:latin typeface="Catamaran"/>
                <a:ea typeface="Catamaran"/>
                <a:cs typeface="Catamaran"/>
                <a:sym typeface="Catamaran"/>
                <a:hlinkClick r:id="rId3"/>
              </a:rPr>
              <a:t>Flaticon</a:t>
            </a:r>
            <a:r>
              <a:rPr lang="en" sz="900">
                <a:solidFill>
                  <a:schemeClr val="dk1"/>
                </a:solidFill>
                <a:latin typeface="Catamaran ExtraLight"/>
                <a:ea typeface="Catamaran ExtraLight"/>
                <a:cs typeface="Catamaran ExtraLight"/>
                <a:sym typeface="Catamaran ExtraLight"/>
              </a:rPr>
              <a:t>, and infographics &amp; images by </a:t>
            </a:r>
            <a:r>
              <a:rPr lang="en" sz="900" b="1">
                <a:solidFill>
                  <a:schemeClr val="dk1"/>
                </a:solidFill>
                <a:uFill>
                  <a:noFill/>
                </a:uFill>
                <a:latin typeface="Catamaran"/>
                <a:ea typeface="Catamaran"/>
                <a:cs typeface="Catamaran"/>
                <a:sym typeface="Catamaran"/>
                <a:hlinkClick r:id="rId4"/>
              </a:rPr>
              <a:t>Freepik</a:t>
            </a:r>
            <a:endParaRPr sz="900" b="1">
              <a:solidFill>
                <a:schemeClr val="dk1"/>
              </a:solidFill>
              <a:latin typeface="Catamaran"/>
              <a:ea typeface="Catamaran"/>
              <a:cs typeface="Catamaran"/>
              <a:sym typeface="Catamaran"/>
            </a:endParaRPr>
          </a:p>
          <a:p>
            <a:pPr marL="0" lvl="0" indent="0" algn="l" rtl="0">
              <a:spcBef>
                <a:spcPts val="0"/>
              </a:spcBef>
              <a:spcAft>
                <a:spcPts val="0"/>
              </a:spcAft>
              <a:buNone/>
            </a:pPr>
            <a:endParaRPr sz="900">
              <a:solidFill>
                <a:schemeClr val="dk1"/>
              </a:solidFill>
              <a:latin typeface="Catamaran ExtraLight"/>
              <a:ea typeface="Catamaran ExtraLight"/>
              <a:cs typeface="Catamaran ExtraLight"/>
              <a:sym typeface="Catamaran ExtraLight"/>
            </a:endParaRPr>
          </a:p>
          <a:p>
            <a:pPr marL="0" lvl="0" indent="0" algn="l" rtl="0">
              <a:lnSpc>
                <a:spcPct val="115000"/>
              </a:lnSpc>
              <a:spcBef>
                <a:spcPts val="300"/>
              </a:spcBef>
              <a:spcAft>
                <a:spcPts val="0"/>
              </a:spcAft>
              <a:buNone/>
            </a:pPr>
            <a:endParaRPr sz="900">
              <a:solidFill>
                <a:schemeClr val="dk1"/>
              </a:solidFill>
              <a:latin typeface="Catamaran ExtraLight"/>
              <a:ea typeface="Catamaran ExtraLight"/>
              <a:cs typeface="Catamaran ExtraLight"/>
              <a:sym typeface="Catamaran ExtraLight"/>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3"/>
        <p:cNvGrpSpPr/>
        <p:nvPr/>
      </p:nvGrpSpPr>
      <p:grpSpPr>
        <a:xfrm>
          <a:off x="0" y="0"/>
          <a:ext cx="0" cy="0"/>
          <a:chOff x="0" y="0"/>
          <a:chExt cx="0" cy="0"/>
        </a:xfrm>
      </p:grpSpPr>
      <p:grpSp>
        <p:nvGrpSpPr>
          <p:cNvPr id="34" name="Google Shape;34;p3"/>
          <p:cNvGrpSpPr/>
          <p:nvPr/>
        </p:nvGrpSpPr>
        <p:grpSpPr>
          <a:xfrm>
            <a:off x="-13175" y="-29224"/>
            <a:ext cx="9207000" cy="5211993"/>
            <a:chOff x="-13175" y="-68739"/>
            <a:chExt cx="9207000" cy="5211993"/>
          </a:xfrm>
        </p:grpSpPr>
        <p:sp>
          <p:nvSpPr>
            <p:cNvPr id="35" name="Google Shape;35;p3"/>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3"/>
          <p:cNvGrpSpPr/>
          <p:nvPr/>
        </p:nvGrpSpPr>
        <p:grpSpPr>
          <a:xfrm>
            <a:off x="899619" y="516803"/>
            <a:ext cx="7735961" cy="4250782"/>
            <a:chOff x="899619" y="516803"/>
            <a:chExt cx="7735961" cy="4250782"/>
          </a:xfrm>
        </p:grpSpPr>
        <p:sp>
          <p:nvSpPr>
            <p:cNvPr id="40" name="Google Shape;40;p3"/>
            <p:cNvSpPr/>
            <p:nvPr/>
          </p:nvSpPr>
          <p:spPr>
            <a:xfrm rot="-126081" flipH="1">
              <a:off x="5888707" y="671407"/>
              <a:ext cx="1911244" cy="986363"/>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flipH="1">
              <a:off x="8398638" y="51680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flipH="1">
              <a:off x="8398638" y="45280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rot="-126065" flipH="1">
              <a:off x="908082" y="3451994"/>
              <a:ext cx="927555" cy="478679"/>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 name="Google Shape;44;p3"/>
          <p:cNvSpPr txBox="1">
            <a:spLocks noGrp="1"/>
          </p:cNvSpPr>
          <p:nvPr>
            <p:ph type="title"/>
          </p:nvPr>
        </p:nvSpPr>
        <p:spPr>
          <a:xfrm>
            <a:off x="960300" y="636700"/>
            <a:ext cx="7223400" cy="23772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6000">
                <a:solidFill>
                  <a:srgbClr val="41294A"/>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45" name="Google Shape;45;p3"/>
          <p:cNvSpPr/>
          <p:nvPr/>
        </p:nvSpPr>
        <p:spPr>
          <a:xfrm flipH="1">
            <a:off x="1253388" y="4760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p:cSld name="BLANK_1_1_1_1_1_1_1">
    <p:bg>
      <p:bgPr>
        <a:solidFill>
          <a:srgbClr val="E7F4F5"/>
        </a:solidFill>
        <a:effectLst/>
      </p:bgPr>
    </p:bg>
    <p:spTree>
      <p:nvGrpSpPr>
        <p:cNvPr id="1" name="Shape 289"/>
        <p:cNvGrpSpPr/>
        <p:nvPr/>
      </p:nvGrpSpPr>
      <p:grpSpPr>
        <a:xfrm>
          <a:off x="0" y="0"/>
          <a:ext cx="0" cy="0"/>
          <a:chOff x="0" y="0"/>
          <a:chExt cx="0" cy="0"/>
        </a:xfrm>
      </p:grpSpPr>
      <p:grpSp>
        <p:nvGrpSpPr>
          <p:cNvPr id="290" name="Google Shape;290;p21"/>
          <p:cNvGrpSpPr/>
          <p:nvPr/>
        </p:nvGrpSpPr>
        <p:grpSpPr>
          <a:xfrm>
            <a:off x="-13175" y="-29224"/>
            <a:ext cx="9207000" cy="5211993"/>
            <a:chOff x="-13175" y="-68739"/>
            <a:chExt cx="9207000" cy="5211993"/>
          </a:xfrm>
        </p:grpSpPr>
        <p:sp>
          <p:nvSpPr>
            <p:cNvPr id="291" name="Google Shape;291;p21"/>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1"/>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1"/>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1"/>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28650" y="4767263"/>
            <a:ext cx="2057400" cy="273844"/>
          </a:xfrm>
          <a:prstGeom prst="rect">
            <a:avLst/>
          </a:prstGeom>
        </p:spPr>
        <p:txBody>
          <a:bodyPr lIns="68580" tIns="34290" rIns="68580" bIns="34290"/>
          <a:lstStyle/>
          <a:p>
            <a:fld id="{06ABD190-56AD-4C55-BBCA-1554B872117B}" type="datetimeFigureOut">
              <a:rPr lang="en-US" smtClean="0"/>
              <a:t>9/15/2022</a:t>
            </a:fld>
            <a:endParaRPr lang="en-US"/>
          </a:p>
        </p:txBody>
      </p:sp>
      <p:sp>
        <p:nvSpPr>
          <p:cNvPr id="5" name="Footer Placeholder 4"/>
          <p:cNvSpPr>
            <a:spLocks noGrp="1"/>
          </p:cNvSpPr>
          <p:nvPr>
            <p:ph type="ftr" sz="quarter" idx="11"/>
          </p:nvPr>
        </p:nvSpPr>
        <p:spPr>
          <a:xfrm>
            <a:off x="3028950" y="4767263"/>
            <a:ext cx="3086100" cy="273844"/>
          </a:xfrm>
          <a:prstGeom prst="rect">
            <a:avLst/>
          </a:prstGeom>
        </p:spPr>
        <p:txBody>
          <a:bodyPr lIns="68580" tIns="34290" rIns="68580" bIns="34290"/>
          <a:lstStyle/>
          <a:p>
            <a:endParaRPr lang="en-US"/>
          </a:p>
        </p:txBody>
      </p:sp>
      <p:sp>
        <p:nvSpPr>
          <p:cNvPr id="6" name="Slide Number Placeholder 5"/>
          <p:cNvSpPr>
            <a:spLocks noGrp="1"/>
          </p:cNvSpPr>
          <p:nvPr>
            <p:ph type="sldNum" sz="quarter" idx="12"/>
          </p:nvPr>
        </p:nvSpPr>
        <p:spPr>
          <a:xfrm>
            <a:off x="6457950" y="4767263"/>
            <a:ext cx="2057400" cy="273844"/>
          </a:xfrm>
          <a:prstGeom prst="rect">
            <a:avLst/>
          </a:prstGeom>
        </p:spPr>
        <p:txBody>
          <a:bodyPr lIns="68580" tIns="34290" rIns="68580" bIns="34290"/>
          <a:lstStyle/>
          <a:p>
            <a:fld id="{B8F674BA-2DE0-4D90-8561-25BA31F62F13}" type="slidenum">
              <a:rPr lang="en-US" smtClean="0"/>
              <a:t>‹#›</a:t>
            </a:fld>
            <a:endParaRPr lang="en-US"/>
          </a:p>
        </p:txBody>
      </p:sp>
    </p:spTree>
    <p:extLst>
      <p:ext uri="{BB962C8B-B14F-4D97-AF65-F5344CB8AC3E}">
        <p14:creationId xmlns:p14="http://schemas.microsoft.com/office/powerpoint/2010/main" val="159576304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98"/>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rgbClr val="FFFFFF"/>
        </a:solidFill>
        <a:effectLst/>
      </p:bgPr>
    </p:bg>
    <p:spTree>
      <p:nvGrpSpPr>
        <p:cNvPr id="1" name="Shape 46"/>
        <p:cNvGrpSpPr/>
        <p:nvPr/>
      </p:nvGrpSpPr>
      <p:grpSpPr>
        <a:xfrm>
          <a:off x="0" y="0"/>
          <a:ext cx="0" cy="0"/>
          <a:chOff x="0" y="0"/>
          <a:chExt cx="0" cy="0"/>
        </a:xfrm>
      </p:grpSpPr>
      <p:sp>
        <p:nvSpPr>
          <p:cNvPr id="47" name="Google Shape;47;p4"/>
          <p:cNvSpPr txBox="1">
            <a:spLocks noGrp="1"/>
          </p:cNvSpPr>
          <p:nvPr>
            <p:ph type="body" idx="1"/>
          </p:nvPr>
        </p:nvSpPr>
        <p:spPr>
          <a:xfrm>
            <a:off x="720100" y="1082001"/>
            <a:ext cx="7785900" cy="3416400"/>
          </a:xfrm>
          <a:prstGeom prst="rect">
            <a:avLst/>
          </a:prstGeom>
        </p:spPr>
        <p:txBody>
          <a:bodyPr spcFirstLastPara="1" wrap="square" lIns="91425" tIns="91425" rIns="91425" bIns="91425" anchor="t" anchorCtr="0">
            <a:noAutofit/>
          </a:bodyPr>
          <a:lstStyle>
            <a:lvl1pPr marL="457200" lvl="0" indent="-292100">
              <a:lnSpc>
                <a:spcPct val="100000"/>
              </a:lnSpc>
              <a:spcBef>
                <a:spcPts val="0"/>
              </a:spcBef>
              <a:spcAft>
                <a:spcPts val="0"/>
              </a:spcAft>
              <a:buSzPts val="1000"/>
              <a:buFont typeface="Roboto Condensed"/>
              <a:buAutoNum type="arabicPeriod"/>
              <a:defRPr sz="1200"/>
            </a:lvl1pPr>
            <a:lvl2pPr marL="914400" lvl="1" indent="-317500">
              <a:spcBef>
                <a:spcPts val="1600"/>
              </a:spcBef>
              <a:spcAft>
                <a:spcPts val="0"/>
              </a:spcAft>
              <a:buSzPts val="1400"/>
              <a:buFont typeface="Josefin Slab SemiBold"/>
              <a:buAutoNum type="alphaLcPeriod"/>
              <a:defRPr/>
            </a:lvl2pPr>
            <a:lvl3pPr marL="1371600" lvl="2" indent="-317500">
              <a:spcBef>
                <a:spcPts val="1600"/>
              </a:spcBef>
              <a:spcAft>
                <a:spcPts val="0"/>
              </a:spcAft>
              <a:buSzPts val="1400"/>
              <a:buFont typeface="Josefin Slab SemiBold"/>
              <a:buAutoNum type="romanLcPeriod"/>
              <a:defRPr/>
            </a:lvl3pPr>
            <a:lvl4pPr marL="1828800" lvl="3" indent="-317500">
              <a:spcBef>
                <a:spcPts val="1600"/>
              </a:spcBef>
              <a:spcAft>
                <a:spcPts val="0"/>
              </a:spcAft>
              <a:buSzPts val="1400"/>
              <a:buFont typeface="Josefin Slab SemiBold"/>
              <a:buAutoNum type="arabicPeriod"/>
              <a:defRPr/>
            </a:lvl4pPr>
            <a:lvl5pPr marL="2286000" lvl="4" indent="-317500">
              <a:spcBef>
                <a:spcPts val="1600"/>
              </a:spcBef>
              <a:spcAft>
                <a:spcPts val="0"/>
              </a:spcAft>
              <a:buSzPts val="1400"/>
              <a:buFont typeface="Josefin Slab SemiBold"/>
              <a:buAutoNum type="alphaLcPeriod"/>
              <a:defRPr/>
            </a:lvl5pPr>
            <a:lvl6pPr marL="2743200" lvl="5" indent="-317500">
              <a:spcBef>
                <a:spcPts val="1600"/>
              </a:spcBef>
              <a:spcAft>
                <a:spcPts val="0"/>
              </a:spcAft>
              <a:buSzPts val="1400"/>
              <a:buFont typeface="Josefin Slab SemiBold"/>
              <a:buAutoNum type="romanLcPeriod"/>
              <a:defRPr/>
            </a:lvl6pPr>
            <a:lvl7pPr marL="3200400" lvl="6" indent="-317500">
              <a:spcBef>
                <a:spcPts val="1600"/>
              </a:spcBef>
              <a:spcAft>
                <a:spcPts val="0"/>
              </a:spcAft>
              <a:buSzPts val="1400"/>
              <a:buFont typeface="Josefin Slab SemiBold"/>
              <a:buAutoNum type="arabicPeriod"/>
              <a:defRPr/>
            </a:lvl7pPr>
            <a:lvl8pPr marL="3657600" lvl="7" indent="-317500">
              <a:spcBef>
                <a:spcPts val="1600"/>
              </a:spcBef>
              <a:spcAft>
                <a:spcPts val="0"/>
              </a:spcAft>
              <a:buSzPts val="1400"/>
              <a:buFont typeface="Josefin Slab SemiBold"/>
              <a:buAutoNum type="alphaLcPeriod"/>
              <a:defRPr/>
            </a:lvl8pPr>
            <a:lvl9pPr marL="4114800" lvl="8" indent="-317500">
              <a:spcBef>
                <a:spcPts val="1600"/>
              </a:spcBef>
              <a:spcAft>
                <a:spcPts val="1600"/>
              </a:spcAft>
              <a:buSzPts val="1400"/>
              <a:buFont typeface="Josefin Slab SemiBold"/>
              <a:buAutoNum type="romanLcPeriod"/>
              <a:defRPr/>
            </a:lvl9pPr>
          </a:lstStyle>
          <a:p>
            <a:endParaRPr/>
          </a:p>
        </p:txBody>
      </p:sp>
      <p:sp>
        <p:nvSpPr>
          <p:cNvPr id="48" name="Google Shape;48;p4"/>
          <p:cNvSpPr txBox="1">
            <a:spLocks noGrp="1"/>
          </p:cNvSpPr>
          <p:nvPr>
            <p:ph type="title"/>
          </p:nvPr>
        </p:nvSpPr>
        <p:spPr>
          <a:xfrm>
            <a:off x="726600" y="395375"/>
            <a:ext cx="7684500" cy="408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400">
                <a:solidFill>
                  <a:schemeClr val="dk1"/>
                </a:solidFill>
              </a:defRPr>
            </a:lvl1pPr>
            <a:lvl2pPr lvl="1"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2pPr>
            <a:lvl3pPr lvl="2"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3pPr>
            <a:lvl4pPr lvl="3"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4pPr>
            <a:lvl5pPr lvl="4"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5pPr>
            <a:lvl6pPr lvl="5"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6pPr>
            <a:lvl7pPr lvl="6"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7pPr>
            <a:lvl8pPr lvl="7"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8pPr>
            <a:lvl9pPr lvl="8"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9"/>
        <p:cNvGrpSpPr/>
        <p:nvPr/>
      </p:nvGrpSpPr>
      <p:grpSpPr>
        <a:xfrm>
          <a:off x="0" y="0"/>
          <a:ext cx="0" cy="0"/>
          <a:chOff x="0" y="0"/>
          <a:chExt cx="0" cy="0"/>
        </a:xfrm>
      </p:grpSpPr>
      <p:grpSp>
        <p:nvGrpSpPr>
          <p:cNvPr id="50" name="Google Shape;50;p5"/>
          <p:cNvGrpSpPr/>
          <p:nvPr/>
        </p:nvGrpSpPr>
        <p:grpSpPr>
          <a:xfrm>
            <a:off x="-13175" y="-29224"/>
            <a:ext cx="9207000" cy="5211993"/>
            <a:chOff x="-13175" y="-68739"/>
            <a:chExt cx="9207000" cy="5211993"/>
          </a:xfrm>
        </p:grpSpPr>
        <p:sp>
          <p:nvSpPr>
            <p:cNvPr id="51" name="Google Shape;51;p5"/>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5"/>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5"/>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5"/>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 name="Google Shape;55;p5"/>
          <p:cNvGrpSpPr/>
          <p:nvPr/>
        </p:nvGrpSpPr>
        <p:grpSpPr>
          <a:xfrm>
            <a:off x="1246613" y="540178"/>
            <a:ext cx="7429692" cy="4199282"/>
            <a:chOff x="1246613" y="540178"/>
            <a:chExt cx="7429692" cy="4199282"/>
          </a:xfrm>
        </p:grpSpPr>
        <p:sp>
          <p:nvSpPr>
            <p:cNvPr id="56" name="Google Shape;56;p5"/>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5"/>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5"/>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 name="Google Shape;59;p5"/>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5"/>
          <p:cNvSpPr txBox="1">
            <a:spLocks noGrp="1"/>
          </p:cNvSpPr>
          <p:nvPr>
            <p:ph type="ctrTitle"/>
          </p:nvPr>
        </p:nvSpPr>
        <p:spPr>
          <a:xfrm>
            <a:off x="1347175" y="2581638"/>
            <a:ext cx="2225700" cy="7176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rgbClr val="41294A"/>
              </a:buClr>
              <a:buSzPts val="2400"/>
              <a:buNone/>
              <a:defRPr sz="2400">
                <a:solidFill>
                  <a:srgbClr val="41294A"/>
                </a:solidFill>
              </a:defRPr>
            </a:lvl1pPr>
            <a:lvl2pPr lvl="1" algn="ctr" rtl="0">
              <a:spcBef>
                <a:spcPts val="0"/>
              </a:spcBef>
              <a:spcAft>
                <a:spcPts val="0"/>
              </a:spcAft>
              <a:buClr>
                <a:srgbClr val="41294A"/>
              </a:buClr>
              <a:buSzPts val="2400"/>
              <a:buNone/>
              <a:defRPr sz="2400" b="0">
                <a:solidFill>
                  <a:srgbClr val="41294A"/>
                </a:solidFill>
              </a:defRPr>
            </a:lvl2pPr>
            <a:lvl3pPr lvl="2" algn="ctr" rtl="0">
              <a:spcBef>
                <a:spcPts val="0"/>
              </a:spcBef>
              <a:spcAft>
                <a:spcPts val="0"/>
              </a:spcAft>
              <a:buClr>
                <a:srgbClr val="41294A"/>
              </a:buClr>
              <a:buSzPts val="2400"/>
              <a:buNone/>
              <a:defRPr sz="2400" b="0">
                <a:solidFill>
                  <a:srgbClr val="41294A"/>
                </a:solidFill>
              </a:defRPr>
            </a:lvl3pPr>
            <a:lvl4pPr lvl="3" algn="ctr" rtl="0">
              <a:spcBef>
                <a:spcPts val="0"/>
              </a:spcBef>
              <a:spcAft>
                <a:spcPts val="0"/>
              </a:spcAft>
              <a:buClr>
                <a:srgbClr val="41294A"/>
              </a:buClr>
              <a:buSzPts val="2400"/>
              <a:buNone/>
              <a:defRPr sz="2400" b="0">
                <a:solidFill>
                  <a:srgbClr val="41294A"/>
                </a:solidFill>
              </a:defRPr>
            </a:lvl4pPr>
            <a:lvl5pPr lvl="4" algn="ctr" rtl="0">
              <a:spcBef>
                <a:spcPts val="0"/>
              </a:spcBef>
              <a:spcAft>
                <a:spcPts val="0"/>
              </a:spcAft>
              <a:buClr>
                <a:srgbClr val="41294A"/>
              </a:buClr>
              <a:buSzPts val="2400"/>
              <a:buNone/>
              <a:defRPr sz="2400" b="0">
                <a:solidFill>
                  <a:srgbClr val="41294A"/>
                </a:solidFill>
              </a:defRPr>
            </a:lvl5pPr>
            <a:lvl6pPr lvl="5" algn="ctr" rtl="0">
              <a:spcBef>
                <a:spcPts val="0"/>
              </a:spcBef>
              <a:spcAft>
                <a:spcPts val="0"/>
              </a:spcAft>
              <a:buClr>
                <a:srgbClr val="41294A"/>
              </a:buClr>
              <a:buSzPts val="2400"/>
              <a:buNone/>
              <a:defRPr sz="2400" b="0">
                <a:solidFill>
                  <a:srgbClr val="41294A"/>
                </a:solidFill>
              </a:defRPr>
            </a:lvl6pPr>
            <a:lvl7pPr lvl="6" algn="ctr" rtl="0">
              <a:spcBef>
                <a:spcPts val="0"/>
              </a:spcBef>
              <a:spcAft>
                <a:spcPts val="0"/>
              </a:spcAft>
              <a:buClr>
                <a:srgbClr val="41294A"/>
              </a:buClr>
              <a:buSzPts val="2400"/>
              <a:buNone/>
              <a:defRPr sz="2400" b="0">
                <a:solidFill>
                  <a:srgbClr val="41294A"/>
                </a:solidFill>
              </a:defRPr>
            </a:lvl7pPr>
            <a:lvl8pPr lvl="7" algn="ctr" rtl="0">
              <a:spcBef>
                <a:spcPts val="0"/>
              </a:spcBef>
              <a:spcAft>
                <a:spcPts val="0"/>
              </a:spcAft>
              <a:buClr>
                <a:srgbClr val="41294A"/>
              </a:buClr>
              <a:buSzPts val="2400"/>
              <a:buNone/>
              <a:defRPr sz="2400" b="0">
                <a:solidFill>
                  <a:srgbClr val="41294A"/>
                </a:solidFill>
              </a:defRPr>
            </a:lvl8pPr>
            <a:lvl9pPr lvl="8" algn="ctr" rtl="0">
              <a:spcBef>
                <a:spcPts val="0"/>
              </a:spcBef>
              <a:spcAft>
                <a:spcPts val="0"/>
              </a:spcAft>
              <a:buClr>
                <a:srgbClr val="41294A"/>
              </a:buClr>
              <a:buSzPts val="2400"/>
              <a:buNone/>
              <a:defRPr sz="2400" b="0">
                <a:solidFill>
                  <a:srgbClr val="41294A"/>
                </a:solidFill>
              </a:defRPr>
            </a:lvl9pPr>
          </a:lstStyle>
          <a:p>
            <a:endParaRPr/>
          </a:p>
        </p:txBody>
      </p:sp>
      <p:sp>
        <p:nvSpPr>
          <p:cNvPr id="61" name="Google Shape;61;p5"/>
          <p:cNvSpPr txBox="1">
            <a:spLocks noGrp="1"/>
          </p:cNvSpPr>
          <p:nvPr>
            <p:ph type="subTitle" idx="1"/>
          </p:nvPr>
        </p:nvSpPr>
        <p:spPr>
          <a:xfrm>
            <a:off x="760975" y="3177425"/>
            <a:ext cx="3398100" cy="10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62" name="Google Shape;62;p5"/>
          <p:cNvSpPr txBox="1">
            <a:spLocks noGrp="1"/>
          </p:cNvSpPr>
          <p:nvPr>
            <p:ph type="ctrTitle" idx="2"/>
          </p:nvPr>
        </p:nvSpPr>
        <p:spPr>
          <a:xfrm>
            <a:off x="5571150" y="2581633"/>
            <a:ext cx="2225700" cy="7176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rgbClr val="41294A"/>
              </a:buClr>
              <a:buSzPts val="2400"/>
              <a:buNone/>
              <a:defRPr sz="2400">
                <a:solidFill>
                  <a:srgbClr val="41294A"/>
                </a:solidFill>
              </a:defRPr>
            </a:lvl1pPr>
            <a:lvl2pPr lvl="1" algn="ctr" rtl="0">
              <a:spcBef>
                <a:spcPts val="0"/>
              </a:spcBef>
              <a:spcAft>
                <a:spcPts val="0"/>
              </a:spcAft>
              <a:buClr>
                <a:srgbClr val="41294A"/>
              </a:buClr>
              <a:buSzPts val="2400"/>
              <a:buNone/>
              <a:defRPr sz="2400" b="0">
                <a:solidFill>
                  <a:srgbClr val="41294A"/>
                </a:solidFill>
              </a:defRPr>
            </a:lvl2pPr>
            <a:lvl3pPr lvl="2" algn="ctr" rtl="0">
              <a:spcBef>
                <a:spcPts val="0"/>
              </a:spcBef>
              <a:spcAft>
                <a:spcPts val="0"/>
              </a:spcAft>
              <a:buClr>
                <a:srgbClr val="41294A"/>
              </a:buClr>
              <a:buSzPts val="2400"/>
              <a:buNone/>
              <a:defRPr sz="2400" b="0">
                <a:solidFill>
                  <a:srgbClr val="41294A"/>
                </a:solidFill>
              </a:defRPr>
            </a:lvl3pPr>
            <a:lvl4pPr lvl="3" algn="ctr" rtl="0">
              <a:spcBef>
                <a:spcPts val="0"/>
              </a:spcBef>
              <a:spcAft>
                <a:spcPts val="0"/>
              </a:spcAft>
              <a:buClr>
                <a:srgbClr val="41294A"/>
              </a:buClr>
              <a:buSzPts val="2400"/>
              <a:buNone/>
              <a:defRPr sz="2400" b="0">
                <a:solidFill>
                  <a:srgbClr val="41294A"/>
                </a:solidFill>
              </a:defRPr>
            </a:lvl4pPr>
            <a:lvl5pPr lvl="4" algn="ctr" rtl="0">
              <a:spcBef>
                <a:spcPts val="0"/>
              </a:spcBef>
              <a:spcAft>
                <a:spcPts val="0"/>
              </a:spcAft>
              <a:buClr>
                <a:srgbClr val="41294A"/>
              </a:buClr>
              <a:buSzPts val="2400"/>
              <a:buNone/>
              <a:defRPr sz="2400" b="0">
                <a:solidFill>
                  <a:srgbClr val="41294A"/>
                </a:solidFill>
              </a:defRPr>
            </a:lvl5pPr>
            <a:lvl6pPr lvl="5" algn="ctr" rtl="0">
              <a:spcBef>
                <a:spcPts val="0"/>
              </a:spcBef>
              <a:spcAft>
                <a:spcPts val="0"/>
              </a:spcAft>
              <a:buClr>
                <a:srgbClr val="41294A"/>
              </a:buClr>
              <a:buSzPts val="2400"/>
              <a:buNone/>
              <a:defRPr sz="2400" b="0">
                <a:solidFill>
                  <a:srgbClr val="41294A"/>
                </a:solidFill>
              </a:defRPr>
            </a:lvl6pPr>
            <a:lvl7pPr lvl="6" algn="ctr" rtl="0">
              <a:spcBef>
                <a:spcPts val="0"/>
              </a:spcBef>
              <a:spcAft>
                <a:spcPts val="0"/>
              </a:spcAft>
              <a:buClr>
                <a:srgbClr val="41294A"/>
              </a:buClr>
              <a:buSzPts val="2400"/>
              <a:buNone/>
              <a:defRPr sz="2400" b="0">
                <a:solidFill>
                  <a:srgbClr val="41294A"/>
                </a:solidFill>
              </a:defRPr>
            </a:lvl7pPr>
            <a:lvl8pPr lvl="7" algn="ctr" rtl="0">
              <a:spcBef>
                <a:spcPts val="0"/>
              </a:spcBef>
              <a:spcAft>
                <a:spcPts val="0"/>
              </a:spcAft>
              <a:buClr>
                <a:srgbClr val="41294A"/>
              </a:buClr>
              <a:buSzPts val="2400"/>
              <a:buNone/>
              <a:defRPr sz="2400" b="0">
                <a:solidFill>
                  <a:srgbClr val="41294A"/>
                </a:solidFill>
              </a:defRPr>
            </a:lvl8pPr>
            <a:lvl9pPr lvl="8" algn="ctr" rtl="0">
              <a:spcBef>
                <a:spcPts val="0"/>
              </a:spcBef>
              <a:spcAft>
                <a:spcPts val="0"/>
              </a:spcAft>
              <a:buClr>
                <a:srgbClr val="41294A"/>
              </a:buClr>
              <a:buSzPts val="2400"/>
              <a:buNone/>
              <a:defRPr sz="2400" b="0">
                <a:solidFill>
                  <a:srgbClr val="41294A"/>
                </a:solidFill>
              </a:defRPr>
            </a:lvl9pPr>
          </a:lstStyle>
          <a:p>
            <a:endParaRPr/>
          </a:p>
        </p:txBody>
      </p:sp>
      <p:sp>
        <p:nvSpPr>
          <p:cNvPr id="63" name="Google Shape;63;p5"/>
          <p:cNvSpPr txBox="1">
            <a:spLocks noGrp="1"/>
          </p:cNvSpPr>
          <p:nvPr>
            <p:ph type="subTitle" idx="3"/>
          </p:nvPr>
        </p:nvSpPr>
        <p:spPr>
          <a:xfrm>
            <a:off x="4984950" y="3177425"/>
            <a:ext cx="3398100" cy="10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64" name="Google Shape;64;p5"/>
          <p:cNvSpPr txBox="1">
            <a:spLocks noGrp="1"/>
          </p:cNvSpPr>
          <p:nvPr>
            <p:ph type="title" idx="4"/>
          </p:nvPr>
        </p:nvSpPr>
        <p:spPr>
          <a:xfrm>
            <a:off x="726600" y="395375"/>
            <a:ext cx="7684500" cy="408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400">
                <a:solidFill>
                  <a:schemeClr val="dk1"/>
                </a:solidFill>
              </a:defRPr>
            </a:lvl1pPr>
            <a:lvl2pPr lvl="1"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2pPr>
            <a:lvl3pPr lvl="2"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3pPr>
            <a:lvl4pPr lvl="3"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4pPr>
            <a:lvl5pPr lvl="4"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5pPr>
            <a:lvl6pPr lvl="5"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6pPr>
            <a:lvl7pPr lvl="6"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7pPr>
            <a:lvl8pPr lvl="7"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8pPr>
            <a:lvl9pPr lvl="8"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four columns 1">
  <p:cSld name="TITLE_AND_TWO_COLUMNS_1">
    <p:spTree>
      <p:nvGrpSpPr>
        <p:cNvPr id="1" name="Shape 65"/>
        <p:cNvGrpSpPr/>
        <p:nvPr/>
      </p:nvGrpSpPr>
      <p:grpSpPr>
        <a:xfrm>
          <a:off x="0" y="0"/>
          <a:ext cx="0" cy="0"/>
          <a:chOff x="0" y="0"/>
          <a:chExt cx="0" cy="0"/>
        </a:xfrm>
      </p:grpSpPr>
      <p:grpSp>
        <p:nvGrpSpPr>
          <p:cNvPr id="66" name="Google Shape;66;p6"/>
          <p:cNvGrpSpPr/>
          <p:nvPr/>
        </p:nvGrpSpPr>
        <p:grpSpPr>
          <a:xfrm>
            <a:off x="-13175" y="-29224"/>
            <a:ext cx="9207000" cy="5211993"/>
            <a:chOff x="-13175" y="-68739"/>
            <a:chExt cx="9207000" cy="5211993"/>
          </a:xfrm>
        </p:grpSpPr>
        <p:sp>
          <p:nvSpPr>
            <p:cNvPr id="67" name="Google Shape;67;p6"/>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6"/>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6"/>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6"/>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 name="Google Shape;71;p6"/>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 name="Google Shape;72;p6"/>
          <p:cNvGrpSpPr/>
          <p:nvPr/>
        </p:nvGrpSpPr>
        <p:grpSpPr>
          <a:xfrm>
            <a:off x="877066" y="1069336"/>
            <a:ext cx="7799239" cy="3670124"/>
            <a:chOff x="877066" y="1069336"/>
            <a:chExt cx="7799239" cy="3670124"/>
          </a:xfrm>
        </p:grpSpPr>
        <p:sp>
          <p:nvSpPr>
            <p:cNvPr id="73" name="Google Shape;73;p6"/>
            <p:cNvSpPr/>
            <p:nvPr/>
          </p:nvSpPr>
          <p:spPr>
            <a:xfrm rot="135208">
              <a:off x="6621556" y="3715628"/>
              <a:ext cx="1911243" cy="986362"/>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6"/>
            <p:cNvSpPr/>
            <p:nvPr/>
          </p:nvSpPr>
          <p:spPr>
            <a:xfrm rot="-126081" flipH="1">
              <a:off x="894507" y="1104045"/>
              <a:ext cx="1911244" cy="986363"/>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 name="Google Shape;77;p6"/>
          <p:cNvSpPr txBox="1">
            <a:spLocks noGrp="1"/>
          </p:cNvSpPr>
          <p:nvPr>
            <p:ph type="ctrTitle"/>
          </p:nvPr>
        </p:nvSpPr>
        <p:spPr>
          <a:xfrm>
            <a:off x="729750" y="2414775"/>
            <a:ext cx="2520600" cy="582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400"/>
              <a:buNone/>
              <a:defRPr sz="1800">
                <a:solidFill>
                  <a:srgbClr val="41294A"/>
                </a:solidFill>
              </a:defRPr>
            </a:lvl1pPr>
            <a:lvl2pPr lvl="1" algn="ctr" rtl="0">
              <a:spcBef>
                <a:spcPts val="0"/>
              </a:spcBef>
              <a:spcAft>
                <a:spcPts val="0"/>
              </a:spcAft>
              <a:buClr>
                <a:srgbClr val="41294A"/>
              </a:buClr>
              <a:buSzPts val="2400"/>
              <a:buNone/>
              <a:defRPr sz="2400" b="0">
                <a:solidFill>
                  <a:srgbClr val="41294A"/>
                </a:solidFill>
              </a:defRPr>
            </a:lvl2pPr>
            <a:lvl3pPr lvl="2" algn="ctr" rtl="0">
              <a:spcBef>
                <a:spcPts val="0"/>
              </a:spcBef>
              <a:spcAft>
                <a:spcPts val="0"/>
              </a:spcAft>
              <a:buClr>
                <a:srgbClr val="41294A"/>
              </a:buClr>
              <a:buSzPts val="2400"/>
              <a:buNone/>
              <a:defRPr sz="2400" b="0">
                <a:solidFill>
                  <a:srgbClr val="41294A"/>
                </a:solidFill>
              </a:defRPr>
            </a:lvl3pPr>
            <a:lvl4pPr lvl="3" algn="ctr" rtl="0">
              <a:spcBef>
                <a:spcPts val="0"/>
              </a:spcBef>
              <a:spcAft>
                <a:spcPts val="0"/>
              </a:spcAft>
              <a:buClr>
                <a:srgbClr val="41294A"/>
              </a:buClr>
              <a:buSzPts val="2400"/>
              <a:buNone/>
              <a:defRPr sz="2400" b="0">
                <a:solidFill>
                  <a:srgbClr val="41294A"/>
                </a:solidFill>
              </a:defRPr>
            </a:lvl4pPr>
            <a:lvl5pPr lvl="4" algn="ctr" rtl="0">
              <a:spcBef>
                <a:spcPts val="0"/>
              </a:spcBef>
              <a:spcAft>
                <a:spcPts val="0"/>
              </a:spcAft>
              <a:buClr>
                <a:srgbClr val="41294A"/>
              </a:buClr>
              <a:buSzPts val="2400"/>
              <a:buNone/>
              <a:defRPr sz="2400" b="0">
                <a:solidFill>
                  <a:srgbClr val="41294A"/>
                </a:solidFill>
              </a:defRPr>
            </a:lvl5pPr>
            <a:lvl6pPr lvl="5" algn="ctr" rtl="0">
              <a:spcBef>
                <a:spcPts val="0"/>
              </a:spcBef>
              <a:spcAft>
                <a:spcPts val="0"/>
              </a:spcAft>
              <a:buClr>
                <a:srgbClr val="41294A"/>
              </a:buClr>
              <a:buSzPts val="2400"/>
              <a:buNone/>
              <a:defRPr sz="2400" b="0">
                <a:solidFill>
                  <a:srgbClr val="41294A"/>
                </a:solidFill>
              </a:defRPr>
            </a:lvl6pPr>
            <a:lvl7pPr lvl="6" algn="ctr" rtl="0">
              <a:spcBef>
                <a:spcPts val="0"/>
              </a:spcBef>
              <a:spcAft>
                <a:spcPts val="0"/>
              </a:spcAft>
              <a:buClr>
                <a:srgbClr val="41294A"/>
              </a:buClr>
              <a:buSzPts val="2400"/>
              <a:buNone/>
              <a:defRPr sz="2400" b="0">
                <a:solidFill>
                  <a:srgbClr val="41294A"/>
                </a:solidFill>
              </a:defRPr>
            </a:lvl7pPr>
            <a:lvl8pPr lvl="7" algn="ctr" rtl="0">
              <a:spcBef>
                <a:spcPts val="0"/>
              </a:spcBef>
              <a:spcAft>
                <a:spcPts val="0"/>
              </a:spcAft>
              <a:buClr>
                <a:srgbClr val="41294A"/>
              </a:buClr>
              <a:buSzPts val="2400"/>
              <a:buNone/>
              <a:defRPr sz="2400" b="0">
                <a:solidFill>
                  <a:srgbClr val="41294A"/>
                </a:solidFill>
              </a:defRPr>
            </a:lvl8pPr>
            <a:lvl9pPr lvl="8" algn="ctr" rtl="0">
              <a:spcBef>
                <a:spcPts val="0"/>
              </a:spcBef>
              <a:spcAft>
                <a:spcPts val="0"/>
              </a:spcAft>
              <a:buClr>
                <a:srgbClr val="41294A"/>
              </a:buClr>
              <a:buSzPts val="2400"/>
              <a:buNone/>
              <a:defRPr sz="2400" b="0">
                <a:solidFill>
                  <a:srgbClr val="41294A"/>
                </a:solidFill>
              </a:defRPr>
            </a:lvl9pPr>
          </a:lstStyle>
          <a:p>
            <a:endParaRPr/>
          </a:p>
        </p:txBody>
      </p:sp>
      <p:sp>
        <p:nvSpPr>
          <p:cNvPr id="78" name="Google Shape;78;p6"/>
          <p:cNvSpPr txBox="1">
            <a:spLocks noGrp="1"/>
          </p:cNvSpPr>
          <p:nvPr>
            <p:ph type="subTitle" idx="1"/>
          </p:nvPr>
        </p:nvSpPr>
        <p:spPr>
          <a:xfrm>
            <a:off x="729750" y="28447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79" name="Google Shape;79;p6"/>
          <p:cNvSpPr txBox="1">
            <a:spLocks noGrp="1"/>
          </p:cNvSpPr>
          <p:nvPr>
            <p:ph type="ctrTitle" idx="2"/>
          </p:nvPr>
        </p:nvSpPr>
        <p:spPr>
          <a:xfrm>
            <a:off x="5893625" y="2414775"/>
            <a:ext cx="2520600" cy="582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400"/>
              <a:buNone/>
              <a:defRPr sz="1800">
                <a:solidFill>
                  <a:srgbClr val="41294A"/>
                </a:solidFill>
              </a:defRPr>
            </a:lvl1pPr>
            <a:lvl2pPr lvl="1" algn="ctr" rtl="0">
              <a:spcBef>
                <a:spcPts val="0"/>
              </a:spcBef>
              <a:spcAft>
                <a:spcPts val="0"/>
              </a:spcAft>
              <a:buClr>
                <a:srgbClr val="41294A"/>
              </a:buClr>
              <a:buSzPts val="2400"/>
              <a:buNone/>
              <a:defRPr sz="2400" b="0">
                <a:solidFill>
                  <a:srgbClr val="41294A"/>
                </a:solidFill>
              </a:defRPr>
            </a:lvl2pPr>
            <a:lvl3pPr lvl="2" algn="ctr" rtl="0">
              <a:spcBef>
                <a:spcPts val="0"/>
              </a:spcBef>
              <a:spcAft>
                <a:spcPts val="0"/>
              </a:spcAft>
              <a:buClr>
                <a:srgbClr val="41294A"/>
              </a:buClr>
              <a:buSzPts val="2400"/>
              <a:buNone/>
              <a:defRPr sz="2400" b="0">
                <a:solidFill>
                  <a:srgbClr val="41294A"/>
                </a:solidFill>
              </a:defRPr>
            </a:lvl3pPr>
            <a:lvl4pPr lvl="3" algn="ctr" rtl="0">
              <a:spcBef>
                <a:spcPts val="0"/>
              </a:spcBef>
              <a:spcAft>
                <a:spcPts val="0"/>
              </a:spcAft>
              <a:buClr>
                <a:srgbClr val="41294A"/>
              </a:buClr>
              <a:buSzPts val="2400"/>
              <a:buNone/>
              <a:defRPr sz="2400" b="0">
                <a:solidFill>
                  <a:srgbClr val="41294A"/>
                </a:solidFill>
              </a:defRPr>
            </a:lvl4pPr>
            <a:lvl5pPr lvl="4" algn="ctr" rtl="0">
              <a:spcBef>
                <a:spcPts val="0"/>
              </a:spcBef>
              <a:spcAft>
                <a:spcPts val="0"/>
              </a:spcAft>
              <a:buClr>
                <a:srgbClr val="41294A"/>
              </a:buClr>
              <a:buSzPts val="2400"/>
              <a:buNone/>
              <a:defRPr sz="2400" b="0">
                <a:solidFill>
                  <a:srgbClr val="41294A"/>
                </a:solidFill>
              </a:defRPr>
            </a:lvl5pPr>
            <a:lvl6pPr lvl="5" algn="ctr" rtl="0">
              <a:spcBef>
                <a:spcPts val="0"/>
              </a:spcBef>
              <a:spcAft>
                <a:spcPts val="0"/>
              </a:spcAft>
              <a:buClr>
                <a:srgbClr val="41294A"/>
              </a:buClr>
              <a:buSzPts val="2400"/>
              <a:buNone/>
              <a:defRPr sz="2400" b="0">
                <a:solidFill>
                  <a:srgbClr val="41294A"/>
                </a:solidFill>
              </a:defRPr>
            </a:lvl6pPr>
            <a:lvl7pPr lvl="6" algn="ctr" rtl="0">
              <a:spcBef>
                <a:spcPts val="0"/>
              </a:spcBef>
              <a:spcAft>
                <a:spcPts val="0"/>
              </a:spcAft>
              <a:buClr>
                <a:srgbClr val="41294A"/>
              </a:buClr>
              <a:buSzPts val="2400"/>
              <a:buNone/>
              <a:defRPr sz="2400" b="0">
                <a:solidFill>
                  <a:srgbClr val="41294A"/>
                </a:solidFill>
              </a:defRPr>
            </a:lvl7pPr>
            <a:lvl8pPr lvl="7" algn="ctr" rtl="0">
              <a:spcBef>
                <a:spcPts val="0"/>
              </a:spcBef>
              <a:spcAft>
                <a:spcPts val="0"/>
              </a:spcAft>
              <a:buClr>
                <a:srgbClr val="41294A"/>
              </a:buClr>
              <a:buSzPts val="2400"/>
              <a:buNone/>
              <a:defRPr sz="2400" b="0">
                <a:solidFill>
                  <a:srgbClr val="41294A"/>
                </a:solidFill>
              </a:defRPr>
            </a:lvl8pPr>
            <a:lvl9pPr lvl="8" algn="ctr" rtl="0">
              <a:spcBef>
                <a:spcPts val="0"/>
              </a:spcBef>
              <a:spcAft>
                <a:spcPts val="0"/>
              </a:spcAft>
              <a:buClr>
                <a:srgbClr val="41294A"/>
              </a:buClr>
              <a:buSzPts val="2400"/>
              <a:buNone/>
              <a:defRPr sz="2400" b="0">
                <a:solidFill>
                  <a:srgbClr val="41294A"/>
                </a:solidFill>
              </a:defRPr>
            </a:lvl9pPr>
          </a:lstStyle>
          <a:p>
            <a:endParaRPr/>
          </a:p>
        </p:txBody>
      </p:sp>
      <p:sp>
        <p:nvSpPr>
          <p:cNvPr id="80" name="Google Shape;80;p6"/>
          <p:cNvSpPr txBox="1">
            <a:spLocks noGrp="1"/>
          </p:cNvSpPr>
          <p:nvPr>
            <p:ph type="subTitle" idx="3"/>
          </p:nvPr>
        </p:nvSpPr>
        <p:spPr>
          <a:xfrm>
            <a:off x="5893650" y="28447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81" name="Google Shape;81;p6"/>
          <p:cNvSpPr txBox="1">
            <a:spLocks noGrp="1"/>
          </p:cNvSpPr>
          <p:nvPr>
            <p:ph type="ctrTitle" idx="4"/>
          </p:nvPr>
        </p:nvSpPr>
        <p:spPr>
          <a:xfrm>
            <a:off x="3311697" y="1329925"/>
            <a:ext cx="2520600" cy="582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400"/>
              <a:buNone/>
              <a:defRPr sz="1800">
                <a:solidFill>
                  <a:srgbClr val="41294A"/>
                </a:solidFill>
              </a:defRPr>
            </a:lvl1pPr>
            <a:lvl2pPr lvl="1" algn="ctr" rtl="0">
              <a:spcBef>
                <a:spcPts val="0"/>
              </a:spcBef>
              <a:spcAft>
                <a:spcPts val="0"/>
              </a:spcAft>
              <a:buClr>
                <a:srgbClr val="41294A"/>
              </a:buClr>
              <a:buSzPts val="2400"/>
              <a:buNone/>
              <a:defRPr sz="2400" b="0">
                <a:solidFill>
                  <a:srgbClr val="41294A"/>
                </a:solidFill>
              </a:defRPr>
            </a:lvl2pPr>
            <a:lvl3pPr lvl="2" algn="ctr" rtl="0">
              <a:spcBef>
                <a:spcPts val="0"/>
              </a:spcBef>
              <a:spcAft>
                <a:spcPts val="0"/>
              </a:spcAft>
              <a:buClr>
                <a:srgbClr val="41294A"/>
              </a:buClr>
              <a:buSzPts val="2400"/>
              <a:buNone/>
              <a:defRPr sz="2400" b="0">
                <a:solidFill>
                  <a:srgbClr val="41294A"/>
                </a:solidFill>
              </a:defRPr>
            </a:lvl3pPr>
            <a:lvl4pPr lvl="3" algn="ctr" rtl="0">
              <a:spcBef>
                <a:spcPts val="0"/>
              </a:spcBef>
              <a:spcAft>
                <a:spcPts val="0"/>
              </a:spcAft>
              <a:buClr>
                <a:srgbClr val="41294A"/>
              </a:buClr>
              <a:buSzPts val="2400"/>
              <a:buNone/>
              <a:defRPr sz="2400" b="0">
                <a:solidFill>
                  <a:srgbClr val="41294A"/>
                </a:solidFill>
              </a:defRPr>
            </a:lvl4pPr>
            <a:lvl5pPr lvl="4" algn="ctr" rtl="0">
              <a:spcBef>
                <a:spcPts val="0"/>
              </a:spcBef>
              <a:spcAft>
                <a:spcPts val="0"/>
              </a:spcAft>
              <a:buClr>
                <a:srgbClr val="41294A"/>
              </a:buClr>
              <a:buSzPts val="2400"/>
              <a:buNone/>
              <a:defRPr sz="2400" b="0">
                <a:solidFill>
                  <a:srgbClr val="41294A"/>
                </a:solidFill>
              </a:defRPr>
            </a:lvl5pPr>
            <a:lvl6pPr lvl="5" algn="ctr" rtl="0">
              <a:spcBef>
                <a:spcPts val="0"/>
              </a:spcBef>
              <a:spcAft>
                <a:spcPts val="0"/>
              </a:spcAft>
              <a:buClr>
                <a:srgbClr val="41294A"/>
              </a:buClr>
              <a:buSzPts val="2400"/>
              <a:buNone/>
              <a:defRPr sz="2400" b="0">
                <a:solidFill>
                  <a:srgbClr val="41294A"/>
                </a:solidFill>
              </a:defRPr>
            </a:lvl6pPr>
            <a:lvl7pPr lvl="6" algn="ctr" rtl="0">
              <a:spcBef>
                <a:spcPts val="0"/>
              </a:spcBef>
              <a:spcAft>
                <a:spcPts val="0"/>
              </a:spcAft>
              <a:buClr>
                <a:srgbClr val="41294A"/>
              </a:buClr>
              <a:buSzPts val="2400"/>
              <a:buNone/>
              <a:defRPr sz="2400" b="0">
                <a:solidFill>
                  <a:srgbClr val="41294A"/>
                </a:solidFill>
              </a:defRPr>
            </a:lvl7pPr>
            <a:lvl8pPr lvl="7" algn="ctr" rtl="0">
              <a:spcBef>
                <a:spcPts val="0"/>
              </a:spcBef>
              <a:spcAft>
                <a:spcPts val="0"/>
              </a:spcAft>
              <a:buClr>
                <a:srgbClr val="41294A"/>
              </a:buClr>
              <a:buSzPts val="2400"/>
              <a:buNone/>
              <a:defRPr sz="2400" b="0">
                <a:solidFill>
                  <a:srgbClr val="41294A"/>
                </a:solidFill>
              </a:defRPr>
            </a:lvl8pPr>
            <a:lvl9pPr lvl="8" algn="ctr" rtl="0">
              <a:spcBef>
                <a:spcPts val="0"/>
              </a:spcBef>
              <a:spcAft>
                <a:spcPts val="0"/>
              </a:spcAft>
              <a:buClr>
                <a:srgbClr val="41294A"/>
              </a:buClr>
              <a:buSzPts val="2400"/>
              <a:buNone/>
              <a:defRPr sz="2400" b="0">
                <a:solidFill>
                  <a:srgbClr val="41294A"/>
                </a:solidFill>
              </a:defRPr>
            </a:lvl9pPr>
          </a:lstStyle>
          <a:p>
            <a:endParaRPr/>
          </a:p>
        </p:txBody>
      </p:sp>
      <p:sp>
        <p:nvSpPr>
          <p:cNvPr id="82" name="Google Shape;82;p6"/>
          <p:cNvSpPr txBox="1">
            <a:spLocks noGrp="1"/>
          </p:cNvSpPr>
          <p:nvPr>
            <p:ph type="subTitle" idx="5"/>
          </p:nvPr>
        </p:nvSpPr>
        <p:spPr>
          <a:xfrm>
            <a:off x="3311713" y="17598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83" name="Google Shape;83;p6"/>
          <p:cNvSpPr txBox="1">
            <a:spLocks noGrp="1"/>
          </p:cNvSpPr>
          <p:nvPr>
            <p:ph type="ctrTitle" idx="6"/>
          </p:nvPr>
        </p:nvSpPr>
        <p:spPr>
          <a:xfrm>
            <a:off x="3314850" y="3487750"/>
            <a:ext cx="2520600" cy="582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400"/>
              <a:buNone/>
              <a:defRPr sz="1800">
                <a:solidFill>
                  <a:srgbClr val="41294A"/>
                </a:solidFill>
              </a:defRPr>
            </a:lvl1pPr>
            <a:lvl2pPr lvl="1" algn="ctr" rtl="0">
              <a:spcBef>
                <a:spcPts val="0"/>
              </a:spcBef>
              <a:spcAft>
                <a:spcPts val="0"/>
              </a:spcAft>
              <a:buClr>
                <a:srgbClr val="41294A"/>
              </a:buClr>
              <a:buSzPts val="2400"/>
              <a:buNone/>
              <a:defRPr sz="2400" b="0">
                <a:solidFill>
                  <a:srgbClr val="41294A"/>
                </a:solidFill>
              </a:defRPr>
            </a:lvl2pPr>
            <a:lvl3pPr lvl="2" algn="ctr" rtl="0">
              <a:spcBef>
                <a:spcPts val="0"/>
              </a:spcBef>
              <a:spcAft>
                <a:spcPts val="0"/>
              </a:spcAft>
              <a:buClr>
                <a:srgbClr val="41294A"/>
              </a:buClr>
              <a:buSzPts val="2400"/>
              <a:buNone/>
              <a:defRPr sz="2400" b="0">
                <a:solidFill>
                  <a:srgbClr val="41294A"/>
                </a:solidFill>
              </a:defRPr>
            </a:lvl3pPr>
            <a:lvl4pPr lvl="3" algn="ctr" rtl="0">
              <a:spcBef>
                <a:spcPts val="0"/>
              </a:spcBef>
              <a:spcAft>
                <a:spcPts val="0"/>
              </a:spcAft>
              <a:buClr>
                <a:srgbClr val="41294A"/>
              </a:buClr>
              <a:buSzPts val="2400"/>
              <a:buNone/>
              <a:defRPr sz="2400" b="0">
                <a:solidFill>
                  <a:srgbClr val="41294A"/>
                </a:solidFill>
              </a:defRPr>
            </a:lvl4pPr>
            <a:lvl5pPr lvl="4" algn="ctr" rtl="0">
              <a:spcBef>
                <a:spcPts val="0"/>
              </a:spcBef>
              <a:spcAft>
                <a:spcPts val="0"/>
              </a:spcAft>
              <a:buClr>
                <a:srgbClr val="41294A"/>
              </a:buClr>
              <a:buSzPts val="2400"/>
              <a:buNone/>
              <a:defRPr sz="2400" b="0">
                <a:solidFill>
                  <a:srgbClr val="41294A"/>
                </a:solidFill>
              </a:defRPr>
            </a:lvl5pPr>
            <a:lvl6pPr lvl="5" algn="ctr" rtl="0">
              <a:spcBef>
                <a:spcPts val="0"/>
              </a:spcBef>
              <a:spcAft>
                <a:spcPts val="0"/>
              </a:spcAft>
              <a:buClr>
                <a:srgbClr val="41294A"/>
              </a:buClr>
              <a:buSzPts val="2400"/>
              <a:buNone/>
              <a:defRPr sz="2400" b="0">
                <a:solidFill>
                  <a:srgbClr val="41294A"/>
                </a:solidFill>
              </a:defRPr>
            </a:lvl6pPr>
            <a:lvl7pPr lvl="6" algn="ctr" rtl="0">
              <a:spcBef>
                <a:spcPts val="0"/>
              </a:spcBef>
              <a:spcAft>
                <a:spcPts val="0"/>
              </a:spcAft>
              <a:buClr>
                <a:srgbClr val="41294A"/>
              </a:buClr>
              <a:buSzPts val="2400"/>
              <a:buNone/>
              <a:defRPr sz="2400" b="0">
                <a:solidFill>
                  <a:srgbClr val="41294A"/>
                </a:solidFill>
              </a:defRPr>
            </a:lvl7pPr>
            <a:lvl8pPr lvl="7" algn="ctr" rtl="0">
              <a:spcBef>
                <a:spcPts val="0"/>
              </a:spcBef>
              <a:spcAft>
                <a:spcPts val="0"/>
              </a:spcAft>
              <a:buClr>
                <a:srgbClr val="41294A"/>
              </a:buClr>
              <a:buSzPts val="2400"/>
              <a:buNone/>
              <a:defRPr sz="2400" b="0">
                <a:solidFill>
                  <a:srgbClr val="41294A"/>
                </a:solidFill>
              </a:defRPr>
            </a:lvl8pPr>
            <a:lvl9pPr lvl="8" algn="ctr" rtl="0">
              <a:spcBef>
                <a:spcPts val="0"/>
              </a:spcBef>
              <a:spcAft>
                <a:spcPts val="0"/>
              </a:spcAft>
              <a:buClr>
                <a:srgbClr val="41294A"/>
              </a:buClr>
              <a:buSzPts val="2400"/>
              <a:buNone/>
              <a:defRPr sz="2400" b="0">
                <a:solidFill>
                  <a:srgbClr val="41294A"/>
                </a:solidFill>
              </a:defRPr>
            </a:lvl9pPr>
          </a:lstStyle>
          <a:p>
            <a:endParaRPr/>
          </a:p>
        </p:txBody>
      </p:sp>
      <p:sp>
        <p:nvSpPr>
          <p:cNvPr id="84" name="Google Shape;84;p6"/>
          <p:cNvSpPr txBox="1">
            <a:spLocks noGrp="1"/>
          </p:cNvSpPr>
          <p:nvPr>
            <p:ph type="subTitle" idx="7"/>
          </p:nvPr>
        </p:nvSpPr>
        <p:spPr>
          <a:xfrm>
            <a:off x="3314875" y="391765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85" name="Google Shape;85;p6"/>
          <p:cNvSpPr txBox="1">
            <a:spLocks noGrp="1"/>
          </p:cNvSpPr>
          <p:nvPr>
            <p:ph type="title" idx="8"/>
          </p:nvPr>
        </p:nvSpPr>
        <p:spPr>
          <a:xfrm>
            <a:off x="726600" y="395375"/>
            <a:ext cx="7684500" cy="408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400">
                <a:solidFill>
                  <a:schemeClr val="dk1"/>
                </a:solidFill>
              </a:defRPr>
            </a:lvl1pPr>
            <a:lvl2pPr lvl="1"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2pPr>
            <a:lvl3pPr lvl="2"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3pPr>
            <a:lvl4pPr lvl="3"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4pPr>
            <a:lvl5pPr lvl="4"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5pPr>
            <a:lvl6pPr lvl="5"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6pPr>
            <a:lvl7pPr lvl="6"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7pPr>
            <a:lvl8pPr lvl="7"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8pPr>
            <a:lvl9pPr lvl="8"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olo título" type="titleOnly">
  <p:cSld name="TITLE_ONLY">
    <p:spTree>
      <p:nvGrpSpPr>
        <p:cNvPr id="1" name="Shape 86"/>
        <p:cNvGrpSpPr/>
        <p:nvPr/>
      </p:nvGrpSpPr>
      <p:grpSpPr>
        <a:xfrm>
          <a:off x="0" y="0"/>
          <a:ext cx="0" cy="0"/>
          <a:chOff x="0" y="0"/>
          <a:chExt cx="0" cy="0"/>
        </a:xfrm>
      </p:grpSpPr>
      <p:grpSp>
        <p:nvGrpSpPr>
          <p:cNvPr id="87" name="Google Shape;87;p7"/>
          <p:cNvGrpSpPr/>
          <p:nvPr/>
        </p:nvGrpSpPr>
        <p:grpSpPr>
          <a:xfrm>
            <a:off x="-13175" y="-29224"/>
            <a:ext cx="9207000" cy="5211993"/>
            <a:chOff x="-13175" y="-68739"/>
            <a:chExt cx="9207000" cy="5211993"/>
          </a:xfrm>
        </p:grpSpPr>
        <p:sp>
          <p:nvSpPr>
            <p:cNvPr id="88" name="Google Shape;88;p7"/>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7"/>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7"/>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7"/>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 name="Google Shape;92;p7"/>
          <p:cNvGrpSpPr/>
          <p:nvPr/>
        </p:nvGrpSpPr>
        <p:grpSpPr>
          <a:xfrm>
            <a:off x="1246613" y="540178"/>
            <a:ext cx="7429692" cy="4199282"/>
            <a:chOff x="1246613" y="540178"/>
            <a:chExt cx="7429692" cy="4199282"/>
          </a:xfrm>
        </p:grpSpPr>
        <p:sp>
          <p:nvSpPr>
            <p:cNvPr id="93" name="Google Shape;93;p7"/>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7"/>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7"/>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Google Shape;96;p7"/>
          <p:cNvSpPr txBox="1">
            <a:spLocks noGrp="1"/>
          </p:cNvSpPr>
          <p:nvPr>
            <p:ph type="title"/>
          </p:nvPr>
        </p:nvSpPr>
        <p:spPr>
          <a:xfrm>
            <a:off x="726600" y="395375"/>
            <a:ext cx="7684500" cy="408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400">
                <a:solidFill>
                  <a:schemeClr val="dk1"/>
                </a:solidFill>
              </a:defRPr>
            </a:lvl1pPr>
            <a:lvl2pPr lvl="1"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2pPr>
            <a:lvl3pPr lvl="2"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3pPr>
            <a:lvl4pPr lvl="3"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4pPr>
            <a:lvl5pPr lvl="4"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5pPr>
            <a:lvl6pPr lvl="5"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6pPr>
            <a:lvl7pPr lvl="6"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7pPr>
            <a:lvl8pPr lvl="7"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8pPr>
            <a:lvl9pPr lvl="8"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97"/>
        <p:cNvGrpSpPr/>
        <p:nvPr/>
      </p:nvGrpSpPr>
      <p:grpSpPr>
        <a:xfrm>
          <a:off x="0" y="0"/>
          <a:ext cx="0" cy="0"/>
          <a:chOff x="0" y="0"/>
          <a:chExt cx="0" cy="0"/>
        </a:xfrm>
      </p:grpSpPr>
      <p:grpSp>
        <p:nvGrpSpPr>
          <p:cNvPr id="98" name="Google Shape;98;p8"/>
          <p:cNvGrpSpPr/>
          <p:nvPr/>
        </p:nvGrpSpPr>
        <p:grpSpPr>
          <a:xfrm>
            <a:off x="-13175" y="-29224"/>
            <a:ext cx="9207000" cy="5211993"/>
            <a:chOff x="-13175" y="-68739"/>
            <a:chExt cx="9207000" cy="5211993"/>
          </a:xfrm>
        </p:grpSpPr>
        <p:sp>
          <p:nvSpPr>
            <p:cNvPr id="99" name="Google Shape;99;p8"/>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8"/>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8"/>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8"/>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 name="Google Shape;103;p8"/>
          <p:cNvSpPr txBox="1">
            <a:spLocks noGrp="1"/>
          </p:cNvSpPr>
          <p:nvPr>
            <p:ph type="body" idx="1"/>
          </p:nvPr>
        </p:nvSpPr>
        <p:spPr>
          <a:xfrm>
            <a:off x="720100" y="2745975"/>
            <a:ext cx="3892200" cy="1983300"/>
          </a:xfrm>
          <a:prstGeom prst="rect">
            <a:avLst/>
          </a:prstGeom>
        </p:spPr>
        <p:txBody>
          <a:bodyPr spcFirstLastPara="1" wrap="square" lIns="91425" tIns="91425" rIns="91425" bIns="91425" anchor="t" anchorCtr="0">
            <a:noAutofit/>
          </a:bodyPr>
          <a:lstStyle>
            <a:lvl1pPr marL="457200" lvl="0" indent="-304800">
              <a:lnSpc>
                <a:spcPct val="100000"/>
              </a:lnSpc>
              <a:spcBef>
                <a:spcPts val="0"/>
              </a:spcBef>
              <a:spcAft>
                <a:spcPts val="0"/>
              </a:spcAft>
              <a:buClr>
                <a:srgbClr val="41294A"/>
              </a:buClr>
              <a:buSzPts val="1200"/>
              <a:buChar char="●"/>
              <a:defRPr>
                <a:solidFill>
                  <a:srgbClr val="41294A"/>
                </a:solidFill>
              </a:defRPr>
            </a:lvl1pPr>
            <a:lvl2pPr marL="914400" lvl="1" indent="-304800">
              <a:spcBef>
                <a:spcPts val="1600"/>
              </a:spcBef>
              <a:spcAft>
                <a:spcPts val="0"/>
              </a:spcAft>
              <a:buClr>
                <a:srgbClr val="41294A"/>
              </a:buClr>
              <a:buSzPts val="1200"/>
              <a:buChar char="○"/>
              <a:defRPr sz="1200">
                <a:solidFill>
                  <a:srgbClr val="41294A"/>
                </a:solidFill>
              </a:defRPr>
            </a:lvl2pPr>
            <a:lvl3pPr marL="1371600" lvl="2" indent="-304800">
              <a:spcBef>
                <a:spcPts val="1600"/>
              </a:spcBef>
              <a:spcAft>
                <a:spcPts val="0"/>
              </a:spcAft>
              <a:buClr>
                <a:srgbClr val="41294A"/>
              </a:buClr>
              <a:buSzPts val="1200"/>
              <a:buChar char="■"/>
              <a:defRPr sz="1200">
                <a:solidFill>
                  <a:srgbClr val="41294A"/>
                </a:solidFill>
              </a:defRPr>
            </a:lvl3pPr>
            <a:lvl4pPr marL="1828800" lvl="3" indent="-304800">
              <a:spcBef>
                <a:spcPts val="1600"/>
              </a:spcBef>
              <a:spcAft>
                <a:spcPts val="0"/>
              </a:spcAft>
              <a:buClr>
                <a:srgbClr val="41294A"/>
              </a:buClr>
              <a:buSzPts val="1200"/>
              <a:buChar char="●"/>
              <a:defRPr sz="1200">
                <a:solidFill>
                  <a:srgbClr val="41294A"/>
                </a:solidFill>
              </a:defRPr>
            </a:lvl4pPr>
            <a:lvl5pPr marL="2286000" lvl="4" indent="-304800">
              <a:spcBef>
                <a:spcPts val="1600"/>
              </a:spcBef>
              <a:spcAft>
                <a:spcPts val="0"/>
              </a:spcAft>
              <a:buClr>
                <a:srgbClr val="41294A"/>
              </a:buClr>
              <a:buSzPts val="1200"/>
              <a:buChar char="○"/>
              <a:defRPr sz="1200">
                <a:solidFill>
                  <a:srgbClr val="41294A"/>
                </a:solidFill>
              </a:defRPr>
            </a:lvl5pPr>
            <a:lvl6pPr marL="2743200" lvl="5" indent="-304800">
              <a:spcBef>
                <a:spcPts val="1600"/>
              </a:spcBef>
              <a:spcAft>
                <a:spcPts val="0"/>
              </a:spcAft>
              <a:buClr>
                <a:srgbClr val="41294A"/>
              </a:buClr>
              <a:buSzPts val="1200"/>
              <a:buChar char="■"/>
              <a:defRPr sz="1200">
                <a:solidFill>
                  <a:srgbClr val="41294A"/>
                </a:solidFill>
              </a:defRPr>
            </a:lvl6pPr>
            <a:lvl7pPr marL="3200400" lvl="6" indent="-304800">
              <a:spcBef>
                <a:spcPts val="1600"/>
              </a:spcBef>
              <a:spcAft>
                <a:spcPts val="0"/>
              </a:spcAft>
              <a:buClr>
                <a:srgbClr val="41294A"/>
              </a:buClr>
              <a:buSzPts val="1200"/>
              <a:buChar char="●"/>
              <a:defRPr sz="1200">
                <a:solidFill>
                  <a:srgbClr val="41294A"/>
                </a:solidFill>
              </a:defRPr>
            </a:lvl7pPr>
            <a:lvl8pPr marL="3657600" lvl="7" indent="-304800">
              <a:spcBef>
                <a:spcPts val="1600"/>
              </a:spcBef>
              <a:spcAft>
                <a:spcPts val="0"/>
              </a:spcAft>
              <a:buClr>
                <a:srgbClr val="41294A"/>
              </a:buClr>
              <a:buSzPts val="1200"/>
              <a:buChar char="○"/>
              <a:defRPr sz="1200">
                <a:solidFill>
                  <a:srgbClr val="41294A"/>
                </a:solidFill>
              </a:defRPr>
            </a:lvl8pPr>
            <a:lvl9pPr marL="4114800" lvl="8" indent="-304800">
              <a:spcBef>
                <a:spcPts val="1600"/>
              </a:spcBef>
              <a:spcAft>
                <a:spcPts val="1600"/>
              </a:spcAft>
              <a:buClr>
                <a:srgbClr val="41294A"/>
              </a:buClr>
              <a:buSzPts val="1200"/>
              <a:buChar char="■"/>
              <a:defRPr sz="1200">
                <a:solidFill>
                  <a:srgbClr val="41294A"/>
                </a:solidFill>
              </a:defRPr>
            </a:lvl9pPr>
          </a:lstStyle>
          <a:p>
            <a:endParaRPr/>
          </a:p>
        </p:txBody>
      </p:sp>
      <p:grpSp>
        <p:nvGrpSpPr>
          <p:cNvPr id="104" name="Google Shape;104;p8"/>
          <p:cNvGrpSpPr/>
          <p:nvPr/>
        </p:nvGrpSpPr>
        <p:grpSpPr>
          <a:xfrm>
            <a:off x="1246613" y="540178"/>
            <a:ext cx="7429692" cy="4199282"/>
            <a:chOff x="1246613" y="540178"/>
            <a:chExt cx="7429692" cy="4199282"/>
          </a:xfrm>
        </p:grpSpPr>
        <p:sp>
          <p:nvSpPr>
            <p:cNvPr id="105" name="Google Shape;105;p8"/>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8"/>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8"/>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 name="Google Shape;108;p8"/>
          <p:cNvSpPr txBox="1">
            <a:spLocks noGrp="1"/>
          </p:cNvSpPr>
          <p:nvPr>
            <p:ph type="title"/>
          </p:nvPr>
        </p:nvSpPr>
        <p:spPr>
          <a:xfrm>
            <a:off x="726600" y="395375"/>
            <a:ext cx="7684500" cy="408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400">
                <a:solidFill>
                  <a:schemeClr val="dk1"/>
                </a:solidFill>
              </a:defRPr>
            </a:lvl1pPr>
            <a:lvl2pPr lvl="1"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2pPr>
            <a:lvl3pPr lvl="2"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3pPr>
            <a:lvl4pPr lvl="3"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4pPr>
            <a:lvl5pPr lvl="4"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5pPr>
            <a:lvl6pPr lvl="5"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6pPr>
            <a:lvl7pPr lvl="6"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7pPr>
            <a:lvl8pPr lvl="7"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8pPr>
            <a:lvl9pPr lvl="8"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09"/>
        <p:cNvGrpSpPr/>
        <p:nvPr/>
      </p:nvGrpSpPr>
      <p:grpSpPr>
        <a:xfrm>
          <a:off x="0" y="0"/>
          <a:ext cx="0" cy="0"/>
          <a:chOff x="0" y="0"/>
          <a:chExt cx="0" cy="0"/>
        </a:xfrm>
      </p:grpSpPr>
      <p:grpSp>
        <p:nvGrpSpPr>
          <p:cNvPr id="110" name="Google Shape;110;p9"/>
          <p:cNvGrpSpPr/>
          <p:nvPr/>
        </p:nvGrpSpPr>
        <p:grpSpPr>
          <a:xfrm>
            <a:off x="-13175" y="-29224"/>
            <a:ext cx="9207000" cy="5211993"/>
            <a:chOff x="-13175" y="-68739"/>
            <a:chExt cx="9207000" cy="5211993"/>
          </a:xfrm>
        </p:grpSpPr>
        <p:sp>
          <p:nvSpPr>
            <p:cNvPr id="111" name="Google Shape;111;p9"/>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9"/>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9"/>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9"/>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 name="Google Shape;115;p9"/>
          <p:cNvSpPr txBox="1">
            <a:spLocks noGrp="1"/>
          </p:cNvSpPr>
          <p:nvPr>
            <p:ph type="subTitle" idx="1"/>
          </p:nvPr>
        </p:nvSpPr>
        <p:spPr>
          <a:xfrm>
            <a:off x="3124875" y="2372438"/>
            <a:ext cx="5302800" cy="8121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None/>
              <a:defRPr sz="1800">
                <a:latin typeface="Catamaran Light"/>
                <a:ea typeface="Catamaran Light"/>
                <a:cs typeface="Catamaran Light"/>
                <a:sym typeface="Catamaran Light"/>
              </a:defRPr>
            </a:lvl1pPr>
            <a:lvl2pPr lvl="1" algn="r" rtl="0">
              <a:lnSpc>
                <a:spcPct val="100000"/>
              </a:lnSpc>
              <a:spcBef>
                <a:spcPts val="1600"/>
              </a:spcBef>
              <a:spcAft>
                <a:spcPts val="0"/>
              </a:spcAft>
              <a:buNone/>
              <a:defRPr sz="1800">
                <a:latin typeface="Catamaran Light"/>
                <a:ea typeface="Catamaran Light"/>
                <a:cs typeface="Catamaran Light"/>
                <a:sym typeface="Catamaran Light"/>
              </a:defRPr>
            </a:lvl2pPr>
            <a:lvl3pPr lvl="2" algn="r" rtl="0">
              <a:lnSpc>
                <a:spcPct val="100000"/>
              </a:lnSpc>
              <a:spcBef>
                <a:spcPts val="1600"/>
              </a:spcBef>
              <a:spcAft>
                <a:spcPts val="0"/>
              </a:spcAft>
              <a:buNone/>
              <a:defRPr sz="1800">
                <a:latin typeface="Catamaran Light"/>
                <a:ea typeface="Catamaran Light"/>
                <a:cs typeface="Catamaran Light"/>
                <a:sym typeface="Catamaran Light"/>
              </a:defRPr>
            </a:lvl3pPr>
            <a:lvl4pPr lvl="3" algn="r" rtl="0">
              <a:lnSpc>
                <a:spcPct val="100000"/>
              </a:lnSpc>
              <a:spcBef>
                <a:spcPts val="1600"/>
              </a:spcBef>
              <a:spcAft>
                <a:spcPts val="0"/>
              </a:spcAft>
              <a:buNone/>
              <a:defRPr sz="1800">
                <a:latin typeface="Catamaran Light"/>
                <a:ea typeface="Catamaran Light"/>
                <a:cs typeface="Catamaran Light"/>
                <a:sym typeface="Catamaran Light"/>
              </a:defRPr>
            </a:lvl4pPr>
            <a:lvl5pPr lvl="4" algn="r" rtl="0">
              <a:lnSpc>
                <a:spcPct val="100000"/>
              </a:lnSpc>
              <a:spcBef>
                <a:spcPts val="1600"/>
              </a:spcBef>
              <a:spcAft>
                <a:spcPts val="0"/>
              </a:spcAft>
              <a:buNone/>
              <a:defRPr sz="1800">
                <a:latin typeface="Catamaran Light"/>
                <a:ea typeface="Catamaran Light"/>
                <a:cs typeface="Catamaran Light"/>
                <a:sym typeface="Catamaran Light"/>
              </a:defRPr>
            </a:lvl5pPr>
            <a:lvl6pPr lvl="5" algn="r" rtl="0">
              <a:lnSpc>
                <a:spcPct val="100000"/>
              </a:lnSpc>
              <a:spcBef>
                <a:spcPts val="1600"/>
              </a:spcBef>
              <a:spcAft>
                <a:spcPts val="0"/>
              </a:spcAft>
              <a:buNone/>
              <a:defRPr sz="1800">
                <a:latin typeface="Catamaran Light"/>
                <a:ea typeface="Catamaran Light"/>
                <a:cs typeface="Catamaran Light"/>
                <a:sym typeface="Catamaran Light"/>
              </a:defRPr>
            </a:lvl6pPr>
            <a:lvl7pPr lvl="6" algn="r" rtl="0">
              <a:lnSpc>
                <a:spcPct val="100000"/>
              </a:lnSpc>
              <a:spcBef>
                <a:spcPts val="1600"/>
              </a:spcBef>
              <a:spcAft>
                <a:spcPts val="0"/>
              </a:spcAft>
              <a:buNone/>
              <a:defRPr sz="1800">
                <a:latin typeface="Catamaran Light"/>
                <a:ea typeface="Catamaran Light"/>
                <a:cs typeface="Catamaran Light"/>
                <a:sym typeface="Catamaran Light"/>
              </a:defRPr>
            </a:lvl7pPr>
            <a:lvl8pPr lvl="7" algn="r" rtl="0">
              <a:lnSpc>
                <a:spcPct val="100000"/>
              </a:lnSpc>
              <a:spcBef>
                <a:spcPts val="1600"/>
              </a:spcBef>
              <a:spcAft>
                <a:spcPts val="0"/>
              </a:spcAft>
              <a:buNone/>
              <a:defRPr sz="1800">
                <a:latin typeface="Catamaran Light"/>
                <a:ea typeface="Catamaran Light"/>
                <a:cs typeface="Catamaran Light"/>
                <a:sym typeface="Catamaran Light"/>
              </a:defRPr>
            </a:lvl8pPr>
            <a:lvl9pPr lvl="8" algn="r" rtl="0">
              <a:lnSpc>
                <a:spcPct val="100000"/>
              </a:lnSpc>
              <a:spcBef>
                <a:spcPts val="1600"/>
              </a:spcBef>
              <a:spcAft>
                <a:spcPts val="1600"/>
              </a:spcAft>
              <a:buNone/>
              <a:defRPr sz="1800">
                <a:latin typeface="Catamaran Light"/>
                <a:ea typeface="Catamaran Light"/>
                <a:cs typeface="Catamaran Light"/>
                <a:sym typeface="Catamaran Light"/>
              </a:defRPr>
            </a:lvl9pPr>
          </a:lstStyle>
          <a:p>
            <a:endParaRPr/>
          </a:p>
        </p:txBody>
      </p:sp>
      <p:sp>
        <p:nvSpPr>
          <p:cNvPr id="116" name="Google Shape;116;p9"/>
          <p:cNvSpPr txBox="1">
            <a:spLocks noGrp="1"/>
          </p:cNvSpPr>
          <p:nvPr>
            <p:ph type="subTitle" idx="2"/>
          </p:nvPr>
        </p:nvSpPr>
        <p:spPr>
          <a:xfrm>
            <a:off x="5184975" y="3184538"/>
            <a:ext cx="3242700" cy="292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800">
                <a:latin typeface="Titan One"/>
                <a:ea typeface="Titan One"/>
                <a:cs typeface="Titan One"/>
                <a:sym typeface="Titan One"/>
              </a:defRPr>
            </a:lvl1pPr>
            <a:lvl2pPr lvl="1" algn="r" rtl="0">
              <a:lnSpc>
                <a:spcPct val="100000"/>
              </a:lnSpc>
              <a:spcBef>
                <a:spcPts val="1600"/>
              </a:spcBef>
              <a:spcAft>
                <a:spcPts val="0"/>
              </a:spcAft>
              <a:buNone/>
              <a:defRPr sz="1800">
                <a:latin typeface="Titan One"/>
                <a:ea typeface="Titan One"/>
                <a:cs typeface="Titan One"/>
                <a:sym typeface="Titan One"/>
              </a:defRPr>
            </a:lvl2pPr>
            <a:lvl3pPr lvl="2" algn="r" rtl="0">
              <a:lnSpc>
                <a:spcPct val="100000"/>
              </a:lnSpc>
              <a:spcBef>
                <a:spcPts val="1600"/>
              </a:spcBef>
              <a:spcAft>
                <a:spcPts val="0"/>
              </a:spcAft>
              <a:buNone/>
              <a:defRPr sz="1800">
                <a:latin typeface="Titan One"/>
                <a:ea typeface="Titan One"/>
                <a:cs typeface="Titan One"/>
                <a:sym typeface="Titan One"/>
              </a:defRPr>
            </a:lvl3pPr>
            <a:lvl4pPr lvl="3" algn="r" rtl="0">
              <a:lnSpc>
                <a:spcPct val="100000"/>
              </a:lnSpc>
              <a:spcBef>
                <a:spcPts val="1600"/>
              </a:spcBef>
              <a:spcAft>
                <a:spcPts val="0"/>
              </a:spcAft>
              <a:buNone/>
              <a:defRPr sz="1800">
                <a:latin typeface="Titan One"/>
                <a:ea typeface="Titan One"/>
                <a:cs typeface="Titan One"/>
                <a:sym typeface="Titan One"/>
              </a:defRPr>
            </a:lvl4pPr>
            <a:lvl5pPr lvl="4" algn="r" rtl="0">
              <a:lnSpc>
                <a:spcPct val="100000"/>
              </a:lnSpc>
              <a:spcBef>
                <a:spcPts val="1600"/>
              </a:spcBef>
              <a:spcAft>
                <a:spcPts val="0"/>
              </a:spcAft>
              <a:buNone/>
              <a:defRPr sz="1800">
                <a:latin typeface="Titan One"/>
                <a:ea typeface="Titan One"/>
                <a:cs typeface="Titan One"/>
                <a:sym typeface="Titan One"/>
              </a:defRPr>
            </a:lvl5pPr>
            <a:lvl6pPr lvl="5" algn="r" rtl="0">
              <a:lnSpc>
                <a:spcPct val="100000"/>
              </a:lnSpc>
              <a:spcBef>
                <a:spcPts val="1600"/>
              </a:spcBef>
              <a:spcAft>
                <a:spcPts val="0"/>
              </a:spcAft>
              <a:buNone/>
              <a:defRPr sz="1800">
                <a:latin typeface="Titan One"/>
                <a:ea typeface="Titan One"/>
                <a:cs typeface="Titan One"/>
                <a:sym typeface="Titan One"/>
              </a:defRPr>
            </a:lvl6pPr>
            <a:lvl7pPr lvl="6" algn="r" rtl="0">
              <a:lnSpc>
                <a:spcPct val="100000"/>
              </a:lnSpc>
              <a:spcBef>
                <a:spcPts val="1600"/>
              </a:spcBef>
              <a:spcAft>
                <a:spcPts val="0"/>
              </a:spcAft>
              <a:buNone/>
              <a:defRPr sz="1800">
                <a:latin typeface="Titan One"/>
                <a:ea typeface="Titan One"/>
                <a:cs typeface="Titan One"/>
                <a:sym typeface="Titan One"/>
              </a:defRPr>
            </a:lvl7pPr>
            <a:lvl8pPr lvl="7" algn="r" rtl="0">
              <a:lnSpc>
                <a:spcPct val="100000"/>
              </a:lnSpc>
              <a:spcBef>
                <a:spcPts val="1600"/>
              </a:spcBef>
              <a:spcAft>
                <a:spcPts val="0"/>
              </a:spcAft>
              <a:buNone/>
              <a:defRPr sz="1800">
                <a:latin typeface="Titan One"/>
                <a:ea typeface="Titan One"/>
                <a:cs typeface="Titan One"/>
                <a:sym typeface="Titan One"/>
              </a:defRPr>
            </a:lvl8pPr>
            <a:lvl9pPr lvl="8" algn="r" rtl="0">
              <a:lnSpc>
                <a:spcPct val="100000"/>
              </a:lnSpc>
              <a:spcBef>
                <a:spcPts val="1600"/>
              </a:spcBef>
              <a:spcAft>
                <a:spcPts val="1600"/>
              </a:spcAft>
              <a:buNone/>
              <a:defRPr sz="1800">
                <a:latin typeface="Titan One"/>
                <a:ea typeface="Titan One"/>
                <a:cs typeface="Titan One"/>
                <a:sym typeface="Titan One"/>
              </a:defRPr>
            </a:lvl9pPr>
          </a:lstStyle>
          <a:p>
            <a:endParaRPr/>
          </a:p>
        </p:txBody>
      </p:sp>
      <p:grpSp>
        <p:nvGrpSpPr>
          <p:cNvPr id="117" name="Google Shape;117;p9"/>
          <p:cNvGrpSpPr/>
          <p:nvPr/>
        </p:nvGrpSpPr>
        <p:grpSpPr>
          <a:xfrm>
            <a:off x="1246613" y="251999"/>
            <a:ext cx="7429692" cy="4487461"/>
            <a:chOff x="1246613" y="251999"/>
            <a:chExt cx="7429692" cy="4487461"/>
          </a:xfrm>
        </p:grpSpPr>
        <p:grpSp>
          <p:nvGrpSpPr>
            <p:cNvPr id="118" name="Google Shape;118;p9"/>
            <p:cNvGrpSpPr/>
            <p:nvPr/>
          </p:nvGrpSpPr>
          <p:grpSpPr>
            <a:xfrm>
              <a:off x="1246613" y="540178"/>
              <a:ext cx="7429692" cy="4199282"/>
              <a:chOff x="1246613" y="540178"/>
              <a:chExt cx="7429692" cy="4199282"/>
            </a:xfrm>
          </p:grpSpPr>
          <p:sp>
            <p:nvSpPr>
              <p:cNvPr id="119" name="Google Shape;119;p9"/>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9"/>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9"/>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 name="Google Shape;122;p9"/>
            <p:cNvSpPr/>
            <p:nvPr/>
          </p:nvSpPr>
          <p:spPr>
            <a:xfrm rot="-126081" flipH="1">
              <a:off x="1939457" y="1379182"/>
              <a:ext cx="1911244" cy="986363"/>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9"/>
            <p:cNvSpPr/>
            <p:nvPr/>
          </p:nvSpPr>
          <p:spPr>
            <a:xfrm rot="-126081" flipH="1">
              <a:off x="5970132" y="286707"/>
              <a:ext cx="1911244" cy="986363"/>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24"/>
        <p:cNvGrpSpPr/>
        <p:nvPr/>
      </p:nvGrpSpPr>
      <p:grpSpPr>
        <a:xfrm>
          <a:off x="0" y="0"/>
          <a:ext cx="0" cy="0"/>
          <a:chOff x="0" y="0"/>
          <a:chExt cx="0" cy="0"/>
        </a:xfrm>
      </p:grpSpPr>
      <p:grpSp>
        <p:nvGrpSpPr>
          <p:cNvPr id="125" name="Google Shape;125;p10"/>
          <p:cNvGrpSpPr/>
          <p:nvPr/>
        </p:nvGrpSpPr>
        <p:grpSpPr>
          <a:xfrm>
            <a:off x="-13175" y="-29224"/>
            <a:ext cx="9207000" cy="5211993"/>
            <a:chOff x="-13175" y="-68739"/>
            <a:chExt cx="9207000" cy="5211993"/>
          </a:xfrm>
        </p:grpSpPr>
        <p:sp>
          <p:nvSpPr>
            <p:cNvPr id="126" name="Google Shape;126;p10"/>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0"/>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0"/>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0"/>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130;p10"/>
          <p:cNvGrpSpPr/>
          <p:nvPr/>
        </p:nvGrpSpPr>
        <p:grpSpPr>
          <a:xfrm>
            <a:off x="1246613" y="540178"/>
            <a:ext cx="7429692" cy="4199282"/>
            <a:chOff x="1246613" y="540178"/>
            <a:chExt cx="7429692" cy="4199282"/>
          </a:xfrm>
        </p:grpSpPr>
        <p:sp>
          <p:nvSpPr>
            <p:cNvPr id="131" name="Google Shape;131;p10"/>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0"/>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0"/>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 name="Google Shape;134;p10"/>
          <p:cNvSpPr txBox="1">
            <a:spLocks noGrp="1"/>
          </p:cNvSpPr>
          <p:nvPr>
            <p:ph type="title"/>
          </p:nvPr>
        </p:nvSpPr>
        <p:spPr>
          <a:xfrm>
            <a:off x="2216350" y="1877675"/>
            <a:ext cx="47118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36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35" name="Google Shape;135;p10"/>
          <p:cNvSpPr txBox="1">
            <a:spLocks noGrp="1"/>
          </p:cNvSpPr>
          <p:nvPr>
            <p:ph type="subTitle" idx="1"/>
          </p:nvPr>
        </p:nvSpPr>
        <p:spPr>
          <a:xfrm>
            <a:off x="2549400" y="3447575"/>
            <a:ext cx="4045200" cy="4545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16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136" name="Google Shape;136;p10"/>
          <p:cNvSpPr txBox="1">
            <a:spLocks noGrp="1"/>
          </p:cNvSpPr>
          <p:nvPr>
            <p:ph type="title" idx="2" hasCustomPrompt="1"/>
          </p:nvPr>
        </p:nvSpPr>
        <p:spPr>
          <a:xfrm>
            <a:off x="2700275" y="1123150"/>
            <a:ext cx="3743400" cy="939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4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E7F4F5"/>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5987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Titan One"/>
              <a:buNone/>
              <a:defRPr sz="2800">
                <a:solidFill>
                  <a:schemeClr val="dk1"/>
                </a:solidFill>
                <a:latin typeface="Titan One"/>
                <a:ea typeface="Titan One"/>
                <a:cs typeface="Titan One"/>
                <a:sym typeface="Titan One"/>
              </a:defRPr>
            </a:lvl1pPr>
            <a:lvl2pPr lvl="1">
              <a:spcBef>
                <a:spcPts val="0"/>
              </a:spcBef>
              <a:spcAft>
                <a:spcPts val="0"/>
              </a:spcAft>
              <a:buClr>
                <a:schemeClr val="dk1"/>
              </a:buClr>
              <a:buSzPts val="2800"/>
              <a:buFont typeface="Titan One"/>
              <a:buNone/>
              <a:defRPr sz="2800" b="1">
                <a:solidFill>
                  <a:schemeClr val="dk1"/>
                </a:solidFill>
                <a:latin typeface="Titan One"/>
                <a:ea typeface="Titan One"/>
                <a:cs typeface="Titan One"/>
                <a:sym typeface="Titan One"/>
              </a:defRPr>
            </a:lvl2pPr>
            <a:lvl3pPr lvl="2">
              <a:spcBef>
                <a:spcPts val="0"/>
              </a:spcBef>
              <a:spcAft>
                <a:spcPts val="0"/>
              </a:spcAft>
              <a:buClr>
                <a:schemeClr val="dk1"/>
              </a:buClr>
              <a:buSzPts val="2800"/>
              <a:buFont typeface="Titan One"/>
              <a:buNone/>
              <a:defRPr sz="2800" b="1">
                <a:solidFill>
                  <a:schemeClr val="dk1"/>
                </a:solidFill>
                <a:latin typeface="Titan One"/>
                <a:ea typeface="Titan One"/>
                <a:cs typeface="Titan One"/>
                <a:sym typeface="Titan One"/>
              </a:defRPr>
            </a:lvl3pPr>
            <a:lvl4pPr lvl="3">
              <a:spcBef>
                <a:spcPts val="0"/>
              </a:spcBef>
              <a:spcAft>
                <a:spcPts val="0"/>
              </a:spcAft>
              <a:buClr>
                <a:schemeClr val="dk1"/>
              </a:buClr>
              <a:buSzPts val="2800"/>
              <a:buFont typeface="Titan One"/>
              <a:buNone/>
              <a:defRPr sz="2800" b="1">
                <a:solidFill>
                  <a:schemeClr val="dk1"/>
                </a:solidFill>
                <a:latin typeface="Titan One"/>
                <a:ea typeface="Titan One"/>
                <a:cs typeface="Titan One"/>
                <a:sym typeface="Titan One"/>
              </a:defRPr>
            </a:lvl4pPr>
            <a:lvl5pPr lvl="4">
              <a:spcBef>
                <a:spcPts val="0"/>
              </a:spcBef>
              <a:spcAft>
                <a:spcPts val="0"/>
              </a:spcAft>
              <a:buClr>
                <a:schemeClr val="dk1"/>
              </a:buClr>
              <a:buSzPts val="2800"/>
              <a:buFont typeface="Titan One"/>
              <a:buNone/>
              <a:defRPr sz="2800" b="1">
                <a:solidFill>
                  <a:schemeClr val="dk1"/>
                </a:solidFill>
                <a:latin typeface="Titan One"/>
                <a:ea typeface="Titan One"/>
                <a:cs typeface="Titan One"/>
                <a:sym typeface="Titan One"/>
              </a:defRPr>
            </a:lvl5pPr>
            <a:lvl6pPr lvl="5">
              <a:spcBef>
                <a:spcPts val="0"/>
              </a:spcBef>
              <a:spcAft>
                <a:spcPts val="0"/>
              </a:spcAft>
              <a:buClr>
                <a:schemeClr val="dk1"/>
              </a:buClr>
              <a:buSzPts val="2800"/>
              <a:buFont typeface="Titan One"/>
              <a:buNone/>
              <a:defRPr sz="2800" b="1">
                <a:solidFill>
                  <a:schemeClr val="dk1"/>
                </a:solidFill>
                <a:latin typeface="Titan One"/>
                <a:ea typeface="Titan One"/>
                <a:cs typeface="Titan One"/>
                <a:sym typeface="Titan One"/>
              </a:defRPr>
            </a:lvl6pPr>
            <a:lvl7pPr lvl="6">
              <a:spcBef>
                <a:spcPts val="0"/>
              </a:spcBef>
              <a:spcAft>
                <a:spcPts val="0"/>
              </a:spcAft>
              <a:buClr>
                <a:schemeClr val="dk1"/>
              </a:buClr>
              <a:buSzPts val="2800"/>
              <a:buFont typeface="Titan One"/>
              <a:buNone/>
              <a:defRPr sz="2800" b="1">
                <a:solidFill>
                  <a:schemeClr val="dk1"/>
                </a:solidFill>
                <a:latin typeface="Titan One"/>
                <a:ea typeface="Titan One"/>
                <a:cs typeface="Titan One"/>
                <a:sym typeface="Titan One"/>
              </a:defRPr>
            </a:lvl7pPr>
            <a:lvl8pPr lvl="7">
              <a:spcBef>
                <a:spcPts val="0"/>
              </a:spcBef>
              <a:spcAft>
                <a:spcPts val="0"/>
              </a:spcAft>
              <a:buClr>
                <a:schemeClr val="dk1"/>
              </a:buClr>
              <a:buSzPts val="2800"/>
              <a:buFont typeface="Titan One"/>
              <a:buNone/>
              <a:defRPr sz="2800" b="1">
                <a:solidFill>
                  <a:schemeClr val="dk1"/>
                </a:solidFill>
                <a:latin typeface="Titan One"/>
                <a:ea typeface="Titan One"/>
                <a:cs typeface="Titan One"/>
                <a:sym typeface="Titan One"/>
              </a:defRPr>
            </a:lvl8pPr>
            <a:lvl9pPr lvl="8">
              <a:spcBef>
                <a:spcPts val="0"/>
              </a:spcBef>
              <a:spcAft>
                <a:spcPts val="0"/>
              </a:spcAft>
              <a:buClr>
                <a:schemeClr val="dk1"/>
              </a:buClr>
              <a:buSzPts val="2800"/>
              <a:buFont typeface="Titan One"/>
              <a:buNone/>
              <a:defRPr sz="2800" b="1">
                <a:solidFill>
                  <a:schemeClr val="dk1"/>
                </a:solidFill>
                <a:latin typeface="Titan One"/>
                <a:ea typeface="Titan One"/>
                <a:cs typeface="Titan One"/>
                <a:sym typeface="Titan One"/>
              </a:defRPr>
            </a:lvl9pPr>
          </a:lstStyle>
          <a:p>
            <a:endParaRPr/>
          </a:p>
        </p:txBody>
      </p:sp>
      <p:sp>
        <p:nvSpPr>
          <p:cNvPr id="7" name="Google Shape;7;p1"/>
          <p:cNvSpPr txBox="1">
            <a:spLocks noGrp="1"/>
          </p:cNvSpPr>
          <p:nvPr>
            <p:ph type="body" idx="1"/>
          </p:nvPr>
        </p:nvSpPr>
        <p:spPr>
          <a:xfrm>
            <a:off x="311700" y="116732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1pPr>
            <a:lvl2pPr marL="914400" lvl="1" indent="-317500">
              <a:lnSpc>
                <a:spcPct val="115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2pPr>
            <a:lvl3pPr marL="1371600" lvl="2" indent="-317500">
              <a:lnSpc>
                <a:spcPct val="115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3pPr>
            <a:lvl4pPr marL="1828800" lvl="3" indent="-317500">
              <a:lnSpc>
                <a:spcPct val="115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4pPr>
            <a:lvl5pPr marL="2286000" lvl="4" indent="-317500">
              <a:lnSpc>
                <a:spcPct val="115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5pPr>
            <a:lvl6pPr marL="2743200" lvl="5" indent="-317500">
              <a:lnSpc>
                <a:spcPct val="115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6pPr>
            <a:lvl7pPr marL="3200400" lvl="6" indent="-317500">
              <a:lnSpc>
                <a:spcPct val="115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7pPr>
            <a:lvl8pPr marL="3657600" lvl="7" indent="-317500">
              <a:lnSpc>
                <a:spcPct val="115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8pPr>
            <a:lvl9pPr marL="4114800" lvl="8" indent="-317500">
              <a:lnSpc>
                <a:spcPct val="115000"/>
              </a:lnSpc>
              <a:spcBef>
                <a:spcPts val="1600"/>
              </a:spcBef>
              <a:spcAft>
                <a:spcPts val="1600"/>
              </a:spcAft>
              <a:buClr>
                <a:schemeClr val="dk1"/>
              </a:buClr>
              <a:buSzPts val="1400"/>
              <a:buFont typeface="Catamaran"/>
              <a:buChar char="■"/>
              <a:defRPr>
                <a:solidFill>
                  <a:schemeClr val="dk1"/>
                </a:solidFill>
                <a:latin typeface="Catamaran"/>
                <a:ea typeface="Catamaran"/>
                <a:cs typeface="Catamaran"/>
                <a:sym typeface="Catamaran"/>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71"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95"/>
        <p:cNvGrpSpPr/>
        <p:nvPr/>
      </p:nvGrpSpPr>
      <p:grpSpPr>
        <a:xfrm>
          <a:off x="0" y="0"/>
          <a:ext cx="0" cy="0"/>
          <a:chOff x="0" y="0"/>
          <a:chExt cx="0" cy="0"/>
        </a:xfrm>
      </p:grpSpPr>
      <p:sp>
        <p:nvSpPr>
          <p:cNvPr id="296" name="Google Shape;296;p2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97" name="Google Shape;297;p2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8"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xml"/><Relationship Id="rId1" Type="http://schemas.openxmlformats.org/officeDocument/2006/relationships/slideLayout" Target="../slideLayouts/slideLayout8.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27.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8" Type="http://schemas.openxmlformats.org/officeDocument/2006/relationships/image" Target="../media/image5.png"/><Relationship Id="rId13" Type="http://schemas.openxmlformats.org/officeDocument/2006/relationships/image" Target="../media/image10.gif"/><Relationship Id="rId18" Type="http://schemas.openxmlformats.org/officeDocument/2006/relationships/slide" Target="slide44.xml"/><Relationship Id="rId26" Type="http://schemas.openxmlformats.org/officeDocument/2006/relationships/image" Target="../media/image19.png"/><Relationship Id="rId3" Type="http://schemas.openxmlformats.org/officeDocument/2006/relationships/slideLayout" Target="../slideLayouts/slideLayout21.xml"/><Relationship Id="rId21" Type="http://schemas.openxmlformats.org/officeDocument/2006/relationships/slide" Target="slide4.xml"/><Relationship Id="rId7" Type="http://schemas.openxmlformats.org/officeDocument/2006/relationships/image" Target="../media/image4.png"/><Relationship Id="rId12" Type="http://schemas.openxmlformats.org/officeDocument/2006/relationships/image" Target="../media/image9.png"/><Relationship Id="rId17" Type="http://schemas.openxmlformats.org/officeDocument/2006/relationships/image" Target="../media/image14.gif"/><Relationship Id="rId25" Type="http://schemas.openxmlformats.org/officeDocument/2006/relationships/slide" Target="slide6.xml"/><Relationship Id="rId2" Type="http://schemas.openxmlformats.org/officeDocument/2006/relationships/audio" Target="../media/media1.wma"/><Relationship Id="rId16" Type="http://schemas.openxmlformats.org/officeDocument/2006/relationships/image" Target="../media/image13.png"/><Relationship Id="rId20" Type="http://schemas.openxmlformats.org/officeDocument/2006/relationships/image" Target="../media/image16.png"/><Relationship Id="rId29" Type="http://schemas.openxmlformats.org/officeDocument/2006/relationships/slide" Target="slide8.xml"/><Relationship Id="rId1" Type="http://schemas.microsoft.com/office/2007/relationships/media" Target="../media/media1.wma"/><Relationship Id="rId6" Type="http://schemas.openxmlformats.org/officeDocument/2006/relationships/image" Target="../media/image3.png"/><Relationship Id="rId11" Type="http://schemas.openxmlformats.org/officeDocument/2006/relationships/image" Target="../media/image8.png"/><Relationship Id="rId24" Type="http://schemas.openxmlformats.org/officeDocument/2006/relationships/image" Target="../media/image18.png"/><Relationship Id="rId32" Type="http://schemas.openxmlformats.org/officeDocument/2006/relationships/image" Target="../media/image22.png"/><Relationship Id="rId5" Type="http://schemas.openxmlformats.org/officeDocument/2006/relationships/image" Target="../media/image2.png"/><Relationship Id="rId15" Type="http://schemas.openxmlformats.org/officeDocument/2006/relationships/image" Target="../media/image12.gif"/><Relationship Id="rId23" Type="http://schemas.openxmlformats.org/officeDocument/2006/relationships/slide" Target="slide5.xml"/><Relationship Id="rId28" Type="http://schemas.openxmlformats.org/officeDocument/2006/relationships/image" Target="../media/image20.png"/><Relationship Id="rId10" Type="http://schemas.openxmlformats.org/officeDocument/2006/relationships/image" Target="../media/image7.png"/><Relationship Id="rId19" Type="http://schemas.openxmlformats.org/officeDocument/2006/relationships/image" Target="../media/image15.png"/><Relationship Id="rId31" Type="http://schemas.openxmlformats.org/officeDocument/2006/relationships/slide" Target="slide9.xml"/><Relationship Id="rId4" Type="http://schemas.openxmlformats.org/officeDocument/2006/relationships/audio" Target="../media/audio1.wav"/><Relationship Id="rId9" Type="http://schemas.openxmlformats.org/officeDocument/2006/relationships/image" Target="../media/image6.png"/><Relationship Id="rId14" Type="http://schemas.openxmlformats.org/officeDocument/2006/relationships/image" Target="../media/image11.gif"/><Relationship Id="rId22" Type="http://schemas.openxmlformats.org/officeDocument/2006/relationships/image" Target="../media/image17.png"/><Relationship Id="rId27" Type="http://schemas.openxmlformats.org/officeDocument/2006/relationships/slide" Target="slide7.xml"/><Relationship Id="rId30" Type="http://schemas.openxmlformats.org/officeDocument/2006/relationships/image" Target="../media/image21.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1.xml"/></Relationships>
</file>

<file path=ppt/slides/_rels/slide33.xml.rels><?xml version="1.0" encoding="UTF-8" standalone="yes"?>
<Relationships xmlns="http://schemas.openxmlformats.org/package/2006/relationships"><Relationship Id="rId3" Type="http://schemas.openxmlformats.org/officeDocument/2006/relationships/hyperlink" Target="https://docs.google.com/spreadsheets/d/1E_Io6QGd2rLOXQFoQMCHawGxtjMT1cTDDWnepM9ohNA/copy" TargetMode="External"/><Relationship Id="rId2" Type="http://schemas.openxmlformats.org/officeDocument/2006/relationships/notesSlide" Target="../notesSlides/notesSlide20.xml"/><Relationship Id="rId1" Type="http://schemas.openxmlformats.org/officeDocument/2006/relationships/slideLayout" Target="../slideLayouts/slideLayout6.xml"/><Relationship Id="rId5" Type="http://schemas.openxmlformats.org/officeDocument/2006/relationships/image" Target="../media/image33.png"/><Relationship Id="rId4" Type="http://schemas.openxmlformats.org/officeDocument/2006/relationships/image" Target="../media/image32.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audio" Target="../media/audio2.wav"/><Relationship Id="rId1" Type="http://schemas.openxmlformats.org/officeDocument/2006/relationships/slideLayout" Target="../slideLayouts/slideLayout21.xml"/><Relationship Id="rId4" Type="http://schemas.openxmlformats.org/officeDocument/2006/relationships/image" Target="../media/image23.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8" Type="http://schemas.openxmlformats.org/officeDocument/2006/relationships/hyperlink" Target="https://www.freepik.com/free-photo/girl-playing-with-toy_1267793.htm/?utm_source=slidesgo_template&amp;utm_medium=referral-link&amp;utm_campaign=sg_resources&amp;utm_content=freepik" TargetMode="External"/><Relationship Id="rId3" Type="http://schemas.openxmlformats.org/officeDocument/2006/relationships/hyperlink" Target="https://www.freepik.com/free-vector/template-kids-birthday-invitation_5617502.htm/?utm_source=slidesgo_template&amp;utm_medium=referral-link&amp;utm_campaign=sg_resources&amp;utm_content=freepik" TargetMode="External"/><Relationship Id="rId7" Type="http://schemas.openxmlformats.org/officeDocument/2006/relationships/hyperlink" Target="https://www.freepik.com/free-vector/emoji-collection_4565283.htm/?utm_source=slidesgo_template&amp;utm_medium=referral-link&amp;utm_campaign=sg_resources&amp;utm_content=freepik" TargetMode="External"/><Relationship Id="rId2" Type="http://schemas.openxmlformats.org/officeDocument/2006/relationships/notesSlide" Target="../notesSlides/notesSlide30.xml"/><Relationship Id="rId1" Type="http://schemas.openxmlformats.org/officeDocument/2006/relationships/slideLayout" Target="../slideLayouts/slideLayout3.xml"/><Relationship Id="rId6" Type="http://schemas.openxmlformats.org/officeDocument/2006/relationships/hyperlink" Target="https://www.freepik.com/free-vector/different-cute-illustrated-animals-collection_5328972.htm/?utm_source=slidesgo_template&amp;utm_medium=referral-link&amp;utm_campaign=sg_resources&amp;utm_content=freepik" TargetMode="External"/><Relationship Id="rId5" Type="http://schemas.openxmlformats.org/officeDocument/2006/relationships/hyperlink" Target="https://www.freepik.com/free-vector/back-school-animals-ready-study-set_5328667.htm/?utm_source=slidesgo_template&amp;utm_medium=referral-link&amp;utm_campaign=sg_resources&amp;utm_content=freepik" TargetMode="External"/><Relationship Id="rId4" Type="http://schemas.openxmlformats.org/officeDocument/2006/relationships/hyperlink" Target="https://www.freepik.com/free-vector/hand-drawn-childrens-day-illustration_5775216.htm/?utm_source=slidesgo_template&amp;utm_medium=referral-link&amp;utm_campaign=sg_resources&amp;utm_content=freepik" TargetMode="External"/><Relationship Id="rId9" Type="http://schemas.openxmlformats.org/officeDocument/2006/relationships/hyperlink" Target="https://www.freepik.com/free-photo/close-up-girl-s-hand-drawing-house-with-colored-pencil-paper-against-white-backdrop_3717116.htm#page=3&amp;query=girl+painted+hand&amp;position=25/?utm_source=slidesgo_template&amp;utm_medium=referral-link&amp;utm_campaign=sg_resources&amp;utm_content=freepik" TargetMode="External"/></Relationships>
</file>

<file path=ppt/slides/_rels/slide4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1.xml"/><Relationship Id="rId1" Type="http://schemas.openxmlformats.org/officeDocument/2006/relationships/slideLayout" Target="../slideLayouts/slideLayout22.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41.xml"/></Relationships>
</file>

<file path=ppt/slides/_rels/slide45.xml.rels><?xml version="1.0" encoding="UTF-8" standalone="yes"?>
<Relationships xmlns="http://schemas.openxmlformats.org/package/2006/relationships"><Relationship Id="rId3" Type="http://schemas.openxmlformats.org/officeDocument/2006/relationships/hyperlink" Target="https://fonts.google.com/specimen/Titan+One" TargetMode="External"/><Relationship Id="rId2" Type="http://schemas.openxmlformats.org/officeDocument/2006/relationships/notesSlide" Target="../notesSlides/notesSlide32.xml"/><Relationship Id="rId1" Type="http://schemas.openxmlformats.org/officeDocument/2006/relationships/slideLayout" Target="../slideLayouts/slideLayout22.xml"/><Relationship Id="rId4" Type="http://schemas.openxmlformats.org/officeDocument/2006/relationships/hyperlink" Target="https://fonts.google.com/specimen/Catamaran" TargetMode="Externa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2.xml"/></Relationships>
</file>

<file path=ppt/slides/_rels/slide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audio" Target="../media/audio2.wav"/><Relationship Id="rId1" Type="http://schemas.openxmlformats.org/officeDocument/2006/relationships/slideLayout" Target="../slideLayouts/slideLayout21.xml"/><Relationship Id="rId4" Type="http://schemas.openxmlformats.org/officeDocument/2006/relationships/image" Target="../media/image23.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2.xml"/></Relationships>
</file>

<file path=ppt/slides/_rels/slide52.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9.xml"/><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2.xml"/></Relationships>
</file>

<file path=ppt/slides/_rels/slide5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6.xml"/><Relationship Id="rId1" Type="http://schemas.openxmlformats.org/officeDocument/2006/relationships/slideLayout" Target="../slideLayouts/slideLayout22.xml"/><Relationship Id="rId4" Type="http://schemas.openxmlformats.org/officeDocument/2006/relationships/image" Target="../media/image36.png"/></Relationships>
</file>

<file path=ppt/slides/_rels/slide6.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audio" Target="../media/audio2.wav"/><Relationship Id="rId1" Type="http://schemas.openxmlformats.org/officeDocument/2006/relationships/slideLayout" Target="../slideLayouts/slideLayout21.xml"/><Relationship Id="rId4" Type="http://schemas.openxmlformats.org/officeDocument/2006/relationships/image" Target="../media/image23.png"/></Relationships>
</file>

<file path=ppt/slides/_rels/slide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audio" Target="../media/audio2.wav"/><Relationship Id="rId1" Type="http://schemas.openxmlformats.org/officeDocument/2006/relationships/slideLayout" Target="../slideLayouts/slideLayout21.xml"/><Relationship Id="rId4" Type="http://schemas.openxmlformats.org/officeDocument/2006/relationships/image" Target="../media/image23.png"/></Relationships>
</file>

<file path=ppt/slides/_rels/slide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audio" Target="../media/audio2.wav"/><Relationship Id="rId1" Type="http://schemas.openxmlformats.org/officeDocument/2006/relationships/slideLayout" Target="../slideLayouts/slideLayout21.xml"/><Relationship Id="rId4" Type="http://schemas.openxmlformats.org/officeDocument/2006/relationships/image" Target="../media/image23.png"/></Relationships>
</file>

<file path=ppt/slides/_rels/slide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audio" Target="../media/audio2.wav"/><Relationship Id="rId1" Type="http://schemas.openxmlformats.org/officeDocument/2006/relationships/slideLayout" Target="../slideLayouts/slideLayout21.xml"/><Relationship Id="rId4" Type="http://schemas.openxmlformats.org/officeDocument/2006/relationships/image" Target="../media/image2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177367"/>
            <a:ext cx="7081838" cy="49701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TextBox 2"/>
          <p:cNvSpPr txBox="1"/>
          <p:nvPr/>
        </p:nvSpPr>
        <p:spPr>
          <a:xfrm>
            <a:off x="76200" y="64353"/>
            <a:ext cx="1219200" cy="830997"/>
          </a:xfrm>
          <a:prstGeom prst="rect">
            <a:avLst/>
          </a:prstGeom>
          <a:noFill/>
        </p:spPr>
        <p:txBody>
          <a:bodyPr wrap="square" rtlCol="0">
            <a:spAutoFit/>
          </a:bodyPr>
          <a:lstStyle/>
          <a:p>
            <a:pPr algn="ctr"/>
            <a:r>
              <a:rPr lang="en-US" sz="2400" b="1" dirty="0" smtClean="0">
                <a:solidFill>
                  <a:srgbClr val="FF0000"/>
                </a:solidFill>
                <a:latin typeface="Times New Roman" pitchFamily="18" charset="0"/>
                <a:cs typeface="Times New Roman" pitchFamily="18" charset="0"/>
              </a:rPr>
              <a:t>MỞ ĐẦU</a:t>
            </a:r>
            <a:endParaRPr lang="en-US" sz="2400" b="1" dirty="0">
              <a:solidFill>
                <a:srgbClr val="FF0000"/>
              </a:solidFill>
              <a:latin typeface="Times New Roman" pitchFamily="18" charset="0"/>
              <a:cs typeface="Times New Roman" pitchFamily="18" charset="0"/>
            </a:endParaRPr>
          </a:p>
        </p:txBody>
      </p:sp>
      <p:sp>
        <p:nvSpPr>
          <p:cNvPr id="4" name="TextBox 3"/>
          <p:cNvSpPr txBox="1"/>
          <p:nvPr/>
        </p:nvSpPr>
        <p:spPr>
          <a:xfrm>
            <a:off x="1752600" y="-19050"/>
            <a:ext cx="6781800" cy="830997"/>
          </a:xfrm>
          <a:prstGeom prst="rect">
            <a:avLst/>
          </a:prstGeom>
          <a:noFill/>
        </p:spPr>
        <p:txBody>
          <a:bodyPr wrap="square" rtlCol="0">
            <a:spAutoFit/>
          </a:bodyPr>
          <a:lstStyle/>
          <a:p>
            <a:pPr algn="ctr"/>
            <a:r>
              <a:rPr lang="en-US" sz="2400" b="1" i="1" dirty="0" smtClean="0">
                <a:latin typeface="Times New Roman" pitchFamily="18" charset="0"/>
                <a:cs typeface="Times New Roman" pitchFamily="18" charset="0"/>
              </a:rPr>
              <a:t>? </a:t>
            </a:r>
            <a:r>
              <a:rPr lang="en-US" sz="2400" b="1" i="1" dirty="0" err="1" smtClean="0">
                <a:latin typeface="Times New Roman" pitchFamily="18" charset="0"/>
                <a:cs typeface="Times New Roman" pitchFamily="18" charset="0"/>
              </a:rPr>
              <a:t>Quan</a:t>
            </a:r>
            <a:r>
              <a:rPr lang="en-US" sz="2400" b="1" i="1" dirty="0" smtClean="0">
                <a:latin typeface="Times New Roman" pitchFamily="18" charset="0"/>
                <a:cs typeface="Times New Roman" pitchFamily="18" charset="0"/>
              </a:rPr>
              <a:t> </a:t>
            </a:r>
            <a:r>
              <a:rPr lang="en-US" sz="2400" b="1" i="1" dirty="0" err="1" smtClean="0">
                <a:latin typeface="Times New Roman" pitchFamily="18" charset="0"/>
                <a:cs typeface="Times New Roman" pitchFamily="18" charset="0"/>
              </a:rPr>
              <a:t>sát</a:t>
            </a:r>
            <a:r>
              <a:rPr lang="en-US" sz="2400" b="1" i="1" dirty="0" smtClean="0">
                <a:latin typeface="Times New Roman" pitchFamily="18" charset="0"/>
                <a:cs typeface="Times New Roman" pitchFamily="18" charset="0"/>
              </a:rPr>
              <a:t> </a:t>
            </a:r>
            <a:r>
              <a:rPr lang="en-US" sz="2400" b="1" i="1" dirty="0" err="1" smtClean="0">
                <a:latin typeface="Times New Roman" pitchFamily="18" charset="0"/>
                <a:cs typeface="Times New Roman" pitchFamily="18" charset="0"/>
              </a:rPr>
              <a:t>bức</a:t>
            </a:r>
            <a:r>
              <a:rPr lang="en-US" sz="2400" b="1" i="1" dirty="0" smtClean="0">
                <a:latin typeface="Times New Roman" pitchFamily="18" charset="0"/>
                <a:cs typeface="Times New Roman" pitchFamily="18" charset="0"/>
              </a:rPr>
              <a:t> </a:t>
            </a:r>
            <a:r>
              <a:rPr lang="en-US" sz="2400" b="1" i="1" dirty="0" err="1" smtClean="0">
                <a:latin typeface="Times New Roman" pitchFamily="18" charset="0"/>
                <a:cs typeface="Times New Roman" pitchFamily="18" charset="0"/>
              </a:rPr>
              <a:t>tranh</a:t>
            </a:r>
            <a:r>
              <a:rPr lang="en-US" sz="2400" b="1" i="1" dirty="0" smtClean="0">
                <a:latin typeface="Times New Roman" pitchFamily="18" charset="0"/>
                <a:cs typeface="Times New Roman" pitchFamily="18" charset="0"/>
              </a:rPr>
              <a:t> </a:t>
            </a:r>
            <a:r>
              <a:rPr lang="en-US" sz="2400" b="1" i="1" dirty="0" err="1" smtClean="0">
                <a:latin typeface="Times New Roman" pitchFamily="18" charset="0"/>
                <a:cs typeface="Times New Roman" pitchFamily="18" charset="0"/>
              </a:rPr>
              <a:t>bên</a:t>
            </a:r>
            <a:r>
              <a:rPr lang="en-US" sz="2400" b="1" i="1" dirty="0" smtClean="0">
                <a:latin typeface="Times New Roman" pitchFamily="18" charset="0"/>
                <a:cs typeface="Times New Roman" pitchFamily="18" charset="0"/>
              </a:rPr>
              <a:t> </a:t>
            </a:r>
            <a:r>
              <a:rPr lang="en-US" sz="2400" b="1" i="1" dirty="0" err="1" smtClean="0">
                <a:latin typeface="Times New Roman" pitchFamily="18" charset="0"/>
                <a:cs typeface="Times New Roman" pitchFamily="18" charset="0"/>
              </a:rPr>
              <a:t>dưới</a:t>
            </a:r>
            <a:r>
              <a:rPr lang="en-US" sz="2400" b="1" i="1" dirty="0" smtClean="0">
                <a:latin typeface="Times New Roman" pitchFamily="18" charset="0"/>
                <a:cs typeface="Times New Roman" pitchFamily="18" charset="0"/>
              </a:rPr>
              <a:t> </a:t>
            </a:r>
            <a:r>
              <a:rPr lang="en-US" sz="2400" b="1" i="1" dirty="0" err="1" smtClean="0">
                <a:latin typeface="Times New Roman" pitchFamily="18" charset="0"/>
                <a:cs typeface="Times New Roman" pitchFamily="18" charset="0"/>
              </a:rPr>
              <a:t>và</a:t>
            </a:r>
            <a:r>
              <a:rPr lang="en-US" sz="2400" b="1" i="1" dirty="0" smtClean="0">
                <a:latin typeface="Times New Roman" pitchFamily="18" charset="0"/>
                <a:cs typeface="Times New Roman" pitchFamily="18" charset="0"/>
              </a:rPr>
              <a:t> </a:t>
            </a:r>
            <a:r>
              <a:rPr lang="en-US" sz="2400" b="1" i="1" dirty="0" err="1" smtClean="0">
                <a:latin typeface="Times New Roman" pitchFamily="18" charset="0"/>
                <a:cs typeface="Times New Roman" pitchFamily="18" charset="0"/>
              </a:rPr>
              <a:t>cho</a:t>
            </a:r>
            <a:r>
              <a:rPr lang="en-US" sz="2400" b="1" i="1" dirty="0">
                <a:latin typeface="Times New Roman" pitchFamily="18" charset="0"/>
                <a:cs typeface="Times New Roman" pitchFamily="18" charset="0"/>
              </a:rPr>
              <a:t> </a:t>
            </a:r>
            <a:r>
              <a:rPr lang="en-US" sz="2400" b="1" i="1" dirty="0" err="1" smtClean="0">
                <a:latin typeface="Times New Roman" pitchFamily="18" charset="0"/>
                <a:cs typeface="Times New Roman" pitchFamily="18" charset="0"/>
              </a:rPr>
              <a:t>biết</a:t>
            </a:r>
            <a:r>
              <a:rPr lang="en-US" sz="2400" b="1" i="1" dirty="0" smtClean="0">
                <a:latin typeface="Times New Roman" pitchFamily="18" charset="0"/>
                <a:cs typeface="Times New Roman" pitchFamily="18" charset="0"/>
              </a:rPr>
              <a:t>: </a:t>
            </a:r>
          </a:p>
          <a:p>
            <a:pPr algn="ctr"/>
            <a:r>
              <a:rPr lang="en-US" sz="2400" b="1" i="1" dirty="0" err="1" smtClean="0">
                <a:latin typeface="Times New Roman" pitchFamily="18" charset="0"/>
                <a:cs typeface="Times New Roman" pitchFamily="18" charset="0"/>
              </a:rPr>
              <a:t>Em</a:t>
            </a:r>
            <a:r>
              <a:rPr lang="en-US" sz="2400" b="1" i="1" dirty="0" smtClean="0">
                <a:latin typeface="Times New Roman" pitchFamily="18" charset="0"/>
                <a:cs typeface="Times New Roman" pitchFamily="18" charset="0"/>
              </a:rPr>
              <a:t> </a:t>
            </a:r>
            <a:r>
              <a:rPr lang="en-US" sz="2400" b="1" i="1" dirty="0" err="1" smtClean="0">
                <a:latin typeface="Times New Roman" pitchFamily="18" charset="0"/>
                <a:cs typeface="Times New Roman" pitchFamily="18" charset="0"/>
              </a:rPr>
              <a:t>có</a:t>
            </a:r>
            <a:r>
              <a:rPr lang="en-US" sz="2400" b="1" i="1" dirty="0" smtClean="0">
                <a:latin typeface="Times New Roman" pitchFamily="18" charset="0"/>
                <a:cs typeface="Times New Roman" pitchFamily="18" charset="0"/>
              </a:rPr>
              <a:t> </a:t>
            </a:r>
            <a:r>
              <a:rPr lang="en-US" sz="2400" b="1" i="1" dirty="0" err="1" smtClean="0">
                <a:latin typeface="Times New Roman" pitchFamily="18" charset="0"/>
                <a:cs typeface="Times New Roman" pitchFamily="18" charset="0"/>
              </a:rPr>
              <a:t>suy</a:t>
            </a:r>
            <a:r>
              <a:rPr lang="en-US" sz="2400" b="1" i="1" dirty="0" smtClean="0">
                <a:latin typeface="Times New Roman" pitchFamily="18" charset="0"/>
                <a:cs typeface="Times New Roman" pitchFamily="18" charset="0"/>
              </a:rPr>
              <a:t> </a:t>
            </a:r>
            <a:r>
              <a:rPr lang="en-US" sz="2400" b="1" i="1" dirty="0" err="1" smtClean="0">
                <a:latin typeface="Times New Roman" pitchFamily="18" charset="0"/>
                <a:cs typeface="Times New Roman" pitchFamily="18" charset="0"/>
              </a:rPr>
              <a:t>nghĩ</a:t>
            </a:r>
            <a:r>
              <a:rPr lang="en-US" sz="2400" b="1" i="1" dirty="0" smtClean="0">
                <a:latin typeface="Times New Roman" pitchFamily="18" charset="0"/>
                <a:cs typeface="Times New Roman" pitchFamily="18" charset="0"/>
              </a:rPr>
              <a:t> </a:t>
            </a:r>
            <a:r>
              <a:rPr lang="en-US" sz="2400" b="1" i="1" dirty="0" err="1" smtClean="0">
                <a:latin typeface="Times New Roman" pitchFamily="18" charset="0"/>
                <a:cs typeface="Times New Roman" pitchFamily="18" charset="0"/>
              </a:rPr>
              <a:t>gì</a:t>
            </a:r>
            <a:r>
              <a:rPr lang="en-US" sz="2400" b="1" i="1" dirty="0" smtClean="0">
                <a:latin typeface="Times New Roman" pitchFamily="18" charset="0"/>
                <a:cs typeface="Times New Roman" pitchFamily="18" charset="0"/>
              </a:rPr>
              <a:t> qua </a:t>
            </a:r>
            <a:r>
              <a:rPr lang="en-US" sz="2400" b="1" i="1" dirty="0" err="1" smtClean="0">
                <a:latin typeface="Times New Roman" pitchFamily="18" charset="0"/>
                <a:cs typeface="Times New Roman" pitchFamily="18" charset="0"/>
              </a:rPr>
              <a:t>bức</a:t>
            </a:r>
            <a:r>
              <a:rPr lang="en-US" sz="2400" b="1" i="1" dirty="0" smtClean="0">
                <a:latin typeface="Times New Roman" pitchFamily="18" charset="0"/>
                <a:cs typeface="Times New Roman" pitchFamily="18" charset="0"/>
              </a:rPr>
              <a:t> </a:t>
            </a:r>
            <a:r>
              <a:rPr lang="en-US" sz="2400" b="1" i="1" dirty="0" err="1" smtClean="0">
                <a:latin typeface="Times New Roman" pitchFamily="18" charset="0"/>
                <a:cs typeface="Times New Roman" pitchFamily="18" charset="0"/>
              </a:rPr>
              <a:t>tranh</a:t>
            </a:r>
            <a:r>
              <a:rPr lang="en-US" sz="2400" b="1" i="1" dirty="0" smtClean="0">
                <a:latin typeface="Times New Roman" pitchFamily="18" charset="0"/>
                <a:cs typeface="Times New Roman" pitchFamily="18" charset="0"/>
              </a:rPr>
              <a:t>?</a:t>
            </a:r>
            <a:endParaRPr lang="en-US" sz="2400" b="1" i="1" dirty="0">
              <a:latin typeface="Times New Roman" pitchFamily="18" charset="0"/>
              <a:cs typeface="Times New Roman" pitchFamily="18" charset="0"/>
            </a:endParaRPr>
          </a:p>
        </p:txBody>
      </p:sp>
    </p:spTree>
    <p:extLst>
      <p:ext uri="{BB962C8B-B14F-4D97-AF65-F5344CB8AC3E}">
        <p14:creationId xmlns:p14="http://schemas.microsoft.com/office/powerpoint/2010/main" val="3593345515"/>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439"/>
        <p:cNvGrpSpPr/>
        <p:nvPr/>
      </p:nvGrpSpPr>
      <p:grpSpPr>
        <a:xfrm>
          <a:off x="0" y="0"/>
          <a:ext cx="0" cy="0"/>
          <a:chOff x="0" y="0"/>
          <a:chExt cx="0" cy="0"/>
        </a:xfrm>
      </p:grpSpPr>
      <p:sp>
        <p:nvSpPr>
          <p:cNvPr id="440" name="Google Shape;440;p26"/>
          <p:cNvSpPr txBox="1">
            <a:spLocks noGrp="1"/>
          </p:cNvSpPr>
          <p:nvPr>
            <p:ph type="ctrTitle"/>
          </p:nvPr>
        </p:nvSpPr>
        <p:spPr>
          <a:xfrm>
            <a:off x="381000" y="756050"/>
            <a:ext cx="2042700" cy="715500"/>
          </a:xfrm>
          <a:prstGeom prst="rect">
            <a:avLst/>
          </a:prstGeom>
        </p:spPr>
        <p:txBody>
          <a:bodyPr spcFirstLastPara="1" wrap="square" lIns="91425" tIns="91425" rIns="91425" bIns="91425" anchor="b" anchorCtr="0">
            <a:noAutofit/>
          </a:bodyPr>
          <a:lstStyle/>
          <a:p>
            <a:pPr marL="0" lvl="0" indent="0" algn="just" rtl="0">
              <a:spcBef>
                <a:spcPts val="0"/>
              </a:spcBef>
              <a:spcAft>
                <a:spcPts val="0"/>
              </a:spcAft>
              <a:buNone/>
            </a:pPr>
            <a:r>
              <a:rPr lang="en" sz="2400" dirty="0" smtClean="0">
                <a:solidFill>
                  <a:srgbClr val="FF0000"/>
                </a:solidFill>
                <a:latin typeface="Times New Roman" pitchFamily="18" charset="0"/>
                <a:cs typeface="Times New Roman" pitchFamily="18" charset="0"/>
              </a:rPr>
              <a:t>An-phông-xơ Đô-đê</a:t>
            </a:r>
            <a:endParaRPr sz="2400" dirty="0">
              <a:solidFill>
                <a:srgbClr val="FF0000"/>
              </a:solidFill>
              <a:latin typeface="Times New Roman" pitchFamily="18" charset="0"/>
              <a:cs typeface="Times New Roman" pitchFamily="18" charset="0"/>
            </a:endParaRPr>
          </a:p>
        </p:txBody>
      </p:sp>
      <p:sp>
        <p:nvSpPr>
          <p:cNvPr id="442" name="Google Shape;442;p26"/>
          <p:cNvSpPr txBox="1">
            <a:spLocks noGrp="1"/>
          </p:cNvSpPr>
          <p:nvPr>
            <p:ph type="title" idx="2"/>
          </p:nvPr>
        </p:nvSpPr>
        <p:spPr>
          <a:xfrm>
            <a:off x="533400" y="266447"/>
            <a:ext cx="1380600" cy="42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01</a:t>
            </a:r>
            <a:endParaRPr dirty="0"/>
          </a:p>
        </p:txBody>
      </p:sp>
      <p:sp>
        <p:nvSpPr>
          <p:cNvPr id="443" name="Google Shape;443;p26"/>
          <p:cNvSpPr txBox="1">
            <a:spLocks noGrp="1"/>
          </p:cNvSpPr>
          <p:nvPr>
            <p:ph type="ctrTitle" idx="3"/>
          </p:nvPr>
        </p:nvSpPr>
        <p:spPr>
          <a:xfrm>
            <a:off x="381000" y="2313450"/>
            <a:ext cx="1737900" cy="71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dirty="0" smtClean="0">
                <a:solidFill>
                  <a:srgbClr val="FF0000"/>
                </a:solidFill>
                <a:latin typeface="Times New Roman" pitchFamily="18" charset="0"/>
                <a:cs typeface="Times New Roman" pitchFamily="18" charset="0"/>
              </a:rPr>
              <a:t>(1840-1897)</a:t>
            </a:r>
            <a:endParaRPr sz="2400" dirty="0">
              <a:solidFill>
                <a:srgbClr val="FF0000"/>
              </a:solidFill>
              <a:latin typeface="Times New Roman" pitchFamily="18" charset="0"/>
              <a:cs typeface="Times New Roman" pitchFamily="18" charset="0"/>
            </a:endParaRPr>
          </a:p>
        </p:txBody>
      </p:sp>
      <p:sp>
        <p:nvSpPr>
          <p:cNvPr id="445" name="Google Shape;445;p26"/>
          <p:cNvSpPr txBox="1">
            <a:spLocks noGrp="1"/>
          </p:cNvSpPr>
          <p:nvPr>
            <p:ph type="title" idx="5"/>
          </p:nvPr>
        </p:nvSpPr>
        <p:spPr>
          <a:xfrm>
            <a:off x="3267587" y="209550"/>
            <a:ext cx="1380600" cy="42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02</a:t>
            </a:r>
            <a:endParaRPr dirty="0"/>
          </a:p>
        </p:txBody>
      </p:sp>
      <p:sp>
        <p:nvSpPr>
          <p:cNvPr id="446" name="Google Shape;446;p26"/>
          <p:cNvSpPr txBox="1">
            <a:spLocks noGrp="1"/>
          </p:cNvSpPr>
          <p:nvPr>
            <p:ph type="ctrTitle" idx="6"/>
          </p:nvPr>
        </p:nvSpPr>
        <p:spPr>
          <a:xfrm>
            <a:off x="2514600" y="1137050"/>
            <a:ext cx="2819400" cy="715500"/>
          </a:xfrm>
          <a:prstGeom prst="rect">
            <a:avLst/>
          </a:prstGeom>
        </p:spPr>
        <p:txBody>
          <a:bodyPr spcFirstLastPara="1" wrap="square" lIns="91425" tIns="91425" rIns="91425" bIns="91425" anchor="b" anchorCtr="0">
            <a:noAutofit/>
          </a:bodyPr>
          <a:lstStyle/>
          <a:p>
            <a:pPr marL="0" lvl="0" indent="0" algn="just" rtl="0">
              <a:spcBef>
                <a:spcPts val="0"/>
              </a:spcBef>
              <a:spcAft>
                <a:spcPts val="0"/>
              </a:spcAft>
              <a:buNone/>
            </a:pPr>
            <a:r>
              <a:rPr lang="en" sz="2400" dirty="0" smtClean="0">
                <a:solidFill>
                  <a:srgbClr val="FF0000"/>
                </a:solidFill>
                <a:latin typeface="Times New Roman" pitchFamily="18" charset="0"/>
                <a:cs typeface="Times New Roman" pitchFamily="18" charset="0"/>
              </a:rPr>
              <a:t>Là nhà văn hiện thực và nhân đạo chủ nghĩa lớn của Pháp</a:t>
            </a:r>
            <a:endParaRPr sz="2400" dirty="0">
              <a:solidFill>
                <a:srgbClr val="FF0000"/>
              </a:solidFill>
              <a:latin typeface="Times New Roman" pitchFamily="18" charset="0"/>
              <a:cs typeface="Times New Roman" pitchFamily="18" charset="0"/>
            </a:endParaRPr>
          </a:p>
        </p:txBody>
      </p:sp>
      <p:sp>
        <p:nvSpPr>
          <p:cNvPr id="448" name="Google Shape;448;p26"/>
          <p:cNvSpPr txBox="1">
            <a:spLocks noGrp="1"/>
          </p:cNvSpPr>
          <p:nvPr>
            <p:ph type="title" idx="8"/>
          </p:nvPr>
        </p:nvSpPr>
        <p:spPr>
          <a:xfrm>
            <a:off x="533400" y="1994550"/>
            <a:ext cx="1380600" cy="42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03</a:t>
            </a:r>
            <a:endParaRPr dirty="0"/>
          </a:p>
        </p:txBody>
      </p:sp>
      <p:sp>
        <p:nvSpPr>
          <p:cNvPr id="449" name="Google Shape;449;p26"/>
          <p:cNvSpPr txBox="1">
            <a:spLocks noGrp="1"/>
          </p:cNvSpPr>
          <p:nvPr>
            <p:ph type="ctrTitle" idx="9"/>
          </p:nvPr>
        </p:nvSpPr>
        <p:spPr>
          <a:xfrm>
            <a:off x="2322743" y="4142250"/>
            <a:ext cx="3163657" cy="715500"/>
          </a:xfrm>
          <a:prstGeom prst="rect">
            <a:avLst/>
          </a:prstGeom>
        </p:spPr>
        <p:txBody>
          <a:bodyPr spcFirstLastPara="1" wrap="square" lIns="91425" tIns="91425" rIns="91425" bIns="91425" anchor="b" anchorCtr="0">
            <a:noAutofit/>
          </a:bodyPr>
          <a:lstStyle/>
          <a:p>
            <a:pPr marL="0" lvl="0" indent="0" algn="just" rtl="0">
              <a:spcBef>
                <a:spcPts val="0"/>
              </a:spcBef>
              <a:spcAft>
                <a:spcPts val="0"/>
              </a:spcAft>
              <a:buNone/>
            </a:pPr>
            <a:r>
              <a:rPr lang="en" sz="2400" dirty="0" smtClean="0">
                <a:solidFill>
                  <a:srgbClr val="FF0000"/>
                </a:solidFill>
                <a:latin typeface="Times New Roman" pitchFamily="18" charset="0"/>
                <a:cs typeface="Times New Roman" pitchFamily="18" charset="0"/>
              </a:rPr>
              <a:t>Tác phẩm của ông thấm đẫm tinh thần nhân đạo và tinh tế, giàu chất thơ, nhiệt thành gửi gắm niềm tin vào phẩm chất tốt đẹp của con người.</a:t>
            </a:r>
            <a:endParaRPr sz="2400" dirty="0">
              <a:solidFill>
                <a:srgbClr val="FF0000"/>
              </a:solidFill>
              <a:latin typeface="Times New Roman" pitchFamily="18" charset="0"/>
              <a:cs typeface="Times New Roman" pitchFamily="18" charset="0"/>
            </a:endParaRPr>
          </a:p>
        </p:txBody>
      </p:sp>
      <p:sp>
        <p:nvSpPr>
          <p:cNvPr id="451" name="Google Shape;451;p26"/>
          <p:cNvSpPr txBox="1">
            <a:spLocks noGrp="1"/>
          </p:cNvSpPr>
          <p:nvPr>
            <p:ph type="title" idx="14"/>
          </p:nvPr>
        </p:nvSpPr>
        <p:spPr>
          <a:xfrm>
            <a:off x="3267587" y="1994550"/>
            <a:ext cx="1380600" cy="42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04</a:t>
            </a:r>
            <a:endParaRPr dirty="0"/>
          </a:p>
        </p:txBody>
      </p:sp>
      <p:grpSp>
        <p:nvGrpSpPr>
          <p:cNvPr id="452" name="Google Shape;452;p26"/>
          <p:cNvGrpSpPr/>
          <p:nvPr/>
        </p:nvGrpSpPr>
        <p:grpSpPr>
          <a:xfrm>
            <a:off x="5317930" y="299021"/>
            <a:ext cx="1356382" cy="798721"/>
            <a:chOff x="5363597" y="454021"/>
            <a:chExt cx="2536262" cy="1906091"/>
          </a:xfrm>
        </p:grpSpPr>
        <p:sp>
          <p:nvSpPr>
            <p:cNvPr id="453" name="Google Shape;453;p26"/>
            <p:cNvSpPr/>
            <p:nvPr/>
          </p:nvSpPr>
          <p:spPr>
            <a:xfrm rot="317361">
              <a:off x="5901213" y="1764168"/>
              <a:ext cx="787943" cy="560820"/>
            </a:xfrm>
            <a:custGeom>
              <a:avLst/>
              <a:gdLst/>
              <a:ahLst/>
              <a:cxnLst/>
              <a:rect l="l" t="t" r="r" b="b"/>
              <a:pathLst>
                <a:path w="10373" h="7383" extrusionOk="0">
                  <a:moveTo>
                    <a:pt x="10373" y="1"/>
                  </a:moveTo>
                  <a:lnTo>
                    <a:pt x="6558" y="1333"/>
                  </a:lnTo>
                  <a:cubicBezTo>
                    <a:pt x="6558" y="5465"/>
                    <a:pt x="202" y="6039"/>
                    <a:pt x="68" y="6738"/>
                  </a:cubicBezTo>
                  <a:cubicBezTo>
                    <a:pt x="0" y="7093"/>
                    <a:pt x="844" y="7383"/>
                    <a:pt x="2115" y="7383"/>
                  </a:cubicBezTo>
                  <a:cubicBezTo>
                    <a:pt x="3342" y="7383"/>
                    <a:pt x="4968" y="7113"/>
                    <a:pt x="6558" y="6374"/>
                  </a:cubicBezTo>
                  <a:cubicBezTo>
                    <a:pt x="9799" y="4867"/>
                    <a:pt x="10373" y="1"/>
                    <a:pt x="10373"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E8595D"/>
                </a:solidFill>
              </a:endParaRPr>
            </a:p>
          </p:txBody>
        </p:sp>
        <p:sp>
          <p:nvSpPr>
            <p:cNvPr id="454" name="Google Shape;454;p26"/>
            <p:cNvSpPr/>
            <p:nvPr/>
          </p:nvSpPr>
          <p:spPr>
            <a:xfrm rot="317361">
              <a:off x="5378995" y="753724"/>
              <a:ext cx="950803" cy="377982"/>
            </a:xfrm>
            <a:custGeom>
              <a:avLst/>
              <a:gdLst/>
              <a:ahLst/>
              <a:cxnLst/>
              <a:rect l="l" t="t" r="r" b="b"/>
              <a:pathLst>
                <a:path w="12517" h="4976" extrusionOk="0">
                  <a:moveTo>
                    <a:pt x="7221" y="0"/>
                  </a:moveTo>
                  <a:cubicBezTo>
                    <a:pt x="6554" y="0"/>
                    <a:pt x="5879" y="110"/>
                    <a:pt x="5232" y="384"/>
                  </a:cubicBezTo>
                  <a:cubicBezTo>
                    <a:pt x="1938" y="1777"/>
                    <a:pt x="1" y="4583"/>
                    <a:pt x="608" y="4954"/>
                  </a:cubicBezTo>
                  <a:cubicBezTo>
                    <a:pt x="634" y="4969"/>
                    <a:pt x="666" y="4976"/>
                    <a:pt x="704" y="4976"/>
                  </a:cubicBezTo>
                  <a:cubicBezTo>
                    <a:pt x="1371" y="4976"/>
                    <a:pt x="3996" y="2832"/>
                    <a:pt x="6506" y="2832"/>
                  </a:cubicBezTo>
                  <a:cubicBezTo>
                    <a:pt x="7368" y="2832"/>
                    <a:pt x="8217" y="3085"/>
                    <a:pt x="8969" y="3765"/>
                  </a:cubicBezTo>
                  <a:lnTo>
                    <a:pt x="12516" y="1834"/>
                  </a:lnTo>
                  <a:cubicBezTo>
                    <a:pt x="12516" y="1834"/>
                    <a:pt x="9941" y="0"/>
                    <a:pt x="7221"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E8595D"/>
                </a:solidFill>
              </a:endParaRPr>
            </a:p>
          </p:txBody>
        </p:sp>
        <p:sp>
          <p:nvSpPr>
            <p:cNvPr id="455" name="Google Shape;455;p26"/>
            <p:cNvSpPr/>
            <p:nvPr/>
          </p:nvSpPr>
          <p:spPr>
            <a:xfrm rot="317361">
              <a:off x="5881850" y="540989"/>
              <a:ext cx="1954551" cy="1466654"/>
            </a:xfrm>
            <a:custGeom>
              <a:avLst/>
              <a:gdLst/>
              <a:ahLst/>
              <a:cxnLst/>
              <a:rect l="l" t="t" r="r" b="b"/>
              <a:pathLst>
                <a:path w="25731" h="19308" extrusionOk="0">
                  <a:moveTo>
                    <a:pt x="19000" y="0"/>
                  </a:moveTo>
                  <a:cubicBezTo>
                    <a:pt x="17470" y="0"/>
                    <a:pt x="15805" y="91"/>
                    <a:pt x="14146" y="345"/>
                  </a:cubicBezTo>
                  <a:cubicBezTo>
                    <a:pt x="12129" y="652"/>
                    <a:pt x="10128" y="1207"/>
                    <a:pt x="8384" y="2132"/>
                  </a:cubicBezTo>
                  <a:cubicBezTo>
                    <a:pt x="5077" y="3889"/>
                    <a:pt x="2993" y="5983"/>
                    <a:pt x="1730" y="7660"/>
                  </a:cubicBezTo>
                  <a:cubicBezTo>
                    <a:pt x="428" y="9393"/>
                    <a:pt x="0" y="10680"/>
                    <a:pt x="0" y="10680"/>
                  </a:cubicBezTo>
                  <a:lnTo>
                    <a:pt x="4316" y="19307"/>
                  </a:lnTo>
                  <a:cubicBezTo>
                    <a:pt x="4316" y="19307"/>
                    <a:pt x="5662" y="19124"/>
                    <a:pt x="7622" y="18680"/>
                  </a:cubicBezTo>
                  <a:cubicBezTo>
                    <a:pt x="10382" y="18058"/>
                    <a:pt x="14356" y="16929"/>
                    <a:pt x="17509" y="15112"/>
                  </a:cubicBezTo>
                  <a:cubicBezTo>
                    <a:pt x="19076" y="14210"/>
                    <a:pt x="20352" y="13005"/>
                    <a:pt x="21388" y="11668"/>
                  </a:cubicBezTo>
                  <a:cubicBezTo>
                    <a:pt x="25072" y="6925"/>
                    <a:pt x="25730" y="552"/>
                    <a:pt x="25730" y="552"/>
                  </a:cubicBezTo>
                  <a:cubicBezTo>
                    <a:pt x="25730" y="552"/>
                    <a:pt x="22777" y="0"/>
                    <a:pt x="19000"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6"/>
            <p:cNvSpPr/>
            <p:nvPr/>
          </p:nvSpPr>
          <p:spPr>
            <a:xfrm rot="317361">
              <a:off x="6548308" y="910983"/>
              <a:ext cx="630552" cy="630552"/>
            </a:xfrm>
            <a:custGeom>
              <a:avLst/>
              <a:gdLst/>
              <a:ahLst/>
              <a:cxnLst/>
              <a:rect l="l" t="t" r="r" b="b"/>
              <a:pathLst>
                <a:path w="8301" h="8301" extrusionOk="0">
                  <a:moveTo>
                    <a:pt x="4149" y="0"/>
                  </a:moveTo>
                  <a:cubicBezTo>
                    <a:pt x="1857" y="0"/>
                    <a:pt x="0" y="1860"/>
                    <a:pt x="0" y="4152"/>
                  </a:cubicBezTo>
                  <a:cubicBezTo>
                    <a:pt x="0" y="6443"/>
                    <a:pt x="1857" y="8300"/>
                    <a:pt x="4149" y="8300"/>
                  </a:cubicBezTo>
                  <a:cubicBezTo>
                    <a:pt x="6443" y="8300"/>
                    <a:pt x="8300" y="6443"/>
                    <a:pt x="8300" y="4152"/>
                  </a:cubicBezTo>
                  <a:cubicBezTo>
                    <a:pt x="8300" y="1860"/>
                    <a:pt x="6443" y="0"/>
                    <a:pt x="4149" y="0"/>
                  </a:cubicBez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6"/>
            <p:cNvSpPr/>
            <p:nvPr/>
          </p:nvSpPr>
          <p:spPr>
            <a:xfrm rot="317361">
              <a:off x="6661453" y="1032714"/>
              <a:ext cx="402745" cy="402669"/>
            </a:xfrm>
            <a:custGeom>
              <a:avLst/>
              <a:gdLst/>
              <a:ahLst/>
              <a:cxnLst/>
              <a:rect l="l" t="t" r="r" b="b"/>
              <a:pathLst>
                <a:path w="5302" h="5301" extrusionOk="0">
                  <a:moveTo>
                    <a:pt x="2650" y="0"/>
                  </a:moveTo>
                  <a:cubicBezTo>
                    <a:pt x="2505" y="0"/>
                    <a:pt x="2365" y="10"/>
                    <a:pt x="2229" y="33"/>
                  </a:cubicBezTo>
                  <a:cubicBezTo>
                    <a:pt x="966" y="234"/>
                    <a:pt x="0" y="1329"/>
                    <a:pt x="0" y="2652"/>
                  </a:cubicBezTo>
                  <a:cubicBezTo>
                    <a:pt x="0" y="3440"/>
                    <a:pt x="345" y="4145"/>
                    <a:pt x="892" y="4633"/>
                  </a:cubicBezTo>
                  <a:cubicBezTo>
                    <a:pt x="1347" y="5040"/>
                    <a:pt x="1944" y="5287"/>
                    <a:pt x="2599" y="5301"/>
                  </a:cubicBezTo>
                  <a:lnTo>
                    <a:pt x="2650" y="5301"/>
                  </a:lnTo>
                  <a:cubicBezTo>
                    <a:pt x="4116" y="5301"/>
                    <a:pt x="5301" y="4115"/>
                    <a:pt x="5301" y="2652"/>
                  </a:cubicBezTo>
                  <a:cubicBezTo>
                    <a:pt x="5301" y="1664"/>
                    <a:pt x="4764" y="805"/>
                    <a:pt x="3962" y="347"/>
                  </a:cubicBezTo>
                  <a:cubicBezTo>
                    <a:pt x="3575" y="127"/>
                    <a:pt x="3127" y="0"/>
                    <a:pt x="2650"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6"/>
            <p:cNvSpPr/>
            <p:nvPr/>
          </p:nvSpPr>
          <p:spPr>
            <a:xfrm rot="317361">
              <a:off x="6980869" y="591760"/>
              <a:ext cx="880008" cy="886388"/>
            </a:xfrm>
            <a:custGeom>
              <a:avLst/>
              <a:gdLst/>
              <a:ahLst/>
              <a:cxnLst/>
              <a:rect l="l" t="t" r="r" b="b"/>
              <a:pathLst>
                <a:path w="11585" h="11669" extrusionOk="0">
                  <a:moveTo>
                    <a:pt x="4854" y="0"/>
                  </a:moveTo>
                  <a:cubicBezTo>
                    <a:pt x="3324" y="0"/>
                    <a:pt x="1659" y="91"/>
                    <a:pt x="0" y="345"/>
                  </a:cubicBezTo>
                  <a:cubicBezTo>
                    <a:pt x="1730" y="1694"/>
                    <a:pt x="5598" y="5312"/>
                    <a:pt x="7242" y="11668"/>
                  </a:cubicBezTo>
                  <a:cubicBezTo>
                    <a:pt x="10926" y="6925"/>
                    <a:pt x="11584" y="552"/>
                    <a:pt x="11584" y="552"/>
                  </a:cubicBezTo>
                  <a:cubicBezTo>
                    <a:pt x="11584" y="552"/>
                    <a:pt x="8631" y="0"/>
                    <a:pt x="4854"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6"/>
            <p:cNvSpPr/>
            <p:nvPr/>
          </p:nvSpPr>
          <p:spPr>
            <a:xfrm rot="317368">
              <a:off x="5851548" y="1048430"/>
              <a:ext cx="591854" cy="904358"/>
            </a:xfrm>
            <a:custGeom>
              <a:avLst/>
              <a:gdLst/>
              <a:ahLst/>
              <a:cxnLst/>
              <a:rect l="l" t="t" r="r" b="b"/>
              <a:pathLst>
                <a:path w="7623" h="11648" extrusionOk="0">
                  <a:moveTo>
                    <a:pt x="1730" y="0"/>
                  </a:moveTo>
                  <a:cubicBezTo>
                    <a:pt x="428" y="1733"/>
                    <a:pt x="0" y="3020"/>
                    <a:pt x="0" y="3020"/>
                  </a:cubicBezTo>
                  <a:lnTo>
                    <a:pt x="4316" y="11647"/>
                  </a:lnTo>
                  <a:cubicBezTo>
                    <a:pt x="4316" y="11647"/>
                    <a:pt x="5662" y="11464"/>
                    <a:pt x="7622" y="11020"/>
                  </a:cubicBezTo>
                  <a:lnTo>
                    <a:pt x="1730" y="0"/>
                  </a:ln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6"/>
            <p:cNvSpPr/>
            <p:nvPr/>
          </p:nvSpPr>
          <p:spPr>
            <a:xfrm rot="317361">
              <a:off x="5760898" y="1342053"/>
              <a:ext cx="674837" cy="394465"/>
            </a:xfrm>
            <a:custGeom>
              <a:avLst/>
              <a:gdLst/>
              <a:ahLst/>
              <a:cxnLst/>
              <a:rect l="l" t="t" r="r" b="b"/>
              <a:pathLst>
                <a:path w="8884" h="5193" extrusionOk="0">
                  <a:moveTo>
                    <a:pt x="8266" y="0"/>
                  </a:moveTo>
                  <a:cubicBezTo>
                    <a:pt x="6833" y="0"/>
                    <a:pt x="3067" y="2396"/>
                    <a:pt x="307" y="4503"/>
                  </a:cubicBezTo>
                  <a:cubicBezTo>
                    <a:pt x="0" y="4738"/>
                    <a:pt x="194" y="5193"/>
                    <a:pt x="528" y="5193"/>
                  </a:cubicBezTo>
                  <a:cubicBezTo>
                    <a:pt x="569" y="5193"/>
                    <a:pt x="612" y="5186"/>
                    <a:pt x="657" y="5171"/>
                  </a:cubicBezTo>
                  <a:cubicBezTo>
                    <a:pt x="3563" y="4206"/>
                    <a:pt x="8710" y="2268"/>
                    <a:pt x="8847" y="618"/>
                  </a:cubicBezTo>
                  <a:cubicBezTo>
                    <a:pt x="8884" y="187"/>
                    <a:pt x="8666" y="0"/>
                    <a:pt x="8266"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E8595D"/>
                </a:solidFill>
              </a:endParaRPr>
            </a:p>
          </p:txBody>
        </p:sp>
      </p:grpSp>
      <p:grpSp>
        <p:nvGrpSpPr>
          <p:cNvPr id="461" name="Google Shape;461;p26"/>
          <p:cNvGrpSpPr/>
          <p:nvPr/>
        </p:nvGrpSpPr>
        <p:grpSpPr>
          <a:xfrm>
            <a:off x="7171407" y="4120808"/>
            <a:ext cx="822960" cy="640080"/>
            <a:chOff x="5185525" y="3461850"/>
            <a:chExt cx="508018" cy="403669"/>
          </a:xfrm>
        </p:grpSpPr>
        <p:sp>
          <p:nvSpPr>
            <p:cNvPr id="462" name="Google Shape;462;p26"/>
            <p:cNvSpPr/>
            <p:nvPr/>
          </p:nvSpPr>
          <p:spPr>
            <a:xfrm>
              <a:off x="5228748" y="3461850"/>
              <a:ext cx="403985" cy="403669"/>
            </a:xfrm>
            <a:custGeom>
              <a:avLst/>
              <a:gdLst/>
              <a:ahLst/>
              <a:cxnLst/>
              <a:rect l="l" t="t" r="r" b="b"/>
              <a:pathLst>
                <a:path w="5122" h="5118" extrusionOk="0">
                  <a:moveTo>
                    <a:pt x="2559" y="1"/>
                  </a:moveTo>
                  <a:cubicBezTo>
                    <a:pt x="1146" y="1"/>
                    <a:pt x="0" y="1146"/>
                    <a:pt x="0" y="2559"/>
                  </a:cubicBezTo>
                  <a:cubicBezTo>
                    <a:pt x="0" y="2716"/>
                    <a:pt x="17" y="2873"/>
                    <a:pt x="44" y="3023"/>
                  </a:cubicBezTo>
                  <a:cubicBezTo>
                    <a:pt x="64" y="3137"/>
                    <a:pt x="94" y="3251"/>
                    <a:pt x="131" y="3357"/>
                  </a:cubicBezTo>
                  <a:cubicBezTo>
                    <a:pt x="191" y="3541"/>
                    <a:pt x="271" y="3715"/>
                    <a:pt x="368" y="3879"/>
                  </a:cubicBezTo>
                  <a:cubicBezTo>
                    <a:pt x="428" y="3976"/>
                    <a:pt x="492" y="4073"/>
                    <a:pt x="565" y="4159"/>
                  </a:cubicBezTo>
                  <a:cubicBezTo>
                    <a:pt x="1033" y="4743"/>
                    <a:pt x="1754" y="5118"/>
                    <a:pt x="2559" y="5118"/>
                  </a:cubicBezTo>
                  <a:cubicBezTo>
                    <a:pt x="3975" y="5118"/>
                    <a:pt x="5121" y="3972"/>
                    <a:pt x="5121" y="2559"/>
                  </a:cubicBezTo>
                  <a:cubicBezTo>
                    <a:pt x="5121" y="2399"/>
                    <a:pt x="5104" y="2242"/>
                    <a:pt x="5077" y="2092"/>
                  </a:cubicBezTo>
                  <a:cubicBezTo>
                    <a:pt x="5054" y="1975"/>
                    <a:pt x="5027" y="1861"/>
                    <a:pt x="4987" y="1748"/>
                  </a:cubicBezTo>
                  <a:cubicBezTo>
                    <a:pt x="4910" y="1517"/>
                    <a:pt x="4801" y="1300"/>
                    <a:pt x="4664" y="1099"/>
                  </a:cubicBezTo>
                  <a:cubicBezTo>
                    <a:pt x="4600" y="1009"/>
                    <a:pt x="4533" y="923"/>
                    <a:pt x="4460" y="843"/>
                  </a:cubicBezTo>
                  <a:cubicBezTo>
                    <a:pt x="3992" y="325"/>
                    <a:pt x="3314" y="1"/>
                    <a:pt x="2559" y="1"/>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6"/>
            <p:cNvSpPr/>
            <p:nvPr/>
          </p:nvSpPr>
          <p:spPr>
            <a:xfrm>
              <a:off x="5185525" y="3515878"/>
              <a:ext cx="508018" cy="281180"/>
            </a:xfrm>
            <a:custGeom>
              <a:avLst/>
              <a:gdLst/>
              <a:ahLst/>
              <a:cxnLst/>
              <a:rect l="l" t="t" r="r" b="b"/>
              <a:pathLst>
                <a:path w="6441" h="3565" extrusionOk="0">
                  <a:moveTo>
                    <a:pt x="5870" y="1"/>
                  </a:moveTo>
                  <a:cubicBezTo>
                    <a:pt x="5602" y="7"/>
                    <a:pt x="5281" y="50"/>
                    <a:pt x="5008" y="158"/>
                  </a:cubicBezTo>
                  <a:cubicBezTo>
                    <a:pt x="5081" y="238"/>
                    <a:pt x="5148" y="324"/>
                    <a:pt x="5212" y="414"/>
                  </a:cubicBezTo>
                  <a:cubicBezTo>
                    <a:pt x="5425" y="354"/>
                    <a:pt x="5642" y="324"/>
                    <a:pt x="5862" y="324"/>
                  </a:cubicBezTo>
                  <a:cubicBezTo>
                    <a:pt x="5933" y="324"/>
                    <a:pt x="6023" y="324"/>
                    <a:pt x="6060" y="364"/>
                  </a:cubicBezTo>
                  <a:cubicBezTo>
                    <a:pt x="6086" y="394"/>
                    <a:pt x="6093" y="454"/>
                    <a:pt x="6070" y="511"/>
                  </a:cubicBezTo>
                  <a:cubicBezTo>
                    <a:pt x="6040" y="588"/>
                    <a:pt x="5973" y="659"/>
                    <a:pt x="5903" y="728"/>
                  </a:cubicBezTo>
                  <a:cubicBezTo>
                    <a:pt x="5786" y="842"/>
                    <a:pt x="5662" y="955"/>
                    <a:pt x="5535" y="1063"/>
                  </a:cubicBezTo>
                  <a:cubicBezTo>
                    <a:pt x="4447" y="1988"/>
                    <a:pt x="2977" y="2666"/>
                    <a:pt x="966" y="3180"/>
                  </a:cubicBezTo>
                  <a:cubicBezTo>
                    <a:pt x="949" y="3184"/>
                    <a:pt x="932" y="3187"/>
                    <a:pt x="916" y="3194"/>
                  </a:cubicBezTo>
                  <a:cubicBezTo>
                    <a:pt x="801" y="3222"/>
                    <a:pt x="690" y="3245"/>
                    <a:pt x="588" y="3245"/>
                  </a:cubicBezTo>
                  <a:cubicBezTo>
                    <a:pt x="523" y="3245"/>
                    <a:pt x="462" y="3236"/>
                    <a:pt x="405" y="3214"/>
                  </a:cubicBezTo>
                  <a:cubicBezTo>
                    <a:pt x="351" y="3190"/>
                    <a:pt x="328" y="3133"/>
                    <a:pt x="351" y="3090"/>
                  </a:cubicBezTo>
                  <a:cubicBezTo>
                    <a:pt x="428" y="2930"/>
                    <a:pt x="542" y="2786"/>
                    <a:pt x="679" y="2672"/>
                  </a:cubicBezTo>
                  <a:cubicBezTo>
                    <a:pt x="642" y="2566"/>
                    <a:pt x="612" y="2452"/>
                    <a:pt x="592" y="2338"/>
                  </a:cubicBezTo>
                  <a:cubicBezTo>
                    <a:pt x="365" y="2489"/>
                    <a:pt x="181" y="2703"/>
                    <a:pt x="61" y="2950"/>
                  </a:cubicBezTo>
                  <a:cubicBezTo>
                    <a:pt x="30" y="3010"/>
                    <a:pt x="1" y="3087"/>
                    <a:pt x="7" y="3173"/>
                  </a:cubicBezTo>
                  <a:cubicBezTo>
                    <a:pt x="18" y="3317"/>
                    <a:pt x="121" y="3444"/>
                    <a:pt x="285" y="3511"/>
                  </a:cubicBezTo>
                  <a:cubicBezTo>
                    <a:pt x="385" y="3551"/>
                    <a:pt x="485" y="3565"/>
                    <a:pt x="588" y="3565"/>
                  </a:cubicBezTo>
                  <a:cubicBezTo>
                    <a:pt x="742" y="3565"/>
                    <a:pt x="895" y="3531"/>
                    <a:pt x="1046" y="3491"/>
                  </a:cubicBezTo>
                  <a:cubicBezTo>
                    <a:pt x="1066" y="3485"/>
                    <a:pt x="1089" y="3480"/>
                    <a:pt x="1113" y="3474"/>
                  </a:cubicBezTo>
                  <a:cubicBezTo>
                    <a:pt x="3070" y="2967"/>
                    <a:pt x="4523" y="2302"/>
                    <a:pt x="5625" y="1407"/>
                  </a:cubicBezTo>
                  <a:cubicBezTo>
                    <a:pt x="5802" y="1263"/>
                    <a:pt x="5970" y="1112"/>
                    <a:pt x="6126" y="959"/>
                  </a:cubicBezTo>
                  <a:cubicBezTo>
                    <a:pt x="6220" y="866"/>
                    <a:pt x="6317" y="765"/>
                    <a:pt x="6371" y="631"/>
                  </a:cubicBezTo>
                  <a:cubicBezTo>
                    <a:pt x="6440" y="451"/>
                    <a:pt x="6411" y="261"/>
                    <a:pt x="6291" y="141"/>
                  </a:cubicBezTo>
                  <a:cubicBezTo>
                    <a:pt x="6170" y="17"/>
                    <a:pt x="6003" y="1"/>
                    <a:pt x="5870"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53200" y="1013798"/>
            <a:ext cx="1790700" cy="2552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extBox 1"/>
          <p:cNvSpPr txBox="1"/>
          <p:nvPr/>
        </p:nvSpPr>
        <p:spPr>
          <a:xfrm>
            <a:off x="6324600" y="299459"/>
            <a:ext cx="2133600" cy="461665"/>
          </a:xfrm>
          <a:prstGeom prst="rect">
            <a:avLst/>
          </a:prstGeom>
          <a:noFill/>
        </p:spPr>
        <p:txBody>
          <a:bodyPr wrap="square" rtlCol="0">
            <a:spAutoFit/>
          </a:bodyPr>
          <a:lstStyle/>
          <a:p>
            <a:pPr algn="ctr"/>
            <a:r>
              <a:rPr lang="en-US" sz="2400" b="1" dirty="0" err="1" smtClean="0">
                <a:latin typeface="Times New Roman" pitchFamily="18" charset="0"/>
                <a:cs typeface="Times New Roman" pitchFamily="18" charset="0"/>
              </a:rPr>
              <a:t>Tác</a:t>
            </a:r>
            <a:r>
              <a:rPr lang="en-US" sz="2400" b="1" dirty="0" smtClean="0">
                <a:latin typeface="Times New Roman" pitchFamily="18" charset="0"/>
                <a:cs typeface="Times New Roman" pitchFamily="18" charset="0"/>
              </a:rPr>
              <a:t> </a:t>
            </a:r>
            <a:r>
              <a:rPr lang="en-US" sz="2400" b="1" dirty="0" err="1" smtClean="0">
                <a:latin typeface="Times New Roman" pitchFamily="18" charset="0"/>
                <a:cs typeface="Times New Roman" pitchFamily="18" charset="0"/>
              </a:rPr>
              <a:t>giả</a:t>
            </a:r>
            <a:endParaRPr lang="en-US" sz="2400" b="1" dirty="0">
              <a:latin typeface="Times New Roman" pitchFamily="18" charset="0"/>
              <a:cs typeface="Times New Roman" pitchFamily="18" charset="0"/>
            </a:endParaRP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467"/>
        <p:cNvGrpSpPr/>
        <p:nvPr/>
      </p:nvGrpSpPr>
      <p:grpSpPr>
        <a:xfrm>
          <a:off x="0" y="0"/>
          <a:ext cx="0" cy="0"/>
          <a:chOff x="0" y="0"/>
          <a:chExt cx="0" cy="0"/>
        </a:xfrm>
      </p:grpSpPr>
      <p:grpSp>
        <p:nvGrpSpPr>
          <p:cNvPr id="470" name="Google Shape;470;p27"/>
          <p:cNvGrpSpPr/>
          <p:nvPr/>
        </p:nvGrpSpPr>
        <p:grpSpPr>
          <a:xfrm>
            <a:off x="39379" y="4013055"/>
            <a:ext cx="979799" cy="1021726"/>
            <a:chOff x="620400" y="2400250"/>
            <a:chExt cx="2175269" cy="2268350"/>
          </a:xfrm>
        </p:grpSpPr>
        <p:sp>
          <p:nvSpPr>
            <p:cNvPr id="471" name="Google Shape;471;p27"/>
            <p:cNvSpPr/>
            <p:nvPr/>
          </p:nvSpPr>
          <p:spPr>
            <a:xfrm>
              <a:off x="726600" y="4505700"/>
              <a:ext cx="2022000" cy="162900"/>
            </a:xfrm>
            <a:prstGeom prst="ellipse">
              <a:avLst/>
            </a:prstGeom>
            <a:solidFill>
              <a:srgbClr val="41294A">
                <a:alpha val="5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7"/>
            <p:cNvSpPr/>
            <p:nvPr/>
          </p:nvSpPr>
          <p:spPr>
            <a:xfrm>
              <a:off x="1650941" y="2400250"/>
              <a:ext cx="636352" cy="467027"/>
            </a:xfrm>
            <a:custGeom>
              <a:avLst/>
              <a:gdLst/>
              <a:ahLst/>
              <a:cxnLst/>
              <a:rect l="l" t="t" r="r" b="b"/>
              <a:pathLst>
                <a:path w="7941" h="5828" extrusionOk="0">
                  <a:moveTo>
                    <a:pt x="3772" y="1"/>
                  </a:moveTo>
                  <a:cubicBezTo>
                    <a:pt x="1167" y="1"/>
                    <a:pt x="101" y="2586"/>
                    <a:pt x="0" y="2618"/>
                  </a:cubicBezTo>
                  <a:lnTo>
                    <a:pt x="2154" y="5626"/>
                  </a:lnTo>
                  <a:cubicBezTo>
                    <a:pt x="2154" y="5626"/>
                    <a:pt x="3112" y="5828"/>
                    <a:pt x="4233" y="5828"/>
                  </a:cubicBezTo>
                  <a:cubicBezTo>
                    <a:pt x="4794" y="5828"/>
                    <a:pt x="5395" y="5777"/>
                    <a:pt x="5937" y="5626"/>
                  </a:cubicBezTo>
                  <a:cubicBezTo>
                    <a:pt x="7568" y="5178"/>
                    <a:pt x="5904" y="3637"/>
                    <a:pt x="5904" y="3637"/>
                  </a:cubicBezTo>
                  <a:lnTo>
                    <a:pt x="5904" y="3637"/>
                  </a:lnTo>
                  <a:cubicBezTo>
                    <a:pt x="5904" y="3637"/>
                    <a:pt x="6327" y="3893"/>
                    <a:pt x="6699" y="3893"/>
                  </a:cubicBezTo>
                  <a:cubicBezTo>
                    <a:pt x="6885" y="3893"/>
                    <a:pt x="7058" y="3829"/>
                    <a:pt x="7159" y="3637"/>
                  </a:cubicBezTo>
                  <a:cubicBezTo>
                    <a:pt x="7466" y="3058"/>
                    <a:pt x="6244" y="2618"/>
                    <a:pt x="6243" y="2618"/>
                  </a:cubicBezTo>
                  <a:lnTo>
                    <a:pt x="6243" y="2618"/>
                  </a:lnTo>
                  <a:cubicBezTo>
                    <a:pt x="6243" y="2618"/>
                    <a:pt x="6396" y="2651"/>
                    <a:pt x="6602" y="2651"/>
                  </a:cubicBezTo>
                  <a:cubicBezTo>
                    <a:pt x="6912" y="2651"/>
                    <a:pt x="7345" y="2578"/>
                    <a:pt x="7569" y="2212"/>
                  </a:cubicBezTo>
                  <a:cubicBezTo>
                    <a:pt x="7941" y="1600"/>
                    <a:pt x="6719" y="142"/>
                    <a:pt x="3971" y="6"/>
                  </a:cubicBezTo>
                  <a:cubicBezTo>
                    <a:pt x="3904" y="2"/>
                    <a:pt x="3837" y="1"/>
                    <a:pt x="3772"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7"/>
            <p:cNvSpPr/>
            <p:nvPr/>
          </p:nvSpPr>
          <p:spPr>
            <a:xfrm>
              <a:off x="1700304" y="2455544"/>
              <a:ext cx="321982" cy="318376"/>
            </a:xfrm>
            <a:custGeom>
              <a:avLst/>
              <a:gdLst/>
              <a:ahLst/>
              <a:cxnLst/>
              <a:rect l="l" t="t" r="r" b="b"/>
              <a:pathLst>
                <a:path w="4018" h="3973" extrusionOk="0">
                  <a:moveTo>
                    <a:pt x="3148" y="0"/>
                  </a:moveTo>
                  <a:cubicBezTo>
                    <a:pt x="3070" y="0"/>
                    <a:pt x="2993" y="6"/>
                    <a:pt x="2919" y="15"/>
                  </a:cubicBezTo>
                  <a:cubicBezTo>
                    <a:pt x="1893" y="138"/>
                    <a:pt x="789" y="657"/>
                    <a:pt x="363" y="1658"/>
                  </a:cubicBezTo>
                  <a:cubicBezTo>
                    <a:pt x="0" y="2504"/>
                    <a:pt x="919" y="3476"/>
                    <a:pt x="1638" y="3802"/>
                  </a:cubicBezTo>
                  <a:cubicBezTo>
                    <a:pt x="1879" y="3913"/>
                    <a:pt x="2148" y="3972"/>
                    <a:pt x="2415" y="3972"/>
                  </a:cubicBezTo>
                  <a:cubicBezTo>
                    <a:pt x="2717" y="3972"/>
                    <a:pt x="3017" y="3895"/>
                    <a:pt x="3268" y="3729"/>
                  </a:cubicBezTo>
                  <a:cubicBezTo>
                    <a:pt x="3391" y="3646"/>
                    <a:pt x="3508" y="3539"/>
                    <a:pt x="3575" y="3406"/>
                  </a:cubicBezTo>
                  <a:cubicBezTo>
                    <a:pt x="3741" y="3067"/>
                    <a:pt x="3564" y="2657"/>
                    <a:pt x="3341" y="2351"/>
                  </a:cubicBezTo>
                  <a:lnTo>
                    <a:pt x="3341" y="2351"/>
                  </a:lnTo>
                  <a:cubicBezTo>
                    <a:pt x="3381" y="2353"/>
                    <a:pt x="3421" y="2354"/>
                    <a:pt x="3462" y="2354"/>
                  </a:cubicBezTo>
                  <a:cubicBezTo>
                    <a:pt x="3570" y="2354"/>
                    <a:pt x="3678" y="2343"/>
                    <a:pt x="3777" y="2297"/>
                  </a:cubicBezTo>
                  <a:cubicBezTo>
                    <a:pt x="3910" y="2237"/>
                    <a:pt x="4017" y="2091"/>
                    <a:pt x="3984" y="1945"/>
                  </a:cubicBezTo>
                  <a:cubicBezTo>
                    <a:pt x="3964" y="1868"/>
                    <a:pt x="3907" y="1805"/>
                    <a:pt x="3847" y="1752"/>
                  </a:cubicBezTo>
                  <a:cubicBezTo>
                    <a:pt x="3627" y="1549"/>
                    <a:pt x="3335" y="1426"/>
                    <a:pt x="3039" y="1409"/>
                  </a:cubicBezTo>
                  <a:cubicBezTo>
                    <a:pt x="3275" y="1312"/>
                    <a:pt x="3518" y="1213"/>
                    <a:pt x="3698" y="1033"/>
                  </a:cubicBezTo>
                  <a:cubicBezTo>
                    <a:pt x="3877" y="853"/>
                    <a:pt x="3977" y="567"/>
                    <a:pt x="3867" y="337"/>
                  </a:cubicBezTo>
                  <a:cubicBezTo>
                    <a:pt x="3746" y="79"/>
                    <a:pt x="3445" y="0"/>
                    <a:pt x="3148" y="0"/>
                  </a:cubicBezTo>
                  <a:close/>
                </a:path>
              </a:pathLst>
            </a:custGeom>
            <a:solidFill>
              <a:srgbClr val="C3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7"/>
            <p:cNvSpPr/>
            <p:nvPr/>
          </p:nvSpPr>
          <p:spPr>
            <a:xfrm>
              <a:off x="620400" y="2621425"/>
              <a:ext cx="614555" cy="548444"/>
            </a:xfrm>
            <a:custGeom>
              <a:avLst/>
              <a:gdLst/>
              <a:ahLst/>
              <a:cxnLst/>
              <a:rect l="l" t="t" r="r" b="b"/>
              <a:pathLst>
                <a:path w="7669" h="6844" extrusionOk="0">
                  <a:moveTo>
                    <a:pt x="4434" y="1"/>
                  </a:moveTo>
                  <a:cubicBezTo>
                    <a:pt x="3676" y="1"/>
                    <a:pt x="2890" y="164"/>
                    <a:pt x="2206" y="637"/>
                  </a:cubicBezTo>
                  <a:cubicBezTo>
                    <a:pt x="0" y="2164"/>
                    <a:pt x="33" y="5253"/>
                    <a:pt x="916" y="5456"/>
                  </a:cubicBezTo>
                  <a:cubicBezTo>
                    <a:pt x="985" y="5472"/>
                    <a:pt x="1053" y="5479"/>
                    <a:pt x="1118" y="5479"/>
                  </a:cubicBezTo>
                  <a:cubicBezTo>
                    <a:pt x="1885" y="5479"/>
                    <a:pt x="2376" y="4475"/>
                    <a:pt x="2377" y="4474"/>
                  </a:cubicBezTo>
                  <a:lnTo>
                    <a:pt x="2377" y="4474"/>
                  </a:lnTo>
                  <a:cubicBezTo>
                    <a:pt x="2376" y="4475"/>
                    <a:pt x="1798" y="6338"/>
                    <a:pt x="2543" y="6408"/>
                  </a:cubicBezTo>
                  <a:cubicBezTo>
                    <a:pt x="2561" y="6410"/>
                    <a:pt x="2580" y="6411"/>
                    <a:pt x="2598" y="6411"/>
                  </a:cubicBezTo>
                  <a:cubicBezTo>
                    <a:pt x="3312" y="6411"/>
                    <a:pt x="3698" y="5187"/>
                    <a:pt x="3698" y="5187"/>
                  </a:cubicBezTo>
                  <a:cubicBezTo>
                    <a:pt x="3698" y="5187"/>
                    <a:pt x="3738" y="6688"/>
                    <a:pt x="4310" y="6828"/>
                  </a:cubicBezTo>
                  <a:cubicBezTo>
                    <a:pt x="4353" y="6838"/>
                    <a:pt x="4395" y="6843"/>
                    <a:pt x="4436" y="6843"/>
                  </a:cubicBezTo>
                  <a:cubicBezTo>
                    <a:pt x="5277" y="6843"/>
                    <a:pt x="5564" y="4674"/>
                    <a:pt x="5564" y="4674"/>
                  </a:cubicBezTo>
                  <a:lnTo>
                    <a:pt x="7668" y="806"/>
                  </a:lnTo>
                  <a:cubicBezTo>
                    <a:pt x="7668" y="806"/>
                    <a:pt x="6119" y="1"/>
                    <a:pt x="4434"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7"/>
            <p:cNvSpPr/>
            <p:nvPr/>
          </p:nvSpPr>
          <p:spPr>
            <a:xfrm>
              <a:off x="731788" y="2708452"/>
              <a:ext cx="440502" cy="259878"/>
            </a:xfrm>
            <a:custGeom>
              <a:avLst/>
              <a:gdLst/>
              <a:ahLst/>
              <a:cxnLst/>
              <a:rect l="l" t="t" r="r" b="b"/>
              <a:pathLst>
                <a:path w="5497" h="3243" extrusionOk="0">
                  <a:moveTo>
                    <a:pt x="3204" y="0"/>
                  </a:moveTo>
                  <a:cubicBezTo>
                    <a:pt x="3083" y="0"/>
                    <a:pt x="2969" y="5"/>
                    <a:pt x="2867" y="14"/>
                  </a:cubicBezTo>
                  <a:cubicBezTo>
                    <a:pt x="2241" y="70"/>
                    <a:pt x="1572" y="383"/>
                    <a:pt x="1086" y="772"/>
                  </a:cubicBezTo>
                  <a:cubicBezTo>
                    <a:pt x="693" y="1089"/>
                    <a:pt x="1" y="2114"/>
                    <a:pt x="790" y="2447"/>
                  </a:cubicBezTo>
                  <a:cubicBezTo>
                    <a:pt x="860" y="2476"/>
                    <a:pt x="935" y="2487"/>
                    <a:pt x="1012" y="2487"/>
                  </a:cubicBezTo>
                  <a:cubicBezTo>
                    <a:pt x="1065" y="2487"/>
                    <a:pt x="1119" y="2481"/>
                    <a:pt x="1173" y="2473"/>
                  </a:cubicBezTo>
                  <a:cubicBezTo>
                    <a:pt x="1535" y="2416"/>
                    <a:pt x="1877" y="2240"/>
                    <a:pt x="2130" y="1978"/>
                  </a:cubicBezTo>
                  <a:lnTo>
                    <a:pt x="2130" y="1978"/>
                  </a:lnTo>
                  <a:cubicBezTo>
                    <a:pt x="1916" y="2202"/>
                    <a:pt x="2158" y="2647"/>
                    <a:pt x="2328" y="2829"/>
                  </a:cubicBezTo>
                  <a:cubicBezTo>
                    <a:pt x="2589" y="3113"/>
                    <a:pt x="2964" y="3243"/>
                    <a:pt x="3339" y="3243"/>
                  </a:cubicBezTo>
                  <a:cubicBezTo>
                    <a:pt x="3457" y="3243"/>
                    <a:pt x="3574" y="3230"/>
                    <a:pt x="3689" y="3205"/>
                  </a:cubicBezTo>
                  <a:cubicBezTo>
                    <a:pt x="4261" y="3086"/>
                    <a:pt x="4501" y="2673"/>
                    <a:pt x="4947" y="2360"/>
                  </a:cubicBezTo>
                  <a:cubicBezTo>
                    <a:pt x="5289" y="2117"/>
                    <a:pt x="5496" y="1954"/>
                    <a:pt x="5486" y="1495"/>
                  </a:cubicBezTo>
                  <a:cubicBezTo>
                    <a:pt x="5480" y="1218"/>
                    <a:pt x="5449" y="909"/>
                    <a:pt x="5273" y="682"/>
                  </a:cubicBezTo>
                  <a:cubicBezTo>
                    <a:pt x="4864" y="165"/>
                    <a:pt x="3911" y="0"/>
                    <a:pt x="3204" y="0"/>
                  </a:cubicBezTo>
                  <a:close/>
                </a:path>
              </a:pathLst>
            </a:custGeom>
            <a:solidFill>
              <a:srgbClr val="C3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7"/>
            <p:cNvSpPr/>
            <p:nvPr/>
          </p:nvSpPr>
          <p:spPr>
            <a:xfrm>
              <a:off x="1643168" y="2823447"/>
              <a:ext cx="1152502" cy="1643168"/>
            </a:xfrm>
            <a:custGeom>
              <a:avLst/>
              <a:gdLst/>
              <a:ahLst/>
              <a:cxnLst/>
              <a:rect l="l" t="t" r="r" b="b"/>
              <a:pathLst>
                <a:path w="14382" h="20505" extrusionOk="0">
                  <a:moveTo>
                    <a:pt x="2478" y="1"/>
                  </a:moveTo>
                  <a:cubicBezTo>
                    <a:pt x="2381" y="1"/>
                    <a:pt x="2284" y="1"/>
                    <a:pt x="2187" y="3"/>
                  </a:cubicBezTo>
                  <a:cubicBezTo>
                    <a:pt x="1" y="33"/>
                    <a:pt x="1565" y="1421"/>
                    <a:pt x="1565" y="1421"/>
                  </a:cubicBezTo>
                  <a:cubicBezTo>
                    <a:pt x="1565" y="1421"/>
                    <a:pt x="1926" y="1386"/>
                    <a:pt x="2518" y="1386"/>
                  </a:cubicBezTo>
                  <a:cubicBezTo>
                    <a:pt x="5120" y="1386"/>
                    <a:pt x="12176" y="2057"/>
                    <a:pt x="12578" y="9299"/>
                  </a:cubicBezTo>
                  <a:cubicBezTo>
                    <a:pt x="12997" y="16877"/>
                    <a:pt x="5858" y="19200"/>
                    <a:pt x="2606" y="19749"/>
                  </a:cubicBezTo>
                  <a:cubicBezTo>
                    <a:pt x="2526" y="19763"/>
                    <a:pt x="2454" y="19772"/>
                    <a:pt x="2380" y="19786"/>
                  </a:cubicBezTo>
                  <a:cubicBezTo>
                    <a:pt x="2307" y="19795"/>
                    <a:pt x="2244" y="19809"/>
                    <a:pt x="2187" y="19826"/>
                  </a:cubicBezTo>
                  <a:cubicBezTo>
                    <a:pt x="1588" y="20012"/>
                    <a:pt x="2051" y="20501"/>
                    <a:pt x="2051" y="20501"/>
                  </a:cubicBezTo>
                  <a:cubicBezTo>
                    <a:pt x="2091" y="20505"/>
                    <a:pt x="2141" y="20505"/>
                    <a:pt x="2187" y="20505"/>
                  </a:cubicBezTo>
                  <a:cubicBezTo>
                    <a:pt x="2320" y="20505"/>
                    <a:pt x="2474" y="20505"/>
                    <a:pt x="2646" y="20501"/>
                  </a:cubicBezTo>
                  <a:cubicBezTo>
                    <a:pt x="5641" y="20411"/>
                    <a:pt x="14382" y="19153"/>
                    <a:pt x="13962" y="9795"/>
                  </a:cubicBezTo>
                  <a:cubicBezTo>
                    <a:pt x="13664" y="3158"/>
                    <a:pt x="8879" y="1"/>
                    <a:pt x="2478"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7"/>
            <p:cNvSpPr/>
            <p:nvPr/>
          </p:nvSpPr>
          <p:spPr>
            <a:xfrm>
              <a:off x="1607748" y="4521925"/>
              <a:ext cx="415019" cy="85825"/>
            </a:xfrm>
            <a:custGeom>
              <a:avLst/>
              <a:gdLst/>
              <a:ahLst/>
              <a:cxnLst/>
              <a:rect l="l" t="t" r="r" b="b"/>
              <a:pathLst>
                <a:path w="5179" h="1071" extrusionOk="0">
                  <a:moveTo>
                    <a:pt x="2537" y="1"/>
                  </a:moveTo>
                  <a:cubicBezTo>
                    <a:pt x="2366" y="1"/>
                    <a:pt x="2190" y="17"/>
                    <a:pt x="2007" y="49"/>
                  </a:cubicBezTo>
                  <a:cubicBezTo>
                    <a:pt x="1381" y="155"/>
                    <a:pt x="702" y="458"/>
                    <a:pt x="0" y="1070"/>
                  </a:cubicBezTo>
                  <a:lnTo>
                    <a:pt x="5179" y="1070"/>
                  </a:lnTo>
                  <a:cubicBezTo>
                    <a:pt x="5179" y="1070"/>
                    <a:pt x="4340" y="235"/>
                    <a:pt x="3088" y="38"/>
                  </a:cubicBezTo>
                  <a:cubicBezTo>
                    <a:pt x="2942" y="15"/>
                    <a:pt x="2789" y="2"/>
                    <a:pt x="2629" y="2"/>
                  </a:cubicBezTo>
                  <a:cubicBezTo>
                    <a:pt x="2599" y="1"/>
                    <a:pt x="2568" y="1"/>
                    <a:pt x="2537" y="1"/>
                  </a:cubicBezTo>
                  <a:close/>
                </a:path>
              </a:pathLst>
            </a:custGeom>
            <a:solidFill>
              <a:srgbClr val="741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7"/>
            <p:cNvSpPr/>
            <p:nvPr/>
          </p:nvSpPr>
          <p:spPr>
            <a:xfrm>
              <a:off x="1768500" y="4309965"/>
              <a:ext cx="89992" cy="250662"/>
            </a:xfrm>
            <a:custGeom>
              <a:avLst/>
              <a:gdLst/>
              <a:ahLst/>
              <a:cxnLst/>
              <a:rect l="l" t="t" r="r" b="b"/>
              <a:pathLst>
                <a:path w="1123" h="3128" extrusionOk="0">
                  <a:moveTo>
                    <a:pt x="1" y="1"/>
                  </a:moveTo>
                  <a:lnTo>
                    <a:pt x="1" y="2694"/>
                  </a:lnTo>
                  <a:cubicBezTo>
                    <a:pt x="1" y="2694"/>
                    <a:pt x="52" y="3127"/>
                    <a:pt x="369" y="3127"/>
                  </a:cubicBezTo>
                  <a:cubicBezTo>
                    <a:pt x="440" y="3127"/>
                    <a:pt x="523" y="3106"/>
                    <a:pt x="623" y="3053"/>
                  </a:cubicBezTo>
                  <a:cubicBezTo>
                    <a:pt x="750" y="2987"/>
                    <a:pt x="902" y="2870"/>
                    <a:pt x="1082" y="2683"/>
                  </a:cubicBezTo>
                  <a:cubicBezTo>
                    <a:pt x="1096" y="2674"/>
                    <a:pt x="1109" y="2660"/>
                    <a:pt x="1122" y="2647"/>
                  </a:cubicBezTo>
                  <a:lnTo>
                    <a:pt x="1082" y="1951"/>
                  </a:lnTo>
                  <a:lnTo>
                    <a:pt x="1042" y="1199"/>
                  </a:lnTo>
                  <a:lnTo>
                    <a:pt x="976" y="1"/>
                  </a:lnTo>
                  <a:close/>
                </a:path>
              </a:pathLst>
            </a:custGeom>
            <a:solidFill>
              <a:srgbClr val="741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7"/>
            <p:cNvSpPr/>
            <p:nvPr/>
          </p:nvSpPr>
          <p:spPr>
            <a:xfrm>
              <a:off x="1852001" y="2827374"/>
              <a:ext cx="911135" cy="1639001"/>
            </a:xfrm>
            <a:custGeom>
              <a:avLst/>
              <a:gdLst/>
              <a:ahLst/>
              <a:cxnLst/>
              <a:rect l="l" t="t" r="r" b="b"/>
              <a:pathLst>
                <a:path w="11370" h="20453" extrusionOk="0">
                  <a:moveTo>
                    <a:pt x="1209" y="1"/>
                  </a:moveTo>
                  <a:lnTo>
                    <a:pt x="1209" y="1"/>
                  </a:lnTo>
                  <a:cubicBezTo>
                    <a:pt x="1302" y="400"/>
                    <a:pt x="1312" y="796"/>
                    <a:pt x="1275" y="1166"/>
                  </a:cubicBezTo>
                  <a:cubicBezTo>
                    <a:pt x="1745" y="1265"/>
                    <a:pt x="2204" y="1405"/>
                    <a:pt x="2643" y="1575"/>
                  </a:cubicBezTo>
                  <a:cubicBezTo>
                    <a:pt x="5728" y="2127"/>
                    <a:pt x="9676" y="3885"/>
                    <a:pt x="9972" y="9250"/>
                  </a:cubicBezTo>
                  <a:cubicBezTo>
                    <a:pt x="9985" y="9466"/>
                    <a:pt x="9989" y="9676"/>
                    <a:pt x="9989" y="9882"/>
                  </a:cubicBezTo>
                  <a:cubicBezTo>
                    <a:pt x="9989" y="16958"/>
                    <a:pt x="3163" y="19164"/>
                    <a:pt x="0" y="19700"/>
                  </a:cubicBezTo>
                  <a:lnTo>
                    <a:pt x="40" y="20452"/>
                  </a:lnTo>
                  <a:cubicBezTo>
                    <a:pt x="2966" y="20362"/>
                    <a:pt x="11370" y="19164"/>
                    <a:pt x="11370" y="10388"/>
                  </a:cubicBezTo>
                  <a:cubicBezTo>
                    <a:pt x="11370" y="10178"/>
                    <a:pt x="11367" y="9966"/>
                    <a:pt x="11356" y="9746"/>
                  </a:cubicBezTo>
                  <a:cubicBezTo>
                    <a:pt x="11080" y="3582"/>
                    <a:pt x="6929" y="420"/>
                    <a:pt x="1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7"/>
            <p:cNvSpPr/>
            <p:nvPr/>
          </p:nvSpPr>
          <p:spPr>
            <a:xfrm>
              <a:off x="1818344" y="4524970"/>
              <a:ext cx="204424" cy="82779"/>
            </a:xfrm>
            <a:custGeom>
              <a:avLst/>
              <a:gdLst/>
              <a:ahLst/>
              <a:cxnLst/>
              <a:rect l="l" t="t" r="r" b="b"/>
              <a:pathLst>
                <a:path w="2551" h="1033" extrusionOk="0">
                  <a:moveTo>
                    <a:pt x="460" y="0"/>
                  </a:moveTo>
                  <a:cubicBezTo>
                    <a:pt x="280" y="187"/>
                    <a:pt x="128" y="304"/>
                    <a:pt x="1" y="370"/>
                  </a:cubicBezTo>
                  <a:lnTo>
                    <a:pt x="1" y="1032"/>
                  </a:lnTo>
                  <a:lnTo>
                    <a:pt x="2551" y="1032"/>
                  </a:lnTo>
                  <a:cubicBezTo>
                    <a:pt x="2551" y="1032"/>
                    <a:pt x="1712" y="197"/>
                    <a:pt x="4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7"/>
            <p:cNvSpPr/>
            <p:nvPr/>
          </p:nvSpPr>
          <p:spPr>
            <a:xfrm>
              <a:off x="1818344" y="4309965"/>
              <a:ext cx="40148" cy="244652"/>
            </a:xfrm>
            <a:custGeom>
              <a:avLst/>
              <a:gdLst/>
              <a:ahLst/>
              <a:cxnLst/>
              <a:rect l="l" t="t" r="r" b="b"/>
              <a:pathLst>
                <a:path w="501" h="3053" extrusionOk="0">
                  <a:moveTo>
                    <a:pt x="354" y="1"/>
                  </a:moveTo>
                  <a:cubicBezTo>
                    <a:pt x="237" y="7"/>
                    <a:pt x="121" y="11"/>
                    <a:pt x="1" y="14"/>
                  </a:cubicBezTo>
                  <a:lnTo>
                    <a:pt x="1" y="3053"/>
                  </a:lnTo>
                  <a:cubicBezTo>
                    <a:pt x="128" y="2987"/>
                    <a:pt x="280" y="2870"/>
                    <a:pt x="460" y="2683"/>
                  </a:cubicBezTo>
                  <a:cubicBezTo>
                    <a:pt x="474" y="2674"/>
                    <a:pt x="487" y="2660"/>
                    <a:pt x="500" y="2647"/>
                  </a:cubicBezTo>
                  <a:lnTo>
                    <a:pt x="460" y="1951"/>
                  </a:lnTo>
                  <a:lnTo>
                    <a:pt x="420" y="1199"/>
                  </a:lnTo>
                  <a:lnTo>
                    <a:pt x="3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7"/>
            <p:cNvSpPr/>
            <p:nvPr/>
          </p:nvSpPr>
          <p:spPr>
            <a:xfrm>
              <a:off x="941743" y="2551947"/>
              <a:ext cx="1176302" cy="780114"/>
            </a:xfrm>
            <a:custGeom>
              <a:avLst/>
              <a:gdLst/>
              <a:ahLst/>
              <a:cxnLst/>
              <a:rect l="l" t="t" r="r" b="b"/>
              <a:pathLst>
                <a:path w="14679" h="9735" extrusionOk="0">
                  <a:moveTo>
                    <a:pt x="6858" y="1"/>
                  </a:moveTo>
                  <a:cubicBezTo>
                    <a:pt x="3461" y="1"/>
                    <a:pt x="2247" y="2945"/>
                    <a:pt x="2247" y="2945"/>
                  </a:cubicBezTo>
                  <a:cubicBezTo>
                    <a:pt x="1" y="8044"/>
                    <a:pt x="4101" y="9735"/>
                    <a:pt x="4101" y="9735"/>
                  </a:cubicBezTo>
                  <a:lnTo>
                    <a:pt x="11958" y="6646"/>
                  </a:lnTo>
                  <a:cubicBezTo>
                    <a:pt x="11958" y="6646"/>
                    <a:pt x="14678" y="2329"/>
                    <a:pt x="9356" y="466"/>
                  </a:cubicBezTo>
                  <a:cubicBezTo>
                    <a:pt x="8416" y="136"/>
                    <a:pt x="7587" y="1"/>
                    <a:pt x="6858"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7"/>
            <p:cNvSpPr/>
            <p:nvPr/>
          </p:nvSpPr>
          <p:spPr>
            <a:xfrm>
              <a:off x="1287447" y="3025229"/>
              <a:ext cx="111227" cy="111388"/>
            </a:xfrm>
            <a:custGeom>
              <a:avLst/>
              <a:gdLst/>
              <a:ahLst/>
              <a:cxnLst/>
              <a:rect l="l" t="t" r="r" b="b"/>
              <a:pathLst>
                <a:path w="1388" h="1390" extrusionOk="0">
                  <a:moveTo>
                    <a:pt x="695" y="1"/>
                  </a:moveTo>
                  <a:cubicBezTo>
                    <a:pt x="309" y="1"/>
                    <a:pt x="0" y="311"/>
                    <a:pt x="0" y="697"/>
                  </a:cubicBezTo>
                  <a:cubicBezTo>
                    <a:pt x="0" y="1079"/>
                    <a:pt x="309" y="1389"/>
                    <a:pt x="695" y="1389"/>
                  </a:cubicBezTo>
                  <a:cubicBezTo>
                    <a:pt x="1078" y="1389"/>
                    <a:pt x="1388" y="1079"/>
                    <a:pt x="1388" y="697"/>
                  </a:cubicBezTo>
                  <a:cubicBezTo>
                    <a:pt x="1388" y="311"/>
                    <a:pt x="1078" y="1"/>
                    <a:pt x="695"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7"/>
            <p:cNvSpPr/>
            <p:nvPr/>
          </p:nvSpPr>
          <p:spPr>
            <a:xfrm>
              <a:off x="1707436" y="2849812"/>
              <a:ext cx="110987" cy="111227"/>
            </a:xfrm>
            <a:custGeom>
              <a:avLst/>
              <a:gdLst/>
              <a:ahLst/>
              <a:cxnLst/>
              <a:rect l="l" t="t" r="r" b="b"/>
              <a:pathLst>
                <a:path w="1385" h="1388" extrusionOk="0">
                  <a:moveTo>
                    <a:pt x="693" y="1"/>
                  </a:moveTo>
                  <a:cubicBezTo>
                    <a:pt x="311" y="1"/>
                    <a:pt x="1" y="313"/>
                    <a:pt x="1" y="695"/>
                  </a:cubicBezTo>
                  <a:cubicBezTo>
                    <a:pt x="1" y="1079"/>
                    <a:pt x="311" y="1388"/>
                    <a:pt x="693" y="1388"/>
                  </a:cubicBezTo>
                  <a:cubicBezTo>
                    <a:pt x="1076" y="1388"/>
                    <a:pt x="1385" y="1079"/>
                    <a:pt x="1385" y="695"/>
                  </a:cubicBezTo>
                  <a:cubicBezTo>
                    <a:pt x="1385" y="313"/>
                    <a:pt x="1076" y="1"/>
                    <a:pt x="693"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7"/>
            <p:cNvSpPr/>
            <p:nvPr/>
          </p:nvSpPr>
          <p:spPr>
            <a:xfrm>
              <a:off x="1104658" y="2905506"/>
              <a:ext cx="1405648" cy="1405648"/>
            </a:xfrm>
            <a:custGeom>
              <a:avLst/>
              <a:gdLst/>
              <a:ahLst/>
              <a:cxnLst/>
              <a:rect l="l" t="t" r="r" b="b"/>
              <a:pathLst>
                <a:path w="17541" h="17541" extrusionOk="0">
                  <a:moveTo>
                    <a:pt x="8771" y="0"/>
                  </a:moveTo>
                  <a:cubicBezTo>
                    <a:pt x="6737" y="0"/>
                    <a:pt x="4867" y="690"/>
                    <a:pt x="3379" y="1854"/>
                  </a:cubicBezTo>
                  <a:cubicBezTo>
                    <a:pt x="1323" y="3459"/>
                    <a:pt x="1" y="5958"/>
                    <a:pt x="1" y="8771"/>
                  </a:cubicBezTo>
                  <a:cubicBezTo>
                    <a:pt x="1" y="11610"/>
                    <a:pt x="1349" y="14132"/>
                    <a:pt x="3443" y="15733"/>
                  </a:cubicBezTo>
                  <a:cubicBezTo>
                    <a:pt x="4917" y="16868"/>
                    <a:pt x="6764" y="17540"/>
                    <a:pt x="8771" y="17540"/>
                  </a:cubicBezTo>
                  <a:cubicBezTo>
                    <a:pt x="9643" y="17540"/>
                    <a:pt x="10481" y="17413"/>
                    <a:pt x="11277" y="17174"/>
                  </a:cubicBezTo>
                  <a:cubicBezTo>
                    <a:pt x="11992" y="16965"/>
                    <a:pt x="12668" y="16662"/>
                    <a:pt x="13294" y="16282"/>
                  </a:cubicBezTo>
                  <a:cubicBezTo>
                    <a:pt x="15231" y="15114"/>
                    <a:pt x="16675" y="13224"/>
                    <a:pt x="17258" y="10980"/>
                  </a:cubicBezTo>
                  <a:cubicBezTo>
                    <a:pt x="17441" y="10275"/>
                    <a:pt x="17541" y="9536"/>
                    <a:pt x="17541" y="8771"/>
                  </a:cubicBezTo>
                  <a:cubicBezTo>
                    <a:pt x="17541" y="7689"/>
                    <a:pt x="17344" y="6650"/>
                    <a:pt x="16982" y="5692"/>
                  </a:cubicBezTo>
                  <a:cubicBezTo>
                    <a:pt x="16422" y="4191"/>
                    <a:pt x="15457" y="2883"/>
                    <a:pt x="14226" y="1905"/>
                  </a:cubicBezTo>
                  <a:cubicBezTo>
                    <a:pt x="13823" y="1585"/>
                    <a:pt x="13394" y="1298"/>
                    <a:pt x="12937" y="1052"/>
                  </a:cubicBezTo>
                  <a:cubicBezTo>
                    <a:pt x="11699" y="380"/>
                    <a:pt x="10278" y="0"/>
                    <a:pt x="8771" y="0"/>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7"/>
            <p:cNvSpPr/>
            <p:nvPr/>
          </p:nvSpPr>
          <p:spPr>
            <a:xfrm>
              <a:off x="1375436" y="2905506"/>
              <a:ext cx="869224" cy="596525"/>
            </a:xfrm>
            <a:custGeom>
              <a:avLst/>
              <a:gdLst/>
              <a:ahLst/>
              <a:cxnLst/>
              <a:rect l="l" t="t" r="r" b="b"/>
              <a:pathLst>
                <a:path w="10847" h="7444" extrusionOk="0">
                  <a:moveTo>
                    <a:pt x="5392" y="0"/>
                  </a:moveTo>
                  <a:cubicBezTo>
                    <a:pt x="3358" y="0"/>
                    <a:pt x="1488" y="690"/>
                    <a:pt x="0" y="1854"/>
                  </a:cubicBezTo>
                  <a:cubicBezTo>
                    <a:pt x="73" y="2167"/>
                    <a:pt x="263" y="2524"/>
                    <a:pt x="416" y="2767"/>
                  </a:cubicBezTo>
                  <a:cubicBezTo>
                    <a:pt x="786" y="3346"/>
                    <a:pt x="1454" y="3711"/>
                    <a:pt x="1724" y="4347"/>
                  </a:cubicBezTo>
                  <a:cubicBezTo>
                    <a:pt x="1844" y="4627"/>
                    <a:pt x="1870" y="4940"/>
                    <a:pt x="1930" y="5240"/>
                  </a:cubicBezTo>
                  <a:cubicBezTo>
                    <a:pt x="2050" y="5868"/>
                    <a:pt x="2313" y="6474"/>
                    <a:pt x="2686" y="6997"/>
                  </a:cubicBezTo>
                  <a:cubicBezTo>
                    <a:pt x="2796" y="7149"/>
                    <a:pt x="2922" y="7303"/>
                    <a:pt x="3092" y="7386"/>
                  </a:cubicBezTo>
                  <a:cubicBezTo>
                    <a:pt x="3169" y="7423"/>
                    <a:pt x="3256" y="7443"/>
                    <a:pt x="3341" y="7443"/>
                  </a:cubicBezTo>
                  <a:cubicBezTo>
                    <a:pt x="3447" y="7443"/>
                    <a:pt x="3550" y="7411"/>
                    <a:pt x="3628" y="7339"/>
                  </a:cubicBezTo>
                  <a:cubicBezTo>
                    <a:pt x="3950" y="7034"/>
                    <a:pt x="3518" y="6490"/>
                    <a:pt x="3624" y="6055"/>
                  </a:cubicBezTo>
                  <a:cubicBezTo>
                    <a:pt x="3671" y="5868"/>
                    <a:pt x="3811" y="5725"/>
                    <a:pt x="3924" y="5569"/>
                  </a:cubicBezTo>
                  <a:cubicBezTo>
                    <a:pt x="4350" y="4986"/>
                    <a:pt x="4390" y="4218"/>
                    <a:pt x="4363" y="3499"/>
                  </a:cubicBezTo>
                  <a:cubicBezTo>
                    <a:pt x="4357" y="3312"/>
                    <a:pt x="4350" y="3112"/>
                    <a:pt x="4457" y="2963"/>
                  </a:cubicBezTo>
                  <a:cubicBezTo>
                    <a:pt x="4506" y="2890"/>
                    <a:pt x="4580" y="2836"/>
                    <a:pt x="4656" y="2790"/>
                  </a:cubicBezTo>
                  <a:cubicBezTo>
                    <a:pt x="4933" y="2628"/>
                    <a:pt x="5248" y="2566"/>
                    <a:pt x="5569" y="2566"/>
                  </a:cubicBezTo>
                  <a:cubicBezTo>
                    <a:pt x="5809" y="2566"/>
                    <a:pt x="6052" y="2601"/>
                    <a:pt x="6283" y="2653"/>
                  </a:cubicBezTo>
                  <a:cubicBezTo>
                    <a:pt x="6826" y="2776"/>
                    <a:pt x="7352" y="2989"/>
                    <a:pt x="7904" y="3063"/>
                  </a:cubicBezTo>
                  <a:cubicBezTo>
                    <a:pt x="8040" y="3081"/>
                    <a:pt x="8177" y="3089"/>
                    <a:pt x="8314" y="3089"/>
                  </a:cubicBezTo>
                  <a:cubicBezTo>
                    <a:pt x="9170" y="3089"/>
                    <a:pt x="10029" y="2747"/>
                    <a:pt x="10637" y="2141"/>
                  </a:cubicBezTo>
                  <a:cubicBezTo>
                    <a:pt x="10710" y="2068"/>
                    <a:pt x="10784" y="1988"/>
                    <a:pt x="10847" y="1905"/>
                  </a:cubicBezTo>
                  <a:cubicBezTo>
                    <a:pt x="9349" y="713"/>
                    <a:pt x="7455" y="0"/>
                    <a:pt x="5392"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7"/>
            <p:cNvSpPr/>
            <p:nvPr/>
          </p:nvSpPr>
          <p:spPr>
            <a:xfrm>
              <a:off x="2080066" y="3290318"/>
              <a:ext cx="430245" cy="536344"/>
            </a:xfrm>
            <a:custGeom>
              <a:avLst/>
              <a:gdLst/>
              <a:ahLst/>
              <a:cxnLst/>
              <a:rect l="l" t="t" r="r" b="b"/>
              <a:pathLst>
                <a:path w="5369" h="6693" extrusionOk="0">
                  <a:moveTo>
                    <a:pt x="3055" y="1"/>
                  </a:moveTo>
                  <a:cubicBezTo>
                    <a:pt x="2990" y="1"/>
                    <a:pt x="2926" y="13"/>
                    <a:pt x="2862" y="41"/>
                  </a:cubicBezTo>
                  <a:cubicBezTo>
                    <a:pt x="2682" y="121"/>
                    <a:pt x="2573" y="301"/>
                    <a:pt x="2416" y="414"/>
                  </a:cubicBezTo>
                  <a:cubicBezTo>
                    <a:pt x="2257" y="529"/>
                    <a:pt x="2071" y="566"/>
                    <a:pt x="1876" y="566"/>
                  </a:cubicBezTo>
                  <a:cubicBezTo>
                    <a:pt x="1628" y="566"/>
                    <a:pt x="1364" y="506"/>
                    <a:pt x="1118" y="470"/>
                  </a:cubicBezTo>
                  <a:cubicBezTo>
                    <a:pt x="1051" y="460"/>
                    <a:pt x="979" y="455"/>
                    <a:pt x="907" y="455"/>
                  </a:cubicBezTo>
                  <a:cubicBezTo>
                    <a:pt x="510" y="455"/>
                    <a:pt x="86" y="615"/>
                    <a:pt x="43" y="989"/>
                  </a:cubicBezTo>
                  <a:cubicBezTo>
                    <a:pt x="0" y="1356"/>
                    <a:pt x="360" y="1622"/>
                    <a:pt x="599" y="1908"/>
                  </a:cubicBezTo>
                  <a:cubicBezTo>
                    <a:pt x="925" y="2301"/>
                    <a:pt x="1039" y="2860"/>
                    <a:pt x="899" y="3353"/>
                  </a:cubicBezTo>
                  <a:cubicBezTo>
                    <a:pt x="793" y="3719"/>
                    <a:pt x="556" y="4038"/>
                    <a:pt x="449" y="4404"/>
                  </a:cubicBezTo>
                  <a:cubicBezTo>
                    <a:pt x="293" y="4934"/>
                    <a:pt x="486" y="5599"/>
                    <a:pt x="995" y="5809"/>
                  </a:cubicBezTo>
                  <a:cubicBezTo>
                    <a:pt x="1162" y="5878"/>
                    <a:pt x="1348" y="5895"/>
                    <a:pt x="1537" y="5895"/>
                  </a:cubicBezTo>
                  <a:cubicBezTo>
                    <a:pt x="1727" y="5895"/>
                    <a:pt x="1922" y="5878"/>
                    <a:pt x="2106" y="5878"/>
                  </a:cubicBezTo>
                  <a:cubicBezTo>
                    <a:pt x="2390" y="5878"/>
                    <a:pt x="2651" y="5918"/>
                    <a:pt x="2836" y="6126"/>
                  </a:cubicBezTo>
                  <a:cubicBezTo>
                    <a:pt x="2939" y="6241"/>
                    <a:pt x="2996" y="6395"/>
                    <a:pt x="3105" y="6505"/>
                  </a:cubicBezTo>
                  <a:cubicBezTo>
                    <a:pt x="3247" y="6646"/>
                    <a:pt x="3450" y="6692"/>
                    <a:pt x="3655" y="6692"/>
                  </a:cubicBezTo>
                  <a:cubicBezTo>
                    <a:pt x="3735" y="6692"/>
                    <a:pt x="3815" y="6685"/>
                    <a:pt x="3891" y="6674"/>
                  </a:cubicBezTo>
                  <a:cubicBezTo>
                    <a:pt x="4323" y="6608"/>
                    <a:pt x="4722" y="6428"/>
                    <a:pt x="5086" y="6178"/>
                  </a:cubicBezTo>
                  <a:cubicBezTo>
                    <a:pt x="5269" y="5473"/>
                    <a:pt x="5369" y="4734"/>
                    <a:pt x="5369" y="3969"/>
                  </a:cubicBezTo>
                  <a:cubicBezTo>
                    <a:pt x="5369" y="2887"/>
                    <a:pt x="5172" y="1848"/>
                    <a:pt x="4810" y="890"/>
                  </a:cubicBezTo>
                  <a:cubicBezTo>
                    <a:pt x="4735" y="907"/>
                    <a:pt x="4666" y="915"/>
                    <a:pt x="4601" y="915"/>
                  </a:cubicBezTo>
                  <a:cubicBezTo>
                    <a:pt x="4278" y="915"/>
                    <a:pt x="4055" y="714"/>
                    <a:pt x="3794" y="434"/>
                  </a:cubicBezTo>
                  <a:cubicBezTo>
                    <a:pt x="3598" y="221"/>
                    <a:pt x="3326" y="1"/>
                    <a:pt x="3055" y="1"/>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7"/>
            <p:cNvSpPr/>
            <p:nvPr/>
          </p:nvSpPr>
          <p:spPr>
            <a:xfrm>
              <a:off x="1380484" y="3636024"/>
              <a:ext cx="677702" cy="675137"/>
            </a:xfrm>
            <a:custGeom>
              <a:avLst/>
              <a:gdLst/>
              <a:ahLst/>
              <a:cxnLst/>
              <a:rect l="l" t="t" r="r" b="b"/>
              <a:pathLst>
                <a:path w="8457" h="8425" extrusionOk="0">
                  <a:moveTo>
                    <a:pt x="7228" y="0"/>
                  </a:moveTo>
                  <a:cubicBezTo>
                    <a:pt x="7219" y="0"/>
                    <a:pt x="7211" y="1"/>
                    <a:pt x="7202" y="1"/>
                  </a:cubicBezTo>
                  <a:cubicBezTo>
                    <a:pt x="6899" y="10"/>
                    <a:pt x="6560" y="154"/>
                    <a:pt x="6477" y="446"/>
                  </a:cubicBezTo>
                  <a:cubicBezTo>
                    <a:pt x="6423" y="613"/>
                    <a:pt x="6470" y="793"/>
                    <a:pt x="6507" y="966"/>
                  </a:cubicBezTo>
                  <a:cubicBezTo>
                    <a:pt x="6600" y="1412"/>
                    <a:pt x="6567" y="1994"/>
                    <a:pt x="6151" y="2177"/>
                  </a:cubicBezTo>
                  <a:cubicBezTo>
                    <a:pt x="5931" y="2271"/>
                    <a:pt x="5658" y="2224"/>
                    <a:pt x="5462" y="2360"/>
                  </a:cubicBezTo>
                  <a:cubicBezTo>
                    <a:pt x="5042" y="2650"/>
                    <a:pt x="5399" y="3342"/>
                    <a:pt x="5185" y="3804"/>
                  </a:cubicBezTo>
                  <a:cubicBezTo>
                    <a:pt x="5030" y="4154"/>
                    <a:pt x="4600" y="4268"/>
                    <a:pt x="4224" y="4344"/>
                  </a:cubicBezTo>
                  <a:cubicBezTo>
                    <a:pt x="3784" y="4431"/>
                    <a:pt x="3348" y="4520"/>
                    <a:pt x="2902" y="4557"/>
                  </a:cubicBezTo>
                  <a:cubicBezTo>
                    <a:pt x="2480" y="4590"/>
                    <a:pt x="2041" y="4577"/>
                    <a:pt x="1648" y="4737"/>
                  </a:cubicBezTo>
                  <a:cubicBezTo>
                    <a:pt x="1371" y="4847"/>
                    <a:pt x="1132" y="5039"/>
                    <a:pt x="906" y="5236"/>
                  </a:cubicBezTo>
                  <a:cubicBezTo>
                    <a:pt x="489" y="5602"/>
                    <a:pt x="77" y="6098"/>
                    <a:pt x="1" y="6617"/>
                  </a:cubicBezTo>
                  <a:cubicBezTo>
                    <a:pt x="1475" y="7752"/>
                    <a:pt x="3322" y="8424"/>
                    <a:pt x="5329" y="8424"/>
                  </a:cubicBezTo>
                  <a:cubicBezTo>
                    <a:pt x="6201" y="8424"/>
                    <a:pt x="7042" y="8297"/>
                    <a:pt x="7835" y="8058"/>
                  </a:cubicBezTo>
                  <a:cubicBezTo>
                    <a:pt x="7685" y="7629"/>
                    <a:pt x="7149" y="7303"/>
                    <a:pt x="6756" y="7179"/>
                  </a:cubicBezTo>
                  <a:cubicBezTo>
                    <a:pt x="6510" y="7090"/>
                    <a:pt x="6248" y="7036"/>
                    <a:pt x="6031" y="6890"/>
                  </a:cubicBezTo>
                  <a:cubicBezTo>
                    <a:pt x="5812" y="6744"/>
                    <a:pt x="5652" y="6471"/>
                    <a:pt x="5738" y="6221"/>
                  </a:cubicBezTo>
                  <a:cubicBezTo>
                    <a:pt x="5878" y="5821"/>
                    <a:pt x="6437" y="5855"/>
                    <a:pt x="6847" y="5732"/>
                  </a:cubicBezTo>
                  <a:cubicBezTo>
                    <a:pt x="7249" y="5612"/>
                    <a:pt x="7552" y="5282"/>
                    <a:pt x="7835" y="4970"/>
                  </a:cubicBezTo>
                  <a:cubicBezTo>
                    <a:pt x="8138" y="4634"/>
                    <a:pt x="8457" y="4224"/>
                    <a:pt x="8368" y="3784"/>
                  </a:cubicBezTo>
                  <a:cubicBezTo>
                    <a:pt x="8317" y="3538"/>
                    <a:pt x="8141" y="3339"/>
                    <a:pt x="8058" y="3106"/>
                  </a:cubicBezTo>
                  <a:cubicBezTo>
                    <a:pt x="7975" y="2879"/>
                    <a:pt x="7975" y="2637"/>
                    <a:pt x="7975" y="2397"/>
                  </a:cubicBezTo>
                  <a:cubicBezTo>
                    <a:pt x="7975" y="1858"/>
                    <a:pt x="7978" y="1315"/>
                    <a:pt x="7978" y="773"/>
                  </a:cubicBezTo>
                  <a:cubicBezTo>
                    <a:pt x="7978" y="623"/>
                    <a:pt x="7978" y="470"/>
                    <a:pt x="7911" y="337"/>
                  </a:cubicBezTo>
                  <a:cubicBezTo>
                    <a:pt x="7795" y="98"/>
                    <a:pt x="7498" y="0"/>
                    <a:pt x="7228" y="0"/>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7"/>
            <p:cNvSpPr/>
            <p:nvPr/>
          </p:nvSpPr>
          <p:spPr>
            <a:xfrm>
              <a:off x="1189521" y="2850052"/>
              <a:ext cx="140316" cy="169966"/>
            </a:xfrm>
            <a:custGeom>
              <a:avLst/>
              <a:gdLst/>
              <a:ahLst/>
              <a:cxnLst/>
              <a:rect l="l" t="t" r="r" b="b"/>
              <a:pathLst>
                <a:path w="1751" h="2121" extrusionOk="0">
                  <a:moveTo>
                    <a:pt x="1335" y="1"/>
                  </a:moveTo>
                  <a:lnTo>
                    <a:pt x="1418" y="360"/>
                  </a:lnTo>
                  <a:cubicBezTo>
                    <a:pt x="1488" y="663"/>
                    <a:pt x="1522" y="932"/>
                    <a:pt x="1518" y="1182"/>
                  </a:cubicBezTo>
                  <a:cubicBezTo>
                    <a:pt x="1511" y="1292"/>
                    <a:pt x="1498" y="1431"/>
                    <a:pt x="1448" y="1555"/>
                  </a:cubicBezTo>
                  <a:cubicBezTo>
                    <a:pt x="1402" y="1661"/>
                    <a:pt x="1325" y="1748"/>
                    <a:pt x="1229" y="1798"/>
                  </a:cubicBezTo>
                  <a:cubicBezTo>
                    <a:pt x="1142" y="1842"/>
                    <a:pt x="1048" y="1864"/>
                    <a:pt x="956" y="1864"/>
                  </a:cubicBezTo>
                  <a:cubicBezTo>
                    <a:pt x="816" y="1864"/>
                    <a:pt x="680" y="1813"/>
                    <a:pt x="579" y="1715"/>
                  </a:cubicBezTo>
                  <a:cubicBezTo>
                    <a:pt x="410" y="1561"/>
                    <a:pt x="267" y="1342"/>
                    <a:pt x="140" y="1036"/>
                  </a:cubicBezTo>
                  <a:lnTo>
                    <a:pt x="0" y="692"/>
                  </a:lnTo>
                  <a:lnTo>
                    <a:pt x="57" y="1062"/>
                  </a:lnTo>
                  <a:cubicBezTo>
                    <a:pt x="110" y="1399"/>
                    <a:pt x="233" y="1675"/>
                    <a:pt x="423" y="1878"/>
                  </a:cubicBezTo>
                  <a:cubicBezTo>
                    <a:pt x="536" y="2004"/>
                    <a:pt x="696" y="2090"/>
                    <a:pt x="852" y="2110"/>
                  </a:cubicBezTo>
                  <a:cubicBezTo>
                    <a:pt x="875" y="2121"/>
                    <a:pt x="903" y="2121"/>
                    <a:pt x="926" y="2121"/>
                  </a:cubicBezTo>
                  <a:lnTo>
                    <a:pt x="982" y="2121"/>
                  </a:lnTo>
                  <a:cubicBezTo>
                    <a:pt x="1032" y="2121"/>
                    <a:pt x="1075" y="2117"/>
                    <a:pt x="1112" y="2107"/>
                  </a:cubicBezTo>
                  <a:lnTo>
                    <a:pt x="1149" y="2101"/>
                  </a:lnTo>
                  <a:cubicBezTo>
                    <a:pt x="1175" y="2094"/>
                    <a:pt x="1205" y="2090"/>
                    <a:pt x="1235" y="2081"/>
                  </a:cubicBezTo>
                  <a:lnTo>
                    <a:pt x="1352" y="2030"/>
                  </a:lnTo>
                  <a:cubicBezTo>
                    <a:pt x="1502" y="1950"/>
                    <a:pt x="1625" y="1811"/>
                    <a:pt x="1685" y="1648"/>
                  </a:cubicBezTo>
                  <a:cubicBezTo>
                    <a:pt x="1734" y="1502"/>
                    <a:pt x="1751" y="1345"/>
                    <a:pt x="1741" y="1179"/>
                  </a:cubicBezTo>
                  <a:cubicBezTo>
                    <a:pt x="1725" y="899"/>
                    <a:pt x="1641" y="613"/>
                    <a:pt x="1502" y="330"/>
                  </a:cubicBez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7"/>
            <p:cNvSpPr/>
            <p:nvPr/>
          </p:nvSpPr>
          <p:spPr>
            <a:xfrm>
              <a:off x="1612236" y="2707090"/>
              <a:ext cx="154260" cy="139836"/>
            </a:xfrm>
            <a:custGeom>
              <a:avLst/>
              <a:gdLst/>
              <a:ahLst/>
              <a:cxnLst/>
              <a:rect l="l" t="t" r="r" b="b"/>
              <a:pathLst>
                <a:path w="1925" h="1745" extrusionOk="0">
                  <a:moveTo>
                    <a:pt x="1562" y="0"/>
                  </a:moveTo>
                  <a:lnTo>
                    <a:pt x="1634" y="327"/>
                  </a:lnTo>
                  <a:cubicBezTo>
                    <a:pt x="1698" y="630"/>
                    <a:pt x="1721" y="866"/>
                    <a:pt x="1701" y="1069"/>
                  </a:cubicBezTo>
                  <a:cubicBezTo>
                    <a:pt x="1685" y="1202"/>
                    <a:pt x="1648" y="1298"/>
                    <a:pt x="1594" y="1362"/>
                  </a:cubicBezTo>
                  <a:cubicBezTo>
                    <a:pt x="1545" y="1425"/>
                    <a:pt x="1459" y="1462"/>
                    <a:pt x="1339" y="1478"/>
                  </a:cubicBezTo>
                  <a:cubicBezTo>
                    <a:pt x="1314" y="1481"/>
                    <a:pt x="1290" y="1482"/>
                    <a:pt x="1265" y="1482"/>
                  </a:cubicBezTo>
                  <a:cubicBezTo>
                    <a:pt x="1047" y="1482"/>
                    <a:pt x="851" y="1367"/>
                    <a:pt x="716" y="1266"/>
                  </a:cubicBezTo>
                  <a:cubicBezTo>
                    <a:pt x="540" y="1129"/>
                    <a:pt x="370" y="952"/>
                    <a:pt x="201" y="719"/>
                  </a:cubicBezTo>
                  <a:lnTo>
                    <a:pt x="1" y="453"/>
                  </a:lnTo>
                  <a:lnTo>
                    <a:pt x="1" y="453"/>
                  </a:lnTo>
                  <a:lnTo>
                    <a:pt x="124" y="763"/>
                  </a:lnTo>
                  <a:cubicBezTo>
                    <a:pt x="233" y="1035"/>
                    <a:pt x="383" y="1262"/>
                    <a:pt x="570" y="1435"/>
                  </a:cubicBezTo>
                  <a:cubicBezTo>
                    <a:pt x="772" y="1631"/>
                    <a:pt x="1032" y="1745"/>
                    <a:pt x="1275" y="1745"/>
                  </a:cubicBezTo>
                  <a:cubicBezTo>
                    <a:pt x="1308" y="1745"/>
                    <a:pt x="1339" y="1742"/>
                    <a:pt x="1368" y="1738"/>
                  </a:cubicBezTo>
                  <a:cubicBezTo>
                    <a:pt x="1502" y="1722"/>
                    <a:pt x="1681" y="1668"/>
                    <a:pt x="1794" y="1518"/>
                  </a:cubicBezTo>
                  <a:cubicBezTo>
                    <a:pt x="1881" y="1402"/>
                    <a:pt x="1924" y="1255"/>
                    <a:pt x="1924" y="1083"/>
                  </a:cubicBezTo>
                  <a:cubicBezTo>
                    <a:pt x="1924" y="833"/>
                    <a:pt x="1858" y="576"/>
                    <a:pt x="1714" y="300"/>
                  </a:cubicBezTo>
                  <a:lnTo>
                    <a:pt x="15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7"/>
            <p:cNvSpPr/>
            <p:nvPr/>
          </p:nvSpPr>
          <p:spPr>
            <a:xfrm>
              <a:off x="1290572" y="2421726"/>
              <a:ext cx="284399" cy="213960"/>
            </a:xfrm>
            <a:custGeom>
              <a:avLst/>
              <a:gdLst/>
              <a:ahLst/>
              <a:cxnLst/>
              <a:rect l="l" t="t" r="r" b="b"/>
              <a:pathLst>
                <a:path w="3549" h="2670" extrusionOk="0">
                  <a:moveTo>
                    <a:pt x="720" y="0"/>
                  </a:moveTo>
                  <a:cubicBezTo>
                    <a:pt x="1" y="0"/>
                    <a:pt x="400" y="2570"/>
                    <a:pt x="370" y="2670"/>
                  </a:cubicBezTo>
                  <a:lnTo>
                    <a:pt x="2144" y="2420"/>
                  </a:lnTo>
                  <a:cubicBezTo>
                    <a:pt x="2144" y="2420"/>
                    <a:pt x="3548" y="1538"/>
                    <a:pt x="2946" y="1209"/>
                  </a:cubicBezTo>
                  <a:cubicBezTo>
                    <a:pt x="2874" y="1170"/>
                    <a:pt x="2800" y="1153"/>
                    <a:pt x="2727" y="1153"/>
                  </a:cubicBezTo>
                  <a:cubicBezTo>
                    <a:pt x="2371" y="1153"/>
                    <a:pt x="2013" y="1554"/>
                    <a:pt x="1808" y="1832"/>
                  </a:cubicBezTo>
                  <a:lnTo>
                    <a:pt x="1808" y="1832"/>
                  </a:lnTo>
                  <a:cubicBezTo>
                    <a:pt x="2038" y="1464"/>
                    <a:pt x="2366" y="829"/>
                    <a:pt x="1938" y="756"/>
                  </a:cubicBezTo>
                  <a:cubicBezTo>
                    <a:pt x="1918" y="753"/>
                    <a:pt x="1898" y="751"/>
                    <a:pt x="1879" y="751"/>
                  </a:cubicBezTo>
                  <a:cubicBezTo>
                    <a:pt x="1312" y="751"/>
                    <a:pt x="1029" y="2117"/>
                    <a:pt x="1029" y="2117"/>
                  </a:cubicBezTo>
                  <a:cubicBezTo>
                    <a:pt x="1029" y="2117"/>
                    <a:pt x="1459" y="27"/>
                    <a:pt x="730" y="0"/>
                  </a:cubicBezTo>
                  <a:cubicBezTo>
                    <a:pt x="726" y="0"/>
                    <a:pt x="723" y="0"/>
                    <a:pt x="720"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7"/>
            <p:cNvSpPr/>
            <p:nvPr/>
          </p:nvSpPr>
          <p:spPr>
            <a:xfrm>
              <a:off x="1434335" y="2783059"/>
              <a:ext cx="212438" cy="236799"/>
            </a:xfrm>
            <a:custGeom>
              <a:avLst/>
              <a:gdLst/>
              <a:ahLst/>
              <a:cxnLst/>
              <a:rect l="l" t="t" r="r" b="b"/>
              <a:pathLst>
                <a:path w="2651" h="2955" extrusionOk="0">
                  <a:moveTo>
                    <a:pt x="706" y="0"/>
                  </a:moveTo>
                  <a:cubicBezTo>
                    <a:pt x="658" y="0"/>
                    <a:pt x="614" y="6"/>
                    <a:pt x="573" y="18"/>
                  </a:cubicBezTo>
                  <a:cubicBezTo>
                    <a:pt x="164" y="138"/>
                    <a:pt x="0" y="1149"/>
                    <a:pt x="74" y="1988"/>
                  </a:cubicBezTo>
                  <a:cubicBezTo>
                    <a:pt x="128" y="2605"/>
                    <a:pt x="642" y="2954"/>
                    <a:pt x="1158" y="2954"/>
                  </a:cubicBezTo>
                  <a:cubicBezTo>
                    <a:pt x="1537" y="2954"/>
                    <a:pt x="1918" y="2765"/>
                    <a:pt x="2117" y="2354"/>
                  </a:cubicBezTo>
                  <a:cubicBezTo>
                    <a:pt x="2121" y="2341"/>
                    <a:pt x="2127" y="2331"/>
                    <a:pt x="2134" y="2318"/>
                  </a:cubicBezTo>
                  <a:cubicBezTo>
                    <a:pt x="2651" y="1188"/>
                    <a:pt x="1387" y="0"/>
                    <a:pt x="7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7"/>
            <p:cNvSpPr/>
            <p:nvPr/>
          </p:nvSpPr>
          <p:spPr>
            <a:xfrm>
              <a:off x="1104658" y="3054078"/>
              <a:ext cx="1065315" cy="1257078"/>
            </a:xfrm>
            <a:custGeom>
              <a:avLst/>
              <a:gdLst/>
              <a:ahLst/>
              <a:cxnLst/>
              <a:rect l="l" t="t" r="r" b="b"/>
              <a:pathLst>
                <a:path w="13294" h="15687" extrusionOk="0">
                  <a:moveTo>
                    <a:pt x="3379" y="0"/>
                  </a:moveTo>
                  <a:cubicBezTo>
                    <a:pt x="1323" y="1605"/>
                    <a:pt x="1" y="4104"/>
                    <a:pt x="1" y="6917"/>
                  </a:cubicBezTo>
                  <a:cubicBezTo>
                    <a:pt x="1" y="9756"/>
                    <a:pt x="1349" y="12278"/>
                    <a:pt x="3443" y="13879"/>
                  </a:cubicBezTo>
                  <a:cubicBezTo>
                    <a:pt x="3519" y="13360"/>
                    <a:pt x="3931" y="12864"/>
                    <a:pt x="4348" y="12498"/>
                  </a:cubicBezTo>
                  <a:cubicBezTo>
                    <a:pt x="4574" y="12301"/>
                    <a:pt x="4813" y="12109"/>
                    <a:pt x="5090" y="11999"/>
                  </a:cubicBezTo>
                  <a:cubicBezTo>
                    <a:pt x="5483" y="11839"/>
                    <a:pt x="5922" y="11852"/>
                    <a:pt x="6344" y="11819"/>
                  </a:cubicBezTo>
                  <a:cubicBezTo>
                    <a:pt x="6790" y="11782"/>
                    <a:pt x="7226" y="11693"/>
                    <a:pt x="7666" y="11606"/>
                  </a:cubicBezTo>
                  <a:cubicBezTo>
                    <a:pt x="8042" y="11530"/>
                    <a:pt x="8472" y="11416"/>
                    <a:pt x="8627" y="11066"/>
                  </a:cubicBezTo>
                  <a:cubicBezTo>
                    <a:pt x="8841" y="10604"/>
                    <a:pt x="8484" y="9912"/>
                    <a:pt x="8904" y="9622"/>
                  </a:cubicBezTo>
                  <a:cubicBezTo>
                    <a:pt x="9100" y="9486"/>
                    <a:pt x="9373" y="9533"/>
                    <a:pt x="9593" y="9439"/>
                  </a:cubicBezTo>
                  <a:cubicBezTo>
                    <a:pt x="9606" y="9433"/>
                    <a:pt x="9623" y="9423"/>
                    <a:pt x="9636" y="9416"/>
                  </a:cubicBezTo>
                  <a:cubicBezTo>
                    <a:pt x="9550" y="9183"/>
                    <a:pt x="9473" y="8947"/>
                    <a:pt x="9406" y="8707"/>
                  </a:cubicBezTo>
                  <a:cubicBezTo>
                    <a:pt x="8491" y="5482"/>
                    <a:pt x="9610" y="2926"/>
                    <a:pt x="10994" y="1159"/>
                  </a:cubicBezTo>
                  <a:cubicBezTo>
                    <a:pt x="10548" y="1062"/>
                    <a:pt x="10112" y="899"/>
                    <a:pt x="9662" y="799"/>
                  </a:cubicBezTo>
                  <a:cubicBezTo>
                    <a:pt x="9433" y="746"/>
                    <a:pt x="9190" y="713"/>
                    <a:pt x="8951" y="713"/>
                  </a:cubicBezTo>
                  <a:cubicBezTo>
                    <a:pt x="8627" y="713"/>
                    <a:pt x="8312" y="773"/>
                    <a:pt x="8035" y="936"/>
                  </a:cubicBezTo>
                  <a:cubicBezTo>
                    <a:pt x="7959" y="982"/>
                    <a:pt x="7885" y="1036"/>
                    <a:pt x="7836" y="1109"/>
                  </a:cubicBezTo>
                  <a:cubicBezTo>
                    <a:pt x="7729" y="1258"/>
                    <a:pt x="7736" y="1458"/>
                    <a:pt x="7742" y="1645"/>
                  </a:cubicBezTo>
                  <a:cubicBezTo>
                    <a:pt x="7769" y="2364"/>
                    <a:pt x="7729" y="3132"/>
                    <a:pt x="7303" y="3715"/>
                  </a:cubicBezTo>
                  <a:cubicBezTo>
                    <a:pt x="7190" y="3871"/>
                    <a:pt x="7050" y="4014"/>
                    <a:pt x="7003" y="4201"/>
                  </a:cubicBezTo>
                  <a:cubicBezTo>
                    <a:pt x="6897" y="4636"/>
                    <a:pt x="7329" y="5180"/>
                    <a:pt x="7007" y="5485"/>
                  </a:cubicBezTo>
                  <a:cubicBezTo>
                    <a:pt x="6930" y="5559"/>
                    <a:pt x="6827" y="5589"/>
                    <a:pt x="6721" y="5589"/>
                  </a:cubicBezTo>
                  <a:cubicBezTo>
                    <a:pt x="6634" y="5589"/>
                    <a:pt x="6547" y="5569"/>
                    <a:pt x="6471" y="5532"/>
                  </a:cubicBezTo>
                  <a:cubicBezTo>
                    <a:pt x="6301" y="5449"/>
                    <a:pt x="6175" y="5295"/>
                    <a:pt x="6065" y="5143"/>
                  </a:cubicBezTo>
                  <a:cubicBezTo>
                    <a:pt x="5692" y="4620"/>
                    <a:pt x="5429" y="4014"/>
                    <a:pt x="5309" y="3386"/>
                  </a:cubicBezTo>
                  <a:cubicBezTo>
                    <a:pt x="5249" y="3086"/>
                    <a:pt x="5223" y="2773"/>
                    <a:pt x="5103" y="2493"/>
                  </a:cubicBezTo>
                  <a:cubicBezTo>
                    <a:pt x="4833" y="1857"/>
                    <a:pt x="4165" y="1492"/>
                    <a:pt x="3795" y="913"/>
                  </a:cubicBezTo>
                  <a:cubicBezTo>
                    <a:pt x="3642" y="670"/>
                    <a:pt x="3452" y="313"/>
                    <a:pt x="3379" y="0"/>
                  </a:cubicBezTo>
                  <a:close/>
                  <a:moveTo>
                    <a:pt x="11240" y="12272"/>
                  </a:moveTo>
                  <a:cubicBezTo>
                    <a:pt x="10968" y="12574"/>
                    <a:pt x="10675" y="12880"/>
                    <a:pt x="10289" y="12994"/>
                  </a:cubicBezTo>
                  <a:cubicBezTo>
                    <a:pt x="9879" y="13117"/>
                    <a:pt x="9320" y="13083"/>
                    <a:pt x="9180" y="13483"/>
                  </a:cubicBezTo>
                  <a:cubicBezTo>
                    <a:pt x="9094" y="13733"/>
                    <a:pt x="9254" y="14006"/>
                    <a:pt x="9473" y="14152"/>
                  </a:cubicBezTo>
                  <a:cubicBezTo>
                    <a:pt x="9690" y="14298"/>
                    <a:pt x="9952" y="14352"/>
                    <a:pt x="10198" y="14441"/>
                  </a:cubicBezTo>
                  <a:cubicBezTo>
                    <a:pt x="10591" y="14565"/>
                    <a:pt x="11127" y="14891"/>
                    <a:pt x="11277" y="15320"/>
                  </a:cubicBezTo>
                  <a:cubicBezTo>
                    <a:pt x="11992" y="15111"/>
                    <a:pt x="12668" y="14808"/>
                    <a:pt x="13294" y="14428"/>
                  </a:cubicBezTo>
                  <a:cubicBezTo>
                    <a:pt x="12561" y="13793"/>
                    <a:pt x="11856" y="13074"/>
                    <a:pt x="11240" y="12272"/>
                  </a:cubicBezTo>
                  <a:close/>
                  <a:moveTo>
                    <a:pt x="11277" y="15320"/>
                  </a:moveTo>
                  <a:lnTo>
                    <a:pt x="11277" y="15320"/>
                  </a:lnTo>
                  <a:cubicBezTo>
                    <a:pt x="10481" y="15559"/>
                    <a:pt x="9643" y="15686"/>
                    <a:pt x="8771" y="15686"/>
                  </a:cubicBezTo>
                  <a:cubicBezTo>
                    <a:pt x="9643" y="15686"/>
                    <a:pt x="10484" y="15559"/>
                    <a:pt x="11277" y="1532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7"/>
            <p:cNvSpPr/>
            <p:nvPr/>
          </p:nvSpPr>
          <p:spPr>
            <a:xfrm>
              <a:off x="1375436" y="2905506"/>
              <a:ext cx="766010" cy="596445"/>
            </a:xfrm>
            <a:custGeom>
              <a:avLst/>
              <a:gdLst/>
              <a:ahLst/>
              <a:cxnLst/>
              <a:rect l="l" t="t" r="r" b="b"/>
              <a:pathLst>
                <a:path w="9559" h="7443" extrusionOk="0">
                  <a:moveTo>
                    <a:pt x="5392" y="0"/>
                  </a:moveTo>
                  <a:cubicBezTo>
                    <a:pt x="4557" y="0"/>
                    <a:pt x="3751" y="117"/>
                    <a:pt x="2985" y="334"/>
                  </a:cubicBezTo>
                  <a:cubicBezTo>
                    <a:pt x="2976" y="484"/>
                    <a:pt x="2939" y="636"/>
                    <a:pt x="2869" y="790"/>
                  </a:cubicBezTo>
                  <a:cubicBezTo>
                    <a:pt x="2862" y="803"/>
                    <a:pt x="2856" y="813"/>
                    <a:pt x="2852" y="826"/>
                  </a:cubicBezTo>
                  <a:cubicBezTo>
                    <a:pt x="2652" y="1239"/>
                    <a:pt x="2273" y="1425"/>
                    <a:pt x="1893" y="1425"/>
                  </a:cubicBezTo>
                  <a:cubicBezTo>
                    <a:pt x="1604" y="1425"/>
                    <a:pt x="1318" y="1318"/>
                    <a:pt x="1111" y="1116"/>
                  </a:cubicBezTo>
                  <a:cubicBezTo>
                    <a:pt x="722" y="1332"/>
                    <a:pt x="349" y="1578"/>
                    <a:pt x="0" y="1854"/>
                  </a:cubicBezTo>
                  <a:cubicBezTo>
                    <a:pt x="73" y="2167"/>
                    <a:pt x="263" y="2524"/>
                    <a:pt x="416" y="2767"/>
                  </a:cubicBezTo>
                  <a:cubicBezTo>
                    <a:pt x="786" y="3346"/>
                    <a:pt x="1454" y="3711"/>
                    <a:pt x="1724" y="4347"/>
                  </a:cubicBezTo>
                  <a:cubicBezTo>
                    <a:pt x="1844" y="4627"/>
                    <a:pt x="1870" y="4940"/>
                    <a:pt x="1930" y="5240"/>
                  </a:cubicBezTo>
                  <a:cubicBezTo>
                    <a:pt x="2050" y="5868"/>
                    <a:pt x="2313" y="6474"/>
                    <a:pt x="2686" y="6997"/>
                  </a:cubicBezTo>
                  <a:cubicBezTo>
                    <a:pt x="2796" y="7149"/>
                    <a:pt x="2922" y="7303"/>
                    <a:pt x="3092" y="7386"/>
                  </a:cubicBezTo>
                  <a:cubicBezTo>
                    <a:pt x="3168" y="7423"/>
                    <a:pt x="3255" y="7443"/>
                    <a:pt x="3342" y="7443"/>
                  </a:cubicBezTo>
                  <a:cubicBezTo>
                    <a:pt x="3448" y="7443"/>
                    <a:pt x="3551" y="7413"/>
                    <a:pt x="3628" y="7339"/>
                  </a:cubicBezTo>
                  <a:cubicBezTo>
                    <a:pt x="3950" y="7034"/>
                    <a:pt x="3518" y="6490"/>
                    <a:pt x="3624" y="6055"/>
                  </a:cubicBezTo>
                  <a:cubicBezTo>
                    <a:pt x="3671" y="5868"/>
                    <a:pt x="3811" y="5725"/>
                    <a:pt x="3924" y="5569"/>
                  </a:cubicBezTo>
                  <a:cubicBezTo>
                    <a:pt x="4350" y="4986"/>
                    <a:pt x="4390" y="4218"/>
                    <a:pt x="4363" y="3499"/>
                  </a:cubicBezTo>
                  <a:cubicBezTo>
                    <a:pt x="4357" y="3312"/>
                    <a:pt x="4350" y="3112"/>
                    <a:pt x="4457" y="2963"/>
                  </a:cubicBezTo>
                  <a:cubicBezTo>
                    <a:pt x="4506" y="2890"/>
                    <a:pt x="4580" y="2836"/>
                    <a:pt x="4656" y="2790"/>
                  </a:cubicBezTo>
                  <a:cubicBezTo>
                    <a:pt x="4933" y="2627"/>
                    <a:pt x="5248" y="2567"/>
                    <a:pt x="5572" y="2567"/>
                  </a:cubicBezTo>
                  <a:cubicBezTo>
                    <a:pt x="5811" y="2567"/>
                    <a:pt x="6054" y="2600"/>
                    <a:pt x="6283" y="2653"/>
                  </a:cubicBezTo>
                  <a:cubicBezTo>
                    <a:pt x="6733" y="2753"/>
                    <a:pt x="7169" y="2916"/>
                    <a:pt x="7615" y="3013"/>
                  </a:cubicBezTo>
                  <a:cubicBezTo>
                    <a:pt x="8264" y="2184"/>
                    <a:pt x="8973" y="1525"/>
                    <a:pt x="9558" y="1052"/>
                  </a:cubicBezTo>
                  <a:cubicBezTo>
                    <a:pt x="8320" y="380"/>
                    <a:pt x="6899" y="0"/>
                    <a:pt x="5392" y="0"/>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7"/>
            <p:cNvSpPr/>
            <p:nvPr/>
          </p:nvSpPr>
          <p:spPr>
            <a:xfrm>
              <a:off x="1380484" y="3808636"/>
              <a:ext cx="627858" cy="502527"/>
            </a:xfrm>
            <a:custGeom>
              <a:avLst/>
              <a:gdLst/>
              <a:ahLst/>
              <a:cxnLst/>
              <a:rect l="l" t="t" r="r" b="b"/>
              <a:pathLst>
                <a:path w="7835" h="6271" extrusionOk="0">
                  <a:moveTo>
                    <a:pt x="6194" y="0"/>
                  </a:moveTo>
                  <a:cubicBezTo>
                    <a:pt x="6181" y="7"/>
                    <a:pt x="6164" y="17"/>
                    <a:pt x="6151" y="23"/>
                  </a:cubicBezTo>
                  <a:cubicBezTo>
                    <a:pt x="5931" y="117"/>
                    <a:pt x="5658" y="70"/>
                    <a:pt x="5462" y="206"/>
                  </a:cubicBezTo>
                  <a:cubicBezTo>
                    <a:pt x="5042" y="496"/>
                    <a:pt x="5399" y="1188"/>
                    <a:pt x="5185" y="1650"/>
                  </a:cubicBezTo>
                  <a:cubicBezTo>
                    <a:pt x="5030" y="2000"/>
                    <a:pt x="4600" y="2114"/>
                    <a:pt x="4224" y="2190"/>
                  </a:cubicBezTo>
                  <a:cubicBezTo>
                    <a:pt x="3784" y="2277"/>
                    <a:pt x="3348" y="2366"/>
                    <a:pt x="2902" y="2403"/>
                  </a:cubicBezTo>
                  <a:cubicBezTo>
                    <a:pt x="2480" y="2436"/>
                    <a:pt x="2041" y="2423"/>
                    <a:pt x="1648" y="2583"/>
                  </a:cubicBezTo>
                  <a:cubicBezTo>
                    <a:pt x="1371" y="2693"/>
                    <a:pt x="1132" y="2885"/>
                    <a:pt x="906" y="3082"/>
                  </a:cubicBezTo>
                  <a:cubicBezTo>
                    <a:pt x="489" y="3448"/>
                    <a:pt x="77" y="3944"/>
                    <a:pt x="1" y="4463"/>
                  </a:cubicBezTo>
                  <a:cubicBezTo>
                    <a:pt x="1475" y="5598"/>
                    <a:pt x="3322" y="6270"/>
                    <a:pt x="5329" y="6270"/>
                  </a:cubicBezTo>
                  <a:cubicBezTo>
                    <a:pt x="6201" y="6270"/>
                    <a:pt x="7042" y="6143"/>
                    <a:pt x="7835" y="5904"/>
                  </a:cubicBezTo>
                  <a:cubicBezTo>
                    <a:pt x="7685" y="5475"/>
                    <a:pt x="7149" y="5149"/>
                    <a:pt x="6756" y="5025"/>
                  </a:cubicBezTo>
                  <a:cubicBezTo>
                    <a:pt x="6510" y="4936"/>
                    <a:pt x="6248" y="4882"/>
                    <a:pt x="6031" y="4736"/>
                  </a:cubicBezTo>
                  <a:cubicBezTo>
                    <a:pt x="5812" y="4590"/>
                    <a:pt x="5652" y="4317"/>
                    <a:pt x="5738" y="4067"/>
                  </a:cubicBezTo>
                  <a:cubicBezTo>
                    <a:pt x="5878" y="3667"/>
                    <a:pt x="6437" y="3701"/>
                    <a:pt x="6847" y="3578"/>
                  </a:cubicBezTo>
                  <a:cubicBezTo>
                    <a:pt x="7233" y="3464"/>
                    <a:pt x="7526" y="3158"/>
                    <a:pt x="7798" y="2856"/>
                  </a:cubicBezTo>
                  <a:cubicBezTo>
                    <a:pt x="7139" y="2000"/>
                    <a:pt x="6580" y="1048"/>
                    <a:pt x="6194" y="0"/>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7"/>
            <p:cNvSpPr/>
            <p:nvPr/>
          </p:nvSpPr>
          <p:spPr>
            <a:xfrm>
              <a:off x="1464466" y="2932191"/>
              <a:ext cx="150253" cy="87588"/>
            </a:xfrm>
            <a:custGeom>
              <a:avLst/>
              <a:gdLst/>
              <a:ahLst/>
              <a:cxnLst/>
              <a:rect l="l" t="t" r="r" b="b"/>
              <a:pathLst>
                <a:path w="1875" h="1093" extrusionOk="0">
                  <a:moveTo>
                    <a:pt x="1874" y="1"/>
                  </a:moveTo>
                  <a:cubicBezTo>
                    <a:pt x="1215" y="191"/>
                    <a:pt x="587" y="453"/>
                    <a:pt x="0" y="783"/>
                  </a:cubicBezTo>
                  <a:cubicBezTo>
                    <a:pt x="207" y="985"/>
                    <a:pt x="493" y="1092"/>
                    <a:pt x="782" y="1092"/>
                  </a:cubicBezTo>
                  <a:cubicBezTo>
                    <a:pt x="1162" y="1092"/>
                    <a:pt x="1541" y="906"/>
                    <a:pt x="1741" y="493"/>
                  </a:cubicBezTo>
                  <a:cubicBezTo>
                    <a:pt x="1745" y="480"/>
                    <a:pt x="1751" y="470"/>
                    <a:pt x="1758" y="457"/>
                  </a:cubicBezTo>
                  <a:cubicBezTo>
                    <a:pt x="1828" y="303"/>
                    <a:pt x="1865" y="151"/>
                    <a:pt x="1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7"/>
            <p:cNvSpPr/>
            <p:nvPr/>
          </p:nvSpPr>
          <p:spPr>
            <a:xfrm>
              <a:off x="964982" y="3208900"/>
              <a:ext cx="347305" cy="349549"/>
            </a:xfrm>
            <a:custGeom>
              <a:avLst/>
              <a:gdLst/>
              <a:ahLst/>
              <a:cxnLst/>
              <a:rect l="l" t="t" r="r" b="b"/>
              <a:pathLst>
                <a:path w="4334" h="4362" extrusionOk="0">
                  <a:moveTo>
                    <a:pt x="2283" y="0"/>
                  </a:moveTo>
                  <a:cubicBezTo>
                    <a:pt x="1741" y="0"/>
                    <a:pt x="1122" y="113"/>
                    <a:pt x="885" y="581"/>
                  </a:cubicBezTo>
                  <a:cubicBezTo>
                    <a:pt x="0" y="2318"/>
                    <a:pt x="1588" y="4362"/>
                    <a:pt x="2702" y="4362"/>
                  </a:cubicBezTo>
                  <a:cubicBezTo>
                    <a:pt x="2707" y="4362"/>
                    <a:pt x="2711" y="4362"/>
                    <a:pt x="2716" y="4362"/>
                  </a:cubicBezTo>
                  <a:cubicBezTo>
                    <a:pt x="3831" y="4349"/>
                    <a:pt x="2210" y="3181"/>
                    <a:pt x="2210" y="3180"/>
                  </a:cubicBezTo>
                  <a:lnTo>
                    <a:pt x="2210" y="3180"/>
                  </a:lnTo>
                  <a:cubicBezTo>
                    <a:pt x="2210" y="3181"/>
                    <a:pt x="3046" y="3685"/>
                    <a:pt x="3513" y="3685"/>
                  </a:cubicBezTo>
                  <a:cubicBezTo>
                    <a:pt x="3571" y="3685"/>
                    <a:pt x="3623" y="3677"/>
                    <a:pt x="3668" y="3660"/>
                  </a:cubicBezTo>
                  <a:cubicBezTo>
                    <a:pt x="4067" y="3497"/>
                    <a:pt x="2610" y="2385"/>
                    <a:pt x="2610" y="2385"/>
                  </a:cubicBezTo>
                  <a:lnTo>
                    <a:pt x="2610" y="2385"/>
                  </a:lnTo>
                  <a:cubicBezTo>
                    <a:pt x="2610" y="2385"/>
                    <a:pt x="3279" y="2652"/>
                    <a:pt x="3726" y="2652"/>
                  </a:cubicBezTo>
                  <a:cubicBezTo>
                    <a:pt x="3876" y="2652"/>
                    <a:pt x="4001" y="2622"/>
                    <a:pt x="4067" y="2541"/>
                  </a:cubicBezTo>
                  <a:cubicBezTo>
                    <a:pt x="4333" y="2225"/>
                    <a:pt x="2559" y="1287"/>
                    <a:pt x="2559" y="1287"/>
                  </a:cubicBezTo>
                  <a:cubicBezTo>
                    <a:pt x="2559" y="1287"/>
                    <a:pt x="3345" y="787"/>
                    <a:pt x="3229" y="99"/>
                  </a:cubicBezTo>
                  <a:cubicBezTo>
                    <a:pt x="3229" y="99"/>
                    <a:pt x="2789" y="0"/>
                    <a:pt x="2283"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7"/>
            <p:cNvSpPr/>
            <p:nvPr/>
          </p:nvSpPr>
          <p:spPr>
            <a:xfrm>
              <a:off x="1902165" y="2849972"/>
              <a:ext cx="330397" cy="305074"/>
            </a:xfrm>
            <a:custGeom>
              <a:avLst/>
              <a:gdLst/>
              <a:ahLst/>
              <a:cxnLst/>
              <a:rect l="l" t="t" r="r" b="b"/>
              <a:pathLst>
                <a:path w="4123" h="3807" extrusionOk="0">
                  <a:moveTo>
                    <a:pt x="1588" y="0"/>
                  </a:moveTo>
                  <a:cubicBezTo>
                    <a:pt x="848" y="0"/>
                    <a:pt x="266" y="364"/>
                    <a:pt x="266" y="364"/>
                  </a:cubicBezTo>
                  <a:cubicBezTo>
                    <a:pt x="143" y="913"/>
                    <a:pt x="1116" y="1352"/>
                    <a:pt x="1116" y="1352"/>
                  </a:cubicBezTo>
                  <a:cubicBezTo>
                    <a:pt x="1116" y="1352"/>
                    <a:pt x="0" y="3120"/>
                    <a:pt x="423" y="3217"/>
                  </a:cubicBezTo>
                  <a:cubicBezTo>
                    <a:pt x="439" y="3220"/>
                    <a:pt x="455" y="3222"/>
                    <a:pt x="471" y="3222"/>
                  </a:cubicBezTo>
                  <a:cubicBezTo>
                    <a:pt x="896" y="3222"/>
                    <a:pt x="1538" y="2062"/>
                    <a:pt x="1538" y="2062"/>
                  </a:cubicBezTo>
                  <a:lnTo>
                    <a:pt x="1538" y="2062"/>
                  </a:lnTo>
                  <a:cubicBezTo>
                    <a:pt x="1538" y="2062"/>
                    <a:pt x="1191" y="3506"/>
                    <a:pt x="1455" y="3543"/>
                  </a:cubicBezTo>
                  <a:cubicBezTo>
                    <a:pt x="1460" y="3543"/>
                    <a:pt x="1466" y="3544"/>
                    <a:pt x="1471" y="3544"/>
                  </a:cubicBezTo>
                  <a:cubicBezTo>
                    <a:pt x="1746" y="3544"/>
                    <a:pt x="2443" y="2601"/>
                    <a:pt x="2443" y="2601"/>
                  </a:cubicBezTo>
                  <a:lnTo>
                    <a:pt x="2443" y="2601"/>
                  </a:lnTo>
                  <a:cubicBezTo>
                    <a:pt x="2443" y="2601"/>
                    <a:pt x="2210" y="3679"/>
                    <a:pt x="2636" y="3802"/>
                  </a:cubicBezTo>
                  <a:cubicBezTo>
                    <a:pt x="2647" y="3805"/>
                    <a:pt x="2658" y="3807"/>
                    <a:pt x="2670" y="3807"/>
                  </a:cubicBezTo>
                  <a:cubicBezTo>
                    <a:pt x="3113" y="3807"/>
                    <a:pt x="4123" y="1480"/>
                    <a:pt x="2925" y="487"/>
                  </a:cubicBezTo>
                  <a:cubicBezTo>
                    <a:pt x="2480" y="118"/>
                    <a:pt x="2009" y="0"/>
                    <a:pt x="1588"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7"/>
            <p:cNvSpPr/>
            <p:nvPr/>
          </p:nvSpPr>
          <p:spPr>
            <a:xfrm>
              <a:off x="761198" y="2767352"/>
              <a:ext cx="13943" cy="44635"/>
            </a:xfrm>
            <a:custGeom>
              <a:avLst/>
              <a:gdLst/>
              <a:ahLst/>
              <a:cxnLst/>
              <a:rect l="l" t="t" r="r" b="b"/>
              <a:pathLst>
                <a:path w="174" h="557" extrusionOk="0">
                  <a:moveTo>
                    <a:pt x="64" y="1"/>
                  </a:moveTo>
                  <a:cubicBezTo>
                    <a:pt x="33" y="1"/>
                    <a:pt x="0" y="21"/>
                    <a:pt x="4" y="64"/>
                  </a:cubicBezTo>
                  <a:cubicBezTo>
                    <a:pt x="17" y="207"/>
                    <a:pt x="27" y="351"/>
                    <a:pt x="40" y="494"/>
                  </a:cubicBezTo>
                  <a:cubicBezTo>
                    <a:pt x="44" y="537"/>
                    <a:pt x="77" y="557"/>
                    <a:pt x="110" y="557"/>
                  </a:cubicBezTo>
                  <a:cubicBezTo>
                    <a:pt x="143" y="557"/>
                    <a:pt x="173" y="537"/>
                    <a:pt x="170" y="494"/>
                  </a:cubicBezTo>
                  <a:cubicBezTo>
                    <a:pt x="160" y="351"/>
                    <a:pt x="147" y="207"/>
                    <a:pt x="137" y="64"/>
                  </a:cubicBezTo>
                  <a:cubicBezTo>
                    <a:pt x="133" y="21"/>
                    <a:pt x="97" y="1"/>
                    <a:pt x="64" y="1"/>
                  </a:cubicBezTo>
                  <a:close/>
                </a:path>
              </a:pathLst>
            </a:custGeom>
            <a:solidFill>
              <a:srgbClr val="648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7"/>
            <p:cNvSpPr/>
            <p:nvPr/>
          </p:nvSpPr>
          <p:spPr>
            <a:xfrm>
              <a:off x="796137" y="2735137"/>
              <a:ext cx="10738" cy="37904"/>
            </a:xfrm>
            <a:custGeom>
              <a:avLst/>
              <a:gdLst/>
              <a:ahLst/>
              <a:cxnLst/>
              <a:rect l="l" t="t" r="r" b="b"/>
              <a:pathLst>
                <a:path w="134" h="473" extrusionOk="0">
                  <a:moveTo>
                    <a:pt x="67" y="0"/>
                  </a:moveTo>
                  <a:cubicBezTo>
                    <a:pt x="33" y="0"/>
                    <a:pt x="1" y="20"/>
                    <a:pt x="1" y="63"/>
                  </a:cubicBezTo>
                  <a:lnTo>
                    <a:pt x="1" y="409"/>
                  </a:lnTo>
                  <a:cubicBezTo>
                    <a:pt x="1" y="449"/>
                    <a:pt x="33" y="473"/>
                    <a:pt x="67" y="473"/>
                  </a:cubicBezTo>
                  <a:cubicBezTo>
                    <a:pt x="100" y="473"/>
                    <a:pt x="133" y="449"/>
                    <a:pt x="133" y="409"/>
                  </a:cubicBezTo>
                  <a:lnTo>
                    <a:pt x="133" y="63"/>
                  </a:lnTo>
                  <a:cubicBezTo>
                    <a:pt x="133" y="20"/>
                    <a:pt x="100" y="0"/>
                    <a:pt x="67" y="0"/>
                  </a:cubicBezTo>
                  <a:close/>
                </a:path>
              </a:pathLst>
            </a:custGeom>
            <a:solidFill>
              <a:srgbClr val="648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7"/>
            <p:cNvSpPr/>
            <p:nvPr/>
          </p:nvSpPr>
          <p:spPr>
            <a:xfrm>
              <a:off x="1001203" y="2822646"/>
              <a:ext cx="10498" cy="28528"/>
            </a:xfrm>
            <a:custGeom>
              <a:avLst/>
              <a:gdLst/>
              <a:ahLst/>
              <a:cxnLst/>
              <a:rect l="l" t="t" r="r" b="b"/>
              <a:pathLst>
                <a:path w="131" h="356" extrusionOk="0">
                  <a:moveTo>
                    <a:pt x="67" y="0"/>
                  </a:moveTo>
                  <a:cubicBezTo>
                    <a:pt x="34" y="0"/>
                    <a:pt x="1" y="20"/>
                    <a:pt x="1" y="63"/>
                  </a:cubicBezTo>
                  <a:lnTo>
                    <a:pt x="1" y="292"/>
                  </a:lnTo>
                  <a:cubicBezTo>
                    <a:pt x="1" y="336"/>
                    <a:pt x="34" y="355"/>
                    <a:pt x="67" y="355"/>
                  </a:cubicBezTo>
                  <a:cubicBezTo>
                    <a:pt x="101" y="355"/>
                    <a:pt x="130" y="336"/>
                    <a:pt x="130" y="292"/>
                  </a:cubicBezTo>
                  <a:lnTo>
                    <a:pt x="130" y="63"/>
                  </a:lnTo>
                  <a:cubicBezTo>
                    <a:pt x="130" y="20"/>
                    <a:pt x="101" y="0"/>
                    <a:pt x="67" y="0"/>
                  </a:cubicBezTo>
                  <a:close/>
                </a:path>
              </a:pathLst>
            </a:custGeom>
            <a:solidFill>
              <a:srgbClr val="83A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7"/>
            <p:cNvSpPr/>
            <p:nvPr/>
          </p:nvSpPr>
          <p:spPr>
            <a:xfrm>
              <a:off x="1016990" y="2778571"/>
              <a:ext cx="14184" cy="33657"/>
            </a:xfrm>
            <a:custGeom>
              <a:avLst/>
              <a:gdLst/>
              <a:ahLst/>
              <a:cxnLst/>
              <a:rect l="l" t="t" r="r" b="b"/>
              <a:pathLst>
                <a:path w="177" h="420" extrusionOk="0">
                  <a:moveTo>
                    <a:pt x="80" y="0"/>
                  </a:moveTo>
                  <a:cubicBezTo>
                    <a:pt x="40" y="0"/>
                    <a:pt x="0" y="34"/>
                    <a:pt x="13" y="84"/>
                  </a:cubicBezTo>
                  <a:cubicBezTo>
                    <a:pt x="36" y="167"/>
                    <a:pt x="47" y="250"/>
                    <a:pt x="33" y="337"/>
                  </a:cubicBezTo>
                  <a:cubicBezTo>
                    <a:pt x="27" y="386"/>
                    <a:pt x="70" y="420"/>
                    <a:pt x="107" y="420"/>
                  </a:cubicBezTo>
                  <a:cubicBezTo>
                    <a:pt x="133" y="420"/>
                    <a:pt x="156" y="406"/>
                    <a:pt x="160" y="374"/>
                  </a:cubicBezTo>
                  <a:cubicBezTo>
                    <a:pt x="176" y="260"/>
                    <a:pt x="170" y="157"/>
                    <a:pt x="140" y="47"/>
                  </a:cubicBezTo>
                  <a:cubicBezTo>
                    <a:pt x="133" y="14"/>
                    <a:pt x="107" y="0"/>
                    <a:pt x="80" y="0"/>
                  </a:cubicBezTo>
                  <a:close/>
                </a:path>
              </a:pathLst>
            </a:custGeom>
            <a:solidFill>
              <a:srgbClr val="83A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7"/>
            <p:cNvSpPr/>
            <p:nvPr/>
          </p:nvSpPr>
          <p:spPr>
            <a:xfrm>
              <a:off x="892940" y="2804134"/>
              <a:ext cx="10738" cy="33176"/>
            </a:xfrm>
            <a:custGeom>
              <a:avLst/>
              <a:gdLst/>
              <a:ahLst/>
              <a:cxnLst/>
              <a:rect l="l" t="t" r="r" b="b"/>
              <a:pathLst>
                <a:path w="134" h="414" extrusionOk="0">
                  <a:moveTo>
                    <a:pt x="67" y="1"/>
                  </a:moveTo>
                  <a:cubicBezTo>
                    <a:pt x="34" y="1"/>
                    <a:pt x="0" y="21"/>
                    <a:pt x="0" y="64"/>
                  </a:cubicBezTo>
                  <a:lnTo>
                    <a:pt x="0" y="351"/>
                  </a:lnTo>
                  <a:cubicBezTo>
                    <a:pt x="0" y="394"/>
                    <a:pt x="34" y="414"/>
                    <a:pt x="67" y="414"/>
                  </a:cubicBezTo>
                  <a:cubicBezTo>
                    <a:pt x="100" y="414"/>
                    <a:pt x="134" y="394"/>
                    <a:pt x="134" y="351"/>
                  </a:cubicBezTo>
                  <a:lnTo>
                    <a:pt x="134" y="64"/>
                  </a:lnTo>
                  <a:cubicBezTo>
                    <a:pt x="134" y="21"/>
                    <a:pt x="100" y="1"/>
                    <a:pt x="67" y="1"/>
                  </a:cubicBezTo>
                  <a:close/>
                </a:path>
              </a:pathLst>
            </a:custGeom>
            <a:solidFill>
              <a:srgbClr val="83A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7"/>
            <p:cNvSpPr/>
            <p:nvPr/>
          </p:nvSpPr>
          <p:spPr>
            <a:xfrm>
              <a:off x="911372" y="2889238"/>
              <a:ext cx="10658" cy="26525"/>
            </a:xfrm>
            <a:custGeom>
              <a:avLst/>
              <a:gdLst/>
              <a:ahLst/>
              <a:cxnLst/>
              <a:rect l="l" t="t" r="r" b="b"/>
              <a:pathLst>
                <a:path w="133" h="331" extrusionOk="0">
                  <a:moveTo>
                    <a:pt x="67" y="1"/>
                  </a:moveTo>
                  <a:cubicBezTo>
                    <a:pt x="33" y="1"/>
                    <a:pt x="0" y="24"/>
                    <a:pt x="0" y="68"/>
                  </a:cubicBezTo>
                  <a:lnTo>
                    <a:pt x="0" y="267"/>
                  </a:lnTo>
                  <a:cubicBezTo>
                    <a:pt x="0" y="310"/>
                    <a:pt x="33" y="330"/>
                    <a:pt x="67" y="330"/>
                  </a:cubicBezTo>
                  <a:cubicBezTo>
                    <a:pt x="100" y="330"/>
                    <a:pt x="133" y="310"/>
                    <a:pt x="133" y="267"/>
                  </a:cubicBezTo>
                  <a:lnTo>
                    <a:pt x="133" y="68"/>
                  </a:lnTo>
                  <a:cubicBezTo>
                    <a:pt x="133" y="24"/>
                    <a:pt x="100" y="1"/>
                    <a:pt x="67" y="1"/>
                  </a:cubicBezTo>
                  <a:close/>
                </a:path>
              </a:pathLst>
            </a:custGeom>
            <a:solidFill>
              <a:srgbClr val="83A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7"/>
            <p:cNvSpPr/>
            <p:nvPr/>
          </p:nvSpPr>
          <p:spPr>
            <a:xfrm>
              <a:off x="1060984" y="2666060"/>
              <a:ext cx="10738" cy="21636"/>
            </a:xfrm>
            <a:custGeom>
              <a:avLst/>
              <a:gdLst/>
              <a:ahLst/>
              <a:cxnLst/>
              <a:rect l="l" t="t" r="r" b="b"/>
              <a:pathLst>
                <a:path w="134" h="270" extrusionOk="0">
                  <a:moveTo>
                    <a:pt x="66" y="0"/>
                  </a:moveTo>
                  <a:cubicBezTo>
                    <a:pt x="34" y="0"/>
                    <a:pt x="0" y="20"/>
                    <a:pt x="0" y="63"/>
                  </a:cubicBezTo>
                  <a:lnTo>
                    <a:pt x="0" y="206"/>
                  </a:lnTo>
                  <a:cubicBezTo>
                    <a:pt x="0" y="249"/>
                    <a:pt x="34" y="269"/>
                    <a:pt x="66" y="269"/>
                  </a:cubicBezTo>
                  <a:cubicBezTo>
                    <a:pt x="100" y="269"/>
                    <a:pt x="133" y="249"/>
                    <a:pt x="133" y="206"/>
                  </a:cubicBezTo>
                  <a:lnTo>
                    <a:pt x="133" y="63"/>
                  </a:lnTo>
                  <a:cubicBezTo>
                    <a:pt x="133" y="20"/>
                    <a:pt x="100" y="0"/>
                    <a:pt x="66" y="0"/>
                  </a:cubicBezTo>
                  <a:close/>
                </a:path>
              </a:pathLst>
            </a:custGeom>
            <a:solidFill>
              <a:srgbClr val="648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7"/>
            <p:cNvSpPr/>
            <p:nvPr/>
          </p:nvSpPr>
          <p:spPr>
            <a:xfrm>
              <a:off x="1854645" y="2504667"/>
              <a:ext cx="22278" cy="42472"/>
            </a:xfrm>
            <a:custGeom>
              <a:avLst/>
              <a:gdLst/>
              <a:ahLst/>
              <a:cxnLst/>
              <a:rect l="l" t="t" r="r" b="b"/>
              <a:pathLst>
                <a:path w="278" h="530" extrusionOk="0">
                  <a:moveTo>
                    <a:pt x="81" y="1"/>
                  </a:moveTo>
                  <a:cubicBezTo>
                    <a:pt x="41" y="1"/>
                    <a:pt x="1" y="34"/>
                    <a:pt x="11" y="84"/>
                  </a:cubicBezTo>
                  <a:cubicBezTo>
                    <a:pt x="41" y="220"/>
                    <a:pt x="81" y="354"/>
                    <a:pt x="131" y="483"/>
                  </a:cubicBezTo>
                  <a:cubicBezTo>
                    <a:pt x="144" y="517"/>
                    <a:pt x="171" y="529"/>
                    <a:pt x="197" y="529"/>
                  </a:cubicBezTo>
                  <a:cubicBezTo>
                    <a:pt x="237" y="529"/>
                    <a:pt x="277" y="497"/>
                    <a:pt x="257" y="449"/>
                  </a:cubicBezTo>
                  <a:cubicBezTo>
                    <a:pt x="207" y="320"/>
                    <a:pt x="167" y="187"/>
                    <a:pt x="137" y="47"/>
                  </a:cubicBezTo>
                  <a:cubicBezTo>
                    <a:pt x="131" y="14"/>
                    <a:pt x="107" y="1"/>
                    <a:pt x="81" y="1"/>
                  </a:cubicBezTo>
                  <a:close/>
                </a:path>
              </a:pathLst>
            </a:custGeom>
            <a:solidFill>
              <a:srgbClr val="83A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7"/>
            <p:cNvSpPr/>
            <p:nvPr/>
          </p:nvSpPr>
          <p:spPr>
            <a:xfrm>
              <a:off x="1879728" y="2529990"/>
              <a:ext cx="17710" cy="44635"/>
            </a:xfrm>
            <a:custGeom>
              <a:avLst/>
              <a:gdLst/>
              <a:ahLst/>
              <a:cxnLst/>
              <a:rect l="l" t="t" r="r" b="b"/>
              <a:pathLst>
                <a:path w="221" h="557" extrusionOk="0">
                  <a:moveTo>
                    <a:pt x="90" y="1"/>
                  </a:moveTo>
                  <a:cubicBezTo>
                    <a:pt x="58" y="1"/>
                    <a:pt x="24" y="24"/>
                    <a:pt x="18" y="64"/>
                  </a:cubicBezTo>
                  <a:cubicBezTo>
                    <a:pt x="1" y="217"/>
                    <a:pt x="21" y="370"/>
                    <a:pt x="78" y="513"/>
                  </a:cubicBezTo>
                  <a:cubicBezTo>
                    <a:pt x="87" y="543"/>
                    <a:pt x="113" y="557"/>
                    <a:pt x="141" y="557"/>
                  </a:cubicBezTo>
                  <a:cubicBezTo>
                    <a:pt x="184" y="557"/>
                    <a:pt x="221" y="526"/>
                    <a:pt x="204" y="480"/>
                  </a:cubicBezTo>
                  <a:cubicBezTo>
                    <a:pt x="153" y="344"/>
                    <a:pt x="133" y="207"/>
                    <a:pt x="150" y="64"/>
                  </a:cubicBezTo>
                  <a:cubicBezTo>
                    <a:pt x="153" y="24"/>
                    <a:pt x="124" y="1"/>
                    <a:pt x="90" y="1"/>
                  </a:cubicBezTo>
                  <a:close/>
                </a:path>
              </a:pathLst>
            </a:custGeom>
            <a:solidFill>
              <a:srgbClr val="83A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7"/>
            <p:cNvSpPr/>
            <p:nvPr/>
          </p:nvSpPr>
          <p:spPr>
            <a:xfrm>
              <a:off x="1993360" y="2451617"/>
              <a:ext cx="12100" cy="21396"/>
            </a:xfrm>
            <a:custGeom>
              <a:avLst/>
              <a:gdLst/>
              <a:ahLst/>
              <a:cxnLst/>
              <a:rect l="l" t="t" r="r" b="b"/>
              <a:pathLst>
                <a:path w="151" h="267" extrusionOk="0">
                  <a:moveTo>
                    <a:pt x="67" y="0"/>
                  </a:moveTo>
                  <a:cubicBezTo>
                    <a:pt x="44" y="0"/>
                    <a:pt x="21" y="17"/>
                    <a:pt x="13" y="50"/>
                  </a:cubicBezTo>
                  <a:cubicBezTo>
                    <a:pt x="7" y="87"/>
                    <a:pt x="4" y="123"/>
                    <a:pt x="1" y="163"/>
                  </a:cubicBezTo>
                  <a:cubicBezTo>
                    <a:pt x="50" y="190"/>
                    <a:pt x="93" y="223"/>
                    <a:pt x="130" y="266"/>
                  </a:cubicBezTo>
                  <a:cubicBezTo>
                    <a:pt x="127" y="206"/>
                    <a:pt x="130" y="147"/>
                    <a:pt x="140" y="83"/>
                  </a:cubicBezTo>
                  <a:cubicBezTo>
                    <a:pt x="150" y="33"/>
                    <a:pt x="107" y="0"/>
                    <a:pt x="67" y="0"/>
                  </a:cubicBezTo>
                  <a:close/>
                </a:path>
              </a:pathLst>
            </a:custGeom>
            <a:solidFill>
              <a:srgbClr val="648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7"/>
            <p:cNvSpPr/>
            <p:nvPr/>
          </p:nvSpPr>
          <p:spPr>
            <a:xfrm>
              <a:off x="1992799" y="2464679"/>
              <a:ext cx="16908" cy="36622"/>
            </a:xfrm>
            <a:custGeom>
              <a:avLst/>
              <a:gdLst/>
              <a:ahLst/>
              <a:cxnLst/>
              <a:rect l="l" t="t" r="r" b="b"/>
              <a:pathLst>
                <a:path w="211" h="457" extrusionOk="0">
                  <a:moveTo>
                    <a:pt x="8" y="0"/>
                  </a:moveTo>
                  <a:lnTo>
                    <a:pt x="8" y="0"/>
                  </a:lnTo>
                  <a:cubicBezTo>
                    <a:pt x="0" y="140"/>
                    <a:pt x="17" y="277"/>
                    <a:pt x="64" y="413"/>
                  </a:cubicBezTo>
                  <a:cubicBezTo>
                    <a:pt x="77" y="443"/>
                    <a:pt x="104" y="456"/>
                    <a:pt x="131" y="456"/>
                  </a:cubicBezTo>
                  <a:cubicBezTo>
                    <a:pt x="171" y="456"/>
                    <a:pt x="211" y="426"/>
                    <a:pt x="194" y="377"/>
                  </a:cubicBezTo>
                  <a:cubicBezTo>
                    <a:pt x="160" y="286"/>
                    <a:pt x="144" y="197"/>
                    <a:pt x="137" y="103"/>
                  </a:cubicBezTo>
                  <a:cubicBezTo>
                    <a:pt x="100" y="60"/>
                    <a:pt x="57" y="27"/>
                    <a:pt x="8" y="0"/>
                  </a:cubicBezTo>
                  <a:close/>
                </a:path>
              </a:pathLst>
            </a:custGeom>
            <a:solidFill>
              <a:srgbClr val="83A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7"/>
            <p:cNvSpPr/>
            <p:nvPr/>
          </p:nvSpPr>
          <p:spPr>
            <a:xfrm>
              <a:off x="2020606" y="2472452"/>
              <a:ext cx="14745" cy="30932"/>
            </a:xfrm>
            <a:custGeom>
              <a:avLst/>
              <a:gdLst/>
              <a:ahLst/>
              <a:cxnLst/>
              <a:rect l="l" t="t" r="r" b="b"/>
              <a:pathLst>
                <a:path w="184" h="386" extrusionOk="0">
                  <a:moveTo>
                    <a:pt x="80" y="0"/>
                  </a:moveTo>
                  <a:cubicBezTo>
                    <a:pt x="40" y="0"/>
                    <a:pt x="0" y="33"/>
                    <a:pt x="17" y="83"/>
                  </a:cubicBezTo>
                  <a:cubicBezTo>
                    <a:pt x="43" y="163"/>
                    <a:pt x="50" y="240"/>
                    <a:pt x="40" y="323"/>
                  </a:cubicBezTo>
                  <a:cubicBezTo>
                    <a:pt x="37" y="366"/>
                    <a:pt x="66" y="386"/>
                    <a:pt x="97" y="386"/>
                  </a:cubicBezTo>
                  <a:cubicBezTo>
                    <a:pt x="130" y="386"/>
                    <a:pt x="166" y="366"/>
                    <a:pt x="173" y="323"/>
                  </a:cubicBezTo>
                  <a:cubicBezTo>
                    <a:pt x="183" y="229"/>
                    <a:pt x="173" y="137"/>
                    <a:pt x="143" y="46"/>
                  </a:cubicBezTo>
                  <a:cubicBezTo>
                    <a:pt x="133" y="17"/>
                    <a:pt x="106" y="0"/>
                    <a:pt x="80" y="0"/>
                  </a:cubicBezTo>
                  <a:close/>
                </a:path>
              </a:pathLst>
            </a:custGeom>
            <a:solidFill>
              <a:srgbClr val="648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7"/>
            <p:cNvSpPr/>
            <p:nvPr/>
          </p:nvSpPr>
          <p:spPr>
            <a:xfrm>
              <a:off x="1968037" y="2643863"/>
              <a:ext cx="4888" cy="7052"/>
            </a:xfrm>
            <a:custGeom>
              <a:avLst/>
              <a:gdLst/>
              <a:ahLst/>
              <a:cxnLst/>
              <a:rect l="l" t="t" r="r" b="b"/>
              <a:pathLst>
                <a:path w="61" h="88" extrusionOk="0">
                  <a:moveTo>
                    <a:pt x="0" y="1"/>
                  </a:moveTo>
                  <a:cubicBezTo>
                    <a:pt x="20" y="30"/>
                    <a:pt x="40" y="58"/>
                    <a:pt x="60" y="87"/>
                  </a:cubicBezTo>
                  <a:cubicBezTo>
                    <a:pt x="50" y="58"/>
                    <a:pt x="40" y="30"/>
                    <a:pt x="30" y="1"/>
                  </a:cubicBezTo>
                  <a:close/>
                </a:path>
              </a:pathLst>
            </a:custGeom>
            <a:solidFill>
              <a:srgbClr val="648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7"/>
            <p:cNvSpPr/>
            <p:nvPr/>
          </p:nvSpPr>
          <p:spPr>
            <a:xfrm>
              <a:off x="1957299" y="2636410"/>
              <a:ext cx="25243" cy="44395"/>
            </a:xfrm>
            <a:custGeom>
              <a:avLst/>
              <a:gdLst/>
              <a:ahLst/>
              <a:cxnLst/>
              <a:rect l="l" t="t" r="r" b="b"/>
              <a:pathLst>
                <a:path w="315" h="554" extrusionOk="0">
                  <a:moveTo>
                    <a:pt x="81" y="0"/>
                  </a:moveTo>
                  <a:cubicBezTo>
                    <a:pt x="41" y="0"/>
                    <a:pt x="1" y="31"/>
                    <a:pt x="18" y="80"/>
                  </a:cubicBezTo>
                  <a:cubicBezTo>
                    <a:pt x="68" y="223"/>
                    <a:pt x="121" y="367"/>
                    <a:pt x="171" y="510"/>
                  </a:cubicBezTo>
                  <a:cubicBezTo>
                    <a:pt x="181" y="540"/>
                    <a:pt x="208" y="553"/>
                    <a:pt x="234" y="553"/>
                  </a:cubicBezTo>
                  <a:cubicBezTo>
                    <a:pt x="274" y="553"/>
                    <a:pt x="314" y="523"/>
                    <a:pt x="297" y="473"/>
                  </a:cubicBezTo>
                  <a:cubicBezTo>
                    <a:pt x="264" y="377"/>
                    <a:pt x="228" y="277"/>
                    <a:pt x="194" y="180"/>
                  </a:cubicBezTo>
                  <a:cubicBezTo>
                    <a:pt x="174" y="151"/>
                    <a:pt x="154" y="123"/>
                    <a:pt x="134" y="94"/>
                  </a:cubicBezTo>
                  <a:lnTo>
                    <a:pt x="164" y="94"/>
                  </a:lnTo>
                  <a:cubicBezTo>
                    <a:pt x="158" y="77"/>
                    <a:pt x="151" y="60"/>
                    <a:pt x="144" y="44"/>
                  </a:cubicBezTo>
                  <a:cubicBezTo>
                    <a:pt x="134" y="14"/>
                    <a:pt x="108" y="0"/>
                    <a:pt x="81" y="0"/>
                  </a:cubicBezTo>
                  <a:close/>
                </a:path>
              </a:pathLst>
            </a:custGeom>
            <a:solidFill>
              <a:srgbClr val="83A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7"/>
            <p:cNvSpPr/>
            <p:nvPr/>
          </p:nvSpPr>
          <p:spPr>
            <a:xfrm>
              <a:off x="2006662" y="2629198"/>
              <a:ext cx="16348" cy="37984"/>
            </a:xfrm>
            <a:custGeom>
              <a:avLst/>
              <a:gdLst/>
              <a:ahLst/>
              <a:cxnLst/>
              <a:rect l="l" t="t" r="r" b="b"/>
              <a:pathLst>
                <a:path w="204" h="474" extrusionOk="0">
                  <a:moveTo>
                    <a:pt x="111" y="1"/>
                  </a:moveTo>
                  <a:cubicBezTo>
                    <a:pt x="81" y="41"/>
                    <a:pt x="44" y="78"/>
                    <a:pt x="1" y="107"/>
                  </a:cubicBezTo>
                  <a:cubicBezTo>
                    <a:pt x="21" y="213"/>
                    <a:pt x="44" y="320"/>
                    <a:pt x="67" y="427"/>
                  </a:cubicBezTo>
                  <a:cubicBezTo>
                    <a:pt x="74" y="460"/>
                    <a:pt x="97" y="473"/>
                    <a:pt x="124" y="473"/>
                  </a:cubicBezTo>
                  <a:cubicBezTo>
                    <a:pt x="161" y="473"/>
                    <a:pt x="204" y="440"/>
                    <a:pt x="194" y="393"/>
                  </a:cubicBezTo>
                  <a:cubicBezTo>
                    <a:pt x="164" y="261"/>
                    <a:pt x="137" y="130"/>
                    <a:pt x="111" y="1"/>
                  </a:cubicBezTo>
                  <a:close/>
                </a:path>
              </a:pathLst>
            </a:custGeom>
            <a:solidFill>
              <a:srgbClr val="648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7"/>
            <p:cNvSpPr/>
            <p:nvPr/>
          </p:nvSpPr>
          <p:spPr>
            <a:xfrm>
              <a:off x="2004338" y="2624470"/>
              <a:ext cx="11299" cy="13383"/>
            </a:xfrm>
            <a:custGeom>
              <a:avLst/>
              <a:gdLst/>
              <a:ahLst/>
              <a:cxnLst/>
              <a:rect l="l" t="t" r="r" b="b"/>
              <a:pathLst>
                <a:path w="141" h="167" extrusionOk="0">
                  <a:moveTo>
                    <a:pt x="80" y="0"/>
                  </a:moveTo>
                  <a:cubicBezTo>
                    <a:pt x="43" y="0"/>
                    <a:pt x="0" y="33"/>
                    <a:pt x="10" y="83"/>
                  </a:cubicBezTo>
                  <a:cubicBezTo>
                    <a:pt x="16" y="109"/>
                    <a:pt x="23" y="137"/>
                    <a:pt x="30" y="166"/>
                  </a:cubicBezTo>
                  <a:cubicBezTo>
                    <a:pt x="73" y="137"/>
                    <a:pt x="110" y="100"/>
                    <a:pt x="140" y="60"/>
                  </a:cubicBezTo>
                  <a:lnTo>
                    <a:pt x="140" y="46"/>
                  </a:lnTo>
                  <a:cubicBezTo>
                    <a:pt x="130" y="17"/>
                    <a:pt x="106" y="0"/>
                    <a:pt x="80" y="0"/>
                  </a:cubicBezTo>
                  <a:close/>
                </a:path>
              </a:pathLst>
            </a:custGeom>
            <a:solidFill>
              <a:srgbClr val="83A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7"/>
            <p:cNvSpPr/>
            <p:nvPr/>
          </p:nvSpPr>
          <p:spPr>
            <a:xfrm>
              <a:off x="2027016" y="2744193"/>
              <a:ext cx="13623" cy="40308"/>
            </a:xfrm>
            <a:custGeom>
              <a:avLst/>
              <a:gdLst/>
              <a:ahLst/>
              <a:cxnLst/>
              <a:rect l="l" t="t" r="r" b="b"/>
              <a:pathLst>
                <a:path w="170" h="503" extrusionOk="0">
                  <a:moveTo>
                    <a:pt x="63" y="1"/>
                  </a:moveTo>
                  <a:cubicBezTo>
                    <a:pt x="30" y="1"/>
                    <a:pt x="0" y="21"/>
                    <a:pt x="3" y="64"/>
                  </a:cubicBezTo>
                  <a:cubicBezTo>
                    <a:pt x="13" y="190"/>
                    <a:pt x="23" y="313"/>
                    <a:pt x="37" y="440"/>
                  </a:cubicBezTo>
                  <a:cubicBezTo>
                    <a:pt x="40" y="483"/>
                    <a:pt x="73" y="503"/>
                    <a:pt x="106" y="503"/>
                  </a:cubicBezTo>
                  <a:cubicBezTo>
                    <a:pt x="140" y="503"/>
                    <a:pt x="169" y="483"/>
                    <a:pt x="166" y="440"/>
                  </a:cubicBezTo>
                  <a:cubicBezTo>
                    <a:pt x="157" y="313"/>
                    <a:pt x="146" y="190"/>
                    <a:pt x="133" y="64"/>
                  </a:cubicBezTo>
                  <a:cubicBezTo>
                    <a:pt x="129" y="24"/>
                    <a:pt x="97" y="1"/>
                    <a:pt x="63" y="1"/>
                  </a:cubicBezTo>
                  <a:close/>
                </a:path>
              </a:pathLst>
            </a:custGeom>
            <a:solidFill>
              <a:srgbClr val="648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7"/>
            <p:cNvSpPr/>
            <p:nvPr/>
          </p:nvSpPr>
          <p:spPr>
            <a:xfrm>
              <a:off x="2109075" y="2613010"/>
              <a:ext cx="10578" cy="37904"/>
            </a:xfrm>
            <a:custGeom>
              <a:avLst/>
              <a:gdLst/>
              <a:ahLst/>
              <a:cxnLst/>
              <a:rect l="l" t="t" r="r" b="b"/>
              <a:pathLst>
                <a:path w="132" h="473" extrusionOk="0">
                  <a:moveTo>
                    <a:pt x="67" y="0"/>
                  </a:moveTo>
                  <a:cubicBezTo>
                    <a:pt x="34" y="0"/>
                    <a:pt x="1" y="20"/>
                    <a:pt x="1" y="63"/>
                  </a:cubicBezTo>
                  <a:lnTo>
                    <a:pt x="1" y="409"/>
                  </a:lnTo>
                  <a:cubicBezTo>
                    <a:pt x="1" y="452"/>
                    <a:pt x="34" y="472"/>
                    <a:pt x="67" y="472"/>
                  </a:cubicBezTo>
                  <a:cubicBezTo>
                    <a:pt x="101" y="472"/>
                    <a:pt x="131" y="452"/>
                    <a:pt x="131" y="409"/>
                  </a:cubicBezTo>
                  <a:lnTo>
                    <a:pt x="131" y="63"/>
                  </a:lnTo>
                  <a:cubicBezTo>
                    <a:pt x="131" y="20"/>
                    <a:pt x="101" y="0"/>
                    <a:pt x="67" y="0"/>
                  </a:cubicBezTo>
                  <a:close/>
                </a:path>
              </a:pathLst>
            </a:custGeom>
            <a:solidFill>
              <a:srgbClr val="648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7"/>
            <p:cNvSpPr/>
            <p:nvPr/>
          </p:nvSpPr>
          <p:spPr>
            <a:xfrm>
              <a:off x="1262044" y="2718790"/>
              <a:ext cx="18271" cy="35981"/>
            </a:xfrm>
            <a:custGeom>
              <a:avLst/>
              <a:gdLst/>
              <a:ahLst/>
              <a:cxnLst/>
              <a:rect l="l" t="t" r="r" b="b"/>
              <a:pathLst>
                <a:path w="228" h="449" extrusionOk="0">
                  <a:moveTo>
                    <a:pt x="83" y="1"/>
                  </a:moveTo>
                  <a:cubicBezTo>
                    <a:pt x="57" y="1"/>
                    <a:pt x="34" y="15"/>
                    <a:pt x="27" y="48"/>
                  </a:cubicBezTo>
                  <a:cubicBezTo>
                    <a:pt x="1" y="178"/>
                    <a:pt x="21" y="301"/>
                    <a:pt x="84" y="417"/>
                  </a:cubicBezTo>
                  <a:cubicBezTo>
                    <a:pt x="97" y="440"/>
                    <a:pt x="117" y="449"/>
                    <a:pt x="137" y="449"/>
                  </a:cubicBezTo>
                  <a:cubicBezTo>
                    <a:pt x="182" y="449"/>
                    <a:pt x="227" y="401"/>
                    <a:pt x="197" y="350"/>
                  </a:cubicBezTo>
                  <a:cubicBezTo>
                    <a:pt x="150" y="267"/>
                    <a:pt x="137" y="178"/>
                    <a:pt x="153" y="84"/>
                  </a:cubicBezTo>
                  <a:cubicBezTo>
                    <a:pt x="164" y="34"/>
                    <a:pt x="121" y="1"/>
                    <a:pt x="83"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7"/>
            <p:cNvSpPr/>
            <p:nvPr/>
          </p:nvSpPr>
          <p:spPr>
            <a:xfrm>
              <a:off x="1287367" y="2697794"/>
              <a:ext cx="19713" cy="29089"/>
            </a:xfrm>
            <a:custGeom>
              <a:avLst/>
              <a:gdLst/>
              <a:ahLst/>
              <a:cxnLst/>
              <a:rect l="l" t="t" r="r" b="b"/>
              <a:pathLst>
                <a:path w="246" h="363" extrusionOk="0">
                  <a:moveTo>
                    <a:pt x="91" y="1"/>
                  </a:moveTo>
                  <a:cubicBezTo>
                    <a:pt x="45" y="1"/>
                    <a:pt x="0" y="68"/>
                    <a:pt x="41" y="116"/>
                  </a:cubicBezTo>
                  <a:cubicBezTo>
                    <a:pt x="84" y="170"/>
                    <a:pt x="107" y="230"/>
                    <a:pt x="111" y="300"/>
                  </a:cubicBezTo>
                  <a:cubicBezTo>
                    <a:pt x="114" y="342"/>
                    <a:pt x="148" y="362"/>
                    <a:pt x="181" y="362"/>
                  </a:cubicBezTo>
                  <a:cubicBezTo>
                    <a:pt x="214" y="362"/>
                    <a:pt x="246" y="342"/>
                    <a:pt x="244" y="300"/>
                  </a:cubicBezTo>
                  <a:cubicBezTo>
                    <a:pt x="237" y="193"/>
                    <a:pt x="201" y="107"/>
                    <a:pt x="134" y="24"/>
                  </a:cubicBezTo>
                  <a:cubicBezTo>
                    <a:pt x="121" y="8"/>
                    <a:pt x="106" y="1"/>
                    <a:pt x="91"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7"/>
            <p:cNvSpPr/>
            <p:nvPr/>
          </p:nvSpPr>
          <p:spPr>
            <a:xfrm>
              <a:off x="1495238" y="2582799"/>
              <a:ext cx="22117" cy="31653"/>
            </a:xfrm>
            <a:custGeom>
              <a:avLst/>
              <a:gdLst/>
              <a:ahLst/>
              <a:cxnLst/>
              <a:rect l="l" t="t" r="r" b="b"/>
              <a:pathLst>
                <a:path w="276" h="395" extrusionOk="0">
                  <a:moveTo>
                    <a:pt x="90" y="0"/>
                  </a:moveTo>
                  <a:cubicBezTo>
                    <a:pt x="47" y="0"/>
                    <a:pt x="1" y="48"/>
                    <a:pt x="26" y="101"/>
                  </a:cubicBezTo>
                  <a:cubicBezTo>
                    <a:pt x="63" y="187"/>
                    <a:pt x="103" y="273"/>
                    <a:pt x="139" y="360"/>
                  </a:cubicBezTo>
                  <a:cubicBezTo>
                    <a:pt x="149" y="384"/>
                    <a:pt x="168" y="394"/>
                    <a:pt x="187" y="394"/>
                  </a:cubicBezTo>
                  <a:cubicBezTo>
                    <a:pt x="229" y="394"/>
                    <a:pt x="275" y="346"/>
                    <a:pt x="252" y="293"/>
                  </a:cubicBezTo>
                  <a:cubicBezTo>
                    <a:pt x="216" y="207"/>
                    <a:pt x="176" y="121"/>
                    <a:pt x="139" y="34"/>
                  </a:cubicBezTo>
                  <a:cubicBezTo>
                    <a:pt x="128" y="10"/>
                    <a:pt x="109" y="0"/>
                    <a:pt x="90"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7"/>
            <p:cNvSpPr/>
            <p:nvPr/>
          </p:nvSpPr>
          <p:spPr>
            <a:xfrm>
              <a:off x="1529937" y="2596342"/>
              <a:ext cx="24121" cy="34057"/>
            </a:xfrm>
            <a:custGeom>
              <a:avLst/>
              <a:gdLst/>
              <a:ahLst/>
              <a:cxnLst/>
              <a:rect l="l" t="t" r="r" b="b"/>
              <a:pathLst>
                <a:path w="301" h="425" extrusionOk="0">
                  <a:moveTo>
                    <a:pt x="89" y="1"/>
                  </a:moveTo>
                  <a:cubicBezTo>
                    <a:pt x="46" y="1"/>
                    <a:pt x="1" y="48"/>
                    <a:pt x="25" y="101"/>
                  </a:cubicBezTo>
                  <a:cubicBezTo>
                    <a:pt x="73" y="198"/>
                    <a:pt x="116" y="294"/>
                    <a:pt x="162" y="391"/>
                  </a:cubicBezTo>
                  <a:cubicBezTo>
                    <a:pt x="174" y="415"/>
                    <a:pt x="193" y="425"/>
                    <a:pt x="212" y="425"/>
                  </a:cubicBezTo>
                  <a:cubicBezTo>
                    <a:pt x="255" y="425"/>
                    <a:pt x="301" y="378"/>
                    <a:pt x="275" y="328"/>
                  </a:cubicBezTo>
                  <a:cubicBezTo>
                    <a:pt x="232" y="228"/>
                    <a:pt x="185" y="131"/>
                    <a:pt x="139" y="35"/>
                  </a:cubicBezTo>
                  <a:cubicBezTo>
                    <a:pt x="127" y="11"/>
                    <a:pt x="108" y="1"/>
                    <a:pt x="89"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7"/>
            <p:cNvSpPr/>
            <p:nvPr/>
          </p:nvSpPr>
          <p:spPr>
            <a:xfrm>
              <a:off x="1481054" y="2704846"/>
              <a:ext cx="24682" cy="38144"/>
            </a:xfrm>
            <a:custGeom>
              <a:avLst/>
              <a:gdLst/>
              <a:ahLst/>
              <a:cxnLst/>
              <a:rect l="l" t="t" r="r" b="b"/>
              <a:pathLst>
                <a:path w="308" h="476" extrusionOk="0">
                  <a:moveTo>
                    <a:pt x="90" y="0"/>
                  </a:moveTo>
                  <a:cubicBezTo>
                    <a:pt x="45" y="0"/>
                    <a:pt x="0" y="48"/>
                    <a:pt x="30" y="99"/>
                  </a:cubicBezTo>
                  <a:cubicBezTo>
                    <a:pt x="93" y="202"/>
                    <a:pt x="136" y="312"/>
                    <a:pt x="170" y="428"/>
                  </a:cubicBezTo>
                  <a:cubicBezTo>
                    <a:pt x="178" y="461"/>
                    <a:pt x="203" y="475"/>
                    <a:pt x="228" y="475"/>
                  </a:cubicBezTo>
                  <a:cubicBezTo>
                    <a:pt x="267" y="475"/>
                    <a:pt x="308" y="443"/>
                    <a:pt x="296" y="395"/>
                  </a:cubicBezTo>
                  <a:cubicBezTo>
                    <a:pt x="263" y="265"/>
                    <a:pt x="213" y="145"/>
                    <a:pt x="143" y="32"/>
                  </a:cubicBezTo>
                  <a:cubicBezTo>
                    <a:pt x="130" y="10"/>
                    <a:pt x="110" y="0"/>
                    <a:pt x="90"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7"/>
            <p:cNvSpPr/>
            <p:nvPr/>
          </p:nvSpPr>
          <p:spPr>
            <a:xfrm>
              <a:off x="1803759" y="2758136"/>
              <a:ext cx="18431" cy="28368"/>
            </a:xfrm>
            <a:custGeom>
              <a:avLst/>
              <a:gdLst/>
              <a:ahLst/>
              <a:cxnLst/>
              <a:rect l="l" t="t" r="r" b="b"/>
              <a:pathLst>
                <a:path w="230" h="354" extrusionOk="0">
                  <a:moveTo>
                    <a:pt x="80" y="0"/>
                  </a:moveTo>
                  <a:cubicBezTo>
                    <a:pt x="40" y="0"/>
                    <a:pt x="1" y="32"/>
                    <a:pt x="17" y="82"/>
                  </a:cubicBezTo>
                  <a:lnTo>
                    <a:pt x="87" y="309"/>
                  </a:lnTo>
                  <a:cubicBezTo>
                    <a:pt x="97" y="340"/>
                    <a:pt x="123" y="354"/>
                    <a:pt x="149" y="354"/>
                  </a:cubicBezTo>
                  <a:cubicBezTo>
                    <a:pt x="189" y="354"/>
                    <a:pt x="229" y="321"/>
                    <a:pt x="213" y="272"/>
                  </a:cubicBezTo>
                  <a:cubicBezTo>
                    <a:pt x="190" y="196"/>
                    <a:pt x="167" y="122"/>
                    <a:pt x="143" y="46"/>
                  </a:cubicBezTo>
                  <a:cubicBezTo>
                    <a:pt x="132" y="14"/>
                    <a:pt x="106" y="0"/>
                    <a:pt x="80"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7"/>
            <p:cNvSpPr/>
            <p:nvPr/>
          </p:nvSpPr>
          <p:spPr>
            <a:xfrm>
              <a:off x="1828922" y="2755171"/>
              <a:ext cx="21797" cy="33817"/>
            </a:xfrm>
            <a:custGeom>
              <a:avLst/>
              <a:gdLst/>
              <a:ahLst/>
              <a:cxnLst/>
              <a:rect l="l" t="t" r="r" b="b"/>
              <a:pathLst>
                <a:path w="272" h="422" extrusionOk="0">
                  <a:moveTo>
                    <a:pt x="89" y="0"/>
                  </a:moveTo>
                  <a:cubicBezTo>
                    <a:pt x="43" y="0"/>
                    <a:pt x="1" y="66"/>
                    <a:pt x="39" y="116"/>
                  </a:cubicBezTo>
                  <a:cubicBezTo>
                    <a:pt x="96" y="186"/>
                    <a:pt x="128" y="269"/>
                    <a:pt x="136" y="359"/>
                  </a:cubicBezTo>
                  <a:cubicBezTo>
                    <a:pt x="140" y="401"/>
                    <a:pt x="175" y="422"/>
                    <a:pt x="208" y="422"/>
                  </a:cubicBezTo>
                  <a:cubicBezTo>
                    <a:pt x="241" y="422"/>
                    <a:pt x="272" y="401"/>
                    <a:pt x="268" y="359"/>
                  </a:cubicBezTo>
                  <a:cubicBezTo>
                    <a:pt x="255" y="233"/>
                    <a:pt x="212" y="123"/>
                    <a:pt x="132" y="23"/>
                  </a:cubicBezTo>
                  <a:cubicBezTo>
                    <a:pt x="119" y="7"/>
                    <a:pt x="104" y="0"/>
                    <a:pt x="89"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7"/>
            <p:cNvSpPr/>
            <p:nvPr/>
          </p:nvSpPr>
          <p:spPr>
            <a:xfrm>
              <a:off x="1112271" y="3032121"/>
              <a:ext cx="20354" cy="26925"/>
            </a:xfrm>
            <a:custGeom>
              <a:avLst/>
              <a:gdLst/>
              <a:ahLst/>
              <a:cxnLst/>
              <a:rect l="l" t="t" r="r" b="b"/>
              <a:pathLst>
                <a:path w="254" h="336" extrusionOk="0">
                  <a:moveTo>
                    <a:pt x="91" y="1"/>
                  </a:moveTo>
                  <a:cubicBezTo>
                    <a:pt x="48" y="1"/>
                    <a:pt x="1" y="49"/>
                    <a:pt x="25" y="102"/>
                  </a:cubicBezTo>
                  <a:cubicBezTo>
                    <a:pt x="56" y="168"/>
                    <a:pt x="85" y="234"/>
                    <a:pt x="116" y="302"/>
                  </a:cubicBezTo>
                  <a:cubicBezTo>
                    <a:pt x="127" y="325"/>
                    <a:pt x="146" y="335"/>
                    <a:pt x="165" y="335"/>
                  </a:cubicBezTo>
                  <a:cubicBezTo>
                    <a:pt x="208" y="335"/>
                    <a:pt x="254" y="287"/>
                    <a:pt x="229" y="234"/>
                  </a:cubicBezTo>
                  <a:cubicBezTo>
                    <a:pt x="199" y="168"/>
                    <a:pt x="169" y="102"/>
                    <a:pt x="139" y="35"/>
                  </a:cubicBezTo>
                  <a:cubicBezTo>
                    <a:pt x="128" y="11"/>
                    <a:pt x="110" y="1"/>
                    <a:pt x="91"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7"/>
            <p:cNvSpPr/>
            <p:nvPr/>
          </p:nvSpPr>
          <p:spPr>
            <a:xfrm>
              <a:off x="1119563" y="2990530"/>
              <a:ext cx="25082" cy="33657"/>
            </a:xfrm>
            <a:custGeom>
              <a:avLst/>
              <a:gdLst/>
              <a:ahLst/>
              <a:cxnLst/>
              <a:rect l="l" t="t" r="r" b="b"/>
              <a:pathLst>
                <a:path w="313" h="420" extrusionOk="0">
                  <a:moveTo>
                    <a:pt x="89" y="1"/>
                  </a:moveTo>
                  <a:cubicBezTo>
                    <a:pt x="46" y="1"/>
                    <a:pt x="0" y="49"/>
                    <a:pt x="28" y="102"/>
                  </a:cubicBezTo>
                  <a:cubicBezTo>
                    <a:pt x="74" y="194"/>
                    <a:pt x="125" y="291"/>
                    <a:pt x="174" y="388"/>
                  </a:cubicBezTo>
                  <a:cubicBezTo>
                    <a:pt x="185" y="410"/>
                    <a:pt x="204" y="419"/>
                    <a:pt x="223" y="419"/>
                  </a:cubicBezTo>
                  <a:cubicBezTo>
                    <a:pt x="266" y="419"/>
                    <a:pt x="313" y="372"/>
                    <a:pt x="288" y="321"/>
                  </a:cubicBezTo>
                  <a:cubicBezTo>
                    <a:pt x="238" y="225"/>
                    <a:pt x="188" y="128"/>
                    <a:pt x="141" y="35"/>
                  </a:cubicBezTo>
                  <a:cubicBezTo>
                    <a:pt x="129" y="11"/>
                    <a:pt x="109" y="1"/>
                    <a:pt x="89"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7"/>
            <p:cNvSpPr/>
            <p:nvPr/>
          </p:nvSpPr>
          <p:spPr>
            <a:xfrm>
              <a:off x="1066514" y="3319487"/>
              <a:ext cx="19072" cy="29329"/>
            </a:xfrm>
            <a:custGeom>
              <a:avLst/>
              <a:gdLst/>
              <a:ahLst/>
              <a:cxnLst/>
              <a:rect l="l" t="t" r="r" b="b"/>
              <a:pathLst>
                <a:path w="238" h="366" extrusionOk="0">
                  <a:moveTo>
                    <a:pt x="90" y="0"/>
                  </a:moveTo>
                  <a:cubicBezTo>
                    <a:pt x="42" y="0"/>
                    <a:pt x="1" y="66"/>
                    <a:pt x="41" y="117"/>
                  </a:cubicBezTo>
                  <a:cubicBezTo>
                    <a:pt x="84" y="170"/>
                    <a:pt x="104" y="230"/>
                    <a:pt x="104" y="303"/>
                  </a:cubicBezTo>
                  <a:cubicBezTo>
                    <a:pt x="104" y="344"/>
                    <a:pt x="137" y="365"/>
                    <a:pt x="169" y="365"/>
                  </a:cubicBezTo>
                  <a:cubicBezTo>
                    <a:pt x="201" y="365"/>
                    <a:pt x="234" y="344"/>
                    <a:pt x="234" y="303"/>
                  </a:cubicBezTo>
                  <a:cubicBezTo>
                    <a:pt x="237" y="197"/>
                    <a:pt x="201" y="103"/>
                    <a:pt x="134" y="23"/>
                  </a:cubicBezTo>
                  <a:cubicBezTo>
                    <a:pt x="120" y="7"/>
                    <a:pt x="105" y="0"/>
                    <a:pt x="90"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7"/>
            <p:cNvSpPr/>
            <p:nvPr/>
          </p:nvSpPr>
          <p:spPr>
            <a:xfrm>
              <a:off x="1082461" y="3287834"/>
              <a:ext cx="20034" cy="22278"/>
            </a:xfrm>
            <a:custGeom>
              <a:avLst/>
              <a:gdLst/>
              <a:ahLst/>
              <a:cxnLst/>
              <a:rect l="l" t="t" r="r" b="b"/>
              <a:pathLst>
                <a:path w="250" h="278" extrusionOk="0">
                  <a:moveTo>
                    <a:pt x="91" y="1"/>
                  </a:moveTo>
                  <a:cubicBezTo>
                    <a:pt x="47" y="1"/>
                    <a:pt x="1" y="48"/>
                    <a:pt x="28" y="99"/>
                  </a:cubicBezTo>
                  <a:lnTo>
                    <a:pt x="108" y="246"/>
                  </a:lnTo>
                  <a:cubicBezTo>
                    <a:pt x="121" y="268"/>
                    <a:pt x="140" y="277"/>
                    <a:pt x="159" y="277"/>
                  </a:cubicBezTo>
                  <a:cubicBezTo>
                    <a:pt x="203" y="277"/>
                    <a:pt x="249" y="230"/>
                    <a:pt x="222" y="179"/>
                  </a:cubicBezTo>
                  <a:lnTo>
                    <a:pt x="142" y="32"/>
                  </a:lnTo>
                  <a:cubicBezTo>
                    <a:pt x="130" y="10"/>
                    <a:pt x="110" y="1"/>
                    <a:pt x="91"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7"/>
            <p:cNvSpPr/>
            <p:nvPr/>
          </p:nvSpPr>
          <p:spPr>
            <a:xfrm>
              <a:off x="2052419" y="2924017"/>
              <a:ext cx="19072" cy="40308"/>
            </a:xfrm>
            <a:custGeom>
              <a:avLst/>
              <a:gdLst/>
              <a:ahLst/>
              <a:cxnLst/>
              <a:rect l="l" t="t" r="r" b="b"/>
              <a:pathLst>
                <a:path w="238" h="503" extrusionOk="0">
                  <a:moveTo>
                    <a:pt x="81" y="0"/>
                  </a:moveTo>
                  <a:cubicBezTo>
                    <a:pt x="42" y="0"/>
                    <a:pt x="0" y="32"/>
                    <a:pt x="12" y="83"/>
                  </a:cubicBezTo>
                  <a:cubicBezTo>
                    <a:pt x="42" y="206"/>
                    <a:pt x="69" y="333"/>
                    <a:pt x="99" y="456"/>
                  </a:cubicBezTo>
                  <a:cubicBezTo>
                    <a:pt x="107" y="489"/>
                    <a:pt x="132" y="503"/>
                    <a:pt x="157" y="503"/>
                  </a:cubicBezTo>
                  <a:cubicBezTo>
                    <a:pt x="196" y="503"/>
                    <a:pt x="237" y="470"/>
                    <a:pt x="225" y="422"/>
                  </a:cubicBezTo>
                  <a:cubicBezTo>
                    <a:pt x="195" y="296"/>
                    <a:pt x="169" y="173"/>
                    <a:pt x="139" y="46"/>
                  </a:cubicBezTo>
                  <a:cubicBezTo>
                    <a:pt x="131" y="14"/>
                    <a:pt x="106" y="0"/>
                    <a:pt x="81"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7"/>
            <p:cNvSpPr/>
            <p:nvPr/>
          </p:nvSpPr>
          <p:spPr>
            <a:xfrm>
              <a:off x="2088080" y="2937801"/>
              <a:ext cx="21957" cy="42472"/>
            </a:xfrm>
            <a:custGeom>
              <a:avLst/>
              <a:gdLst/>
              <a:ahLst/>
              <a:cxnLst/>
              <a:rect l="l" t="t" r="r" b="b"/>
              <a:pathLst>
                <a:path w="274" h="530" extrusionOk="0">
                  <a:moveTo>
                    <a:pt x="64" y="0"/>
                  </a:moveTo>
                  <a:cubicBezTo>
                    <a:pt x="32" y="0"/>
                    <a:pt x="0" y="21"/>
                    <a:pt x="0" y="64"/>
                  </a:cubicBezTo>
                  <a:cubicBezTo>
                    <a:pt x="6" y="220"/>
                    <a:pt x="46" y="367"/>
                    <a:pt x="129" y="500"/>
                  </a:cubicBezTo>
                  <a:cubicBezTo>
                    <a:pt x="143" y="521"/>
                    <a:pt x="162" y="529"/>
                    <a:pt x="181" y="529"/>
                  </a:cubicBezTo>
                  <a:cubicBezTo>
                    <a:pt x="227" y="529"/>
                    <a:pt x="273" y="482"/>
                    <a:pt x="243" y="433"/>
                  </a:cubicBezTo>
                  <a:cubicBezTo>
                    <a:pt x="173" y="316"/>
                    <a:pt x="137" y="197"/>
                    <a:pt x="133" y="64"/>
                  </a:cubicBezTo>
                  <a:cubicBezTo>
                    <a:pt x="131" y="22"/>
                    <a:pt x="97" y="0"/>
                    <a:pt x="64"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7"/>
            <p:cNvSpPr/>
            <p:nvPr/>
          </p:nvSpPr>
          <p:spPr>
            <a:xfrm>
              <a:off x="2691339" y="3584016"/>
              <a:ext cx="29410" cy="29410"/>
            </a:xfrm>
            <a:custGeom>
              <a:avLst/>
              <a:gdLst/>
              <a:ahLst/>
              <a:cxnLst/>
              <a:rect l="l" t="t" r="r" b="b"/>
              <a:pathLst>
                <a:path w="367" h="367" extrusionOk="0">
                  <a:moveTo>
                    <a:pt x="183" y="0"/>
                  </a:moveTo>
                  <a:cubicBezTo>
                    <a:pt x="80" y="0"/>
                    <a:pt x="0" y="84"/>
                    <a:pt x="0" y="184"/>
                  </a:cubicBezTo>
                  <a:cubicBezTo>
                    <a:pt x="0" y="284"/>
                    <a:pt x="80" y="367"/>
                    <a:pt x="183" y="367"/>
                  </a:cubicBezTo>
                  <a:cubicBezTo>
                    <a:pt x="283" y="367"/>
                    <a:pt x="366" y="284"/>
                    <a:pt x="366" y="184"/>
                  </a:cubicBezTo>
                  <a:cubicBezTo>
                    <a:pt x="366" y="84"/>
                    <a:pt x="283"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7"/>
            <p:cNvSpPr/>
            <p:nvPr/>
          </p:nvSpPr>
          <p:spPr>
            <a:xfrm>
              <a:off x="2689496" y="3582172"/>
              <a:ext cx="32855" cy="33176"/>
            </a:xfrm>
            <a:custGeom>
              <a:avLst/>
              <a:gdLst/>
              <a:ahLst/>
              <a:cxnLst/>
              <a:rect l="l" t="t" r="r" b="b"/>
              <a:pathLst>
                <a:path w="410" h="414" extrusionOk="0">
                  <a:moveTo>
                    <a:pt x="206" y="47"/>
                  </a:moveTo>
                  <a:cubicBezTo>
                    <a:pt x="293" y="47"/>
                    <a:pt x="366" y="117"/>
                    <a:pt x="366" y="207"/>
                  </a:cubicBezTo>
                  <a:cubicBezTo>
                    <a:pt x="366" y="293"/>
                    <a:pt x="293" y="367"/>
                    <a:pt x="206" y="367"/>
                  </a:cubicBezTo>
                  <a:cubicBezTo>
                    <a:pt x="117" y="367"/>
                    <a:pt x="47" y="293"/>
                    <a:pt x="47" y="207"/>
                  </a:cubicBezTo>
                  <a:cubicBezTo>
                    <a:pt x="47" y="117"/>
                    <a:pt x="117" y="47"/>
                    <a:pt x="206" y="47"/>
                  </a:cubicBezTo>
                  <a:close/>
                  <a:moveTo>
                    <a:pt x="206" y="0"/>
                  </a:moveTo>
                  <a:cubicBezTo>
                    <a:pt x="93" y="0"/>
                    <a:pt x="0" y="94"/>
                    <a:pt x="0" y="207"/>
                  </a:cubicBezTo>
                  <a:cubicBezTo>
                    <a:pt x="0" y="320"/>
                    <a:pt x="93" y="413"/>
                    <a:pt x="206" y="413"/>
                  </a:cubicBezTo>
                  <a:cubicBezTo>
                    <a:pt x="320" y="413"/>
                    <a:pt x="409" y="320"/>
                    <a:pt x="409" y="207"/>
                  </a:cubicBezTo>
                  <a:cubicBezTo>
                    <a:pt x="409" y="94"/>
                    <a:pt x="320"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7"/>
            <p:cNvSpPr/>
            <p:nvPr/>
          </p:nvSpPr>
          <p:spPr>
            <a:xfrm>
              <a:off x="2543008" y="4075248"/>
              <a:ext cx="29490" cy="29249"/>
            </a:xfrm>
            <a:custGeom>
              <a:avLst/>
              <a:gdLst/>
              <a:ahLst/>
              <a:cxnLst/>
              <a:rect l="l" t="t" r="r" b="b"/>
              <a:pathLst>
                <a:path w="368" h="365" extrusionOk="0">
                  <a:moveTo>
                    <a:pt x="184" y="1"/>
                  </a:moveTo>
                  <a:cubicBezTo>
                    <a:pt x="84" y="1"/>
                    <a:pt x="1" y="81"/>
                    <a:pt x="1" y="181"/>
                  </a:cubicBezTo>
                  <a:cubicBezTo>
                    <a:pt x="1" y="284"/>
                    <a:pt x="84" y="364"/>
                    <a:pt x="184" y="364"/>
                  </a:cubicBezTo>
                  <a:cubicBezTo>
                    <a:pt x="283" y="364"/>
                    <a:pt x="367" y="284"/>
                    <a:pt x="367" y="181"/>
                  </a:cubicBezTo>
                  <a:cubicBezTo>
                    <a:pt x="367" y="81"/>
                    <a:pt x="283" y="1"/>
                    <a:pt x="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7"/>
            <p:cNvSpPr/>
            <p:nvPr/>
          </p:nvSpPr>
          <p:spPr>
            <a:xfrm>
              <a:off x="2541165" y="4073405"/>
              <a:ext cx="32935" cy="32935"/>
            </a:xfrm>
            <a:custGeom>
              <a:avLst/>
              <a:gdLst/>
              <a:ahLst/>
              <a:cxnLst/>
              <a:rect l="l" t="t" r="r" b="b"/>
              <a:pathLst>
                <a:path w="411" h="411" extrusionOk="0">
                  <a:moveTo>
                    <a:pt x="207" y="44"/>
                  </a:moveTo>
                  <a:cubicBezTo>
                    <a:pt x="294" y="44"/>
                    <a:pt x="366" y="117"/>
                    <a:pt x="366" y="204"/>
                  </a:cubicBezTo>
                  <a:cubicBezTo>
                    <a:pt x="366" y="294"/>
                    <a:pt x="294" y="363"/>
                    <a:pt x="207" y="363"/>
                  </a:cubicBezTo>
                  <a:cubicBezTo>
                    <a:pt x="117" y="363"/>
                    <a:pt x="47" y="294"/>
                    <a:pt x="47" y="204"/>
                  </a:cubicBezTo>
                  <a:cubicBezTo>
                    <a:pt x="47" y="117"/>
                    <a:pt x="117" y="44"/>
                    <a:pt x="207" y="44"/>
                  </a:cubicBezTo>
                  <a:close/>
                  <a:moveTo>
                    <a:pt x="207" y="1"/>
                  </a:moveTo>
                  <a:cubicBezTo>
                    <a:pt x="94" y="1"/>
                    <a:pt x="0" y="91"/>
                    <a:pt x="0" y="204"/>
                  </a:cubicBezTo>
                  <a:cubicBezTo>
                    <a:pt x="0" y="317"/>
                    <a:pt x="94" y="410"/>
                    <a:pt x="207" y="410"/>
                  </a:cubicBezTo>
                  <a:cubicBezTo>
                    <a:pt x="320" y="410"/>
                    <a:pt x="410" y="317"/>
                    <a:pt x="410" y="204"/>
                  </a:cubicBezTo>
                  <a:cubicBezTo>
                    <a:pt x="410" y="91"/>
                    <a:pt x="320" y="1"/>
                    <a:pt x="2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7"/>
            <p:cNvSpPr/>
            <p:nvPr/>
          </p:nvSpPr>
          <p:spPr>
            <a:xfrm>
              <a:off x="2248030" y="4316376"/>
              <a:ext cx="29169" cy="29169"/>
            </a:xfrm>
            <a:custGeom>
              <a:avLst/>
              <a:gdLst/>
              <a:ahLst/>
              <a:cxnLst/>
              <a:rect l="l" t="t" r="r" b="b"/>
              <a:pathLst>
                <a:path w="364" h="364" extrusionOk="0">
                  <a:moveTo>
                    <a:pt x="181" y="1"/>
                  </a:moveTo>
                  <a:cubicBezTo>
                    <a:pt x="81" y="1"/>
                    <a:pt x="1" y="81"/>
                    <a:pt x="1" y="184"/>
                  </a:cubicBezTo>
                  <a:cubicBezTo>
                    <a:pt x="1" y="284"/>
                    <a:pt x="81" y="363"/>
                    <a:pt x="181" y="363"/>
                  </a:cubicBezTo>
                  <a:cubicBezTo>
                    <a:pt x="284" y="363"/>
                    <a:pt x="364" y="284"/>
                    <a:pt x="364" y="184"/>
                  </a:cubicBezTo>
                  <a:cubicBezTo>
                    <a:pt x="364" y="81"/>
                    <a:pt x="284" y="1"/>
                    <a:pt x="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7"/>
            <p:cNvSpPr/>
            <p:nvPr/>
          </p:nvSpPr>
          <p:spPr>
            <a:xfrm>
              <a:off x="2246187" y="4314533"/>
              <a:ext cx="32855" cy="32855"/>
            </a:xfrm>
            <a:custGeom>
              <a:avLst/>
              <a:gdLst/>
              <a:ahLst/>
              <a:cxnLst/>
              <a:rect l="l" t="t" r="r" b="b"/>
              <a:pathLst>
                <a:path w="410" h="410" extrusionOk="0">
                  <a:moveTo>
                    <a:pt x="204" y="47"/>
                  </a:moveTo>
                  <a:cubicBezTo>
                    <a:pt x="293" y="47"/>
                    <a:pt x="363" y="117"/>
                    <a:pt x="363" y="207"/>
                  </a:cubicBezTo>
                  <a:cubicBezTo>
                    <a:pt x="363" y="294"/>
                    <a:pt x="293" y="366"/>
                    <a:pt x="204" y="366"/>
                  </a:cubicBezTo>
                  <a:cubicBezTo>
                    <a:pt x="117" y="366"/>
                    <a:pt x="44" y="294"/>
                    <a:pt x="44" y="207"/>
                  </a:cubicBezTo>
                  <a:cubicBezTo>
                    <a:pt x="44" y="117"/>
                    <a:pt x="117" y="47"/>
                    <a:pt x="204" y="47"/>
                  </a:cubicBezTo>
                  <a:close/>
                  <a:moveTo>
                    <a:pt x="204" y="1"/>
                  </a:moveTo>
                  <a:cubicBezTo>
                    <a:pt x="90" y="1"/>
                    <a:pt x="1" y="94"/>
                    <a:pt x="1" y="207"/>
                  </a:cubicBezTo>
                  <a:cubicBezTo>
                    <a:pt x="1" y="320"/>
                    <a:pt x="90" y="410"/>
                    <a:pt x="204" y="410"/>
                  </a:cubicBezTo>
                  <a:cubicBezTo>
                    <a:pt x="317" y="410"/>
                    <a:pt x="410" y="320"/>
                    <a:pt x="410" y="207"/>
                  </a:cubicBezTo>
                  <a:cubicBezTo>
                    <a:pt x="410" y="94"/>
                    <a:pt x="317" y="1"/>
                    <a:pt x="2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7"/>
            <p:cNvSpPr/>
            <p:nvPr/>
          </p:nvSpPr>
          <p:spPr>
            <a:xfrm>
              <a:off x="2513679" y="3121873"/>
              <a:ext cx="29410" cy="29410"/>
            </a:xfrm>
            <a:custGeom>
              <a:avLst/>
              <a:gdLst/>
              <a:ahLst/>
              <a:cxnLst/>
              <a:rect l="l" t="t" r="r" b="b"/>
              <a:pathLst>
                <a:path w="367" h="367" extrusionOk="0">
                  <a:moveTo>
                    <a:pt x="184" y="0"/>
                  </a:moveTo>
                  <a:cubicBezTo>
                    <a:pt x="84" y="0"/>
                    <a:pt x="1" y="83"/>
                    <a:pt x="1" y="183"/>
                  </a:cubicBezTo>
                  <a:cubicBezTo>
                    <a:pt x="1" y="283"/>
                    <a:pt x="84" y="366"/>
                    <a:pt x="184" y="366"/>
                  </a:cubicBezTo>
                  <a:cubicBezTo>
                    <a:pt x="284" y="366"/>
                    <a:pt x="367" y="283"/>
                    <a:pt x="367" y="183"/>
                  </a:cubicBezTo>
                  <a:cubicBezTo>
                    <a:pt x="367" y="83"/>
                    <a:pt x="284" y="0"/>
                    <a:pt x="1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7"/>
            <p:cNvSpPr/>
            <p:nvPr/>
          </p:nvSpPr>
          <p:spPr>
            <a:xfrm>
              <a:off x="2512076" y="3119949"/>
              <a:ext cx="32855" cy="33176"/>
            </a:xfrm>
            <a:custGeom>
              <a:avLst/>
              <a:gdLst/>
              <a:ahLst/>
              <a:cxnLst/>
              <a:rect l="l" t="t" r="r" b="b"/>
              <a:pathLst>
                <a:path w="410" h="414" extrusionOk="0">
                  <a:moveTo>
                    <a:pt x="204" y="47"/>
                  </a:moveTo>
                  <a:cubicBezTo>
                    <a:pt x="294" y="47"/>
                    <a:pt x="363" y="117"/>
                    <a:pt x="363" y="207"/>
                  </a:cubicBezTo>
                  <a:cubicBezTo>
                    <a:pt x="363" y="293"/>
                    <a:pt x="294" y="367"/>
                    <a:pt x="204" y="367"/>
                  </a:cubicBezTo>
                  <a:cubicBezTo>
                    <a:pt x="117" y="367"/>
                    <a:pt x="44" y="293"/>
                    <a:pt x="44" y="207"/>
                  </a:cubicBezTo>
                  <a:cubicBezTo>
                    <a:pt x="44" y="117"/>
                    <a:pt x="117" y="47"/>
                    <a:pt x="204" y="47"/>
                  </a:cubicBezTo>
                  <a:close/>
                  <a:moveTo>
                    <a:pt x="204" y="0"/>
                  </a:moveTo>
                  <a:cubicBezTo>
                    <a:pt x="90" y="0"/>
                    <a:pt x="1" y="94"/>
                    <a:pt x="1" y="207"/>
                  </a:cubicBezTo>
                  <a:cubicBezTo>
                    <a:pt x="1" y="320"/>
                    <a:pt x="90" y="413"/>
                    <a:pt x="204" y="413"/>
                  </a:cubicBezTo>
                  <a:cubicBezTo>
                    <a:pt x="317" y="413"/>
                    <a:pt x="410" y="320"/>
                    <a:pt x="410" y="207"/>
                  </a:cubicBezTo>
                  <a:cubicBezTo>
                    <a:pt x="410" y="94"/>
                    <a:pt x="317" y="0"/>
                    <a:pt x="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extBox 1"/>
          <p:cNvSpPr txBox="1"/>
          <p:nvPr/>
        </p:nvSpPr>
        <p:spPr>
          <a:xfrm>
            <a:off x="2743200" y="133350"/>
            <a:ext cx="4495800" cy="461665"/>
          </a:xfrm>
          <a:prstGeom prst="rect">
            <a:avLst/>
          </a:prstGeom>
          <a:noFill/>
        </p:spPr>
        <p:txBody>
          <a:bodyPr wrap="square" rtlCol="0">
            <a:spAutoFit/>
          </a:bodyPr>
          <a:lstStyle/>
          <a:p>
            <a:r>
              <a:rPr lang="en-US" sz="2400" b="1" dirty="0" smtClean="0"/>
              <a:t>SÁNG TÁC TIÊU BIỂU</a:t>
            </a:r>
            <a:endParaRPr lang="en-US" sz="2400" b="1" dirty="0"/>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3290" y="971550"/>
            <a:ext cx="1771650" cy="2581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62198" y="1516267"/>
            <a:ext cx="2057402" cy="2934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239000" y="441127"/>
            <a:ext cx="1762125" cy="2590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9" name="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00600" y="965550"/>
            <a:ext cx="1933575" cy="2857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541"/>
        <p:cNvGrpSpPr/>
        <p:nvPr/>
      </p:nvGrpSpPr>
      <p:grpSpPr>
        <a:xfrm>
          <a:off x="0" y="0"/>
          <a:ext cx="0" cy="0"/>
          <a:chOff x="0" y="0"/>
          <a:chExt cx="0" cy="0"/>
        </a:xfrm>
      </p:grpSpPr>
      <p:sp>
        <p:nvSpPr>
          <p:cNvPr id="542" name="Google Shape;542;p28"/>
          <p:cNvSpPr/>
          <p:nvPr/>
        </p:nvSpPr>
        <p:spPr>
          <a:xfrm rot="-126081" flipH="1">
            <a:off x="5759782" y="3036032"/>
            <a:ext cx="1911244" cy="986363"/>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8"/>
          <p:cNvSpPr/>
          <p:nvPr/>
        </p:nvSpPr>
        <p:spPr>
          <a:xfrm rot="-126080" flipH="1">
            <a:off x="2651976" y="1075007"/>
            <a:ext cx="1911250" cy="986357"/>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 name="Google Shape;547;p28"/>
          <p:cNvGrpSpPr/>
          <p:nvPr/>
        </p:nvGrpSpPr>
        <p:grpSpPr>
          <a:xfrm>
            <a:off x="1246613" y="540178"/>
            <a:ext cx="7429692" cy="4199282"/>
            <a:chOff x="1246613" y="540178"/>
            <a:chExt cx="7429692" cy="4199282"/>
          </a:xfrm>
        </p:grpSpPr>
        <p:sp>
          <p:nvSpPr>
            <p:cNvPr id="548" name="Google Shape;548;p28"/>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8"/>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8"/>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Box 6"/>
          <p:cNvSpPr txBox="1"/>
          <p:nvPr/>
        </p:nvSpPr>
        <p:spPr>
          <a:xfrm>
            <a:off x="2590800" y="285750"/>
            <a:ext cx="3725449" cy="523220"/>
          </a:xfrm>
          <a:prstGeom prst="rect">
            <a:avLst/>
          </a:prstGeom>
          <a:noFill/>
        </p:spPr>
        <p:txBody>
          <a:bodyPr wrap="square" rtlCol="0">
            <a:spAutoFit/>
          </a:bodyPr>
          <a:lstStyle/>
          <a:p>
            <a:pPr algn="ctr"/>
            <a:r>
              <a:rPr lang="en-US" sz="2800" b="1" dirty="0" err="1" smtClean="0">
                <a:latin typeface="Times New Roman" pitchFamily="18" charset="0"/>
                <a:cs typeface="Times New Roman" pitchFamily="18" charset="0"/>
              </a:rPr>
              <a:t>Tác</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phẩm</a:t>
            </a:r>
            <a:r>
              <a:rPr lang="en-US" sz="2800" b="1" dirty="0" smtClean="0">
                <a:latin typeface="Times New Roman" pitchFamily="18" charset="0"/>
                <a:cs typeface="Times New Roman" pitchFamily="18" charset="0"/>
              </a:rPr>
              <a:t>:</a:t>
            </a:r>
            <a:endParaRPr lang="en-US" sz="2800" b="1" dirty="0">
              <a:latin typeface="Times New Roman" pitchFamily="18" charset="0"/>
              <a:cs typeface="Times New Roman"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1773624714"/>
              </p:ext>
            </p:extLst>
          </p:nvPr>
        </p:nvGraphicFramePr>
        <p:xfrm>
          <a:off x="990600" y="1263736"/>
          <a:ext cx="7162800" cy="2217254"/>
        </p:xfrm>
        <a:graphic>
          <a:graphicData uri="http://schemas.openxmlformats.org/drawingml/2006/table">
            <a:tbl>
              <a:tblPr firstRow="1" firstCol="1" bandRow="1">
                <a:tableStyleId>{66419390-9F85-4C64-B812-83B8214D27CA}</a:tableStyleId>
              </a:tblPr>
              <a:tblGrid>
                <a:gridCol w="3733800"/>
                <a:gridCol w="3429000"/>
              </a:tblGrid>
              <a:tr h="538560">
                <a:tc>
                  <a:txBody>
                    <a:bodyPr/>
                    <a:lstStyle/>
                    <a:p>
                      <a:pPr>
                        <a:lnSpc>
                          <a:spcPct val="115000"/>
                        </a:lnSpc>
                        <a:spcAft>
                          <a:spcPts val="0"/>
                        </a:spcAft>
                      </a:pPr>
                      <a:r>
                        <a:rPr lang="en-US" sz="2400" b="1" dirty="0" err="1">
                          <a:effectLst/>
                          <a:latin typeface="Times New Roman" pitchFamily="18" charset="0"/>
                          <a:cs typeface="Times New Roman" pitchFamily="18" charset="0"/>
                        </a:rPr>
                        <a:t>Tên</a:t>
                      </a:r>
                      <a:r>
                        <a:rPr lang="en-US" sz="2400" b="1" dirty="0">
                          <a:effectLst/>
                          <a:latin typeface="Times New Roman" pitchFamily="18" charset="0"/>
                          <a:cs typeface="Times New Roman" pitchFamily="18" charset="0"/>
                        </a:rPr>
                        <a:t> </a:t>
                      </a:r>
                      <a:endParaRPr lang="en-US" sz="2400" b="1" dirty="0">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400" b="1">
                          <a:effectLst/>
                          <a:latin typeface="Times New Roman" pitchFamily="18" charset="0"/>
                          <a:cs typeface="Times New Roman" pitchFamily="18" charset="0"/>
                        </a:rPr>
                        <a:t> </a:t>
                      </a:r>
                      <a:endParaRPr lang="en-US" sz="2400" b="1">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538560">
                <a:tc>
                  <a:txBody>
                    <a:bodyPr/>
                    <a:lstStyle/>
                    <a:p>
                      <a:pPr>
                        <a:lnSpc>
                          <a:spcPct val="115000"/>
                        </a:lnSpc>
                        <a:spcAft>
                          <a:spcPts val="0"/>
                        </a:spcAft>
                      </a:pPr>
                      <a:r>
                        <a:rPr lang="en-US" sz="2400" b="1" dirty="0" err="1">
                          <a:effectLst/>
                          <a:latin typeface="Times New Roman" pitchFamily="18" charset="0"/>
                          <a:cs typeface="Times New Roman" pitchFamily="18" charset="0"/>
                        </a:rPr>
                        <a:t>Thể</a:t>
                      </a:r>
                      <a:r>
                        <a:rPr lang="en-US" sz="2400" b="1" dirty="0">
                          <a:effectLst/>
                          <a:latin typeface="Times New Roman" pitchFamily="18" charset="0"/>
                          <a:cs typeface="Times New Roman" pitchFamily="18" charset="0"/>
                        </a:rPr>
                        <a:t> </a:t>
                      </a:r>
                      <a:r>
                        <a:rPr lang="en-US" sz="2400" b="1" dirty="0" err="1">
                          <a:effectLst/>
                          <a:latin typeface="Times New Roman" pitchFamily="18" charset="0"/>
                          <a:cs typeface="Times New Roman" pitchFamily="18" charset="0"/>
                        </a:rPr>
                        <a:t>loại</a:t>
                      </a:r>
                      <a:r>
                        <a:rPr lang="en-US" sz="2400" b="1" dirty="0">
                          <a:effectLst/>
                          <a:latin typeface="Times New Roman" pitchFamily="18" charset="0"/>
                          <a:cs typeface="Times New Roman" pitchFamily="18" charset="0"/>
                        </a:rPr>
                        <a:t>; PTBĐ</a:t>
                      </a:r>
                      <a:endParaRPr lang="en-US" sz="2400" b="1" dirty="0">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400" b="1">
                          <a:effectLst/>
                          <a:latin typeface="Times New Roman" pitchFamily="18" charset="0"/>
                          <a:cs typeface="Times New Roman" pitchFamily="18" charset="0"/>
                        </a:rPr>
                        <a:t> </a:t>
                      </a:r>
                      <a:endParaRPr lang="en-US" sz="2400" b="1">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01574">
                <a:tc>
                  <a:txBody>
                    <a:bodyPr/>
                    <a:lstStyle/>
                    <a:p>
                      <a:pPr>
                        <a:lnSpc>
                          <a:spcPct val="115000"/>
                        </a:lnSpc>
                        <a:spcAft>
                          <a:spcPts val="0"/>
                        </a:spcAft>
                      </a:pPr>
                      <a:r>
                        <a:rPr lang="en-US" sz="2400" b="1" dirty="0">
                          <a:effectLst/>
                          <a:latin typeface="Times New Roman" pitchFamily="18" charset="0"/>
                          <a:cs typeface="Times New Roman" pitchFamily="18" charset="0"/>
                        </a:rPr>
                        <a:t>Ý </a:t>
                      </a:r>
                      <a:r>
                        <a:rPr lang="en-US" sz="2400" b="1" dirty="0" err="1">
                          <a:effectLst/>
                          <a:latin typeface="Times New Roman" pitchFamily="18" charset="0"/>
                          <a:cs typeface="Times New Roman" pitchFamily="18" charset="0"/>
                        </a:rPr>
                        <a:t>nghĩa</a:t>
                      </a:r>
                      <a:r>
                        <a:rPr lang="en-US" sz="2400" b="1" dirty="0">
                          <a:effectLst/>
                          <a:latin typeface="Times New Roman" pitchFamily="18" charset="0"/>
                          <a:cs typeface="Times New Roman" pitchFamily="18" charset="0"/>
                        </a:rPr>
                        <a:t> </a:t>
                      </a:r>
                      <a:r>
                        <a:rPr lang="en-US" sz="2400" b="1" dirty="0" err="1">
                          <a:effectLst/>
                          <a:latin typeface="Times New Roman" pitchFamily="18" charset="0"/>
                          <a:cs typeface="Times New Roman" pitchFamily="18" charset="0"/>
                        </a:rPr>
                        <a:t>nhan</a:t>
                      </a:r>
                      <a:r>
                        <a:rPr lang="en-US" sz="2400" b="1" dirty="0">
                          <a:effectLst/>
                          <a:latin typeface="Times New Roman" pitchFamily="18" charset="0"/>
                          <a:cs typeface="Times New Roman" pitchFamily="18" charset="0"/>
                        </a:rPr>
                        <a:t> </a:t>
                      </a:r>
                      <a:r>
                        <a:rPr lang="en-US" sz="2400" b="1" dirty="0" err="1">
                          <a:effectLst/>
                          <a:latin typeface="Times New Roman" pitchFamily="18" charset="0"/>
                          <a:cs typeface="Times New Roman" pitchFamily="18" charset="0"/>
                        </a:rPr>
                        <a:t>đề</a:t>
                      </a:r>
                      <a:endParaRPr lang="en-US" sz="2400" b="1" dirty="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400" b="1">
                          <a:effectLst/>
                          <a:latin typeface="Times New Roman" pitchFamily="18" charset="0"/>
                          <a:cs typeface="Times New Roman" pitchFamily="18" charset="0"/>
                        </a:rPr>
                        <a:t> </a:t>
                      </a:r>
                      <a:endParaRPr lang="en-US" sz="2400" b="1">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538560">
                <a:tc>
                  <a:txBody>
                    <a:bodyPr/>
                    <a:lstStyle/>
                    <a:p>
                      <a:pPr>
                        <a:lnSpc>
                          <a:spcPct val="115000"/>
                        </a:lnSpc>
                        <a:spcAft>
                          <a:spcPts val="0"/>
                        </a:spcAft>
                      </a:pPr>
                      <a:r>
                        <a:rPr lang="en-US" sz="2400" b="1" dirty="0" err="1">
                          <a:effectLst/>
                          <a:latin typeface="Times New Roman" pitchFamily="18" charset="0"/>
                          <a:cs typeface="Times New Roman" pitchFamily="18" charset="0"/>
                        </a:rPr>
                        <a:t>Bố</a:t>
                      </a:r>
                      <a:r>
                        <a:rPr lang="en-US" sz="2400" b="1" dirty="0">
                          <a:effectLst/>
                          <a:latin typeface="Times New Roman" pitchFamily="18" charset="0"/>
                          <a:cs typeface="Times New Roman" pitchFamily="18" charset="0"/>
                        </a:rPr>
                        <a:t> </a:t>
                      </a:r>
                      <a:r>
                        <a:rPr lang="en-US" sz="2400" b="1" dirty="0" err="1">
                          <a:effectLst/>
                          <a:latin typeface="Times New Roman" pitchFamily="18" charset="0"/>
                          <a:cs typeface="Times New Roman" pitchFamily="18" charset="0"/>
                        </a:rPr>
                        <a:t>cục</a:t>
                      </a:r>
                      <a:endParaRPr lang="en-US" sz="2400" b="1" dirty="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400" b="1" dirty="0">
                          <a:effectLst/>
                          <a:latin typeface="Times New Roman" pitchFamily="18" charset="0"/>
                          <a:cs typeface="Times New Roman" pitchFamily="18" charset="0"/>
                        </a:rPr>
                        <a:t> </a:t>
                      </a:r>
                      <a:endParaRPr lang="en-US" sz="2400" b="1" dirty="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41"/>
        <p:cNvGrpSpPr/>
        <p:nvPr/>
      </p:nvGrpSpPr>
      <p:grpSpPr>
        <a:xfrm>
          <a:off x="0" y="0"/>
          <a:ext cx="0" cy="0"/>
          <a:chOff x="0" y="0"/>
          <a:chExt cx="0" cy="0"/>
        </a:xfrm>
      </p:grpSpPr>
      <p:sp>
        <p:nvSpPr>
          <p:cNvPr id="542" name="Google Shape;542;p28"/>
          <p:cNvSpPr/>
          <p:nvPr/>
        </p:nvSpPr>
        <p:spPr>
          <a:xfrm rot="-126081" flipH="1">
            <a:off x="5759782" y="3036032"/>
            <a:ext cx="1911244" cy="986363"/>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8"/>
          <p:cNvSpPr/>
          <p:nvPr/>
        </p:nvSpPr>
        <p:spPr>
          <a:xfrm rot="-126080" flipH="1">
            <a:off x="2651976" y="1075007"/>
            <a:ext cx="1911250" cy="986357"/>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 name="Google Shape;547;p28"/>
          <p:cNvGrpSpPr/>
          <p:nvPr/>
        </p:nvGrpSpPr>
        <p:grpSpPr>
          <a:xfrm>
            <a:off x="1246613" y="540178"/>
            <a:ext cx="7429692" cy="4199282"/>
            <a:chOff x="1246613" y="540178"/>
            <a:chExt cx="7429692" cy="4199282"/>
          </a:xfrm>
        </p:grpSpPr>
        <p:sp>
          <p:nvSpPr>
            <p:cNvPr id="548" name="Google Shape;548;p28"/>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8"/>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8"/>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 name="Table 7"/>
          <p:cNvGraphicFramePr>
            <a:graphicFrameLocks noGrp="1"/>
          </p:cNvGraphicFramePr>
          <p:nvPr>
            <p:extLst>
              <p:ext uri="{D42A27DB-BD31-4B8C-83A1-F6EECF244321}">
                <p14:modId xmlns:p14="http://schemas.microsoft.com/office/powerpoint/2010/main" val="2264387617"/>
              </p:ext>
            </p:extLst>
          </p:nvPr>
        </p:nvGraphicFramePr>
        <p:xfrm>
          <a:off x="152400" y="514350"/>
          <a:ext cx="8839200" cy="4324176"/>
        </p:xfrm>
        <a:graphic>
          <a:graphicData uri="http://schemas.openxmlformats.org/drawingml/2006/table">
            <a:tbl>
              <a:tblPr firstRow="1" firstCol="1" bandRow="1">
                <a:tableStyleId>{66419390-9F85-4C64-B812-83B8214D27CA}</a:tableStyleId>
              </a:tblPr>
              <a:tblGrid>
                <a:gridCol w="1683657"/>
                <a:gridCol w="7155543"/>
              </a:tblGrid>
              <a:tr h="538560">
                <a:tc>
                  <a:txBody>
                    <a:bodyPr/>
                    <a:lstStyle/>
                    <a:p>
                      <a:pPr>
                        <a:lnSpc>
                          <a:spcPct val="115000"/>
                        </a:lnSpc>
                        <a:spcAft>
                          <a:spcPts val="0"/>
                        </a:spcAft>
                      </a:pPr>
                      <a:r>
                        <a:rPr lang="en-US" sz="2400" b="1" dirty="0" err="1">
                          <a:effectLst/>
                          <a:latin typeface="Times New Roman" pitchFamily="18" charset="0"/>
                          <a:cs typeface="Times New Roman" pitchFamily="18" charset="0"/>
                        </a:rPr>
                        <a:t>Tên</a:t>
                      </a:r>
                      <a:r>
                        <a:rPr lang="en-US" sz="2400" b="1" dirty="0">
                          <a:effectLst/>
                          <a:latin typeface="Times New Roman" pitchFamily="18" charset="0"/>
                          <a:cs typeface="Times New Roman" pitchFamily="18" charset="0"/>
                        </a:rPr>
                        <a:t> </a:t>
                      </a:r>
                      <a:endParaRPr lang="en-US" sz="2400" b="1" dirty="0">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400" b="0" dirty="0">
                          <a:effectLst/>
                          <a:latin typeface="Times New Roman" pitchFamily="18" charset="0"/>
                          <a:cs typeface="Times New Roman" pitchFamily="18" charset="0"/>
                        </a:rPr>
                        <a:t> </a:t>
                      </a:r>
                      <a:r>
                        <a:rPr lang="en-US" sz="2400" b="0" dirty="0" err="1" smtClean="0">
                          <a:effectLst/>
                          <a:latin typeface="Times New Roman" pitchFamily="18" charset="0"/>
                          <a:cs typeface="Times New Roman" pitchFamily="18" charset="0"/>
                        </a:rPr>
                        <a:t>Buổi</a:t>
                      </a:r>
                      <a:r>
                        <a:rPr lang="en-US" sz="2400" b="0" baseline="0" dirty="0" smtClean="0">
                          <a:effectLst/>
                          <a:latin typeface="Times New Roman" pitchFamily="18" charset="0"/>
                          <a:cs typeface="Times New Roman" pitchFamily="18" charset="0"/>
                        </a:rPr>
                        <a:t> </a:t>
                      </a:r>
                      <a:r>
                        <a:rPr lang="en-US" sz="2400" b="0" baseline="0" dirty="0" err="1" smtClean="0">
                          <a:effectLst/>
                          <a:latin typeface="Times New Roman" pitchFamily="18" charset="0"/>
                          <a:cs typeface="Times New Roman" pitchFamily="18" charset="0"/>
                        </a:rPr>
                        <a:t>học</a:t>
                      </a:r>
                      <a:r>
                        <a:rPr lang="en-US" sz="2400" b="0" baseline="0" dirty="0" smtClean="0">
                          <a:effectLst/>
                          <a:latin typeface="Times New Roman" pitchFamily="18" charset="0"/>
                          <a:cs typeface="Times New Roman" pitchFamily="18" charset="0"/>
                        </a:rPr>
                        <a:t> </a:t>
                      </a:r>
                      <a:r>
                        <a:rPr lang="en-US" sz="2400" b="0" baseline="0" dirty="0" err="1" smtClean="0">
                          <a:effectLst/>
                          <a:latin typeface="Times New Roman" pitchFamily="18" charset="0"/>
                          <a:cs typeface="Times New Roman" pitchFamily="18" charset="0"/>
                        </a:rPr>
                        <a:t>cuối</a:t>
                      </a:r>
                      <a:r>
                        <a:rPr lang="en-US" sz="2400" b="0" baseline="0" dirty="0" smtClean="0">
                          <a:effectLst/>
                          <a:latin typeface="Times New Roman" pitchFamily="18" charset="0"/>
                          <a:cs typeface="Times New Roman" pitchFamily="18" charset="0"/>
                        </a:rPr>
                        <a:t> </a:t>
                      </a:r>
                      <a:r>
                        <a:rPr lang="en-US" sz="2400" b="0" baseline="0" dirty="0" err="1" smtClean="0">
                          <a:effectLst/>
                          <a:latin typeface="Times New Roman" pitchFamily="18" charset="0"/>
                          <a:cs typeface="Times New Roman" pitchFamily="18" charset="0"/>
                        </a:rPr>
                        <a:t>cùng</a:t>
                      </a:r>
                      <a:endParaRPr lang="en-US" sz="2400" b="0" dirty="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538560">
                <a:tc>
                  <a:txBody>
                    <a:bodyPr/>
                    <a:lstStyle/>
                    <a:p>
                      <a:pPr>
                        <a:lnSpc>
                          <a:spcPct val="115000"/>
                        </a:lnSpc>
                        <a:spcAft>
                          <a:spcPts val="0"/>
                        </a:spcAft>
                      </a:pPr>
                      <a:r>
                        <a:rPr lang="en-US" sz="2400" b="1" dirty="0" err="1">
                          <a:effectLst/>
                          <a:latin typeface="Times New Roman" pitchFamily="18" charset="0"/>
                          <a:cs typeface="Times New Roman" pitchFamily="18" charset="0"/>
                        </a:rPr>
                        <a:t>Thể</a:t>
                      </a:r>
                      <a:r>
                        <a:rPr lang="en-US" sz="2400" b="1" dirty="0">
                          <a:effectLst/>
                          <a:latin typeface="Times New Roman" pitchFamily="18" charset="0"/>
                          <a:cs typeface="Times New Roman" pitchFamily="18" charset="0"/>
                        </a:rPr>
                        <a:t> </a:t>
                      </a:r>
                      <a:r>
                        <a:rPr lang="en-US" sz="2400" b="1" dirty="0" err="1">
                          <a:effectLst/>
                          <a:latin typeface="Times New Roman" pitchFamily="18" charset="0"/>
                          <a:cs typeface="Times New Roman" pitchFamily="18" charset="0"/>
                        </a:rPr>
                        <a:t>loại</a:t>
                      </a:r>
                      <a:r>
                        <a:rPr lang="en-US" sz="2400" b="1" dirty="0">
                          <a:effectLst/>
                          <a:latin typeface="Times New Roman" pitchFamily="18" charset="0"/>
                          <a:cs typeface="Times New Roman" pitchFamily="18" charset="0"/>
                        </a:rPr>
                        <a:t>; PTBĐ</a:t>
                      </a:r>
                      <a:endParaRPr lang="en-US" sz="2400" b="1" dirty="0">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400" b="0" dirty="0" smtClean="0">
                          <a:effectLst/>
                          <a:latin typeface="Times New Roman" pitchFamily="18" charset="0"/>
                          <a:cs typeface="Times New Roman" pitchFamily="18" charset="0"/>
                        </a:rPr>
                        <a:t>-</a:t>
                      </a:r>
                      <a:r>
                        <a:rPr lang="en-US" sz="2400" b="0" dirty="0" err="1" smtClean="0">
                          <a:effectLst/>
                          <a:latin typeface="Times New Roman" pitchFamily="18" charset="0"/>
                          <a:cs typeface="Times New Roman" pitchFamily="18" charset="0"/>
                        </a:rPr>
                        <a:t>Truyện</a:t>
                      </a:r>
                      <a:r>
                        <a:rPr lang="en-US" sz="2400" b="0" baseline="0" dirty="0" smtClean="0">
                          <a:effectLst/>
                          <a:latin typeface="Times New Roman" pitchFamily="18" charset="0"/>
                          <a:cs typeface="Times New Roman" pitchFamily="18" charset="0"/>
                        </a:rPr>
                        <a:t> </a:t>
                      </a:r>
                      <a:r>
                        <a:rPr lang="en-US" sz="2400" b="0" baseline="0" dirty="0" err="1" smtClean="0">
                          <a:effectLst/>
                          <a:latin typeface="Times New Roman" pitchFamily="18" charset="0"/>
                          <a:cs typeface="Times New Roman" pitchFamily="18" charset="0"/>
                        </a:rPr>
                        <a:t>ngắn</a:t>
                      </a:r>
                      <a:endParaRPr lang="en-US" sz="2400" b="0" baseline="0" dirty="0" smtClean="0">
                        <a:effectLst/>
                        <a:latin typeface="Times New Roman" pitchFamily="18" charset="0"/>
                        <a:cs typeface="Times New Roman" pitchFamily="18" charset="0"/>
                      </a:endParaRPr>
                    </a:p>
                    <a:p>
                      <a:pPr>
                        <a:lnSpc>
                          <a:spcPct val="115000"/>
                        </a:lnSpc>
                        <a:spcAft>
                          <a:spcPts val="0"/>
                        </a:spcAft>
                      </a:pPr>
                      <a:r>
                        <a:rPr lang="en-US" sz="2400" b="0" baseline="0" dirty="0" smtClean="0">
                          <a:effectLst/>
                          <a:latin typeface="Times New Roman" pitchFamily="18" charset="0"/>
                          <a:ea typeface="Calibri"/>
                          <a:cs typeface="Times New Roman" pitchFamily="18" charset="0"/>
                        </a:rPr>
                        <a:t>-</a:t>
                      </a:r>
                      <a:r>
                        <a:rPr lang="en-US" sz="2400" b="0" baseline="0" dirty="0" err="1" smtClean="0">
                          <a:effectLst/>
                          <a:latin typeface="Times New Roman" pitchFamily="18" charset="0"/>
                          <a:ea typeface="Calibri"/>
                          <a:cs typeface="Times New Roman" pitchFamily="18" charset="0"/>
                        </a:rPr>
                        <a:t>Tự</a:t>
                      </a:r>
                      <a:r>
                        <a:rPr lang="en-US" sz="2400" b="0" baseline="0" dirty="0" smtClean="0">
                          <a:effectLst/>
                          <a:latin typeface="Times New Roman" pitchFamily="18" charset="0"/>
                          <a:ea typeface="Calibri"/>
                          <a:cs typeface="Times New Roman" pitchFamily="18" charset="0"/>
                        </a:rPr>
                        <a:t> </a:t>
                      </a:r>
                      <a:r>
                        <a:rPr lang="en-US" sz="2400" b="0" baseline="0" dirty="0" err="1" smtClean="0">
                          <a:effectLst/>
                          <a:latin typeface="Times New Roman" pitchFamily="18" charset="0"/>
                          <a:ea typeface="Calibri"/>
                          <a:cs typeface="Times New Roman" pitchFamily="18" charset="0"/>
                        </a:rPr>
                        <a:t>sự</a:t>
                      </a:r>
                      <a:r>
                        <a:rPr lang="en-US" sz="2400" b="0" baseline="0" dirty="0" smtClean="0">
                          <a:effectLst/>
                          <a:latin typeface="Times New Roman" pitchFamily="18" charset="0"/>
                          <a:ea typeface="Calibri"/>
                          <a:cs typeface="Times New Roman" pitchFamily="18" charset="0"/>
                        </a:rPr>
                        <a:t> (</a:t>
                      </a:r>
                      <a:r>
                        <a:rPr lang="en-US" sz="2400" b="0" baseline="0" dirty="0" err="1" smtClean="0">
                          <a:effectLst/>
                          <a:latin typeface="Times New Roman" pitchFamily="18" charset="0"/>
                          <a:ea typeface="Calibri"/>
                          <a:cs typeface="Times New Roman" pitchFamily="18" charset="0"/>
                        </a:rPr>
                        <a:t>miêu</a:t>
                      </a:r>
                      <a:r>
                        <a:rPr lang="en-US" sz="2400" b="0" baseline="0" dirty="0" smtClean="0">
                          <a:effectLst/>
                          <a:latin typeface="Times New Roman" pitchFamily="18" charset="0"/>
                          <a:ea typeface="Calibri"/>
                          <a:cs typeface="Times New Roman" pitchFamily="18" charset="0"/>
                        </a:rPr>
                        <a:t> </a:t>
                      </a:r>
                      <a:r>
                        <a:rPr lang="en-US" sz="2400" b="0" baseline="0" dirty="0" err="1" smtClean="0">
                          <a:effectLst/>
                          <a:latin typeface="Times New Roman" pitchFamily="18" charset="0"/>
                          <a:ea typeface="Calibri"/>
                          <a:cs typeface="Times New Roman" pitchFamily="18" charset="0"/>
                        </a:rPr>
                        <a:t>tả</a:t>
                      </a:r>
                      <a:r>
                        <a:rPr lang="en-US" sz="2400" b="0" baseline="0" dirty="0" smtClean="0">
                          <a:effectLst/>
                          <a:latin typeface="Times New Roman" pitchFamily="18" charset="0"/>
                          <a:ea typeface="Calibri"/>
                          <a:cs typeface="Times New Roman" pitchFamily="18" charset="0"/>
                        </a:rPr>
                        <a:t>, </a:t>
                      </a:r>
                      <a:r>
                        <a:rPr lang="en-US" sz="2400" b="0" baseline="0" dirty="0" err="1" smtClean="0">
                          <a:effectLst/>
                          <a:latin typeface="Times New Roman" pitchFamily="18" charset="0"/>
                          <a:ea typeface="Calibri"/>
                          <a:cs typeface="Times New Roman" pitchFamily="18" charset="0"/>
                        </a:rPr>
                        <a:t>biểu</a:t>
                      </a:r>
                      <a:r>
                        <a:rPr lang="en-US" sz="2400" b="0" baseline="0" dirty="0" smtClean="0">
                          <a:effectLst/>
                          <a:latin typeface="Times New Roman" pitchFamily="18" charset="0"/>
                          <a:ea typeface="Calibri"/>
                          <a:cs typeface="Times New Roman" pitchFamily="18" charset="0"/>
                        </a:rPr>
                        <a:t> </a:t>
                      </a:r>
                      <a:r>
                        <a:rPr lang="en-US" sz="2400" b="0" baseline="0" dirty="0" err="1" smtClean="0">
                          <a:effectLst/>
                          <a:latin typeface="Times New Roman" pitchFamily="18" charset="0"/>
                          <a:ea typeface="Calibri"/>
                          <a:cs typeface="Times New Roman" pitchFamily="18" charset="0"/>
                        </a:rPr>
                        <a:t>cảm</a:t>
                      </a:r>
                      <a:r>
                        <a:rPr lang="en-US" sz="2400" b="0" baseline="0" dirty="0" smtClean="0">
                          <a:effectLst/>
                          <a:latin typeface="Times New Roman" pitchFamily="18" charset="0"/>
                          <a:ea typeface="Calibri"/>
                          <a:cs typeface="Times New Roman" pitchFamily="18" charset="0"/>
                        </a:rPr>
                        <a:t>)</a:t>
                      </a:r>
                      <a:endParaRPr lang="en-US" sz="2400" b="0" dirty="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01574">
                <a:tc>
                  <a:txBody>
                    <a:bodyPr/>
                    <a:lstStyle/>
                    <a:p>
                      <a:pPr>
                        <a:lnSpc>
                          <a:spcPct val="115000"/>
                        </a:lnSpc>
                        <a:spcAft>
                          <a:spcPts val="0"/>
                        </a:spcAft>
                      </a:pPr>
                      <a:r>
                        <a:rPr lang="en-US" sz="2400" b="1" dirty="0">
                          <a:effectLst/>
                          <a:latin typeface="Times New Roman" pitchFamily="18" charset="0"/>
                          <a:cs typeface="Times New Roman" pitchFamily="18" charset="0"/>
                        </a:rPr>
                        <a:t>Ý </a:t>
                      </a:r>
                      <a:r>
                        <a:rPr lang="en-US" sz="2400" b="1" dirty="0" err="1">
                          <a:effectLst/>
                          <a:latin typeface="Times New Roman" pitchFamily="18" charset="0"/>
                          <a:cs typeface="Times New Roman" pitchFamily="18" charset="0"/>
                        </a:rPr>
                        <a:t>nghĩa</a:t>
                      </a:r>
                      <a:r>
                        <a:rPr lang="en-US" sz="2400" b="1" dirty="0">
                          <a:effectLst/>
                          <a:latin typeface="Times New Roman" pitchFamily="18" charset="0"/>
                          <a:cs typeface="Times New Roman" pitchFamily="18" charset="0"/>
                        </a:rPr>
                        <a:t> </a:t>
                      </a:r>
                      <a:r>
                        <a:rPr lang="en-US" sz="2400" b="1" dirty="0" err="1">
                          <a:effectLst/>
                          <a:latin typeface="Times New Roman" pitchFamily="18" charset="0"/>
                          <a:cs typeface="Times New Roman" pitchFamily="18" charset="0"/>
                        </a:rPr>
                        <a:t>nhan</a:t>
                      </a:r>
                      <a:r>
                        <a:rPr lang="en-US" sz="2400" b="1" dirty="0">
                          <a:effectLst/>
                          <a:latin typeface="Times New Roman" pitchFamily="18" charset="0"/>
                          <a:cs typeface="Times New Roman" pitchFamily="18" charset="0"/>
                        </a:rPr>
                        <a:t> </a:t>
                      </a:r>
                      <a:r>
                        <a:rPr lang="en-US" sz="2400" b="1" dirty="0" err="1">
                          <a:effectLst/>
                          <a:latin typeface="Times New Roman" pitchFamily="18" charset="0"/>
                          <a:cs typeface="Times New Roman" pitchFamily="18" charset="0"/>
                        </a:rPr>
                        <a:t>đề</a:t>
                      </a:r>
                      <a:endParaRPr lang="en-US" sz="2400" b="1" dirty="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400" b="0" dirty="0">
                          <a:effectLst/>
                          <a:latin typeface="Times New Roman" pitchFamily="18" charset="0"/>
                          <a:cs typeface="Times New Roman" pitchFamily="18" charset="0"/>
                        </a:rPr>
                        <a:t> </a:t>
                      </a:r>
                      <a:r>
                        <a:rPr lang="vi-VN" sz="2400" b="0" i="0" u="none" strike="noStrike" cap="none" dirty="0" smtClean="0">
                          <a:solidFill>
                            <a:srgbClr val="000000"/>
                          </a:solidFill>
                          <a:effectLst/>
                          <a:latin typeface="Times New Roman" pitchFamily="18" charset="0"/>
                          <a:ea typeface="Arial"/>
                          <a:cs typeface="Times New Roman" pitchFamily="18" charset="0"/>
                          <a:sym typeface="Arial"/>
                        </a:rPr>
                        <a:t>Buổi học cuối cùng này chính là buổi học cuối cùng môn tiếng Pháp ở vùng An-dát bị quân Phổ chiếm đóng và hình ảnh cảm động của thầy Ha-men.</a:t>
                      </a:r>
                      <a:endParaRPr lang="en-US" sz="2400" b="0" dirty="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538560">
                <a:tc>
                  <a:txBody>
                    <a:bodyPr/>
                    <a:lstStyle/>
                    <a:p>
                      <a:pPr>
                        <a:lnSpc>
                          <a:spcPct val="115000"/>
                        </a:lnSpc>
                        <a:spcAft>
                          <a:spcPts val="0"/>
                        </a:spcAft>
                      </a:pPr>
                      <a:r>
                        <a:rPr lang="en-US" sz="2400" b="1" dirty="0" err="1">
                          <a:effectLst/>
                          <a:latin typeface="Times New Roman" pitchFamily="18" charset="0"/>
                          <a:cs typeface="Times New Roman" pitchFamily="18" charset="0"/>
                        </a:rPr>
                        <a:t>Bố</a:t>
                      </a:r>
                      <a:r>
                        <a:rPr lang="en-US" sz="2400" b="1" dirty="0">
                          <a:effectLst/>
                          <a:latin typeface="Times New Roman" pitchFamily="18" charset="0"/>
                          <a:cs typeface="Times New Roman" pitchFamily="18" charset="0"/>
                        </a:rPr>
                        <a:t> </a:t>
                      </a:r>
                      <a:r>
                        <a:rPr lang="en-US" sz="2400" b="1" dirty="0" err="1">
                          <a:effectLst/>
                          <a:latin typeface="Times New Roman" pitchFamily="18" charset="0"/>
                          <a:cs typeface="Times New Roman" pitchFamily="18" charset="0"/>
                        </a:rPr>
                        <a:t>cục</a:t>
                      </a:r>
                      <a:endParaRPr lang="en-US" sz="2400" b="1" dirty="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400" b="0" dirty="0">
                          <a:effectLst/>
                          <a:latin typeface="Times New Roman" pitchFamily="18" charset="0"/>
                          <a:cs typeface="Times New Roman" pitchFamily="18" charset="0"/>
                        </a:rPr>
                        <a:t> </a:t>
                      </a:r>
                      <a:r>
                        <a:rPr lang="en-US" sz="2400" b="1" dirty="0" smtClean="0">
                          <a:effectLst/>
                          <a:latin typeface="Times New Roman" pitchFamily="18" charset="0"/>
                          <a:cs typeface="Times New Roman" pitchFamily="18" charset="0"/>
                        </a:rPr>
                        <a:t>3 </a:t>
                      </a:r>
                      <a:r>
                        <a:rPr lang="en-US" sz="2400" b="1" dirty="0" err="1" smtClean="0">
                          <a:effectLst/>
                          <a:latin typeface="Times New Roman" pitchFamily="18" charset="0"/>
                          <a:cs typeface="Times New Roman" pitchFamily="18" charset="0"/>
                        </a:rPr>
                        <a:t>phần</a:t>
                      </a:r>
                      <a:r>
                        <a:rPr lang="en-US" sz="2400" b="0" dirty="0" smtClean="0">
                          <a:effectLst/>
                          <a:latin typeface="Times New Roman" pitchFamily="18" charset="0"/>
                          <a:cs typeface="Times New Roman" pitchFamily="18" charset="0"/>
                        </a:rPr>
                        <a:t>:</a:t>
                      </a:r>
                    </a:p>
                    <a:p>
                      <a:pPr>
                        <a:lnSpc>
                          <a:spcPct val="115000"/>
                        </a:lnSpc>
                        <a:spcAft>
                          <a:spcPts val="0"/>
                        </a:spcAft>
                      </a:pPr>
                      <a:r>
                        <a:rPr lang="en-US" sz="2400" b="0" dirty="0" smtClean="0">
                          <a:effectLst/>
                          <a:latin typeface="Times New Roman" pitchFamily="18" charset="0"/>
                          <a:ea typeface="Calibri"/>
                          <a:cs typeface="Times New Roman" pitchFamily="18" charset="0"/>
                        </a:rPr>
                        <a:t>-p1:</a:t>
                      </a:r>
                      <a:r>
                        <a:rPr lang="en-US" sz="2400" b="0" baseline="0" dirty="0" smtClean="0">
                          <a:effectLst/>
                          <a:latin typeface="Times New Roman" pitchFamily="18" charset="0"/>
                          <a:ea typeface="Calibri"/>
                          <a:cs typeface="Times New Roman" pitchFamily="18" charset="0"/>
                        </a:rPr>
                        <a:t> </a:t>
                      </a:r>
                      <a:r>
                        <a:rPr lang="en-US" sz="2400" b="0" baseline="0" dirty="0" err="1" smtClean="0">
                          <a:effectLst/>
                          <a:latin typeface="Times New Roman" pitchFamily="18" charset="0"/>
                          <a:ea typeface="Calibri"/>
                          <a:cs typeface="Times New Roman" pitchFamily="18" charset="0"/>
                        </a:rPr>
                        <a:t>Từ</a:t>
                      </a:r>
                      <a:r>
                        <a:rPr lang="en-US" sz="2400" b="0" baseline="0" dirty="0" smtClean="0">
                          <a:effectLst/>
                          <a:latin typeface="Times New Roman" pitchFamily="18" charset="0"/>
                          <a:ea typeface="Calibri"/>
                          <a:cs typeface="Times New Roman" pitchFamily="18" charset="0"/>
                        </a:rPr>
                        <a:t> </a:t>
                      </a:r>
                      <a:r>
                        <a:rPr lang="en-US" sz="2400" b="0" baseline="0" dirty="0" err="1" smtClean="0">
                          <a:effectLst/>
                          <a:latin typeface="Times New Roman" pitchFamily="18" charset="0"/>
                          <a:ea typeface="Calibri"/>
                          <a:cs typeface="Times New Roman" pitchFamily="18" charset="0"/>
                        </a:rPr>
                        <a:t>đầu</a:t>
                      </a:r>
                      <a:r>
                        <a:rPr lang="en-US" sz="2400" b="0" baseline="0" dirty="0" smtClean="0">
                          <a:effectLst/>
                          <a:latin typeface="Times New Roman" pitchFamily="18" charset="0"/>
                          <a:ea typeface="Calibri"/>
                          <a:cs typeface="Times New Roman" pitchFamily="18" charset="0"/>
                        </a:rPr>
                        <a:t> </a:t>
                      </a:r>
                      <a:r>
                        <a:rPr lang="en-US" sz="2400" b="0" baseline="0" dirty="0" smtClean="0">
                          <a:effectLst/>
                          <a:latin typeface="Times New Roman" pitchFamily="18" charset="0"/>
                          <a:ea typeface="Calibri"/>
                          <a:cs typeface="Times New Roman" pitchFamily="18" charset="0"/>
                          <a:sym typeface="Wingdings" pitchFamily="2" charset="2"/>
                        </a:rPr>
                        <a:t> </a:t>
                      </a:r>
                      <a:r>
                        <a:rPr lang="en-US" sz="2400" b="0" baseline="0" dirty="0" err="1" smtClean="0">
                          <a:effectLst/>
                          <a:latin typeface="Times New Roman" pitchFamily="18" charset="0"/>
                          <a:ea typeface="Calibri"/>
                          <a:cs typeface="Times New Roman" pitchFamily="18" charset="0"/>
                          <a:sym typeface="Wingdings" pitchFamily="2" charset="2"/>
                        </a:rPr>
                        <a:t>chừng</a:t>
                      </a:r>
                      <a:r>
                        <a:rPr lang="en-US" sz="2400" b="0" baseline="0" dirty="0" smtClean="0">
                          <a:effectLst/>
                          <a:latin typeface="Times New Roman" pitchFamily="18" charset="0"/>
                          <a:ea typeface="Calibri"/>
                          <a:cs typeface="Times New Roman" pitchFamily="18" charset="0"/>
                          <a:sym typeface="Wingdings" pitchFamily="2" charset="2"/>
                        </a:rPr>
                        <a:t> </a:t>
                      </a:r>
                      <a:r>
                        <a:rPr lang="en-US" sz="2400" b="0" baseline="0" dirty="0" err="1" smtClean="0">
                          <a:effectLst/>
                          <a:latin typeface="Times New Roman" pitchFamily="18" charset="0"/>
                          <a:ea typeface="Calibri"/>
                          <a:cs typeface="Times New Roman" pitchFamily="18" charset="0"/>
                          <a:sym typeface="Wingdings" pitchFamily="2" charset="2"/>
                        </a:rPr>
                        <a:t>nào</a:t>
                      </a:r>
                      <a:r>
                        <a:rPr lang="en-US" sz="2400" b="0" baseline="0" dirty="0" smtClean="0">
                          <a:effectLst/>
                          <a:latin typeface="Times New Roman" pitchFamily="18" charset="0"/>
                          <a:ea typeface="Calibri"/>
                          <a:cs typeface="Times New Roman" pitchFamily="18" charset="0"/>
                          <a:sym typeface="Wingdings" pitchFamily="2" charset="2"/>
                        </a:rPr>
                        <a:t>: </a:t>
                      </a:r>
                      <a:r>
                        <a:rPr lang="en-US" sz="2400" b="0" i="1" baseline="0" dirty="0" err="1" smtClean="0">
                          <a:effectLst/>
                          <a:latin typeface="Times New Roman" pitchFamily="18" charset="0"/>
                          <a:ea typeface="Calibri"/>
                          <a:cs typeface="Times New Roman" pitchFamily="18" charset="0"/>
                          <a:sym typeface="Wingdings" pitchFamily="2" charset="2"/>
                        </a:rPr>
                        <a:t>Trước</a:t>
                      </a:r>
                      <a:r>
                        <a:rPr lang="en-US" sz="2400" b="0" i="1" baseline="0" dirty="0" smtClean="0">
                          <a:effectLst/>
                          <a:latin typeface="Times New Roman" pitchFamily="18" charset="0"/>
                          <a:ea typeface="Calibri"/>
                          <a:cs typeface="Times New Roman" pitchFamily="18" charset="0"/>
                          <a:sym typeface="Wingdings" pitchFamily="2" charset="2"/>
                        </a:rPr>
                        <a:t> </a:t>
                      </a:r>
                      <a:r>
                        <a:rPr lang="en-US" sz="2400" b="0" i="1" baseline="0" dirty="0" err="1" smtClean="0">
                          <a:effectLst/>
                          <a:latin typeface="Times New Roman" pitchFamily="18" charset="0"/>
                          <a:ea typeface="Calibri"/>
                          <a:cs typeface="Times New Roman" pitchFamily="18" charset="0"/>
                          <a:sym typeface="Wingdings" pitchFamily="2" charset="2"/>
                        </a:rPr>
                        <a:t>buổi</a:t>
                      </a:r>
                      <a:r>
                        <a:rPr lang="en-US" sz="2400" b="0" i="1" baseline="0" dirty="0" smtClean="0">
                          <a:effectLst/>
                          <a:latin typeface="Times New Roman" pitchFamily="18" charset="0"/>
                          <a:ea typeface="Calibri"/>
                          <a:cs typeface="Times New Roman" pitchFamily="18" charset="0"/>
                          <a:sym typeface="Wingdings" pitchFamily="2" charset="2"/>
                        </a:rPr>
                        <a:t> </a:t>
                      </a:r>
                      <a:r>
                        <a:rPr lang="en-US" sz="2400" b="0" i="1" baseline="0" dirty="0" err="1" smtClean="0">
                          <a:effectLst/>
                          <a:latin typeface="Times New Roman" pitchFamily="18" charset="0"/>
                          <a:ea typeface="Calibri"/>
                          <a:cs typeface="Times New Roman" pitchFamily="18" charset="0"/>
                          <a:sym typeface="Wingdings" pitchFamily="2" charset="2"/>
                        </a:rPr>
                        <a:t>học</a:t>
                      </a:r>
                      <a:r>
                        <a:rPr lang="en-US" sz="2400" b="0" i="1" baseline="0" dirty="0" smtClean="0">
                          <a:effectLst/>
                          <a:latin typeface="Times New Roman" pitchFamily="18" charset="0"/>
                          <a:ea typeface="Calibri"/>
                          <a:cs typeface="Times New Roman" pitchFamily="18" charset="0"/>
                          <a:sym typeface="Wingdings" pitchFamily="2" charset="2"/>
                        </a:rPr>
                        <a:t> </a:t>
                      </a:r>
                      <a:r>
                        <a:rPr lang="en-US" sz="2400" b="0" i="1" baseline="0" dirty="0" err="1" smtClean="0">
                          <a:effectLst/>
                          <a:latin typeface="Times New Roman" pitchFamily="18" charset="0"/>
                          <a:ea typeface="Calibri"/>
                          <a:cs typeface="Times New Roman" pitchFamily="18" charset="0"/>
                          <a:sym typeface="Wingdings" pitchFamily="2" charset="2"/>
                        </a:rPr>
                        <a:t>cuối</a:t>
                      </a:r>
                      <a:r>
                        <a:rPr lang="en-US" sz="2400" b="0" i="1" baseline="0" dirty="0" smtClean="0">
                          <a:effectLst/>
                          <a:latin typeface="Times New Roman" pitchFamily="18" charset="0"/>
                          <a:ea typeface="Calibri"/>
                          <a:cs typeface="Times New Roman" pitchFamily="18" charset="0"/>
                          <a:sym typeface="Wingdings" pitchFamily="2" charset="2"/>
                        </a:rPr>
                        <a:t> </a:t>
                      </a:r>
                      <a:r>
                        <a:rPr lang="en-US" sz="2400" b="0" i="1" baseline="0" dirty="0" err="1" smtClean="0">
                          <a:effectLst/>
                          <a:latin typeface="Times New Roman" pitchFamily="18" charset="0"/>
                          <a:ea typeface="Calibri"/>
                          <a:cs typeface="Times New Roman" pitchFamily="18" charset="0"/>
                          <a:sym typeface="Wingdings" pitchFamily="2" charset="2"/>
                        </a:rPr>
                        <a:t>cùng</a:t>
                      </a:r>
                      <a:endParaRPr lang="en-US" sz="2400" b="0" i="1" baseline="0" dirty="0" smtClean="0">
                        <a:effectLst/>
                        <a:latin typeface="Times New Roman" pitchFamily="18" charset="0"/>
                        <a:ea typeface="Calibri"/>
                        <a:cs typeface="Times New Roman" pitchFamily="18" charset="0"/>
                        <a:sym typeface="Wingdings" pitchFamily="2" charset="2"/>
                      </a:endParaRPr>
                    </a:p>
                    <a:p>
                      <a:pPr>
                        <a:lnSpc>
                          <a:spcPct val="115000"/>
                        </a:lnSpc>
                        <a:spcAft>
                          <a:spcPts val="0"/>
                        </a:spcAft>
                      </a:pPr>
                      <a:r>
                        <a:rPr lang="en-US" sz="2400" b="0" baseline="0" dirty="0" smtClean="0">
                          <a:effectLst/>
                          <a:latin typeface="Times New Roman" pitchFamily="18" charset="0"/>
                          <a:ea typeface="Calibri"/>
                          <a:cs typeface="Times New Roman" pitchFamily="18" charset="0"/>
                          <a:sym typeface="Wingdings" pitchFamily="2" charset="2"/>
                        </a:rPr>
                        <a:t>-p2: </a:t>
                      </a:r>
                      <a:r>
                        <a:rPr lang="en-US" sz="2400" b="0" baseline="0" dirty="0" err="1" smtClean="0">
                          <a:effectLst/>
                          <a:latin typeface="Times New Roman" pitchFamily="18" charset="0"/>
                          <a:ea typeface="Calibri"/>
                          <a:cs typeface="Times New Roman" pitchFamily="18" charset="0"/>
                          <a:sym typeface="Wingdings" pitchFamily="2" charset="2"/>
                        </a:rPr>
                        <a:t>Tiếp</a:t>
                      </a:r>
                      <a:r>
                        <a:rPr lang="en-US" sz="2400" b="0" baseline="0" dirty="0" smtClean="0">
                          <a:effectLst/>
                          <a:latin typeface="Times New Roman" pitchFamily="18" charset="0"/>
                          <a:ea typeface="Calibri"/>
                          <a:cs typeface="Times New Roman" pitchFamily="18" charset="0"/>
                          <a:sym typeface="Wingdings" pitchFamily="2" charset="2"/>
                        </a:rPr>
                        <a:t>  </a:t>
                      </a:r>
                      <a:r>
                        <a:rPr lang="en-US" sz="2400" b="0" baseline="0" dirty="0" err="1" smtClean="0">
                          <a:effectLst/>
                          <a:latin typeface="Times New Roman" pitchFamily="18" charset="0"/>
                          <a:ea typeface="Calibri"/>
                          <a:cs typeface="Times New Roman" pitchFamily="18" charset="0"/>
                          <a:sym typeface="Wingdings" pitchFamily="2" charset="2"/>
                        </a:rPr>
                        <a:t>cuối</a:t>
                      </a:r>
                      <a:r>
                        <a:rPr lang="en-US" sz="2400" b="0" baseline="0" dirty="0" smtClean="0">
                          <a:effectLst/>
                          <a:latin typeface="Times New Roman" pitchFamily="18" charset="0"/>
                          <a:ea typeface="Calibri"/>
                          <a:cs typeface="Times New Roman" pitchFamily="18" charset="0"/>
                          <a:sym typeface="Wingdings" pitchFamily="2" charset="2"/>
                        </a:rPr>
                        <a:t> </a:t>
                      </a:r>
                      <a:r>
                        <a:rPr lang="en-US" sz="2400" b="0" baseline="0" dirty="0" err="1" smtClean="0">
                          <a:effectLst/>
                          <a:latin typeface="Times New Roman" pitchFamily="18" charset="0"/>
                          <a:ea typeface="Calibri"/>
                          <a:cs typeface="Times New Roman" pitchFamily="18" charset="0"/>
                          <a:sym typeface="Wingdings" pitchFamily="2" charset="2"/>
                        </a:rPr>
                        <a:t>cùng</a:t>
                      </a:r>
                      <a:r>
                        <a:rPr lang="en-US" sz="2400" b="0" baseline="0" dirty="0" smtClean="0">
                          <a:effectLst/>
                          <a:latin typeface="Times New Roman" pitchFamily="18" charset="0"/>
                          <a:ea typeface="Calibri"/>
                          <a:cs typeface="Times New Roman" pitchFamily="18" charset="0"/>
                          <a:sym typeface="Wingdings" pitchFamily="2" charset="2"/>
                        </a:rPr>
                        <a:t> </a:t>
                      </a:r>
                      <a:r>
                        <a:rPr lang="en-US" sz="2400" b="0" baseline="0" dirty="0" err="1" smtClean="0">
                          <a:effectLst/>
                          <a:latin typeface="Times New Roman" pitchFamily="18" charset="0"/>
                          <a:ea typeface="Calibri"/>
                          <a:cs typeface="Times New Roman" pitchFamily="18" charset="0"/>
                          <a:sym typeface="Wingdings" pitchFamily="2" charset="2"/>
                        </a:rPr>
                        <a:t>này</a:t>
                      </a:r>
                      <a:r>
                        <a:rPr lang="en-US" sz="2400" b="0" baseline="0" dirty="0" smtClean="0">
                          <a:effectLst/>
                          <a:latin typeface="Times New Roman" pitchFamily="18" charset="0"/>
                          <a:ea typeface="Calibri"/>
                          <a:cs typeface="Times New Roman" pitchFamily="18" charset="0"/>
                          <a:sym typeface="Wingdings" pitchFamily="2" charset="2"/>
                        </a:rPr>
                        <a:t>: </a:t>
                      </a:r>
                      <a:r>
                        <a:rPr lang="en-US" sz="2400" b="0" i="1" baseline="0" dirty="0" err="1" smtClean="0">
                          <a:effectLst/>
                          <a:latin typeface="Times New Roman" pitchFamily="18" charset="0"/>
                          <a:ea typeface="Calibri"/>
                          <a:cs typeface="Times New Roman" pitchFamily="18" charset="0"/>
                          <a:sym typeface="Wingdings" pitchFamily="2" charset="2"/>
                        </a:rPr>
                        <a:t>Trong</a:t>
                      </a:r>
                      <a:r>
                        <a:rPr lang="en-US" sz="2400" b="0" i="1" baseline="0" dirty="0" smtClean="0">
                          <a:effectLst/>
                          <a:latin typeface="Times New Roman" pitchFamily="18" charset="0"/>
                          <a:ea typeface="Calibri"/>
                          <a:cs typeface="Times New Roman" pitchFamily="18" charset="0"/>
                          <a:sym typeface="Wingdings" pitchFamily="2" charset="2"/>
                        </a:rPr>
                        <a:t> </a:t>
                      </a:r>
                      <a:r>
                        <a:rPr lang="en-US" sz="2400" b="0" i="1" baseline="0" dirty="0" err="1" smtClean="0">
                          <a:effectLst/>
                          <a:latin typeface="Times New Roman" pitchFamily="18" charset="0"/>
                          <a:ea typeface="Calibri"/>
                          <a:cs typeface="Times New Roman" pitchFamily="18" charset="0"/>
                          <a:sym typeface="Wingdings" pitchFamily="2" charset="2"/>
                        </a:rPr>
                        <a:t>buổi</a:t>
                      </a:r>
                      <a:r>
                        <a:rPr lang="en-US" sz="2400" b="0" i="1" baseline="0" dirty="0" smtClean="0">
                          <a:effectLst/>
                          <a:latin typeface="Times New Roman" pitchFamily="18" charset="0"/>
                          <a:ea typeface="Calibri"/>
                          <a:cs typeface="Times New Roman" pitchFamily="18" charset="0"/>
                          <a:sym typeface="Wingdings" pitchFamily="2" charset="2"/>
                        </a:rPr>
                        <a:t> </a:t>
                      </a:r>
                      <a:r>
                        <a:rPr lang="en-US" sz="2400" b="0" i="1" baseline="0" dirty="0" err="1" smtClean="0">
                          <a:effectLst/>
                          <a:latin typeface="Times New Roman" pitchFamily="18" charset="0"/>
                          <a:ea typeface="Calibri"/>
                          <a:cs typeface="Times New Roman" pitchFamily="18" charset="0"/>
                          <a:sym typeface="Wingdings" pitchFamily="2" charset="2"/>
                        </a:rPr>
                        <a:t>học</a:t>
                      </a:r>
                      <a:r>
                        <a:rPr lang="en-US" sz="2400" b="0" i="1" baseline="0" dirty="0" smtClean="0">
                          <a:effectLst/>
                          <a:latin typeface="Times New Roman" pitchFamily="18" charset="0"/>
                          <a:ea typeface="Calibri"/>
                          <a:cs typeface="Times New Roman" pitchFamily="18" charset="0"/>
                          <a:sym typeface="Wingdings" pitchFamily="2" charset="2"/>
                        </a:rPr>
                        <a:t> </a:t>
                      </a:r>
                      <a:r>
                        <a:rPr lang="en-US" sz="2400" b="0" i="1" baseline="0" dirty="0" err="1" smtClean="0">
                          <a:effectLst/>
                          <a:latin typeface="Times New Roman" pitchFamily="18" charset="0"/>
                          <a:ea typeface="Calibri"/>
                          <a:cs typeface="Times New Roman" pitchFamily="18" charset="0"/>
                          <a:sym typeface="Wingdings" pitchFamily="2" charset="2"/>
                        </a:rPr>
                        <a:t>cuối</a:t>
                      </a:r>
                      <a:r>
                        <a:rPr lang="en-US" sz="2400" b="0" i="1" baseline="0" dirty="0" smtClean="0">
                          <a:effectLst/>
                          <a:latin typeface="Times New Roman" pitchFamily="18" charset="0"/>
                          <a:ea typeface="Calibri"/>
                          <a:cs typeface="Times New Roman" pitchFamily="18" charset="0"/>
                          <a:sym typeface="Wingdings" pitchFamily="2" charset="2"/>
                        </a:rPr>
                        <a:t> </a:t>
                      </a:r>
                      <a:r>
                        <a:rPr lang="en-US" sz="2400" b="0" i="1" baseline="0" dirty="0" err="1" smtClean="0">
                          <a:effectLst/>
                          <a:latin typeface="Times New Roman" pitchFamily="18" charset="0"/>
                          <a:ea typeface="Calibri"/>
                          <a:cs typeface="Times New Roman" pitchFamily="18" charset="0"/>
                          <a:sym typeface="Wingdings" pitchFamily="2" charset="2"/>
                        </a:rPr>
                        <a:t>cùng</a:t>
                      </a:r>
                      <a:endParaRPr lang="en-US" sz="2400" b="0" i="1" baseline="0" dirty="0" smtClean="0">
                        <a:effectLst/>
                        <a:latin typeface="Times New Roman" pitchFamily="18" charset="0"/>
                        <a:ea typeface="Calibri"/>
                        <a:cs typeface="Times New Roman" pitchFamily="18" charset="0"/>
                        <a:sym typeface="Wingdings" pitchFamily="2" charset="2"/>
                      </a:endParaRPr>
                    </a:p>
                    <a:p>
                      <a:pPr>
                        <a:lnSpc>
                          <a:spcPct val="115000"/>
                        </a:lnSpc>
                        <a:spcAft>
                          <a:spcPts val="0"/>
                        </a:spcAft>
                      </a:pPr>
                      <a:r>
                        <a:rPr lang="en-US" sz="2400" b="0" baseline="0" dirty="0" smtClean="0">
                          <a:effectLst/>
                          <a:latin typeface="Times New Roman" pitchFamily="18" charset="0"/>
                          <a:ea typeface="Calibri"/>
                          <a:cs typeface="Times New Roman" pitchFamily="18" charset="0"/>
                          <a:sym typeface="Wingdings" pitchFamily="2" charset="2"/>
                        </a:rPr>
                        <a:t>-p3: </a:t>
                      </a:r>
                      <a:r>
                        <a:rPr lang="en-US" sz="2400" b="0" baseline="0" dirty="0" err="1" smtClean="0">
                          <a:effectLst/>
                          <a:latin typeface="Times New Roman" pitchFamily="18" charset="0"/>
                          <a:ea typeface="Calibri"/>
                          <a:cs typeface="Times New Roman" pitchFamily="18" charset="0"/>
                          <a:sym typeface="Wingdings" pitchFamily="2" charset="2"/>
                        </a:rPr>
                        <a:t>Đoạn</a:t>
                      </a:r>
                      <a:r>
                        <a:rPr lang="en-US" sz="2400" b="0" baseline="0" dirty="0" smtClean="0">
                          <a:effectLst/>
                          <a:latin typeface="Times New Roman" pitchFamily="18" charset="0"/>
                          <a:ea typeface="Calibri"/>
                          <a:cs typeface="Times New Roman" pitchFamily="18" charset="0"/>
                          <a:sym typeface="Wingdings" pitchFamily="2" charset="2"/>
                        </a:rPr>
                        <a:t> </a:t>
                      </a:r>
                      <a:r>
                        <a:rPr lang="en-US" sz="2400" b="0" baseline="0" dirty="0" err="1" smtClean="0">
                          <a:effectLst/>
                          <a:latin typeface="Times New Roman" pitchFamily="18" charset="0"/>
                          <a:ea typeface="Calibri"/>
                          <a:cs typeface="Times New Roman" pitchFamily="18" charset="0"/>
                          <a:sym typeface="Wingdings" pitchFamily="2" charset="2"/>
                        </a:rPr>
                        <a:t>còn</a:t>
                      </a:r>
                      <a:r>
                        <a:rPr lang="en-US" sz="2400" b="0" baseline="0" dirty="0" smtClean="0">
                          <a:effectLst/>
                          <a:latin typeface="Times New Roman" pitchFamily="18" charset="0"/>
                          <a:ea typeface="Calibri"/>
                          <a:cs typeface="Times New Roman" pitchFamily="18" charset="0"/>
                          <a:sym typeface="Wingdings" pitchFamily="2" charset="2"/>
                        </a:rPr>
                        <a:t> </a:t>
                      </a:r>
                      <a:r>
                        <a:rPr lang="en-US" sz="2400" b="0" baseline="0" dirty="0" err="1" smtClean="0">
                          <a:effectLst/>
                          <a:latin typeface="Times New Roman" pitchFamily="18" charset="0"/>
                          <a:ea typeface="Calibri"/>
                          <a:cs typeface="Times New Roman" pitchFamily="18" charset="0"/>
                          <a:sym typeface="Wingdings" pitchFamily="2" charset="2"/>
                        </a:rPr>
                        <a:t>lại</a:t>
                      </a:r>
                      <a:r>
                        <a:rPr lang="en-US" sz="2400" b="0" baseline="0" dirty="0" smtClean="0">
                          <a:effectLst/>
                          <a:latin typeface="Times New Roman" pitchFamily="18" charset="0"/>
                          <a:ea typeface="Calibri"/>
                          <a:cs typeface="Times New Roman" pitchFamily="18" charset="0"/>
                          <a:sym typeface="Wingdings" pitchFamily="2" charset="2"/>
                        </a:rPr>
                        <a:t>: </a:t>
                      </a:r>
                      <a:r>
                        <a:rPr lang="en-US" sz="2400" b="0" i="1" baseline="0" dirty="0" err="1" smtClean="0">
                          <a:effectLst/>
                          <a:latin typeface="Times New Roman" pitchFamily="18" charset="0"/>
                          <a:ea typeface="Calibri"/>
                          <a:cs typeface="Times New Roman" pitchFamily="18" charset="0"/>
                          <a:sym typeface="Wingdings" pitchFamily="2" charset="2"/>
                        </a:rPr>
                        <a:t>Kết</a:t>
                      </a:r>
                      <a:r>
                        <a:rPr lang="en-US" sz="2400" b="0" i="1" baseline="0" dirty="0" smtClean="0">
                          <a:effectLst/>
                          <a:latin typeface="Times New Roman" pitchFamily="18" charset="0"/>
                          <a:ea typeface="Calibri"/>
                          <a:cs typeface="Times New Roman" pitchFamily="18" charset="0"/>
                          <a:sym typeface="Wingdings" pitchFamily="2" charset="2"/>
                        </a:rPr>
                        <a:t> </a:t>
                      </a:r>
                      <a:r>
                        <a:rPr lang="en-US" sz="2400" b="0" i="1" baseline="0" dirty="0" err="1" smtClean="0">
                          <a:effectLst/>
                          <a:latin typeface="Times New Roman" pitchFamily="18" charset="0"/>
                          <a:ea typeface="Calibri"/>
                          <a:cs typeface="Times New Roman" pitchFamily="18" charset="0"/>
                          <a:sym typeface="Wingdings" pitchFamily="2" charset="2"/>
                        </a:rPr>
                        <a:t>thúc</a:t>
                      </a:r>
                      <a:r>
                        <a:rPr lang="en-US" sz="2400" b="0" i="1" baseline="0" dirty="0" smtClean="0">
                          <a:effectLst/>
                          <a:latin typeface="Times New Roman" pitchFamily="18" charset="0"/>
                          <a:ea typeface="Calibri"/>
                          <a:cs typeface="Times New Roman" pitchFamily="18" charset="0"/>
                          <a:sym typeface="Wingdings" pitchFamily="2" charset="2"/>
                        </a:rPr>
                        <a:t> </a:t>
                      </a:r>
                      <a:r>
                        <a:rPr lang="en-US" sz="2400" b="0" i="1" baseline="0" dirty="0" err="1" smtClean="0">
                          <a:effectLst/>
                          <a:latin typeface="Times New Roman" pitchFamily="18" charset="0"/>
                          <a:ea typeface="Calibri"/>
                          <a:cs typeface="Times New Roman" pitchFamily="18" charset="0"/>
                          <a:sym typeface="Wingdings" pitchFamily="2" charset="2"/>
                        </a:rPr>
                        <a:t>buổi</a:t>
                      </a:r>
                      <a:r>
                        <a:rPr lang="en-US" sz="2400" b="0" i="1" baseline="0" dirty="0" smtClean="0">
                          <a:effectLst/>
                          <a:latin typeface="Times New Roman" pitchFamily="18" charset="0"/>
                          <a:ea typeface="Calibri"/>
                          <a:cs typeface="Times New Roman" pitchFamily="18" charset="0"/>
                          <a:sym typeface="Wingdings" pitchFamily="2" charset="2"/>
                        </a:rPr>
                        <a:t> </a:t>
                      </a:r>
                      <a:r>
                        <a:rPr lang="en-US" sz="2400" b="0" i="1" baseline="0" dirty="0" err="1" smtClean="0">
                          <a:effectLst/>
                          <a:latin typeface="Times New Roman" pitchFamily="18" charset="0"/>
                          <a:ea typeface="Calibri"/>
                          <a:cs typeface="Times New Roman" pitchFamily="18" charset="0"/>
                          <a:sym typeface="Wingdings" pitchFamily="2" charset="2"/>
                        </a:rPr>
                        <a:t>học</a:t>
                      </a:r>
                      <a:endParaRPr lang="en-US" sz="2400" b="0" i="1" dirty="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1579086386"/>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554"/>
        <p:cNvGrpSpPr/>
        <p:nvPr/>
      </p:nvGrpSpPr>
      <p:grpSpPr>
        <a:xfrm>
          <a:off x="0" y="0"/>
          <a:ext cx="0" cy="0"/>
          <a:chOff x="0" y="0"/>
          <a:chExt cx="0" cy="0"/>
        </a:xfrm>
      </p:grpSpPr>
      <p:sp>
        <p:nvSpPr>
          <p:cNvPr id="555" name="Google Shape;555;p29"/>
          <p:cNvSpPr/>
          <p:nvPr/>
        </p:nvSpPr>
        <p:spPr>
          <a:xfrm>
            <a:off x="7739044" y="4552950"/>
            <a:ext cx="1402977" cy="533535"/>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 name="Google Shape;566;p29"/>
          <p:cNvGrpSpPr/>
          <p:nvPr/>
        </p:nvGrpSpPr>
        <p:grpSpPr>
          <a:xfrm>
            <a:off x="228600" y="133350"/>
            <a:ext cx="1110882" cy="762608"/>
            <a:chOff x="2981705" y="1619574"/>
            <a:chExt cx="3194949" cy="2291139"/>
          </a:xfrm>
        </p:grpSpPr>
        <p:grpSp>
          <p:nvGrpSpPr>
            <p:cNvPr id="567" name="Google Shape;567;p29"/>
            <p:cNvGrpSpPr/>
            <p:nvPr/>
          </p:nvGrpSpPr>
          <p:grpSpPr>
            <a:xfrm>
              <a:off x="2981705" y="1619574"/>
              <a:ext cx="3194949" cy="2291139"/>
              <a:chOff x="2981705" y="1619574"/>
              <a:chExt cx="3194949" cy="2291139"/>
            </a:xfrm>
          </p:grpSpPr>
          <p:sp>
            <p:nvSpPr>
              <p:cNvPr id="568" name="Google Shape;568;p29"/>
              <p:cNvSpPr/>
              <p:nvPr/>
            </p:nvSpPr>
            <p:spPr>
              <a:xfrm>
                <a:off x="3727450" y="1920638"/>
                <a:ext cx="1688920" cy="1689010"/>
              </a:xfrm>
              <a:custGeom>
                <a:avLst/>
                <a:gdLst/>
                <a:ahLst/>
                <a:cxnLst/>
                <a:rect l="l" t="t" r="r" b="b"/>
                <a:pathLst>
                  <a:path w="18759" h="18760" extrusionOk="0">
                    <a:moveTo>
                      <a:pt x="9379" y="1"/>
                    </a:moveTo>
                    <a:cubicBezTo>
                      <a:pt x="4198" y="1"/>
                      <a:pt x="0" y="4200"/>
                      <a:pt x="0" y="9380"/>
                    </a:cubicBezTo>
                    <a:cubicBezTo>
                      <a:pt x="0" y="14561"/>
                      <a:pt x="4198" y="18759"/>
                      <a:pt x="9379" y="18759"/>
                    </a:cubicBezTo>
                    <a:cubicBezTo>
                      <a:pt x="14560" y="18759"/>
                      <a:pt x="18759" y="14561"/>
                      <a:pt x="18759" y="9380"/>
                    </a:cubicBezTo>
                    <a:cubicBezTo>
                      <a:pt x="18759" y="4200"/>
                      <a:pt x="14560" y="1"/>
                      <a:pt x="9379"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 name="Google Shape;569;p29"/>
              <p:cNvGrpSpPr/>
              <p:nvPr/>
            </p:nvGrpSpPr>
            <p:grpSpPr>
              <a:xfrm>
                <a:off x="2981705" y="1619574"/>
                <a:ext cx="3194949" cy="2291139"/>
                <a:chOff x="6646898" y="3473600"/>
                <a:chExt cx="862730" cy="618675"/>
              </a:xfrm>
            </p:grpSpPr>
            <p:sp>
              <p:nvSpPr>
                <p:cNvPr id="570" name="Google Shape;570;p29"/>
                <p:cNvSpPr/>
                <p:nvPr/>
              </p:nvSpPr>
              <p:spPr>
                <a:xfrm>
                  <a:off x="7275300" y="3585125"/>
                  <a:ext cx="49800" cy="40650"/>
                </a:xfrm>
                <a:custGeom>
                  <a:avLst/>
                  <a:gdLst/>
                  <a:ahLst/>
                  <a:cxnLst/>
                  <a:rect l="l" t="t" r="r" b="b"/>
                  <a:pathLst>
                    <a:path w="1992" h="1626" extrusionOk="0">
                      <a:moveTo>
                        <a:pt x="1519" y="1"/>
                      </a:moveTo>
                      <a:cubicBezTo>
                        <a:pt x="1452" y="1"/>
                        <a:pt x="1386" y="18"/>
                        <a:pt x="1327" y="56"/>
                      </a:cubicBezTo>
                      <a:cubicBezTo>
                        <a:pt x="947" y="310"/>
                        <a:pt x="592" y="601"/>
                        <a:pt x="275" y="935"/>
                      </a:cubicBezTo>
                      <a:cubicBezTo>
                        <a:pt x="0" y="1223"/>
                        <a:pt x="273" y="1625"/>
                        <a:pt x="576" y="1625"/>
                      </a:cubicBezTo>
                      <a:cubicBezTo>
                        <a:pt x="667" y="1625"/>
                        <a:pt x="761" y="1589"/>
                        <a:pt x="843" y="1503"/>
                      </a:cubicBezTo>
                      <a:cubicBezTo>
                        <a:pt x="1113" y="1219"/>
                        <a:pt x="1408" y="968"/>
                        <a:pt x="1735" y="751"/>
                      </a:cubicBezTo>
                      <a:cubicBezTo>
                        <a:pt x="1915" y="631"/>
                        <a:pt x="1992" y="397"/>
                        <a:pt x="1878" y="200"/>
                      </a:cubicBezTo>
                      <a:cubicBezTo>
                        <a:pt x="1808" y="80"/>
                        <a:pt x="1663" y="1"/>
                        <a:pt x="1519"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9"/>
                <p:cNvSpPr/>
                <p:nvPr/>
              </p:nvSpPr>
              <p:spPr>
                <a:xfrm rot="-298937">
                  <a:off x="7324139" y="3651792"/>
                  <a:ext cx="173841" cy="37286"/>
                </a:xfrm>
                <a:custGeom>
                  <a:avLst/>
                  <a:gdLst/>
                  <a:ahLst/>
                  <a:cxnLst/>
                  <a:rect l="l" t="t" r="r" b="b"/>
                  <a:pathLst>
                    <a:path w="2583" h="1322" extrusionOk="0">
                      <a:moveTo>
                        <a:pt x="2011" y="1"/>
                      </a:moveTo>
                      <a:cubicBezTo>
                        <a:pt x="1977" y="1"/>
                        <a:pt x="1941" y="5"/>
                        <a:pt x="1904" y="14"/>
                      </a:cubicBezTo>
                      <a:cubicBezTo>
                        <a:pt x="1370" y="147"/>
                        <a:pt x="852" y="318"/>
                        <a:pt x="341" y="525"/>
                      </a:cubicBezTo>
                      <a:cubicBezTo>
                        <a:pt x="141" y="608"/>
                        <a:pt x="0" y="792"/>
                        <a:pt x="60" y="1019"/>
                      </a:cubicBezTo>
                      <a:cubicBezTo>
                        <a:pt x="102" y="1176"/>
                        <a:pt x="274" y="1321"/>
                        <a:pt x="446" y="1321"/>
                      </a:cubicBezTo>
                      <a:cubicBezTo>
                        <a:pt x="483" y="1321"/>
                        <a:pt x="520" y="1315"/>
                        <a:pt x="555" y="1300"/>
                      </a:cubicBezTo>
                      <a:cubicBezTo>
                        <a:pt x="1066" y="1092"/>
                        <a:pt x="1583" y="922"/>
                        <a:pt x="2118" y="792"/>
                      </a:cubicBezTo>
                      <a:cubicBezTo>
                        <a:pt x="2582" y="674"/>
                        <a:pt x="2436" y="1"/>
                        <a:pt x="2011"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9"/>
                <p:cNvSpPr/>
                <p:nvPr/>
              </p:nvSpPr>
              <p:spPr>
                <a:xfrm>
                  <a:off x="7338025" y="3762300"/>
                  <a:ext cx="82625" cy="22950"/>
                </a:xfrm>
                <a:custGeom>
                  <a:avLst/>
                  <a:gdLst/>
                  <a:ahLst/>
                  <a:cxnLst/>
                  <a:rect l="l" t="t" r="r" b="b"/>
                  <a:pathLst>
                    <a:path w="3305" h="918" extrusionOk="0">
                      <a:moveTo>
                        <a:pt x="947" y="0"/>
                      </a:moveTo>
                      <a:cubicBezTo>
                        <a:pt x="805" y="0"/>
                        <a:pt x="662" y="3"/>
                        <a:pt x="519" y="8"/>
                      </a:cubicBezTo>
                      <a:cubicBezTo>
                        <a:pt x="9" y="27"/>
                        <a:pt x="1" y="813"/>
                        <a:pt x="503" y="813"/>
                      </a:cubicBezTo>
                      <a:cubicBezTo>
                        <a:pt x="508" y="813"/>
                        <a:pt x="513" y="813"/>
                        <a:pt x="519" y="813"/>
                      </a:cubicBezTo>
                      <a:cubicBezTo>
                        <a:pt x="681" y="806"/>
                        <a:pt x="842" y="803"/>
                        <a:pt x="1004" y="803"/>
                      </a:cubicBezTo>
                      <a:cubicBezTo>
                        <a:pt x="1539" y="803"/>
                        <a:pt x="2072" y="838"/>
                        <a:pt x="2603" y="913"/>
                      </a:cubicBezTo>
                      <a:cubicBezTo>
                        <a:pt x="2626" y="916"/>
                        <a:pt x="2648" y="918"/>
                        <a:pt x="2669" y="918"/>
                      </a:cubicBezTo>
                      <a:cubicBezTo>
                        <a:pt x="3128" y="918"/>
                        <a:pt x="3305" y="208"/>
                        <a:pt x="2816" y="138"/>
                      </a:cubicBezTo>
                      <a:cubicBezTo>
                        <a:pt x="2193" y="48"/>
                        <a:pt x="1573" y="0"/>
                        <a:pt x="947"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9"/>
                <p:cNvSpPr/>
                <p:nvPr/>
              </p:nvSpPr>
              <p:spPr>
                <a:xfrm rot="548653">
                  <a:off x="7309272" y="3868851"/>
                  <a:ext cx="198575" cy="38300"/>
                </a:xfrm>
                <a:custGeom>
                  <a:avLst/>
                  <a:gdLst/>
                  <a:ahLst/>
                  <a:cxnLst/>
                  <a:rect l="l" t="t" r="r" b="b"/>
                  <a:pathLst>
                    <a:path w="2648" h="1291" extrusionOk="0">
                      <a:moveTo>
                        <a:pt x="600" y="1"/>
                      </a:moveTo>
                      <a:cubicBezTo>
                        <a:pt x="162" y="1"/>
                        <a:pt x="1" y="689"/>
                        <a:pt x="477" y="786"/>
                      </a:cubicBezTo>
                      <a:cubicBezTo>
                        <a:pt x="998" y="892"/>
                        <a:pt x="1508" y="1039"/>
                        <a:pt x="1997" y="1247"/>
                      </a:cubicBezTo>
                      <a:cubicBezTo>
                        <a:pt x="2066" y="1275"/>
                        <a:pt x="2138" y="1291"/>
                        <a:pt x="2208" y="1291"/>
                      </a:cubicBezTo>
                      <a:cubicBezTo>
                        <a:pt x="2341" y="1291"/>
                        <a:pt x="2465" y="1234"/>
                        <a:pt x="2544" y="1103"/>
                      </a:cubicBezTo>
                      <a:cubicBezTo>
                        <a:pt x="2648" y="932"/>
                        <a:pt x="2601" y="635"/>
                        <a:pt x="2401" y="551"/>
                      </a:cubicBezTo>
                      <a:cubicBezTo>
                        <a:pt x="1846" y="317"/>
                        <a:pt x="1282" y="131"/>
                        <a:pt x="691" y="10"/>
                      </a:cubicBezTo>
                      <a:cubicBezTo>
                        <a:pt x="659" y="4"/>
                        <a:pt x="629" y="1"/>
                        <a:pt x="600"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9"/>
                <p:cNvSpPr/>
                <p:nvPr/>
              </p:nvSpPr>
              <p:spPr>
                <a:xfrm>
                  <a:off x="7288225" y="3942050"/>
                  <a:ext cx="74400" cy="41075"/>
                </a:xfrm>
                <a:custGeom>
                  <a:avLst/>
                  <a:gdLst/>
                  <a:ahLst/>
                  <a:cxnLst/>
                  <a:rect l="l" t="t" r="r" b="b"/>
                  <a:pathLst>
                    <a:path w="2976" h="1643" extrusionOk="0">
                      <a:moveTo>
                        <a:pt x="531" y="0"/>
                      </a:moveTo>
                      <a:cubicBezTo>
                        <a:pt x="135" y="0"/>
                        <a:pt x="0" y="655"/>
                        <a:pt x="446" y="797"/>
                      </a:cubicBezTo>
                      <a:cubicBezTo>
                        <a:pt x="1060" y="998"/>
                        <a:pt x="1635" y="1258"/>
                        <a:pt x="2190" y="1585"/>
                      </a:cubicBezTo>
                      <a:cubicBezTo>
                        <a:pt x="2259" y="1625"/>
                        <a:pt x="2327" y="1643"/>
                        <a:pt x="2391" y="1643"/>
                      </a:cubicBezTo>
                      <a:cubicBezTo>
                        <a:pt x="2743" y="1643"/>
                        <a:pt x="2976" y="1114"/>
                        <a:pt x="2597" y="890"/>
                      </a:cubicBezTo>
                      <a:cubicBezTo>
                        <a:pt x="1982" y="530"/>
                        <a:pt x="1338" y="243"/>
                        <a:pt x="660" y="22"/>
                      </a:cubicBezTo>
                      <a:cubicBezTo>
                        <a:pt x="614" y="7"/>
                        <a:pt x="571" y="0"/>
                        <a:pt x="531"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9"/>
                <p:cNvSpPr/>
                <p:nvPr/>
              </p:nvSpPr>
              <p:spPr>
                <a:xfrm>
                  <a:off x="7201750" y="4016475"/>
                  <a:ext cx="47050" cy="50375"/>
                </a:xfrm>
                <a:custGeom>
                  <a:avLst/>
                  <a:gdLst/>
                  <a:ahLst/>
                  <a:cxnLst/>
                  <a:rect l="l" t="t" r="r" b="b"/>
                  <a:pathLst>
                    <a:path w="1882" h="2015" extrusionOk="0">
                      <a:moveTo>
                        <a:pt x="466" y="0"/>
                      </a:moveTo>
                      <a:cubicBezTo>
                        <a:pt x="403" y="0"/>
                        <a:pt x="338" y="17"/>
                        <a:pt x="275" y="54"/>
                      </a:cubicBezTo>
                      <a:cubicBezTo>
                        <a:pt x="107" y="155"/>
                        <a:pt x="1" y="432"/>
                        <a:pt x="130" y="606"/>
                      </a:cubicBezTo>
                      <a:cubicBezTo>
                        <a:pt x="438" y="1010"/>
                        <a:pt x="749" y="1414"/>
                        <a:pt x="1056" y="1815"/>
                      </a:cubicBezTo>
                      <a:cubicBezTo>
                        <a:pt x="1146" y="1935"/>
                        <a:pt x="1275" y="2014"/>
                        <a:pt x="1413" y="2014"/>
                      </a:cubicBezTo>
                      <a:cubicBezTo>
                        <a:pt x="1476" y="2014"/>
                        <a:pt x="1540" y="1998"/>
                        <a:pt x="1604" y="1962"/>
                      </a:cubicBezTo>
                      <a:cubicBezTo>
                        <a:pt x="1774" y="1861"/>
                        <a:pt x="1881" y="1585"/>
                        <a:pt x="1751" y="1411"/>
                      </a:cubicBezTo>
                      <a:cubicBezTo>
                        <a:pt x="1440" y="1007"/>
                        <a:pt x="1133" y="603"/>
                        <a:pt x="825" y="198"/>
                      </a:cubicBezTo>
                      <a:cubicBezTo>
                        <a:pt x="736" y="81"/>
                        <a:pt x="606" y="0"/>
                        <a:pt x="466"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9"/>
                <p:cNvSpPr/>
                <p:nvPr/>
              </p:nvSpPr>
              <p:spPr>
                <a:xfrm>
                  <a:off x="7084750" y="4041000"/>
                  <a:ext cx="25250" cy="51275"/>
                </a:xfrm>
                <a:custGeom>
                  <a:avLst/>
                  <a:gdLst/>
                  <a:ahLst/>
                  <a:cxnLst/>
                  <a:rect l="l" t="t" r="r" b="b"/>
                  <a:pathLst>
                    <a:path w="1010" h="2051" extrusionOk="0">
                      <a:moveTo>
                        <a:pt x="520" y="1"/>
                      </a:moveTo>
                      <a:cubicBezTo>
                        <a:pt x="362" y="1"/>
                        <a:pt x="208" y="87"/>
                        <a:pt x="158" y="286"/>
                      </a:cubicBezTo>
                      <a:cubicBezTo>
                        <a:pt x="45" y="737"/>
                        <a:pt x="1" y="1201"/>
                        <a:pt x="37" y="1666"/>
                      </a:cubicBezTo>
                      <a:cubicBezTo>
                        <a:pt x="59" y="1922"/>
                        <a:pt x="272" y="2050"/>
                        <a:pt x="474" y="2050"/>
                      </a:cubicBezTo>
                      <a:cubicBezTo>
                        <a:pt x="675" y="2050"/>
                        <a:pt x="864" y="1923"/>
                        <a:pt x="842" y="1666"/>
                      </a:cubicBezTo>
                      <a:cubicBezTo>
                        <a:pt x="809" y="1268"/>
                        <a:pt x="836" y="888"/>
                        <a:pt x="933" y="500"/>
                      </a:cubicBezTo>
                      <a:cubicBezTo>
                        <a:pt x="1009" y="198"/>
                        <a:pt x="759" y="1"/>
                        <a:pt x="520"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9"/>
                <p:cNvSpPr/>
                <p:nvPr/>
              </p:nvSpPr>
              <p:spPr>
                <a:xfrm>
                  <a:off x="7216275" y="3524425"/>
                  <a:ext cx="32950" cy="46050"/>
                </a:xfrm>
                <a:custGeom>
                  <a:avLst/>
                  <a:gdLst/>
                  <a:ahLst/>
                  <a:cxnLst/>
                  <a:rect l="l" t="t" r="r" b="b"/>
                  <a:pathLst>
                    <a:path w="1318" h="1842" extrusionOk="0">
                      <a:moveTo>
                        <a:pt x="881" y="1"/>
                      </a:moveTo>
                      <a:cubicBezTo>
                        <a:pt x="739" y="1"/>
                        <a:pt x="592" y="65"/>
                        <a:pt x="535" y="196"/>
                      </a:cubicBezTo>
                      <a:cubicBezTo>
                        <a:pt x="385" y="544"/>
                        <a:pt x="235" y="891"/>
                        <a:pt x="84" y="1238"/>
                      </a:cubicBezTo>
                      <a:cubicBezTo>
                        <a:pt x="1" y="1439"/>
                        <a:pt x="27" y="1670"/>
                        <a:pt x="228" y="1790"/>
                      </a:cubicBezTo>
                      <a:cubicBezTo>
                        <a:pt x="286" y="1824"/>
                        <a:pt x="359" y="1842"/>
                        <a:pt x="434" y="1842"/>
                      </a:cubicBezTo>
                      <a:cubicBezTo>
                        <a:pt x="576" y="1842"/>
                        <a:pt x="722" y="1778"/>
                        <a:pt x="779" y="1646"/>
                      </a:cubicBezTo>
                      <a:cubicBezTo>
                        <a:pt x="929" y="1299"/>
                        <a:pt x="1080" y="951"/>
                        <a:pt x="1230" y="600"/>
                      </a:cubicBezTo>
                      <a:cubicBezTo>
                        <a:pt x="1317" y="404"/>
                        <a:pt x="1290" y="170"/>
                        <a:pt x="1086" y="53"/>
                      </a:cubicBezTo>
                      <a:cubicBezTo>
                        <a:pt x="1028" y="18"/>
                        <a:pt x="955" y="1"/>
                        <a:pt x="881"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9"/>
                <p:cNvSpPr/>
                <p:nvPr/>
              </p:nvSpPr>
              <p:spPr>
                <a:xfrm>
                  <a:off x="7125250" y="3473600"/>
                  <a:ext cx="30525" cy="54700"/>
                </a:xfrm>
                <a:custGeom>
                  <a:avLst/>
                  <a:gdLst/>
                  <a:ahLst/>
                  <a:cxnLst/>
                  <a:rect l="l" t="t" r="r" b="b"/>
                  <a:pathLst>
                    <a:path w="1221" h="2188" extrusionOk="0">
                      <a:moveTo>
                        <a:pt x="543" y="0"/>
                      </a:moveTo>
                      <a:cubicBezTo>
                        <a:pt x="280" y="0"/>
                        <a:pt x="1" y="293"/>
                        <a:pt x="155" y="613"/>
                      </a:cubicBezTo>
                      <a:cubicBezTo>
                        <a:pt x="335" y="987"/>
                        <a:pt x="412" y="1384"/>
                        <a:pt x="409" y="1799"/>
                      </a:cubicBezTo>
                      <a:cubicBezTo>
                        <a:pt x="404" y="2058"/>
                        <a:pt x="602" y="2187"/>
                        <a:pt x="803" y="2187"/>
                      </a:cubicBezTo>
                      <a:cubicBezTo>
                        <a:pt x="1004" y="2187"/>
                        <a:pt x="1207" y="2058"/>
                        <a:pt x="1210" y="1799"/>
                      </a:cubicBezTo>
                      <a:cubicBezTo>
                        <a:pt x="1220" y="1241"/>
                        <a:pt x="1090" y="709"/>
                        <a:pt x="850" y="205"/>
                      </a:cubicBezTo>
                      <a:cubicBezTo>
                        <a:pt x="779" y="60"/>
                        <a:pt x="663" y="0"/>
                        <a:pt x="543"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9"/>
                <p:cNvSpPr/>
                <p:nvPr/>
              </p:nvSpPr>
              <p:spPr>
                <a:xfrm>
                  <a:off x="7008325" y="3478650"/>
                  <a:ext cx="31600" cy="52575"/>
                </a:xfrm>
                <a:custGeom>
                  <a:avLst/>
                  <a:gdLst/>
                  <a:ahLst/>
                  <a:cxnLst/>
                  <a:rect l="l" t="t" r="r" b="b"/>
                  <a:pathLst>
                    <a:path w="1264" h="2103" extrusionOk="0">
                      <a:moveTo>
                        <a:pt x="490" y="1"/>
                      </a:moveTo>
                      <a:cubicBezTo>
                        <a:pt x="250" y="1"/>
                        <a:pt x="0" y="198"/>
                        <a:pt x="79" y="501"/>
                      </a:cubicBezTo>
                      <a:cubicBezTo>
                        <a:pt x="189" y="939"/>
                        <a:pt x="299" y="1376"/>
                        <a:pt x="412" y="1817"/>
                      </a:cubicBezTo>
                      <a:cubicBezTo>
                        <a:pt x="463" y="2016"/>
                        <a:pt x="616" y="2103"/>
                        <a:pt x="774" y="2103"/>
                      </a:cubicBezTo>
                      <a:cubicBezTo>
                        <a:pt x="1013" y="2103"/>
                        <a:pt x="1264" y="1905"/>
                        <a:pt x="1187" y="1603"/>
                      </a:cubicBezTo>
                      <a:cubicBezTo>
                        <a:pt x="1074" y="1162"/>
                        <a:pt x="964" y="725"/>
                        <a:pt x="853" y="287"/>
                      </a:cubicBezTo>
                      <a:cubicBezTo>
                        <a:pt x="803" y="87"/>
                        <a:pt x="649" y="1"/>
                        <a:pt x="490"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9"/>
                <p:cNvSpPr/>
                <p:nvPr/>
              </p:nvSpPr>
              <p:spPr>
                <a:xfrm>
                  <a:off x="6882000" y="3539175"/>
                  <a:ext cx="59975" cy="47975"/>
                </a:xfrm>
                <a:custGeom>
                  <a:avLst/>
                  <a:gdLst/>
                  <a:ahLst/>
                  <a:cxnLst/>
                  <a:rect l="l" t="t" r="r" b="b"/>
                  <a:pathLst>
                    <a:path w="2399" h="1919" extrusionOk="0">
                      <a:moveTo>
                        <a:pt x="586" y="1"/>
                      </a:moveTo>
                      <a:cubicBezTo>
                        <a:pt x="278" y="1"/>
                        <a:pt x="1" y="404"/>
                        <a:pt x="285" y="685"/>
                      </a:cubicBezTo>
                      <a:cubicBezTo>
                        <a:pt x="679" y="1083"/>
                        <a:pt x="1090" y="1457"/>
                        <a:pt x="1517" y="1818"/>
                      </a:cubicBezTo>
                      <a:cubicBezTo>
                        <a:pt x="1601" y="1888"/>
                        <a:pt x="1693" y="1918"/>
                        <a:pt x="1782" y="1918"/>
                      </a:cubicBezTo>
                      <a:cubicBezTo>
                        <a:pt x="2111" y="1918"/>
                        <a:pt x="2399" y="1513"/>
                        <a:pt x="2089" y="1250"/>
                      </a:cubicBezTo>
                      <a:cubicBezTo>
                        <a:pt x="1661" y="889"/>
                        <a:pt x="1250" y="511"/>
                        <a:pt x="852" y="118"/>
                      </a:cubicBezTo>
                      <a:cubicBezTo>
                        <a:pt x="770" y="35"/>
                        <a:pt x="677" y="1"/>
                        <a:pt x="586"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9"/>
                <p:cNvSpPr/>
                <p:nvPr/>
              </p:nvSpPr>
              <p:spPr>
                <a:xfrm rot="475683">
                  <a:off x="6673691" y="3626467"/>
                  <a:ext cx="173117" cy="33227"/>
                </a:xfrm>
                <a:custGeom>
                  <a:avLst/>
                  <a:gdLst/>
                  <a:ahLst/>
                  <a:cxnLst/>
                  <a:rect l="l" t="t" r="r" b="b"/>
                  <a:pathLst>
                    <a:path w="3399" h="1329" extrusionOk="0">
                      <a:moveTo>
                        <a:pt x="534" y="0"/>
                      </a:moveTo>
                      <a:cubicBezTo>
                        <a:pt x="134" y="0"/>
                        <a:pt x="0" y="653"/>
                        <a:pt x="447" y="796"/>
                      </a:cubicBezTo>
                      <a:cubicBezTo>
                        <a:pt x="1185" y="1033"/>
                        <a:pt x="1933" y="1207"/>
                        <a:pt x="2698" y="1324"/>
                      </a:cubicBezTo>
                      <a:cubicBezTo>
                        <a:pt x="2722" y="1327"/>
                        <a:pt x="2745" y="1329"/>
                        <a:pt x="2767" y="1329"/>
                      </a:cubicBezTo>
                      <a:cubicBezTo>
                        <a:pt x="3221" y="1329"/>
                        <a:pt x="3399" y="623"/>
                        <a:pt x="2912" y="549"/>
                      </a:cubicBezTo>
                      <a:cubicBezTo>
                        <a:pt x="2147" y="432"/>
                        <a:pt x="1399" y="258"/>
                        <a:pt x="661" y="21"/>
                      </a:cubicBezTo>
                      <a:cubicBezTo>
                        <a:pt x="616" y="7"/>
                        <a:pt x="573" y="0"/>
                        <a:pt x="534"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9"/>
                <p:cNvSpPr/>
                <p:nvPr/>
              </p:nvSpPr>
              <p:spPr>
                <a:xfrm>
                  <a:off x="6731950" y="3730600"/>
                  <a:ext cx="88125" cy="27825"/>
                </a:xfrm>
                <a:custGeom>
                  <a:avLst/>
                  <a:gdLst/>
                  <a:ahLst/>
                  <a:cxnLst/>
                  <a:rect l="l" t="t" r="r" b="b"/>
                  <a:pathLst>
                    <a:path w="3525" h="1113" extrusionOk="0">
                      <a:moveTo>
                        <a:pt x="607" y="1"/>
                      </a:moveTo>
                      <a:cubicBezTo>
                        <a:pt x="165" y="1"/>
                        <a:pt x="0" y="693"/>
                        <a:pt x="478" y="784"/>
                      </a:cubicBezTo>
                      <a:cubicBezTo>
                        <a:pt x="1317" y="945"/>
                        <a:pt x="2158" y="1055"/>
                        <a:pt x="3007" y="1111"/>
                      </a:cubicBezTo>
                      <a:cubicBezTo>
                        <a:pt x="3017" y="1112"/>
                        <a:pt x="3028" y="1112"/>
                        <a:pt x="3038" y="1112"/>
                      </a:cubicBezTo>
                      <a:cubicBezTo>
                        <a:pt x="3524" y="1112"/>
                        <a:pt x="3511" y="339"/>
                        <a:pt x="3007" y="306"/>
                      </a:cubicBezTo>
                      <a:cubicBezTo>
                        <a:pt x="2228" y="257"/>
                        <a:pt x="1460" y="157"/>
                        <a:pt x="692" y="9"/>
                      </a:cubicBezTo>
                      <a:cubicBezTo>
                        <a:pt x="663" y="3"/>
                        <a:pt x="634" y="1"/>
                        <a:pt x="607"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9"/>
                <p:cNvSpPr/>
                <p:nvPr/>
              </p:nvSpPr>
              <p:spPr>
                <a:xfrm rot="-761052">
                  <a:off x="6648274" y="3833428"/>
                  <a:ext cx="184623" cy="33054"/>
                </a:xfrm>
                <a:custGeom>
                  <a:avLst/>
                  <a:gdLst/>
                  <a:ahLst/>
                  <a:cxnLst/>
                  <a:rect l="l" t="t" r="r" b="b"/>
                  <a:pathLst>
                    <a:path w="2917" h="1325" extrusionOk="0">
                      <a:moveTo>
                        <a:pt x="2366" y="0"/>
                      </a:moveTo>
                      <a:cubicBezTo>
                        <a:pt x="2328" y="0"/>
                        <a:pt x="2288" y="6"/>
                        <a:pt x="2246" y="18"/>
                      </a:cubicBezTo>
                      <a:cubicBezTo>
                        <a:pt x="1648" y="189"/>
                        <a:pt x="1054" y="359"/>
                        <a:pt x="456" y="533"/>
                      </a:cubicBezTo>
                      <a:cubicBezTo>
                        <a:pt x="0" y="664"/>
                        <a:pt x="141" y="1325"/>
                        <a:pt x="550" y="1325"/>
                      </a:cubicBezTo>
                      <a:cubicBezTo>
                        <a:pt x="588" y="1325"/>
                        <a:pt x="628" y="1319"/>
                        <a:pt x="670" y="1307"/>
                      </a:cubicBezTo>
                      <a:cubicBezTo>
                        <a:pt x="1268" y="1137"/>
                        <a:pt x="1862" y="963"/>
                        <a:pt x="2460" y="793"/>
                      </a:cubicBezTo>
                      <a:cubicBezTo>
                        <a:pt x="2916" y="662"/>
                        <a:pt x="2775" y="0"/>
                        <a:pt x="2366"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9"/>
                <p:cNvSpPr/>
                <p:nvPr/>
              </p:nvSpPr>
              <p:spPr>
                <a:xfrm>
                  <a:off x="6804050" y="3922450"/>
                  <a:ext cx="64925" cy="46175"/>
                </a:xfrm>
                <a:custGeom>
                  <a:avLst/>
                  <a:gdLst/>
                  <a:ahLst/>
                  <a:cxnLst/>
                  <a:rect l="l" t="t" r="r" b="b"/>
                  <a:pathLst>
                    <a:path w="2597" h="1847" extrusionOk="0">
                      <a:moveTo>
                        <a:pt x="2002" y="1"/>
                      </a:moveTo>
                      <a:cubicBezTo>
                        <a:pt x="1911" y="1"/>
                        <a:pt x="1818" y="33"/>
                        <a:pt x="1733" y="111"/>
                      </a:cubicBezTo>
                      <a:cubicBezTo>
                        <a:pt x="1322" y="492"/>
                        <a:pt x="871" y="820"/>
                        <a:pt x="383" y="1097"/>
                      </a:cubicBezTo>
                      <a:cubicBezTo>
                        <a:pt x="0" y="1312"/>
                        <a:pt x="234" y="1846"/>
                        <a:pt x="590" y="1846"/>
                      </a:cubicBezTo>
                      <a:cubicBezTo>
                        <a:pt x="653" y="1846"/>
                        <a:pt x="719" y="1830"/>
                        <a:pt x="787" y="1791"/>
                      </a:cubicBezTo>
                      <a:cubicBezTo>
                        <a:pt x="1335" y="1481"/>
                        <a:pt x="1840" y="1107"/>
                        <a:pt x="2301" y="679"/>
                      </a:cubicBezTo>
                      <a:cubicBezTo>
                        <a:pt x="2597" y="404"/>
                        <a:pt x="2319" y="1"/>
                        <a:pt x="2002"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9"/>
                <p:cNvSpPr/>
                <p:nvPr/>
              </p:nvSpPr>
              <p:spPr>
                <a:xfrm>
                  <a:off x="6873775" y="3996825"/>
                  <a:ext cx="62925" cy="61175"/>
                </a:xfrm>
                <a:custGeom>
                  <a:avLst/>
                  <a:gdLst/>
                  <a:ahLst/>
                  <a:cxnLst/>
                  <a:rect l="l" t="t" r="r" b="b"/>
                  <a:pathLst>
                    <a:path w="2517" h="2447" extrusionOk="0">
                      <a:moveTo>
                        <a:pt x="1945" y="0"/>
                      </a:moveTo>
                      <a:cubicBezTo>
                        <a:pt x="1822" y="0"/>
                        <a:pt x="1697" y="51"/>
                        <a:pt x="1606" y="173"/>
                      </a:cubicBezTo>
                      <a:cubicBezTo>
                        <a:pt x="1195" y="727"/>
                        <a:pt x="748" y="1252"/>
                        <a:pt x="273" y="1753"/>
                      </a:cubicBezTo>
                      <a:cubicBezTo>
                        <a:pt x="1" y="2043"/>
                        <a:pt x="272" y="2446"/>
                        <a:pt x="574" y="2446"/>
                      </a:cubicBezTo>
                      <a:cubicBezTo>
                        <a:pt x="665" y="2446"/>
                        <a:pt x="758" y="2410"/>
                        <a:pt x="841" y="2324"/>
                      </a:cubicBezTo>
                      <a:cubicBezTo>
                        <a:pt x="1365" y="1770"/>
                        <a:pt x="1846" y="1188"/>
                        <a:pt x="2301" y="577"/>
                      </a:cubicBezTo>
                      <a:cubicBezTo>
                        <a:pt x="2517" y="285"/>
                        <a:pt x="2237" y="0"/>
                        <a:pt x="1945"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9"/>
                <p:cNvSpPr/>
                <p:nvPr/>
              </p:nvSpPr>
              <p:spPr>
                <a:xfrm>
                  <a:off x="6953300" y="4031175"/>
                  <a:ext cx="39475" cy="52950"/>
                </a:xfrm>
                <a:custGeom>
                  <a:avLst/>
                  <a:gdLst/>
                  <a:ahLst/>
                  <a:cxnLst/>
                  <a:rect l="l" t="t" r="r" b="b"/>
                  <a:pathLst>
                    <a:path w="1579" h="2118" extrusionOk="0">
                      <a:moveTo>
                        <a:pt x="1189" y="1"/>
                      </a:moveTo>
                      <a:cubicBezTo>
                        <a:pt x="987" y="1"/>
                        <a:pt x="773" y="129"/>
                        <a:pt x="749" y="385"/>
                      </a:cubicBezTo>
                      <a:cubicBezTo>
                        <a:pt x="713" y="780"/>
                        <a:pt x="539" y="1137"/>
                        <a:pt x="272" y="1424"/>
                      </a:cubicBezTo>
                      <a:cubicBezTo>
                        <a:pt x="0" y="1714"/>
                        <a:pt x="271" y="2117"/>
                        <a:pt x="572" y="2117"/>
                      </a:cubicBezTo>
                      <a:cubicBezTo>
                        <a:pt x="664" y="2117"/>
                        <a:pt x="757" y="2080"/>
                        <a:pt x="840" y="1992"/>
                      </a:cubicBezTo>
                      <a:cubicBezTo>
                        <a:pt x="1261" y="1541"/>
                        <a:pt x="1495" y="997"/>
                        <a:pt x="1555" y="385"/>
                      </a:cubicBezTo>
                      <a:cubicBezTo>
                        <a:pt x="1578" y="128"/>
                        <a:pt x="1389" y="1"/>
                        <a:pt x="1189"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7" name="Google Shape;587;p29"/>
            <p:cNvGrpSpPr/>
            <p:nvPr/>
          </p:nvGrpSpPr>
          <p:grpSpPr>
            <a:xfrm>
              <a:off x="4089725" y="2497025"/>
              <a:ext cx="964551" cy="536249"/>
              <a:chOff x="4089725" y="2497025"/>
              <a:chExt cx="964551" cy="536249"/>
            </a:xfrm>
          </p:grpSpPr>
          <p:sp>
            <p:nvSpPr>
              <p:cNvPr id="588" name="Google Shape;588;p29"/>
              <p:cNvSpPr/>
              <p:nvPr/>
            </p:nvSpPr>
            <p:spPr>
              <a:xfrm>
                <a:off x="4089725" y="2497025"/>
                <a:ext cx="263957" cy="264266"/>
              </a:xfrm>
              <a:custGeom>
                <a:avLst/>
                <a:gdLst/>
                <a:ahLst/>
                <a:cxnLst/>
                <a:rect l="l" t="t" r="r" b="b"/>
                <a:pathLst>
                  <a:path w="3320" h="3324" extrusionOk="0">
                    <a:moveTo>
                      <a:pt x="321" y="0"/>
                    </a:moveTo>
                    <a:cubicBezTo>
                      <a:pt x="110" y="558"/>
                      <a:pt x="0" y="1156"/>
                      <a:pt x="47" y="1777"/>
                    </a:cubicBezTo>
                    <a:cubicBezTo>
                      <a:pt x="70" y="2085"/>
                      <a:pt x="137" y="2405"/>
                      <a:pt x="314" y="2706"/>
                    </a:cubicBezTo>
                    <a:cubicBezTo>
                      <a:pt x="358" y="2780"/>
                      <a:pt x="418" y="2846"/>
                      <a:pt x="471" y="2917"/>
                    </a:cubicBezTo>
                    <a:cubicBezTo>
                      <a:pt x="528" y="2983"/>
                      <a:pt x="605" y="3033"/>
                      <a:pt x="674" y="3093"/>
                    </a:cubicBezTo>
                    <a:cubicBezTo>
                      <a:pt x="742" y="3157"/>
                      <a:pt x="831" y="3180"/>
                      <a:pt x="912" y="3224"/>
                    </a:cubicBezTo>
                    <a:cubicBezTo>
                      <a:pt x="992" y="3267"/>
                      <a:pt x="1082" y="3290"/>
                      <a:pt x="1172" y="3310"/>
                    </a:cubicBezTo>
                    <a:cubicBezTo>
                      <a:pt x="1227" y="3319"/>
                      <a:pt x="1283" y="3323"/>
                      <a:pt x="1339" y="3323"/>
                    </a:cubicBezTo>
                    <a:cubicBezTo>
                      <a:pt x="1473" y="3323"/>
                      <a:pt x="1606" y="3299"/>
                      <a:pt x="1727" y="3253"/>
                    </a:cubicBezTo>
                    <a:cubicBezTo>
                      <a:pt x="1901" y="3190"/>
                      <a:pt x="2047" y="3097"/>
                      <a:pt x="2174" y="2986"/>
                    </a:cubicBezTo>
                    <a:cubicBezTo>
                      <a:pt x="2422" y="2763"/>
                      <a:pt x="2609" y="2509"/>
                      <a:pt x="2755" y="2242"/>
                    </a:cubicBezTo>
                    <a:cubicBezTo>
                      <a:pt x="3050" y="1704"/>
                      <a:pt x="3233" y="1129"/>
                      <a:pt x="3320" y="541"/>
                    </a:cubicBezTo>
                    <a:lnTo>
                      <a:pt x="3320" y="541"/>
                    </a:lnTo>
                    <a:cubicBezTo>
                      <a:pt x="3036" y="1062"/>
                      <a:pt x="2755" y="1574"/>
                      <a:pt x="2425" y="2031"/>
                    </a:cubicBezTo>
                    <a:cubicBezTo>
                      <a:pt x="2132" y="2434"/>
                      <a:pt x="1740" y="2827"/>
                      <a:pt x="1361" y="2827"/>
                    </a:cubicBezTo>
                    <a:cubicBezTo>
                      <a:pt x="1326" y="2827"/>
                      <a:pt x="1290" y="2823"/>
                      <a:pt x="1255" y="2816"/>
                    </a:cubicBezTo>
                    <a:cubicBezTo>
                      <a:pt x="1206" y="2806"/>
                      <a:pt x="1152" y="2796"/>
                      <a:pt x="1102" y="2766"/>
                    </a:cubicBezTo>
                    <a:cubicBezTo>
                      <a:pt x="1055" y="2739"/>
                      <a:pt x="992" y="2732"/>
                      <a:pt x="952" y="2692"/>
                    </a:cubicBezTo>
                    <a:cubicBezTo>
                      <a:pt x="912" y="2652"/>
                      <a:pt x="859" y="2629"/>
                      <a:pt x="825" y="2586"/>
                    </a:cubicBezTo>
                    <a:cubicBezTo>
                      <a:pt x="788" y="2539"/>
                      <a:pt x="748" y="2499"/>
                      <a:pt x="711" y="2448"/>
                    </a:cubicBezTo>
                    <a:cubicBezTo>
                      <a:pt x="568" y="2255"/>
                      <a:pt x="494" y="1988"/>
                      <a:pt x="431" y="1721"/>
                    </a:cubicBezTo>
                    <a:cubicBezTo>
                      <a:pt x="321" y="1179"/>
                      <a:pt x="310" y="592"/>
                      <a:pt x="321" y="0"/>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9"/>
              <p:cNvSpPr/>
              <p:nvPr/>
            </p:nvSpPr>
            <p:spPr>
              <a:xfrm>
                <a:off x="4772431" y="2702541"/>
                <a:ext cx="281845" cy="263869"/>
              </a:xfrm>
              <a:custGeom>
                <a:avLst/>
                <a:gdLst/>
                <a:ahLst/>
                <a:cxnLst/>
                <a:rect l="l" t="t" r="r" b="b"/>
                <a:pathLst>
                  <a:path w="3545" h="3319" extrusionOk="0">
                    <a:moveTo>
                      <a:pt x="361" y="1"/>
                    </a:moveTo>
                    <a:cubicBezTo>
                      <a:pt x="131" y="532"/>
                      <a:pt x="0" y="1109"/>
                      <a:pt x="14" y="1714"/>
                    </a:cubicBezTo>
                    <a:cubicBezTo>
                      <a:pt x="24" y="2015"/>
                      <a:pt x="80" y="2329"/>
                      <a:pt x="234" y="2629"/>
                    </a:cubicBezTo>
                    <a:cubicBezTo>
                      <a:pt x="311" y="2780"/>
                      <a:pt x="424" y="2920"/>
                      <a:pt x="561" y="3033"/>
                    </a:cubicBezTo>
                    <a:cubicBezTo>
                      <a:pt x="702" y="3147"/>
                      <a:pt x="865" y="3224"/>
                      <a:pt x="1033" y="3270"/>
                    </a:cubicBezTo>
                    <a:cubicBezTo>
                      <a:pt x="1175" y="3301"/>
                      <a:pt x="1322" y="3319"/>
                      <a:pt x="1467" y="3319"/>
                    </a:cubicBezTo>
                    <a:cubicBezTo>
                      <a:pt x="1659" y="3319"/>
                      <a:pt x="1848" y="3288"/>
                      <a:pt x="2024" y="3214"/>
                    </a:cubicBezTo>
                    <a:cubicBezTo>
                      <a:pt x="2328" y="3087"/>
                      <a:pt x="2589" y="2890"/>
                      <a:pt x="2789" y="2660"/>
                    </a:cubicBezTo>
                    <a:cubicBezTo>
                      <a:pt x="3194" y="2199"/>
                      <a:pt x="3435" y="1647"/>
                      <a:pt x="3544" y="1076"/>
                    </a:cubicBezTo>
                    <a:lnTo>
                      <a:pt x="3544" y="1076"/>
                    </a:lnTo>
                    <a:cubicBezTo>
                      <a:pt x="3234" y="1561"/>
                      <a:pt x="2900" y="2021"/>
                      <a:pt x="2502" y="2369"/>
                    </a:cubicBezTo>
                    <a:cubicBezTo>
                      <a:pt x="2191" y="2638"/>
                      <a:pt x="1829" y="2807"/>
                      <a:pt x="1468" y="2807"/>
                    </a:cubicBezTo>
                    <a:cubicBezTo>
                      <a:pt x="1368" y="2807"/>
                      <a:pt x="1268" y="2794"/>
                      <a:pt x="1170" y="2766"/>
                    </a:cubicBezTo>
                    <a:cubicBezTo>
                      <a:pt x="732" y="2676"/>
                      <a:pt x="509" y="2199"/>
                      <a:pt x="421" y="1674"/>
                    </a:cubicBezTo>
                    <a:cubicBezTo>
                      <a:pt x="335" y="1143"/>
                      <a:pt x="341" y="575"/>
                      <a:pt x="361"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9"/>
              <p:cNvSpPr/>
              <p:nvPr/>
            </p:nvSpPr>
            <p:spPr>
              <a:xfrm>
                <a:off x="4733633" y="2953772"/>
                <a:ext cx="79744" cy="79503"/>
              </a:xfrm>
              <a:custGeom>
                <a:avLst/>
                <a:gdLst/>
                <a:ahLst/>
                <a:cxnLst/>
                <a:rect l="l" t="t" r="r" b="b"/>
                <a:pathLst>
                  <a:path w="1003" h="1000" extrusionOk="0">
                    <a:moveTo>
                      <a:pt x="502" y="1"/>
                    </a:moveTo>
                    <a:cubicBezTo>
                      <a:pt x="225" y="1"/>
                      <a:pt x="1" y="224"/>
                      <a:pt x="1" y="498"/>
                    </a:cubicBezTo>
                    <a:cubicBezTo>
                      <a:pt x="1" y="775"/>
                      <a:pt x="225" y="999"/>
                      <a:pt x="502" y="999"/>
                    </a:cubicBezTo>
                    <a:cubicBezTo>
                      <a:pt x="776" y="999"/>
                      <a:pt x="1003" y="775"/>
                      <a:pt x="1003" y="498"/>
                    </a:cubicBezTo>
                    <a:cubicBezTo>
                      <a:pt x="1003" y="224"/>
                      <a:pt x="776" y="1"/>
                      <a:pt x="502"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9"/>
              <p:cNvSpPr/>
              <p:nvPr/>
            </p:nvSpPr>
            <p:spPr>
              <a:xfrm>
                <a:off x="4092587" y="2806134"/>
                <a:ext cx="79425" cy="79503"/>
              </a:xfrm>
              <a:custGeom>
                <a:avLst/>
                <a:gdLst/>
                <a:ahLst/>
                <a:cxnLst/>
                <a:rect l="l" t="t" r="r" b="b"/>
                <a:pathLst>
                  <a:path w="999" h="1000" extrusionOk="0">
                    <a:moveTo>
                      <a:pt x="498" y="0"/>
                    </a:moveTo>
                    <a:cubicBezTo>
                      <a:pt x="225" y="0"/>
                      <a:pt x="1" y="224"/>
                      <a:pt x="1" y="498"/>
                    </a:cubicBezTo>
                    <a:cubicBezTo>
                      <a:pt x="1" y="775"/>
                      <a:pt x="225" y="999"/>
                      <a:pt x="498" y="999"/>
                    </a:cubicBezTo>
                    <a:cubicBezTo>
                      <a:pt x="775" y="999"/>
                      <a:pt x="999" y="775"/>
                      <a:pt x="999" y="498"/>
                    </a:cubicBezTo>
                    <a:cubicBezTo>
                      <a:pt x="999" y="224"/>
                      <a:pt x="775" y="0"/>
                      <a:pt x="498"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9"/>
              <p:cNvSpPr/>
              <p:nvPr/>
            </p:nvSpPr>
            <p:spPr>
              <a:xfrm>
                <a:off x="4395897" y="2782919"/>
                <a:ext cx="251633" cy="169022"/>
              </a:xfrm>
              <a:custGeom>
                <a:avLst/>
                <a:gdLst/>
                <a:ahLst/>
                <a:cxnLst/>
                <a:rect l="l" t="t" r="r" b="b"/>
                <a:pathLst>
                  <a:path w="3165" h="2126" extrusionOk="0">
                    <a:moveTo>
                      <a:pt x="158" y="1"/>
                    </a:moveTo>
                    <a:cubicBezTo>
                      <a:pt x="108" y="1"/>
                      <a:pt x="55" y="33"/>
                      <a:pt x="50" y="98"/>
                    </a:cubicBezTo>
                    <a:cubicBezTo>
                      <a:pt x="0" y="964"/>
                      <a:pt x="458" y="1909"/>
                      <a:pt x="1366" y="2099"/>
                    </a:cubicBezTo>
                    <a:cubicBezTo>
                      <a:pt x="1453" y="2117"/>
                      <a:pt x="1538" y="2126"/>
                      <a:pt x="1620" y="2126"/>
                    </a:cubicBezTo>
                    <a:cubicBezTo>
                      <a:pt x="2343" y="2126"/>
                      <a:pt x="2891" y="1467"/>
                      <a:pt x="3136" y="816"/>
                    </a:cubicBezTo>
                    <a:cubicBezTo>
                      <a:pt x="3165" y="744"/>
                      <a:pt x="3105" y="696"/>
                      <a:pt x="3043" y="696"/>
                    </a:cubicBezTo>
                    <a:cubicBezTo>
                      <a:pt x="3003" y="696"/>
                      <a:pt x="2961" y="716"/>
                      <a:pt x="2943" y="764"/>
                    </a:cubicBezTo>
                    <a:cubicBezTo>
                      <a:pt x="2725" y="1348"/>
                      <a:pt x="2237" y="1918"/>
                      <a:pt x="1606" y="1918"/>
                    </a:cubicBezTo>
                    <a:cubicBezTo>
                      <a:pt x="1502" y="1918"/>
                      <a:pt x="1394" y="1903"/>
                      <a:pt x="1283" y="1869"/>
                    </a:cubicBezTo>
                    <a:cubicBezTo>
                      <a:pt x="541" y="1645"/>
                      <a:pt x="207" y="816"/>
                      <a:pt x="254" y="98"/>
                    </a:cubicBezTo>
                    <a:cubicBezTo>
                      <a:pt x="258" y="33"/>
                      <a:pt x="209" y="1"/>
                      <a:pt x="158"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1" name="Table 10"/>
          <p:cNvGraphicFramePr>
            <a:graphicFrameLocks noGrp="1"/>
          </p:cNvGraphicFramePr>
          <p:nvPr>
            <p:extLst>
              <p:ext uri="{D42A27DB-BD31-4B8C-83A1-F6EECF244321}">
                <p14:modId xmlns:p14="http://schemas.microsoft.com/office/powerpoint/2010/main" val="3340868134"/>
              </p:ext>
            </p:extLst>
          </p:nvPr>
        </p:nvGraphicFramePr>
        <p:xfrm>
          <a:off x="394852" y="1733550"/>
          <a:ext cx="8521701" cy="2514600"/>
        </p:xfrm>
        <a:graphic>
          <a:graphicData uri="http://schemas.openxmlformats.org/drawingml/2006/table">
            <a:tbl>
              <a:tblPr firstRow="1" firstCol="1" bandRow="1">
                <a:tableStyleId>{66419390-9F85-4C64-B812-83B8214D27CA}</a:tableStyleId>
              </a:tblPr>
              <a:tblGrid>
                <a:gridCol w="367148"/>
                <a:gridCol w="838200"/>
                <a:gridCol w="3581400"/>
                <a:gridCol w="3734953"/>
              </a:tblGrid>
              <a:tr h="762000">
                <a:tc gridSpan="4">
                  <a:txBody>
                    <a:bodyPr/>
                    <a:lstStyle/>
                    <a:p>
                      <a:pPr algn="ctr">
                        <a:lnSpc>
                          <a:spcPct val="115000"/>
                        </a:lnSpc>
                        <a:spcAft>
                          <a:spcPts val="0"/>
                        </a:spcAft>
                      </a:pPr>
                      <a:r>
                        <a:rPr lang="en-US" sz="2000" b="1" dirty="0">
                          <a:effectLst/>
                          <a:latin typeface="Times New Roman" pitchFamily="18" charset="0"/>
                          <a:cs typeface="Times New Roman" pitchFamily="18" charset="0"/>
                        </a:rPr>
                        <a:t>PHIẾU HỌC TẬP SỐ 2:</a:t>
                      </a:r>
                    </a:p>
                    <a:p>
                      <a:pPr algn="ctr">
                        <a:lnSpc>
                          <a:spcPct val="115000"/>
                        </a:lnSpc>
                        <a:spcAft>
                          <a:spcPts val="0"/>
                        </a:spcAft>
                      </a:pPr>
                      <a:r>
                        <a:rPr lang="en-US" sz="2000" b="1" dirty="0">
                          <a:effectLst/>
                          <a:latin typeface="Times New Roman" pitchFamily="18" charset="0"/>
                          <a:cs typeface="Times New Roman" pitchFamily="18" charset="0"/>
                        </a:rPr>
                        <a:t>NHẬN DIỆN CÁC YẾU TỐ CỦA THỂ LOẠI TRUYỆN</a:t>
                      </a:r>
                      <a:endParaRPr lang="en-US" sz="2000" b="1" dirty="0">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r>
              <a:tr h="223344">
                <a:tc rowSpan="2">
                  <a:txBody>
                    <a:bodyPr/>
                    <a:lstStyle/>
                    <a:p>
                      <a:pPr>
                        <a:lnSpc>
                          <a:spcPct val="115000"/>
                        </a:lnSpc>
                        <a:spcAft>
                          <a:spcPts val="0"/>
                        </a:spcAft>
                      </a:pPr>
                      <a:r>
                        <a:rPr lang="en-US" sz="2000" b="1">
                          <a:effectLst/>
                          <a:latin typeface="Times New Roman" pitchFamily="18" charset="0"/>
                          <a:cs typeface="Times New Roman" pitchFamily="18" charset="0"/>
                        </a:rPr>
                        <a:t>1.</a:t>
                      </a:r>
                      <a:endParaRPr lang="en-US" sz="2000" b="1">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nSpc>
                          <a:spcPct val="115000"/>
                        </a:lnSpc>
                        <a:spcAft>
                          <a:spcPts val="0"/>
                        </a:spcAft>
                      </a:pPr>
                      <a:r>
                        <a:rPr lang="en-US" sz="2000" b="1">
                          <a:effectLst/>
                          <a:latin typeface="Times New Roman" pitchFamily="18" charset="0"/>
                          <a:cs typeface="Times New Roman" pitchFamily="18" charset="0"/>
                        </a:rPr>
                        <a:t>Bối cảnh</a:t>
                      </a:r>
                      <a:endParaRPr lang="en-US" sz="2000" b="1">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000" b="1">
                          <a:effectLst/>
                          <a:latin typeface="Times New Roman" pitchFamily="18" charset="0"/>
                          <a:cs typeface="Times New Roman" pitchFamily="18" charset="0"/>
                        </a:rPr>
                        <a:t>Bối cảnh chung</a:t>
                      </a:r>
                      <a:endParaRPr lang="en-US" sz="2000" b="1">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000" b="1">
                          <a:effectLst/>
                          <a:latin typeface="Times New Roman" pitchFamily="18" charset="0"/>
                          <a:cs typeface="Times New Roman" pitchFamily="18" charset="0"/>
                        </a:rPr>
                        <a:t> </a:t>
                      </a:r>
                      <a:endParaRPr lang="en-US" sz="2000" b="1">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223344">
                <a:tc vMerge="1">
                  <a:txBody>
                    <a:bodyPr/>
                    <a:lstStyle/>
                    <a:p>
                      <a:endParaRPr lang="en-US"/>
                    </a:p>
                  </a:txBody>
                  <a:tcPr/>
                </a:tc>
                <a:tc vMerge="1">
                  <a:txBody>
                    <a:bodyPr/>
                    <a:lstStyle/>
                    <a:p>
                      <a:endParaRPr lang="en-US"/>
                    </a:p>
                  </a:txBody>
                  <a:tcPr/>
                </a:tc>
                <a:tc>
                  <a:txBody>
                    <a:bodyPr/>
                    <a:lstStyle/>
                    <a:p>
                      <a:pPr>
                        <a:lnSpc>
                          <a:spcPct val="115000"/>
                        </a:lnSpc>
                        <a:spcAft>
                          <a:spcPts val="0"/>
                        </a:spcAft>
                      </a:pPr>
                      <a:r>
                        <a:rPr lang="en-US" sz="2000" b="1">
                          <a:effectLst/>
                          <a:latin typeface="Times New Roman" pitchFamily="18" charset="0"/>
                          <a:cs typeface="Times New Roman" pitchFamily="18" charset="0"/>
                        </a:rPr>
                        <a:t>Bối cảnh riêng</a:t>
                      </a:r>
                      <a:endParaRPr lang="en-US" sz="2000" b="1">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000" b="1">
                          <a:effectLst/>
                          <a:latin typeface="Times New Roman" pitchFamily="18" charset="0"/>
                          <a:cs typeface="Times New Roman" pitchFamily="18" charset="0"/>
                        </a:rPr>
                        <a:t> </a:t>
                      </a:r>
                      <a:endParaRPr lang="en-US" sz="2000" b="1">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223344">
                <a:tc>
                  <a:txBody>
                    <a:bodyPr/>
                    <a:lstStyle/>
                    <a:p>
                      <a:pPr>
                        <a:lnSpc>
                          <a:spcPct val="115000"/>
                        </a:lnSpc>
                        <a:spcAft>
                          <a:spcPts val="0"/>
                        </a:spcAft>
                      </a:pPr>
                      <a:r>
                        <a:rPr lang="en-US" sz="2000" b="1">
                          <a:effectLst/>
                          <a:latin typeface="Times New Roman" pitchFamily="18" charset="0"/>
                          <a:cs typeface="Times New Roman" pitchFamily="18" charset="0"/>
                        </a:rPr>
                        <a:t>2.</a:t>
                      </a:r>
                      <a:endParaRPr lang="en-US" sz="2000" b="1">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nSpc>
                          <a:spcPct val="115000"/>
                        </a:lnSpc>
                        <a:spcAft>
                          <a:spcPts val="0"/>
                        </a:spcAft>
                      </a:pPr>
                      <a:r>
                        <a:rPr lang="en-US" sz="2000" b="1">
                          <a:effectLst/>
                          <a:latin typeface="Times New Roman" pitchFamily="18" charset="0"/>
                          <a:cs typeface="Times New Roman" pitchFamily="18" charset="0"/>
                        </a:rPr>
                        <a:t>Nhân vật</a:t>
                      </a:r>
                      <a:endParaRPr lang="en-US" sz="2000" b="1">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a:p>
                  </a:txBody>
                  <a:tcPr/>
                </a:tc>
                <a:tc>
                  <a:txBody>
                    <a:bodyPr/>
                    <a:lstStyle/>
                    <a:p>
                      <a:pPr>
                        <a:lnSpc>
                          <a:spcPct val="115000"/>
                        </a:lnSpc>
                        <a:spcAft>
                          <a:spcPts val="0"/>
                        </a:spcAft>
                      </a:pPr>
                      <a:r>
                        <a:rPr lang="en-US" sz="2000" b="1">
                          <a:effectLst/>
                          <a:latin typeface="Times New Roman" pitchFamily="18" charset="0"/>
                          <a:cs typeface="Times New Roman" pitchFamily="18" charset="0"/>
                        </a:rPr>
                        <a:t> </a:t>
                      </a:r>
                      <a:endParaRPr lang="en-US" sz="2000" b="1">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223344">
                <a:tc>
                  <a:txBody>
                    <a:bodyPr/>
                    <a:lstStyle/>
                    <a:p>
                      <a:pPr>
                        <a:lnSpc>
                          <a:spcPct val="115000"/>
                        </a:lnSpc>
                        <a:spcAft>
                          <a:spcPts val="0"/>
                        </a:spcAft>
                      </a:pPr>
                      <a:r>
                        <a:rPr lang="en-US" sz="2000" b="1">
                          <a:effectLst/>
                          <a:latin typeface="Times New Roman" pitchFamily="18" charset="0"/>
                          <a:cs typeface="Times New Roman" pitchFamily="18" charset="0"/>
                        </a:rPr>
                        <a:t>3.</a:t>
                      </a:r>
                      <a:endParaRPr lang="en-US" sz="2000" b="1">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nSpc>
                          <a:spcPct val="115000"/>
                        </a:lnSpc>
                        <a:spcAft>
                          <a:spcPts val="0"/>
                        </a:spcAft>
                      </a:pPr>
                      <a:r>
                        <a:rPr lang="en-US" sz="2000" b="1">
                          <a:effectLst/>
                          <a:latin typeface="Times New Roman" pitchFamily="18" charset="0"/>
                          <a:cs typeface="Times New Roman" pitchFamily="18" charset="0"/>
                        </a:rPr>
                        <a:t>Sự kiện (Các sự việc chính)</a:t>
                      </a:r>
                      <a:endParaRPr lang="en-US" sz="2000" b="1">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a:p>
                  </a:txBody>
                  <a:tcPr/>
                </a:tc>
                <a:tc>
                  <a:txBody>
                    <a:bodyPr/>
                    <a:lstStyle/>
                    <a:p>
                      <a:pPr>
                        <a:lnSpc>
                          <a:spcPct val="115000"/>
                        </a:lnSpc>
                        <a:spcAft>
                          <a:spcPts val="0"/>
                        </a:spcAft>
                      </a:pPr>
                      <a:r>
                        <a:rPr lang="en-US" sz="2000" b="1">
                          <a:effectLst/>
                          <a:latin typeface="Times New Roman" pitchFamily="18" charset="0"/>
                          <a:cs typeface="Times New Roman" pitchFamily="18" charset="0"/>
                        </a:rPr>
                        <a:t> </a:t>
                      </a:r>
                      <a:endParaRPr lang="en-US" sz="2000" b="1">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223344">
                <a:tc>
                  <a:txBody>
                    <a:bodyPr/>
                    <a:lstStyle/>
                    <a:p>
                      <a:pPr>
                        <a:lnSpc>
                          <a:spcPct val="115000"/>
                        </a:lnSpc>
                        <a:spcAft>
                          <a:spcPts val="0"/>
                        </a:spcAft>
                      </a:pPr>
                      <a:r>
                        <a:rPr lang="en-US" sz="2000" b="1">
                          <a:effectLst/>
                          <a:latin typeface="Times New Roman" pitchFamily="18" charset="0"/>
                          <a:cs typeface="Times New Roman" pitchFamily="18" charset="0"/>
                        </a:rPr>
                        <a:t>4.</a:t>
                      </a:r>
                      <a:endParaRPr lang="en-US" sz="2000" b="1">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nSpc>
                          <a:spcPct val="115000"/>
                        </a:lnSpc>
                        <a:spcAft>
                          <a:spcPts val="0"/>
                        </a:spcAft>
                      </a:pPr>
                      <a:r>
                        <a:rPr lang="en-US" sz="2000" b="1">
                          <a:effectLst/>
                          <a:latin typeface="Times New Roman" pitchFamily="18" charset="0"/>
                          <a:cs typeface="Times New Roman" pitchFamily="18" charset="0"/>
                        </a:rPr>
                        <a:t>Ngôi kể- Tác dụng của ngôi kể</a:t>
                      </a:r>
                      <a:endParaRPr lang="en-US" sz="2000" b="1">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a:p>
                  </a:txBody>
                  <a:tcPr/>
                </a:tc>
                <a:tc>
                  <a:txBody>
                    <a:bodyPr/>
                    <a:lstStyle/>
                    <a:p>
                      <a:pPr>
                        <a:lnSpc>
                          <a:spcPct val="115000"/>
                        </a:lnSpc>
                        <a:spcAft>
                          <a:spcPts val="0"/>
                        </a:spcAft>
                      </a:pPr>
                      <a:r>
                        <a:rPr lang="en-US" sz="2000" b="1" dirty="0">
                          <a:effectLst/>
                          <a:latin typeface="Times New Roman" pitchFamily="18" charset="0"/>
                          <a:cs typeface="Times New Roman" pitchFamily="18" charset="0"/>
                        </a:rPr>
                        <a:t> </a:t>
                      </a:r>
                      <a:endParaRPr lang="en-US" sz="2000" b="1" dirty="0">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12" name="Rectangle 1"/>
          <p:cNvSpPr>
            <a:spLocks noChangeArrowheads="1"/>
          </p:cNvSpPr>
          <p:nvPr/>
        </p:nvSpPr>
        <p:spPr bwMode="auto">
          <a:xfrm>
            <a:off x="325994" y="-5713"/>
            <a:ext cx="8589406"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Phiếu</a:t>
            </a:r>
            <a:r>
              <a:rPr kumimoji="0" lang="en-US" sz="20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số</a:t>
            </a:r>
            <a:r>
              <a:rPr kumimoji="0" lang="en-US" sz="20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2: </a:t>
            </a:r>
            <a:r>
              <a:rPr kumimoji="0" lang="en-US" sz="20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Nhận</a:t>
            </a:r>
            <a:r>
              <a:rPr kumimoji="0" lang="en-US" sz="20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diện</a:t>
            </a:r>
            <a:r>
              <a:rPr kumimoji="0" lang="en-US" sz="20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các</a:t>
            </a:r>
            <a:r>
              <a:rPr kumimoji="0" lang="en-US" sz="20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yếu</a:t>
            </a:r>
            <a:r>
              <a:rPr kumimoji="0" lang="en-US" sz="20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tố</a:t>
            </a:r>
            <a:r>
              <a:rPr kumimoji="0" lang="en-US" sz="20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của</a:t>
            </a:r>
            <a:r>
              <a:rPr kumimoji="0" lang="en-US" sz="20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thể</a:t>
            </a:r>
            <a:r>
              <a:rPr kumimoji="0" lang="en-US" sz="20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loại</a:t>
            </a:r>
            <a:r>
              <a:rPr kumimoji="0" lang="en-US" sz="20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truyện</a:t>
            </a:r>
            <a:endParaRPr kumimoji="0" lang="en-US" sz="20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Dựa</a:t>
            </a:r>
            <a:r>
              <a:rPr kumimoji="0" lang="en-US" sz="20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vào</a:t>
            </a:r>
            <a:r>
              <a:rPr kumimoji="0" lang="en-US" sz="20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văn</a:t>
            </a:r>
            <a:r>
              <a:rPr kumimoji="0" lang="en-US" sz="20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bản</a:t>
            </a:r>
            <a:r>
              <a:rPr kumimoji="0" lang="en-US" sz="20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hãy</a:t>
            </a:r>
            <a:r>
              <a:rPr kumimoji="0" lang="en-US" sz="20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tìm</a:t>
            </a:r>
            <a:r>
              <a:rPr kumimoji="0" lang="en-US" sz="20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các</a:t>
            </a:r>
            <a:r>
              <a:rPr kumimoji="0" lang="en-US" sz="20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chi </a:t>
            </a:r>
            <a:r>
              <a:rPr kumimoji="0" lang="en-US" sz="20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tiết</a:t>
            </a:r>
            <a:r>
              <a:rPr kumimoji="0" lang="en-US" sz="20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cụ</a:t>
            </a:r>
            <a:r>
              <a:rPr kumimoji="0" lang="en-US" sz="20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thể</a:t>
            </a:r>
            <a:r>
              <a:rPr kumimoji="0" lang="en-US" sz="20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hóa</a:t>
            </a:r>
            <a:r>
              <a:rPr kumimoji="0" lang="en-US" sz="20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các</a:t>
            </a:r>
            <a:r>
              <a:rPr kumimoji="0" lang="en-US" sz="20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yếu</a:t>
            </a:r>
            <a:r>
              <a:rPr kumimoji="0" lang="en-US" sz="20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tố</a:t>
            </a:r>
            <a:r>
              <a:rPr kumimoji="0" lang="en-US" sz="20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sau</a:t>
            </a:r>
            <a:r>
              <a:rPr kumimoji="0" lang="en-US" sz="20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a:t>
            </a:r>
            <a:endParaRPr kumimoji="0" lang="en-US" sz="2000" b="0" i="0" u="none" strike="noStrike" cap="none" normalizeH="0" baseline="0" dirty="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54"/>
        <p:cNvGrpSpPr/>
        <p:nvPr/>
      </p:nvGrpSpPr>
      <p:grpSpPr>
        <a:xfrm>
          <a:off x="0" y="0"/>
          <a:ext cx="0" cy="0"/>
          <a:chOff x="0" y="0"/>
          <a:chExt cx="0" cy="0"/>
        </a:xfrm>
      </p:grpSpPr>
      <p:sp>
        <p:nvSpPr>
          <p:cNvPr id="555" name="Google Shape;555;p29"/>
          <p:cNvSpPr/>
          <p:nvPr/>
        </p:nvSpPr>
        <p:spPr>
          <a:xfrm>
            <a:off x="7739044" y="4552950"/>
            <a:ext cx="1402977" cy="533535"/>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 name="Google Shape;566;p29"/>
          <p:cNvGrpSpPr/>
          <p:nvPr/>
        </p:nvGrpSpPr>
        <p:grpSpPr>
          <a:xfrm>
            <a:off x="-56486" y="-33037"/>
            <a:ext cx="1110882" cy="762608"/>
            <a:chOff x="2981705" y="1619574"/>
            <a:chExt cx="3194949" cy="2291139"/>
          </a:xfrm>
        </p:grpSpPr>
        <p:grpSp>
          <p:nvGrpSpPr>
            <p:cNvPr id="567" name="Google Shape;567;p29"/>
            <p:cNvGrpSpPr/>
            <p:nvPr/>
          </p:nvGrpSpPr>
          <p:grpSpPr>
            <a:xfrm>
              <a:off x="2981705" y="1619574"/>
              <a:ext cx="3194949" cy="2291139"/>
              <a:chOff x="2981705" y="1619574"/>
              <a:chExt cx="3194949" cy="2291139"/>
            </a:xfrm>
          </p:grpSpPr>
          <p:sp>
            <p:nvSpPr>
              <p:cNvPr id="568" name="Google Shape;568;p29"/>
              <p:cNvSpPr/>
              <p:nvPr/>
            </p:nvSpPr>
            <p:spPr>
              <a:xfrm>
                <a:off x="3727450" y="1920638"/>
                <a:ext cx="1688920" cy="1689010"/>
              </a:xfrm>
              <a:custGeom>
                <a:avLst/>
                <a:gdLst/>
                <a:ahLst/>
                <a:cxnLst/>
                <a:rect l="l" t="t" r="r" b="b"/>
                <a:pathLst>
                  <a:path w="18759" h="18760" extrusionOk="0">
                    <a:moveTo>
                      <a:pt x="9379" y="1"/>
                    </a:moveTo>
                    <a:cubicBezTo>
                      <a:pt x="4198" y="1"/>
                      <a:pt x="0" y="4200"/>
                      <a:pt x="0" y="9380"/>
                    </a:cubicBezTo>
                    <a:cubicBezTo>
                      <a:pt x="0" y="14561"/>
                      <a:pt x="4198" y="18759"/>
                      <a:pt x="9379" y="18759"/>
                    </a:cubicBezTo>
                    <a:cubicBezTo>
                      <a:pt x="14560" y="18759"/>
                      <a:pt x="18759" y="14561"/>
                      <a:pt x="18759" y="9380"/>
                    </a:cubicBezTo>
                    <a:cubicBezTo>
                      <a:pt x="18759" y="4200"/>
                      <a:pt x="14560" y="1"/>
                      <a:pt x="9379"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 name="Google Shape;569;p29"/>
              <p:cNvGrpSpPr/>
              <p:nvPr/>
            </p:nvGrpSpPr>
            <p:grpSpPr>
              <a:xfrm>
                <a:off x="2981705" y="1619574"/>
                <a:ext cx="3194949" cy="2291139"/>
                <a:chOff x="6646898" y="3473600"/>
                <a:chExt cx="862730" cy="618675"/>
              </a:xfrm>
            </p:grpSpPr>
            <p:sp>
              <p:nvSpPr>
                <p:cNvPr id="570" name="Google Shape;570;p29"/>
                <p:cNvSpPr/>
                <p:nvPr/>
              </p:nvSpPr>
              <p:spPr>
                <a:xfrm>
                  <a:off x="7275300" y="3585125"/>
                  <a:ext cx="49800" cy="40650"/>
                </a:xfrm>
                <a:custGeom>
                  <a:avLst/>
                  <a:gdLst/>
                  <a:ahLst/>
                  <a:cxnLst/>
                  <a:rect l="l" t="t" r="r" b="b"/>
                  <a:pathLst>
                    <a:path w="1992" h="1626" extrusionOk="0">
                      <a:moveTo>
                        <a:pt x="1519" y="1"/>
                      </a:moveTo>
                      <a:cubicBezTo>
                        <a:pt x="1452" y="1"/>
                        <a:pt x="1386" y="18"/>
                        <a:pt x="1327" y="56"/>
                      </a:cubicBezTo>
                      <a:cubicBezTo>
                        <a:pt x="947" y="310"/>
                        <a:pt x="592" y="601"/>
                        <a:pt x="275" y="935"/>
                      </a:cubicBezTo>
                      <a:cubicBezTo>
                        <a:pt x="0" y="1223"/>
                        <a:pt x="273" y="1625"/>
                        <a:pt x="576" y="1625"/>
                      </a:cubicBezTo>
                      <a:cubicBezTo>
                        <a:pt x="667" y="1625"/>
                        <a:pt x="761" y="1589"/>
                        <a:pt x="843" y="1503"/>
                      </a:cubicBezTo>
                      <a:cubicBezTo>
                        <a:pt x="1113" y="1219"/>
                        <a:pt x="1408" y="968"/>
                        <a:pt x="1735" y="751"/>
                      </a:cubicBezTo>
                      <a:cubicBezTo>
                        <a:pt x="1915" y="631"/>
                        <a:pt x="1992" y="397"/>
                        <a:pt x="1878" y="200"/>
                      </a:cubicBezTo>
                      <a:cubicBezTo>
                        <a:pt x="1808" y="80"/>
                        <a:pt x="1663" y="1"/>
                        <a:pt x="1519"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9"/>
                <p:cNvSpPr/>
                <p:nvPr/>
              </p:nvSpPr>
              <p:spPr>
                <a:xfrm rot="-298937">
                  <a:off x="7324139" y="3651792"/>
                  <a:ext cx="173841" cy="37286"/>
                </a:xfrm>
                <a:custGeom>
                  <a:avLst/>
                  <a:gdLst/>
                  <a:ahLst/>
                  <a:cxnLst/>
                  <a:rect l="l" t="t" r="r" b="b"/>
                  <a:pathLst>
                    <a:path w="2583" h="1322" extrusionOk="0">
                      <a:moveTo>
                        <a:pt x="2011" y="1"/>
                      </a:moveTo>
                      <a:cubicBezTo>
                        <a:pt x="1977" y="1"/>
                        <a:pt x="1941" y="5"/>
                        <a:pt x="1904" y="14"/>
                      </a:cubicBezTo>
                      <a:cubicBezTo>
                        <a:pt x="1370" y="147"/>
                        <a:pt x="852" y="318"/>
                        <a:pt x="341" y="525"/>
                      </a:cubicBezTo>
                      <a:cubicBezTo>
                        <a:pt x="141" y="608"/>
                        <a:pt x="0" y="792"/>
                        <a:pt x="60" y="1019"/>
                      </a:cubicBezTo>
                      <a:cubicBezTo>
                        <a:pt x="102" y="1176"/>
                        <a:pt x="274" y="1321"/>
                        <a:pt x="446" y="1321"/>
                      </a:cubicBezTo>
                      <a:cubicBezTo>
                        <a:pt x="483" y="1321"/>
                        <a:pt x="520" y="1315"/>
                        <a:pt x="555" y="1300"/>
                      </a:cubicBezTo>
                      <a:cubicBezTo>
                        <a:pt x="1066" y="1092"/>
                        <a:pt x="1583" y="922"/>
                        <a:pt x="2118" y="792"/>
                      </a:cubicBezTo>
                      <a:cubicBezTo>
                        <a:pt x="2582" y="674"/>
                        <a:pt x="2436" y="1"/>
                        <a:pt x="2011"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9"/>
                <p:cNvSpPr/>
                <p:nvPr/>
              </p:nvSpPr>
              <p:spPr>
                <a:xfrm>
                  <a:off x="7338025" y="3762300"/>
                  <a:ext cx="82625" cy="22950"/>
                </a:xfrm>
                <a:custGeom>
                  <a:avLst/>
                  <a:gdLst/>
                  <a:ahLst/>
                  <a:cxnLst/>
                  <a:rect l="l" t="t" r="r" b="b"/>
                  <a:pathLst>
                    <a:path w="3305" h="918" extrusionOk="0">
                      <a:moveTo>
                        <a:pt x="947" y="0"/>
                      </a:moveTo>
                      <a:cubicBezTo>
                        <a:pt x="805" y="0"/>
                        <a:pt x="662" y="3"/>
                        <a:pt x="519" y="8"/>
                      </a:cubicBezTo>
                      <a:cubicBezTo>
                        <a:pt x="9" y="27"/>
                        <a:pt x="1" y="813"/>
                        <a:pt x="503" y="813"/>
                      </a:cubicBezTo>
                      <a:cubicBezTo>
                        <a:pt x="508" y="813"/>
                        <a:pt x="513" y="813"/>
                        <a:pt x="519" y="813"/>
                      </a:cubicBezTo>
                      <a:cubicBezTo>
                        <a:pt x="681" y="806"/>
                        <a:pt x="842" y="803"/>
                        <a:pt x="1004" y="803"/>
                      </a:cubicBezTo>
                      <a:cubicBezTo>
                        <a:pt x="1539" y="803"/>
                        <a:pt x="2072" y="838"/>
                        <a:pt x="2603" y="913"/>
                      </a:cubicBezTo>
                      <a:cubicBezTo>
                        <a:pt x="2626" y="916"/>
                        <a:pt x="2648" y="918"/>
                        <a:pt x="2669" y="918"/>
                      </a:cubicBezTo>
                      <a:cubicBezTo>
                        <a:pt x="3128" y="918"/>
                        <a:pt x="3305" y="208"/>
                        <a:pt x="2816" y="138"/>
                      </a:cubicBezTo>
                      <a:cubicBezTo>
                        <a:pt x="2193" y="48"/>
                        <a:pt x="1573" y="0"/>
                        <a:pt x="947"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9"/>
                <p:cNvSpPr/>
                <p:nvPr/>
              </p:nvSpPr>
              <p:spPr>
                <a:xfrm rot="548653">
                  <a:off x="7309272" y="3868851"/>
                  <a:ext cx="198575" cy="38300"/>
                </a:xfrm>
                <a:custGeom>
                  <a:avLst/>
                  <a:gdLst/>
                  <a:ahLst/>
                  <a:cxnLst/>
                  <a:rect l="l" t="t" r="r" b="b"/>
                  <a:pathLst>
                    <a:path w="2648" h="1291" extrusionOk="0">
                      <a:moveTo>
                        <a:pt x="600" y="1"/>
                      </a:moveTo>
                      <a:cubicBezTo>
                        <a:pt x="162" y="1"/>
                        <a:pt x="1" y="689"/>
                        <a:pt x="477" y="786"/>
                      </a:cubicBezTo>
                      <a:cubicBezTo>
                        <a:pt x="998" y="892"/>
                        <a:pt x="1508" y="1039"/>
                        <a:pt x="1997" y="1247"/>
                      </a:cubicBezTo>
                      <a:cubicBezTo>
                        <a:pt x="2066" y="1275"/>
                        <a:pt x="2138" y="1291"/>
                        <a:pt x="2208" y="1291"/>
                      </a:cubicBezTo>
                      <a:cubicBezTo>
                        <a:pt x="2341" y="1291"/>
                        <a:pt x="2465" y="1234"/>
                        <a:pt x="2544" y="1103"/>
                      </a:cubicBezTo>
                      <a:cubicBezTo>
                        <a:pt x="2648" y="932"/>
                        <a:pt x="2601" y="635"/>
                        <a:pt x="2401" y="551"/>
                      </a:cubicBezTo>
                      <a:cubicBezTo>
                        <a:pt x="1846" y="317"/>
                        <a:pt x="1282" y="131"/>
                        <a:pt x="691" y="10"/>
                      </a:cubicBezTo>
                      <a:cubicBezTo>
                        <a:pt x="659" y="4"/>
                        <a:pt x="629" y="1"/>
                        <a:pt x="600"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9"/>
                <p:cNvSpPr/>
                <p:nvPr/>
              </p:nvSpPr>
              <p:spPr>
                <a:xfrm>
                  <a:off x="7288225" y="3942050"/>
                  <a:ext cx="74400" cy="41075"/>
                </a:xfrm>
                <a:custGeom>
                  <a:avLst/>
                  <a:gdLst/>
                  <a:ahLst/>
                  <a:cxnLst/>
                  <a:rect l="l" t="t" r="r" b="b"/>
                  <a:pathLst>
                    <a:path w="2976" h="1643" extrusionOk="0">
                      <a:moveTo>
                        <a:pt x="531" y="0"/>
                      </a:moveTo>
                      <a:cubicBezTo>
                        <a:pt x="135" y="0"/>
                        <a:pt x="0" y="655"/>
                        <a:pt x="446" y="797"/>
                      </a:cubicBezTo>
                      <a:cubicBezTo>
                        <a:pt x="1060" y="998"/>
                        <a:pt x="1635" y="1258"/>
                        <a:pt x="2190" y="1585"/>
                      </a:cubicBezTo>
                      <a:cubicBezTo>
                        <a:pt x="2259" y="1625"/>
                        <a:pt x="2327" y="1643"/>
                        <a:pt x="2391" y="1643"/>
                      </a:cubicBezTo>
                      <a:cubicBezTo>
                        <a:pt x="2743" y="1643"/>
                        <a:pt x="2976" y="1114"/>
                        <a:pt x="2597" y="890"/>
                      </a:cubicBezTo>
                      <a:cubicBezTo>
                        <a:pt x="1982" y="530"/>
                        <a:pt x="1338" y="243"/>
                        <a:pt x="660" y="22"/>
                      </a:cubicBezTo>
                      <a:cubicBezTo>
                        <a:pt x="614" y="7"/>
                        <a:pt x="571" y="0"/>
                        <a:pt x="531"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9"/>
                <p:cNvSpPr/>
                <p:nvPr/>
              </p:nvSpPr>
              <p:spPr>
                <a:xfrm>
                  <a:off x="7201750" y="4016475"/>
                  <a:ext cx="47050" cy="50375"/>
                </a:xfrm>
                <a:custGeom>
                  <a:avLst/>
                  <a:gdLst/>
                  <a:ahLst/>
                  <a:cxnLst/>
                  <a:rect l="l" t="t" r="r" b="b"/>
                  <a:pathLst>
                    <a:path w="1882" h="2015" extrusionOk="0">
                      <a:moveTo>
                        <a:pt x="466" y="0"/>
                      </a:moveTo>
                      <a:cubicBezTo>
                        <a:pt x="403" y="0"/>
                        <a:pt x="338" y="17"/>
                        <a:pt x="275" y="54"/>
                      </a:cubicBezTo>
                      <a:cubicBezTo>
                        <a:pt x="107" y="155"/>
                        <a:pt x="1" y="432"/>
                        <a:pt x="130" y="606"/>
                      </a:cubicBezTo>
                      <a:cubicBezTo>
                        <a:pt x="438" y="1010"/>
                        <a:pt x="749" y="1414"/>
                        <a:pt x="1056" y="1815"/>
                      </a:cubicBezTo>
                      <a:cubicBezTo>
                        <a:pt x="1146" y="1935"/>
                        <a:pt x="1275" y="2014"/>
                        <a:pt x="1413" y="2014"/>
                      </a:cubicBezTo>
                      <a:cubicBezTo>
                        <a:pt x="1476" y="2014"/>
                        <a:pt x="1540" y="1998"/>
                        <a:pt x="1604" y="1962"/>
                      </a:cubicBezTo>
                      <a:cubicBezTo>
                        <a:pt x="1774" y="1861"/>
                        <a:pt x="1881" y="1585"/>
                        <a:pt x="1751" y="1411"/>
                      </a:cubicBezTo>
                      <a:cubicBezTo>
                        <a:pt x="1440" y="1007"/>
                        <a:pt x="1133" y="603"/>
                        <a:pt x="825" y="198"/>
                      </a:cubicBezTo>
                      <a:cubicBezTo>
                        <a:pt x="736" y="81"/>
                        <a:pt x="606" y="0"/>
                        <a:pt x="466"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9"/>
                <p:cNvSpPr/>
                <p:nvPr/>
              </p:nvSpPr>
              <p:spPr>
                <a:xfrm>
                  <a:off x="7084750" y="4041000"/>
                  <a:ext cx="25250" cy="51275"/>
                </a:xfrm>
                <a:custGeom>
                  <a:avLst/>
                  <a:gdLst/>
                  <a:ahLst/>
                  <a:cxnLst/>
                  <a:rect l="l" t="t" r="r" b="b"/>
                  <a:pathLst>
                    <a:path w="1010" h="2051" extrusionOk="0">
                      <a:moveTo>
                        <a:pt x="520" y="1"/>
                      </a:moveTo>
                      <a:cubicBezTo>
                        <a:pt x="362" y="1"/>
                        <a:pt x="208" y="87"/>
                        <a:pt x="158" y="286"/>
                      </a:cubicBezTo>
                      <a:cubicBezTo>
                        <a:pt x="45" y="737"/>
                        <a:pt x="1" y="1201"/>
                        <a:pt x="37" y="1666"/>
                      </a:cubicBezTo>
                      <a:cubicBezTo>
                        <a:pt x="59" y="1922"/>
                        <a:pt x="272" y="2050"/>
                        <a:pt x="474" y="2050"/>
                      </a:cubicBezTo>
                      <a:cubicBezTo>
                        <a:pt x="675" y="2050"/>
                        <a:pt x="864" y="1923"/>
                        <a:pt x="842" y="1666"/>
                      </a:cubicBezTo>
                      <a:cubicBezTo>
                        <a:pt x="809" y="1268"/>
                        <a:pt x="836" y="888"/>
                        <a:pt x="933" y="500"/>
                      </a:cubicBezTo>
                      <a:cubicBezTo>
                        <a:pt x="1009" y="198"/>
                        <a:pt x="759" y="1"/>
                        <a:pt x="520"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9"/>
                <p:cNvSpPr/>
                <p:nvPr/>
              </p:nvSpPr>
              <p:spPr>
                <a:xfrm>
                  <a:off x="7216275" y="3524425"/>
                  <a:ext cx="32950" cy="46050"/>
                </a:xfrm>
                <a:custGeom>
                  <a:avLst/>
                  <a:gdLst/>
                  <a:ahLst/>
                  <a:cxnLst/>
                  <a:rect l="l" t="t" r="r" b="b"/>
                  <a:pathLst>
                    <a:path w="1318" h="1842" extrusionOk="0">
                      <a:moveTo>
                        <a:pt x="881" y="1"/>
                      </a:moveTo>
                      <a:cubicBezTo>
                        <a:pt x="739" y="1"/>
                        <a:pt x="592" y="65"/>
                        <a:pt x="535" y="196"/>
                      </a:cubicBezTo>
                      <a:cubicBezTo>
                        <a:pt x="385" y="544"/>
                        <a:pt x="235" y="891"/>
                        <a:pt x="84" y="1238"/>
                      </a:cubicBezTo>
                      <a:cubicBezTo>
                        <a:pt x="1" y="1439"/>
                        <a:pt x="27" y="1670"/>
                        <a:pt x="228" y="1790"/>
                      </a:cubicBezTo>
                      <a:cubicBezTo>
                        <a:pt x="286" y="1824"/>
                        <a:pt x="359" y="1842"/>
                        <a:pt x="434" y="1842"/>
                      </a:cubicBezTo>
                      <a:cubicBezTo>
                        <a:pt x="576" y="1842"/>
                        <a:pt x="722" y="1778"/>
                        <a:pt x="779" y="1646"/>
                      </a:cubicBezTo>
                      <a:cubicBezTo>
                        <a:pt x="929" y="1299"/>
                        <a:pt x="1080" y="951"/>
                        <a:pt x="1230" y="600"/>
                      </a:cubicBezTo>
                      <a:cubicBezTo>
                        <a:pt x="1317" y="404"/>
                        <a:pt x="1290" y="170"/>
                        <a:pt x="1086" y="53"/>
                      </a:cubicBezTo>
                      <a:cubicBezTo>
                        <a:pt x="1028" y="18"/>
                        <a:pt x="955" y="1"/>
                        <a:pt x="881"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9"/>
                <p:cNvSpPr/>
                <p:nvPr/>
              </p:nvSpPr>
              <p:spPr>
                <a:xfrm>
                  <a:off x="7125250" y="3473600"/>
                  <a:ext cx="30525" cy="54700"/>
                </a:xfrm>
                <a:custGeom>
                  <a:avLst/>
                  <a:gdLst/>
                  <a:ahLst/>
                  <a:cxnLst/>
                  <a:rect l="l" t="t" r="r" b="b"/>
                  <a:pathLst>
                    <a:path w="1221" h="2188" extrusionOk="0">
                      <a:moveTo>
                        <a:pt x="543" y="0"/>
                      </a:moveTo>
                      <a:cubicBezTo>
                        <a:pt x="280" y="0"/>
                        <a:pt x="1" y="293"/>
                        <a:pt x="155" y="613"/>
                      </a:cubicBezTo>
                      <a:cubicBezTo>
                        <a:pt x="335" y="987"/>
                        <a:pt x="412" y="1384"/>
                        <a:pt x="409" y="1799"/>
                      </a:cubicBezTo>
                      <a:cubicBezTo>
                        <a:pt x="404" y="2058"/>
                        <a:pt x="602" y="2187"/>
                        <a:pt x="803" y="2187"/>
                      </a:cubicBezTo>
                      <a:cubicBezTo>
                        <a:pt x="1004" y="2187"/>
                        <a:pt x="1207" y="2058"/>
                        <a:pt x="1210" y="1799"/>
                      </a:cubicBezTo>
                      <a:cubicBezTo>
                        <a:pt x="1220" y="1241"/>
                        <a:pt x="1090" y="709"/>
                        <a:pt x="850" y="205"/>
                      </a:cubicBezTo>
                      <a:cubicBezTo>
                        <a:pt x="779" y="60"/>
                        <a:pt x="663" y="0"/>
                        <a:pt x="543"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9"/>
                <p:cNvSpPr/>
                <p:nvPr/>
              </p:nvSpPr>
              <p:spPr>
                <a:xfrm>
                  <a:off x="7008325" y="3478650"/>
                  <a:ext cx="31600" cy="52575"/>
                </a:xfrm>
                <a:custGeom>
                  <a:avLst/>
                  <a:gdLst/>
                  <a:ahLst/>
                  <a:cxnLst/>
                  <a:rect l="l" t="t" r="r" b="b"/>
                  <a:pathLst>
                    <a:path w="1264" h="2103" extrusionOk="0">
                      <a:moveTo>
                        <a:pt x="490" y="1"/>
                      </a:moveTo>
                      <a:cubicBezTo>
                        <a:pt x="250" y="1"/>
                        <a:pt x="0" y="198"/>
                        <a:pt x="79" y="501"/>
                      </a:cubicBezTo>
                      <a:cubicBezTo>
                        <a:pt x="189" y="939"/>
                        <a:pt x="299" y="1376"/>
                        <a:pt x="412" y="1817"/>
                      </a:cubicBezTo>
                      <a:cubicBezTo>
                        <a:pt x="463" y="2016"/>
                        <a:pt x="616" y="2103"/>
                        <a:pt x="774" y="2103"/>
                      </a:cubicBezTo>
                      <a:cubicBezTo>
                        <a:pt x="1013" y="2103"/>
                        <a:pt x="1264" y="1905"/>
                        <a:pt x="1187" y="1603"/>
                      </a:cubicBezTo>
                      <a:cubicBezTo>
                        <a:pt x="1074" y="1162"/>
                        <a:pt x="964" y="725"/>
                        <a:pt x="853" y="287"/>
                      </a:cubicBezTo>
                      <a:cubicBezTo>
                        <a:pt x="803" y="87"/>
                        <a:pt x="649" y="1"/>
                        <a:pt x="490"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9"/>
                <p:cNvSpPr/>
                <p:nvPr/>
              </p:nvSpPr>
              <p:spPr>
                <a:xfrm>
                  <a:off x="6882000" y="3539175"/>
                  <a:ext cx="59975" cy="47975"/>
                </a:xfrm>
                <a:custGeom>
                  <a:avLst/>
                  <a:gdLst/>
                  <a:ahLst/>
                  <a:cxnLst/>
                  <a:rect l="l" t="t" r="r" b="b"/>
                  <a:pathLst>
                    <a:path w="2399" h="1919" extrusionOk="0">
                      <a:moveTo>
                        <a:pt x="586" y="1"/>
                      </a:moveTo>
                      <a:cubicBezTo>
                        <a:pt x="278" y="1"/>
                        <a:pt x="1" y="404"/>
                        <a:pt x="285" y="685"/>
                      </a:cubicBezTo>
                      <a:cubicBezTo>
                        <a:pt x="679" y="1083"/>
                        <a:pt x="1090" y="1457"/>
                        <a:pt x="1517" y="1818"/>
                      </a:cubicBezTo>
                      <a:cubicBezTo>
                        <a:pt x="1601" y="1888"/>
                        <a:pt x="1693" y="1918"/>
                        <a:pt x="1782" y="1918"/>
                      </a:cubicBezTo>
                      <a:cubicBezTo>
                        <a:pt x="2111" y="1918"/>
                        <a:pt x="2399" y="1513"/>
                        <a:pt x="2089" y="1250"/>
                      </a:cubicBezTo>
                      <a:cubicBezTo>
                        <a:pt x="1661" y="889"/>
                        <a:pt x="1250" y="511"/>
                        <a:pt x="852" y="118"/>
                      </a:cubicBezTo>
                      <a:cubicBezTo>
                        <a:pt x="770" y="35"/>
                        <a:pt x="677" y="1"/>
                        <a:pt x="586"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9"/>
                <p:cNvSpPr/>
                <p:nvPr/>
              </p:nvSpPr>
              <p:spPr>
                <a:xfrm rot="475683">
                  <a:off x="6673691" y="3626467"/>
                  <a:ext cx="173117" cy="33227"/>
                </a:xfrm>
                <a:custGeom>
                  <a:avLst/>
                  <a:gdLst/>
                  <a:ahLst/>
                  <a:cxnLst/>
                  <a:rect l="l" t="t" r="r" b="b"/>
                  <a:pathLst>
                    <a:path w="3399" h="1329" extrusionOk="0">
                      <a:moveTo>
                        <a:pt x="534" y="0"/>
                      </a:moveTo>
                      <a:cubicBezTo>
                        <a:pt x="134" y="0"/>
                        <a:pt x="0" y="653"/>
                        <a:pt x="447" y="796"/>
                      </a:cubicBezTo>
                      <a:cubicBezTo>
                        <a:pt x="1185" y="1033"/>
                        <a:pt x="1933" y="1207"/>
                        <a:pt x="2698" y="1324"/>
                      </a:cubicBezTo>
                      <a:cubicBezTo>
                        <a:pt x="2722" y="1327"/>
                        <a:pt x="2745" y="1329"/>
                        <a:pt x="2767" y="1329"/>
                      </a:cubicBezTo>
                      <a:cubicBezTo>
                        <a:pt x="3221" y="1329"/>
                        <a:pt x="3399" y="623"/>
                        <a:pt x="2912" y="549"/>
                      </a:cubicBezTo>
                      <a:cubicBezTo>
                        <a:pt x="2147" y="432"/>
                        <a:pt x="1399" y="258"/>
                        <a:pt x="661" y="21"/>
                      </a:cubicBezTo>
                      <a:cubicBezTo>
                        <a:pt x="616" y="7"/>
                        <a:pt x="573" y="0"/>
                        <a:pt x="534"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9"/>
                <p:cNvSpPr/>
                <p:nvPr/>
              </p:nvSpPr>
              <p:spPr>
                <a:xfrm>
                  <a:off x="6731950" y="3730600"/>
                  <a:ext cx="88125" cy="27825"/>
                </a:xfrm>
                <a:custGeom>
                  <a:avLst/>
                  <a:gdLst/>
                  <a:ahLst/>
                  <a:cxnLst/>
                  <a:rect l="l" t="t" r="r" b="b"/>
                  <a:pathLst>
                    <a:path w="3525" h="1113" extrusionOk="0">
                      <a:moveTo>
                        <a:pt x="607" y="1"/>
                      </a:moveTo>
                      <a:cubicBezTo>
                        <a:pt x="165" y="1"/>
                        <a:pt x="0" y="693"/>
                        <a:pt x="478" y="784"/>
                      </a:cubicBezTo>
                      <a:cubicBezTo>
                        <a:pt x="1317" y="945"/>
                        <a:pt x="2158" y="1055"/>
                        <a:pt x="3007" y="1111"/>
                      </a:cubicBezTo>
                      <a:cubicBezTo>
                        <a:pt x="3017" y="1112"/>
                        <a:pt x="3028" y="1112"/>
                        <a:pt x="3038" y="1112"/>
                      </a:cubicBezTo>
                      <a:cubicBezTo>
                        <a:pt x="3524" y="1112"/>
                        <a:pt x="3511" y="339"/>
                        <a:pt x="3007" y="306"/>
                      </a:cubicBezTo>
                      <a:cubicBezTo>
                        <a:pt x="2228" y="257"/>
                        <a:pt x="1460" y="157"/>
                        <a:pt x="692" y="9"/>
                      </a:cubicBezTo>
                      <a:cubicBezTo>
                        <a:pt x="663" y="3"/>
                        <a:pt x="634" y="1"/>
                        <a:pt x="607"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9"/>
                <p:cNvSpPr/>
                <p:nvPr/>
              </p:nvSpPr>
              <p:spPr>
                <a:xfrm rot="-761052">
                  <a:off x="6648274" y="3833428"/>
                  <a:ext cx="184623" cy="33054"/>
                </a:xfrm>
                <a:custGeom>
                  <a:avLst/>
                  <a:gdLst/>
                  <a:ahLst/>
                  <a:cxnLst/>
                  <a:rect l="l" t="t" r="r" b="b"/>
                  <a:pathLst>
                    <a:path w="2917" h="1325" extrusionOk="0">
                      <a:moveTo>
                        <a:pt x="2366" y="0"/>
                      </a:moveTo>
                      <a:cubicBezTo>
                        <a:pt x="2328" y="0"/>
                        <a:pt x="2288" y="6"/>
                        <a:pt x="2246" y="18"/>
                      </a:cubicBezTo>
                      <a:cubicBezTo>
                        <a:pt x="1648" y="189"/>
                        <a:pt x="1054" y="359"/>
                        <a:pt x="456" y="533"/>
                      </a:cubicBezTo>
                      <a:cubicBezTo>
                        <a:pt x="0" y="664"/>
                        <a:pt x="141" y="1325"/>
                        <a:pt x="550" y="1325"/>
                      </a:cubicBezTo>
                      <a:cubicBezTo>
                        <a:pt x="588" y="1325"/>
                        <a:pt x="628" y="1319"/>
                        <a:pt x="670" y="1307"/>
                      </a:cubicBezTo>
                      <a:cubicBezTo>
                        <a:pt x="1268" y="1137"/>
                        <a:pt x="1862" y="963"/>
                        <a:pt x="2460" y="793"/>
                      </a:cubicBezTo>
                      <a:cubicBezTo>
                        <a:pt x="2916" y="662"/>
                        <a:pt x="2775" y="0"/>
                        <a:pt x="2366"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9"/>
                <p:cNvSpPr/>
                <p:nvPr/>
              </p:nvSpPr>
              <p:spPr>
                <a:xfrm>
                  <a:off x="6804050" y="3922450"/>
                  <a:ext cx="64925" cy="46175"/>
                </a:xfrm>
                <a:custGeom>
                  <a:avLst/>
                  <a:gdLst/>
                  <a:ahLst/>
                  <a:cxnLst/>
                  <a:rect l="l" t="t" r="r" b="b"/>
                  <a:pathLst>
                    <a:path w="2597" h="1847" extrusionOk="0">
                      <a:moveTo>
                        <a:pt x="2002" y="1"/>
                      </a:moveTo>
                      <a:cubicBezTo>
                        <a:pt x="1911" y="1"/>
                        <a:pt x="1818" y="33"/>
                        <a:pt x="1733" y="111"/>
                      </a:cubicBezTo>
                      <a:cubicBezTo>
                        <a:pt x="1322" y="492"/>
                        <a:pt x="871" y="820"/>
                        <a:pt x="383" y="1097"/>
                      </a:cubicBezTo>
                      <a:cubicBezTo>
                        <a:pt x="0" y="1312"/>
                        <a:pt x="234" y="1846"/>
                        <a:pt x="590" y="1846"/>
                      </a:cubicBezTo>
                      <a:cubicBezTo>
                        <a:pt x="653" y="1846"/>
                        <a:pt x="719" y="1830"/>
                        <a:pt x="787" y="1791"/>
                      </a:cubicBezTo>
                      <a:cubicBezTo>
                        <a:pt x="1335" y="1481"/>
                        <a:pt x="1840" y="1107"/>
                        <a:pt x="2301" y="679"/>
                      </a:cubicBezTo>
                      <a:cubicBezTo>
                        <a:pt x="2597" y="404"/>
                        <a:pt x="2319" y="1"/>
                        <a:pt x="2002"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9"/>
                <p:cNvSpPr/>
                <p:nvPr/>
              </p:nvSpPr>
              <p:spPr>
                <a:xfrm>
                  <a:off x="6873775" y="3996825"/>
                  <a:ext cx="62925" cy="61175"/>
                </a:xfrm>
                <a:custGeom>
                  <a:avLst/>
                  <a:gdLst/>
                  <a:ahLst/>
                  <a:cxnLst/>
                  <a:rect l="l" t="t" r="r" b="b"/>
                  <a:pathLst>
                    <a:path w="2517" h="2447" extrusionOk="0">
                      <a:moveTo>
                        <a:pt x="1945" y="0"/>
                      </a:moveTo>
                      <a:cubicBezTo>
                        <a:pt x="1822" y="0"/>
                        <a:pt x="1697" y="51"/>
                        <a:pt x="1606" y="173"/>
                      </a:cubicBezTo>
                      <a:cubicBezTo>
                        <a:pt x="1195" y="727"/>
                        <a:pt x="748" y="1252"/>
                        <a:pt x="273" y="1753"/>
                      </a:cubicBezTo>
                      <a:cubicBezTo>
                        <a:pt x="1" y="2043"/>
                        <a:pt x="272" y="2446"/>
                        <a:pt x="574" y="2446"/>
                      </a:cubicBezTo>
                      <a:cubicBezTo>
                        <a:pt x="665" y="2446"/>
                        <a:pt x="758" y="2410"/>
                        <a:pt x="841" y="2324"/>
                      </a:cubicBezTo>
                      <a:cubicBezTo>
                        <a:pt x="1365" y="1770"/>
                        <a:pt x="1846" y="1188"/>
                        <a:pt x="2301" y="577"/>
                      </a:cubicBezTo>
                      <a:cubicBezTo>
                        <a:pt x="2517" y="285"/>
                        <a:pt x="2237" y="0"/>
                        <a:pt x="1945"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9"/>
                <p:cNvSpPr/>
                <p:nvPr/>
              </p:nvSpPr>
              <p:spPr>
                <a:xfrm>
                  <a:off x="6953300" y="4031175"/>
                  <a:ext cx="39475" cy="52950"/>
                </a:xfrm>
                <a:custGeom>
                  <a:avLst/>
                  <a:gdLst/>
                  <a:ahLst/>
                  <a:cxnLst/>
                  <a:rect l="l" t="t" r="r" b="b"/>
                  <a:pathLst>
                    <a:path w="1579" h="2118" extrusionOk="0">
                      <a:moveTo>
                        <a:pt x="1189" y="1"/>
                      </a:moveTo>
                      <a:cubicBezTo>
                        <a:pt x="987" y="1"/>
                        <a:pt x="773" y="129"/>
                        <a:pt x="749" y="385"/>
                      </a:cubicBezTo>
                      <a:cubicBezTo>
                        <a:pt x="713" y="780"/>
                        <a:pt x="539" y="1137"/>
                        <a:pt x="272" y="1424"/>
                      </a:cubicBezTo>
                      <a:cubicBezTo>
                        <a:pt x="0" y="1714"/>
                        <a:pt x="271" y="2117"/>
                        <a:pt x="572" y="2117"/>
                      </a:cubicBezTo>
                      <a:cubicBezTo>
                        <a:pt x="664" y="2117"/>
                        <a:pt x="757" y="2080"/>
                        <a:pt x="840" y="1992"/>
                      </a:cubicBezTo>
                      <a:cubicBezTo>
                        <a:pt x="1261" y="1541"/>
                        <a:pt x="1495" y="997"/>
                        <a:pt x="1555" y="385"/>
                      </a:cubicBezTo>
                      <a:cubicBezTo>
                        <a:pt x="1578" y="128"/>
                        <a:pt x="1389" y="1"/>
                        <a:pt x="1189"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7" name="Google Shape;587;p29"/>
            <p:cNvGrpSpPr/>
            <p:nvPr/>
          </p:nvGrpSpPr>
          <p:grpSpPr>
            <a:xfrm>
              <a:off x="4089725" y="2497025"/>
              <a:ext cx="964551" cy="536249"/>
              <a:chOff x="4089725" y="2497025"/>
              <a:chExt cx="964551" cy="536249"/>
            </a:xfrm>
          </p:grpSpPr>
          <p:sp>
            <p:nvSpPr>
              <p:cNvPr id="588" name="Google Shape;588;p29"/>
              <p:cNvSpPr/>
              <p:nvPr/>
            </p:nvSpPr>
            <p:spPr>
              <a:xfrm>
                <a:off x="4089725" y="2497025"/>
                <a:ext cx="263957" cy="264266"/>
              </a:xfrm>
              <a:custGeom>
                <a:avLst/>
                <a:gdLst/>
                <a:ahLst/>
                <a:cxnLst/>
                <a:rect l="l" t="t" r="r" b="b"/>
                <a:pathLst>
                  <a:path w="3320" h="3324" extrusionOk="0">
                    <a:moveTo>
                      <a:pt x="321" y="0"/>
                    </a:moveTo>
                    <a:cubicBezTo>
                      <a:pt x="110" y="558"/>
                      <a:pt x="0" y="1156"/>
                      <a:pt x="47" y="1777"/>
                    </a:cubicBezTo>
                    <a:cubicBezTo>
                      <a:pt x="70" y="2085"/>
                      <a:pt x="137" y="2405"/>
                      <a:pt x="314" y="2706"/>
                    </a:cubicBezTo>
                    <a:cubicBezTo>
                      <a:pt x="358" y="2780"/>
                      <a:pt x="418" y="2846"/>
                      <a:pt x="471" y="2917"/>
                    </a:cubicBezTo>
                    <a:cubicBezTo>
                      <a:pt x="528" y="2983"/>
                      <a:pt x="605" y="3033"/>
                      <a:pt x="674" y="3093"/>
                    </a:cubicBezTo>
                    <a:cubicBezTo>
                      <a:pt x="742" y="3157"/>
                      <a:pt x="831" y="3180"/>
                      <a:pt x="912" y="3224"/>
                    </a:cubicBezTo>
                    <a:cubicBezTo>
                      <a:pt x="992" y="3267"/>
                      <a:pt x="1082" y="3290"/>
                      <a:pt x="1172" y="3310"/>
                    </a:cubicBezTo>
                    <a:cubicBezTo>
                      <a:pt x="1227" y="3319"/>
                      <a:pt x="1283" y="3323"/>
                      <a:pt x="1339" y="3323"/>
                    </a:cubicBezTo>
                    <a:cubicBezTo>
                      <a:pt x="1473" y="3323"/>
                      <a:pt x="1606" y="3299"/>
                      <a:pt x="1727" y="3253"/>
                    </a:cubicBezTo>
                    <a:cubicBezTo>
                      <a:pt x="1901" y="3190"/>
                      <a:pt x="2047" y="3097"/>
                      <a:pt x="2174" y="2986"/>
                    </a:cubicBezTo>
                    <a:cubicBezTo>
                      <a:pt x="2422" y="2763"/>
                      <a:pt x="2609" y="2509"/>
                      <a:pt x="2755" y="2242"/>
                    </a:cubicBezTo>
                    <a:cubicBezTo>
                      <a:pt x="3050" y="1704"/>
                      <a:pt x="3233" y="1129"/>
                      <a:pt x="3320" y="541"/>
                    </a:cubicBezTo>
                    <a:lnTo>
                      <a:pt x="3320" y="541"/>
                    </a:lnTo>
                    <a:cubicBezTo>
                      <a:pt x="3036" y="1062"/>
                      <a:pt x="2755" y="1574"/>
                      <a:pt x="2425" y="2031"/>
                    </a:cubicBezTo>
                    <a:cubicBezTo>
                      <a:pt x="2132" y="2434"/>
                      <a:pt x="1740" y="2827"/>
                      <a:pt x="1361" y="2827"/>
                    </a:cubicBezTo>
                    <a:cubicBezTo>
                      <a:pt x="1326" y="2827"/>
                      <a:pt x="1290" y="2823"/>
                      <a:pt x="1255" y="2816"/>
                    </a:cubicBezTo>
                    <a:cubicBezTo>
                      <a:pt x="1206" y="2806"/>
                      <a:pt x="1152" y="2796"/>
                      <a:pt x="1102" y="2766"/>
                    </a:cubicBezTo>
                    <a:cubicBezTo>
                      <a:pt x="1055" y="2739"/>
                      <a:pt x="992" y="2732"/>
                      <a:pt x="952" y="2692"/>
                    </a:cubicBezTo>
                    <a:cubicBezTo>
                      <a:pt x="912" y="2652"/>
                      <a:pt x="859" y="2629"/>
                      <a:pt x="825" y="2586"/>
                    </a:cubicBezTo>
                    <a:cubicBezTo>
                      <a:pt x="788" y="2539"/>
                      <a:pt x="748" y="2499"/>
                      <a:pt x="711" y="2448"/>
                    </a:cubicBezTo>
                    <a:cubicBezTo>
                      <a:pt x="568" y="2255"/>
                      <a:pt x="494" y="1988"/>
                      <a:pt x="431" y="1721"/>
                    </a:cubicBezTo>
                    <a:cubicBezTo>
                      <a:pt x="321" y="1179"/>
                      <a:pt x="310" y="592"/>
                      <a:pt x="321" y="0"/>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9"/>
              <p:cNvSpPr/>
              <p:nvPr/>
            </p:nvSpPr>
            <p:spPr>
              <a:xfrm>
                <a:off x="4772431" y="2702541"/>
                <a:ext cx="281845" cy="263869"/>
              </a:xfrm>
              <a:custGeom>
                <a:avLst/>
                <a:gdLst/>
                <a:ahLst/>
                <a:cxnLst/>
                <a:rect l="l" t="t" r="r" b="b"/>
                <a:pathLst>
                  <a:path w="3545" h="3319" extrusionOk="0">
                    <a:moveTo>
                      <a:pt x="361" y="1"/>
                    </a:moveTo>
                    <a:cubicBezTo>
                      <a:pt x="131" y="532"/>
                      <a:pt x="0" y="1109"/>
                      <a:pt x="14" y="1714"/>
                    </a:cubicBezTo>
                    <a:cubicBezTo>
                      <a:pt x="24" y="2015"/>
                      <a:pt x="80" y="2329"/>
                      <a:pt x="234" y="2629"/>
                    </a:cubicBezTo>
                    <a:cubicBezTo>
                      <a:pt x="311" y="2780"/>
                      <a:pt x="424" y="2920"/>
                      <a:pt x="561" y="3033"/>
                    </a:cubicBezTo>
                    <a:cubicBezTo>
                      <a:pt x="702" y="3147"/>
                      <a:pt x="865" y="3224"/>
                      <a:pt x="1033" y="3270"/>
                    </a:cubicBezTo>
                    <a:cubicBezTo>
                      <a:pt x="1175" y="3301"/>
                      <a:pt x="1322" y="3319"/>
                      <a:pt x="1467" y="3319"/>
                    </a:cubicBezTo>
                    <a:cubicBezTo>
                      <a:pt x="1659" y="3319"/>
                      <a:pt x="1848" y="3288"/>
                      <a:pt x="2024" y="3214"/>
                    </a:cubicBezTo>
                    <a:cubicBezTo>
                      <a:pt x="2328" y="3087"/>
                      <a:pt x="2589" y="2890"/>
                      <a:pt x="2789" y="2660"/>
                    </a:cubicBezTo>
                    <a:cubicBezTo>
                      <a:pt x="3194" y="2199"/>
                      <a:pt x="3435" y="1647"/>
                      <a:pt x="3544" y="1076"/>
                    </a:cubicBezTo>
                    <a:lnTo>
                      <a:pt x="3544" y="1076"/>
                    </a:lnTo>
                    <a:cubicBezTo>
                      <a:pt x="3234" y="1561"/>
                      <a:pt x="2900" y="2021"/>
                      <a:pt x="2502" y="2369"/>
                    </a:cubicBezTo>
                    <a:cubicBezTo>
                      <a:pt x="2191" y="2638"/>
                      <a:pt x="1829" y="2807"/>
                      <a:pt x="1468" y="2807"/>
                    </a:cubicBezTo>
                    <a:cubicBezTo>
                      <a:pt x="1368" y="2807"/>
                      <a:pt x="1268" y="2794"/>
                      <a:pt x="1170" y="2766"/>
                    </a:cubicBezTo>
                    <a:cubicBezTo>
                      <a:pt x="732" y="2676"/>
                      <a:pt x="509" y="2199"/>
                      <a:pt x="421" y="1674"/>
                    </a:cubicBezTo>
                    <a:cubicBezTo>
                      <a:pt x="335" y="1143"/>
                      <a:pt x="341" y="575"/>
                      <a:pt x="361"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9"/>
              <p:cNvSpPr/>
              <p:nvPr/>
            </p:nvSpPr>
            <p:spPr>
              <a:xfrm>
                <a:off x="4733633" y="2953772"/>
                <a:ext cx="79744" cy="79503"/>
              </a:xfrm>
              <a:custGeom>
                <a:avLst/>
                <a:gdLst/>
                <a:ahLst/>
                <a:cxnLst/>
                <a:rect l="l" t="t" r="r" b="b"/>
                <a:pathLst>
                  <a:path w="1003" h="1000" extrusionOk="0">
                    <a:moveTo>
                      <a:pt x="502" y="1"/>
                    </a:moveTo>
                    <a:cubicBezTo>
                      <a:pt x="225" y="1"/>
                      <a:pt x="1" y="224"/>
                      <a:pt x="1" y="498"/>
                    </a:cubicBezTo>
                    <a:cubicBezTo>
                      <a:pt x="1" y="775"/>
                      <a:pt x="225" y="999"/>
                      <a:pt x="502" y="999"/>
                    </a:cubicBezTo>
                    <a:cubicBezTo>
                      <a:pt x="776" y="999"/>
                      <a:pt x="1003" y="775"/>
                      <a:pt x="1003" y="498"/>
                    </a:cubicBezTo>
                    <a:cubicBezTo>
                      <a:pt x="1003" y="224"/>
                      <a:pt x="776" y="1"/>
                      <a:pt x="502"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9"/>
              <p:cNvSpPr/>
              <p:nvPr/>
            </p:nvSpPr>
            <p:spPr>
              <a:xfrm>
                <a:off x="4092587" y="2806134"/>
                <a:ext cx="79425" cy="79503"/>
              </a:xfrm>
              <a:custGeom>
                <a:avLst/>
                <a:gdLst/>
                <a:ahLst/>
                <a:cxnLst/>
                <a:rect l="l" t="t" r="r" b="b"/>
                <a:pathLst>
                  <a:path w="999" h="1000" extrusionOk="0">
                    <a:moveTo>
                      <a:pt x="498" y="0"/>
                    </a:moveTo>
                    <a:cubicBezTo>
                      <a:pt x="225" y="0"/>
                      <a:pt x="1" y="224"/>
                      <a:pt x="1" y="498"/>
                    </a:cubicBezTo>
                    <a:cubicBezTo>
                      <a:pt x="1" y="775"/>
                      <a:pt x="225" y="999"/>
                      <a:pt x="498" y="999"/>
                    </a:cubicBezTo>
                    <a:cubicBezTo>
                      <a:pt x="775" y="999"/>
                      <a:pt x="999" y="775"/>
                      <a:pt x="999" y="498"/>
                    </a:cubicBezTo>
                    <a:cubicBezTo>
                      <a:pt x="999" y="224"/>
                      <a:pt x="775" y="0"/>
                      <a:pt x="498"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9"/>
              <p:cNvSpPr/>
              <p:nvPr/>
            </p:nvSpPr>
            <p:spPr>
              <a:xfrm>
                <a:off x="4395897" y="2782919"/>
                <a:ext cx="251633" cy="169022"/>
              </a:xfrm>
              <a:custGeom>
                <a:avLst/>
                <a:gdLst/>
                <a:ahLst/>
                <a:cxnLst/>
                <a:rect l="l" t="t" r="r" b="b"/>
                <a:pathLst>
                  <a:path w="3165" h="2126" extrusionOk="0">
                    <a:moveTo>
                      <a:pt x="158" y="1"/>
                    </a:moveTo>
                    <a:cubicBezTo>
                      <a:pt x="108" y="1"/>
                      <a:pt x="55" y="33"/>
                      <a:pt x="50" y="98"/>
                    </a:cubicBezTo>
                    <a:cubicBezTo>
                      <a:pt x="0" y="964"/>
                      <a:pt x="458" y="1909"/>
                      <a:pt x="1366" y="2099"/>
                    </a:cubicBezTo>
                    <a:cubicBezTo>
                      <a:pt x="1453" y="2117"/>
                      <a:pt x="1538" y="2126"/>
                      <a:pt x="1620" y="2126"/>
                    </a:cubicBezTo>
                    <a:cubicBezTo>
                      <a:pt x="2343" y="2126"/>
                      <a:pt x="2891" y="1467"/>
                      <a:pt x="3136" y="816"/>
                    </a:cubicBezTo>
                    <a:cubicBezTo>
                      <a:pt x="3165" y="744"/>
                      <a:pt x="3105" y="696"/>
                      <a:pt x="3043" y="696"/>
                    </a:cubicBezTo>
                    <a:cubicBezTo>
                      <a:pt x="3003" y="696"/>
                      <a:pt x="2961" y="716"/>
                      <a:pt x="2943" y="764"/>
                    </a:cubicBezTo>
                    <a:cubicBezTo>
                      <a:pt x="2725" y="1348"/>
                      <a:pt x="2237" y="1918"/>
                      <a:pt x="1606" y="1918"/>
                    </a:cubicBezTo>
                    <a:cubicBezTo>
                      <a:pt x="1502" y="1918"/>
                      <a:pt x="1394" y="1903"/>
                      <a:pt x="1283" y="1869"/>
                    </a:cubicBezTo>
                    <a:cubicBezTo>
                      <a:pt x="541" y="1645"/>
                      <a:pt x="207" y="816"/>
                      <a:pt x="254" y="98"/>
                    </a:cubicBezTo>
                    <a:cubicBezTo>
                      <a:pt x="258" y="33"/>
                      <a:pt x="209" y="1"/>
                      <a:pt x="158"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1" name="Table 10"/>
          <p:cNvGraphicFramePr>
            <a:graphicFrameLocks noGrp="1"/>
          </p:cNvGraphicFramePr>
          <p:nvPr>
            <p:extLst>
              <p:ext uri="{D42A27DB-BD31-4B8C-83A1-F6EECF244321}">
                <p14:modId xmlns:p14="http://schemas.microsoft.com/office/powerpoint/2010/main" val="706915700"/>
              </p:ext>
            </p:extLst>
          </p:nvPr>
        </p:nvGraphicFramePr>
        <p:xfrm>
          <a:off x="21891" y="75059"/>
          <a:ext cx="9198309" cy="5036564"/>
        </p:xfrm>
        <a:graphic>
          <a:graphicData uri="http://schemas.openxmlformats.org/drawingml/2006/table">
            <a:tbl>
              <a:tblPr firstRow="1" firstCol="1" bandRow="1">
                <a:tableStyleId>{66419390-9F85-4C64-B812-83B8214D27CA}</a:tableStyleId>
              </a:tblPr>
              <a:tblGrid>
                <a:gridCol w="396299"/>
                <a:gridCol w="745220"/>
                <a:gridCol w="1239709"/>
                <a:gridCol w="6817081"/>
              </a:tblGrid>
              <a:tr h="736568">
                <a:tc rowSpan="2">
                  <a:txBody>
                    <a:bodyPr/>
                    <a:lstStyle/>
                    <a:p>
                      <a:pPr>
                        <a:lnSpc>
                          <a:spcPct val="115000"/>
                        </a:lnSpc>
                        <a:spcAft>
                          <a:spcPts val="0"/>
                        </a:spcAft>
                      </a:pPr>
                      <a:r>
                        <a:rPr lang="en-US" sz="1800" b="1" dirty="0">
                          <a:effectLst/>
                          <a:latin typeface="Times New Roman" pitchFamily="18" charset="0"/>
                          <a:cs typeface="Times New Roman" pitchFamily="18" charset="0"/>
                        </a:rPr>
                        <a:t>1.</a:t>
                      </a:r>
                      <a:endParaRPr lang="en-US" sz="1800" b="1" dirty="0">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just">
                        <a:lnSpc>
                          <a:spcPct val="115000"/>
                        </a:lnSpc>
                        <a:spcAft>
                          <a:spcPts val="0"/>
                        </a:spcAft>
                      </a:pPr>
                      <a:r>
                        <a:rPr lang="en-US" sz="1800" b="1">
                          <a:effectLst/>
                          <a:latin typeface="Times New Roman" pitchFamily="18" charset="0"/>
                          <a:cs typeface="Times New Roman" pitchFamily="18" charset="0"/>
                        </a:rPr>
                        <a:t>Bối cảnh</a:t>
                      </a:r>
                      <a:endParaRPr lang="en-US" sz="1800" b="1">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1800" b="1" dirty="0" err="1">
                          <a:effectLst/>
                          <a:latin typeface="Times New Roman" pitchFamily="18" charset="0"/>
                          <a:cs typeface="Times New Roman" pitchFamily="18" charset="0"/>
                        </a:rPr>
                        <a:t>Bối</a:t>
                      </a:r>
                      <a:r>
                        <a:rPr lang="en-US" sz="1800" b="1" dirty="0">
                          <a:effectLst/>
                          <a:latin typeface="Times New Roman" pitchFamily="18" charset="0"/>
                          <a:cs typeface="Times New Roman" pitchFamily="18" charset="0"/>
                        </a:rPr>
                        <a:t> </a:t>
                      </a:r>
                      <a:r>
                        <a:rPr lang="en-US" sz="1800" b="1" dirty="0" err="1">
                          <a:effectLst/>
                          <a:latin typeface="Times New Roman" pitchFamily="18" charset="0"/>
                          <a:cs typeface="Times New Roman" pitchFamily="18" charset="0"/>
                        </a:rPr>
                        <a:t>cảnh</a:t>
                      </a:r>
                      <a:r>
                        <a:rPr lang="en-US" sz="1800" b="1" dirty="0">
                          <a:effectLst/>
                          <a:latin typeface="Times New Roman" pitchFamily="18" charset="0"/>
                          <a:cs typeface="Times New Roman" pitchFamily="18" charset="0"/>
                        </a:rPr>
                        <a:t> </a:t>
                      </a:r>
                      <a:r>
                        <a:rPr lang="en-US" sz="1800" b="1" dirty="0" err="1">
                          <a:effectLst/>
                          <a:latin typeface="Times New Roman" pitchFamily="18" charset="0"/>
                          <a:cs typeface="Times New Roman" pitchFamily="18" charset="0"/>
                        </a:rPr>
                        <a:t>chung</a:t>
                      </a:r>
                      <a:endParaRPr lang="en-US" sz="1800" b="1" dirty="0">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1800" b="0" dirty="0" smtClean="0">
                          <a:effectLst/>
                          <a:latin typeface="Times New Roman" pitchFamily="18" charset="0"/>
                          <a:cs typeface="Times New Roman" pitchFamily="18" charset="0"/>
                        </a:rPr>
                        <a:t>-</a:t>
                      </a:r>
                      <a:r>
                        <a:rPr lang="en-US" sz="1800" b="1" dirty="0" err="1" smtClean="0">
                          <a:effectLst/>
                          <a:latin typeface="Times New Roman" pitchFamily="18" charset="0"/>
                          <a:cs typeface="Times New Roman" pitchFamily="18" charset="0"/>
                        </a:rPr>
                        <a:t>Không</a:t>
                      </a:r>
                      <a:r>
                        <a:rPr lang="en-US" sz="1800" b="1" baseline="0" dirty="0" smtClean="0">
                          <a:effectLst/>
                          <a:latin typeface="Times New Roman" pitchFamily="18" charset="0"/>
                          <a:cs typeface="Times New Roman" pitchFamily="18" charset="0"/>
                        </a:rPr>
                        <a:t> </a:t>
                      </a:r>
                      <a:r>
                        <a:rPr lang="en-US" sz="1800" b="1" baseline="0" dirty="0" err="1" smtClean="0">
                          <a:effectLst/>
                          <a:latin typeface="Times New Roman" pitchFamily="18" charset="0"/>
                          <a:cs typeface="Times New Roman" pitchFamily="18" charset="0"/>
                        </a:rPr>
                        <a:t>gian</a:t>
                      </a:r>
                      <a:r>
                        <a:rPr lang="en-US" sz="1800" b="1"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Vùng</a:t>
                      </a:r>
                      <a:r>
                        <a:rPr lang="en-US" sz="1800" b="0" baseline="0" dirty="0" smtClean="0">
                          <a:effectLst/>
                          <a:latin typeface="Times New Roman" pitchFamily="18" charset="0"/>
                          <a:cs typeface="Times New Roman" pitchFamily="18" charset="0"/>
                        </a:rPr>
                        <a:t> An-</a:t>
                      </a:r>
                      <a:r>
                        <a:rPr lang="en-US" sz="1800" b="0" baseline="0" dirty="0" err="1" smtClean="0">
                          <a:effectLst/>
                          <a:latin typeface="Times New Roman" pitchFamily="18" charset="0"/>
                          <a:cs typeface="Times New Roman" pitchFamily="18" charset="0"/>
                        </a:rPr>
                        <a:t>dat</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nước</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Pháp</a:t>
                      </a:r>
                      <a:endParaRPr lang="en-US" sz="1800" b="0" baseline="0" dirty="0" smtClean="0">
                        <a:effectLst/>
                        <a:latin typeface="Times New Roman" pitchFamily="18" charset="0"/>
                        <a:cs typeface="Times New Roman" pitchFamily="18" charset="0"/>
                      </a:endParaRPr>
                    </a:p>
                    <a:p>
                      <a:pPr algn="just">
                        <a:lnSpc>
                          <a:spcPct val="115000"/>
                        </a:lnSpc>
                        <a:spcAft>
                          <a:spcPts val="0"/>
                        </a:spcAft>
                      </a:pPr>
                      <a:r>
                        <a:rPr lang="en-US" sz="1800" b="0" baseline="0" dirty="0" smtClean="0">
                          <a:effectLst/>
                          <a:latin typeface="Times New Roman" pitchFamily="18" charset="0"/>
                          <a:ea typeface="Calibri"/>
                          <a:cs typeface="Times New Roman" pitchFamily="18" charset="0"/>
                        </a:rPr>
                        <a:t>-</a:t>
                      </a:r>
                      <a:r>
                        <a:rPr lang="en-US" sz="1800" b="1" baseline="0" dirty="0" err="1" smtClean="0">
                          <a:effectLst/>
                          <a:latin typeface="Times New Roman" pitchFamily="18" charset="0"/>
                          <a:ea typeface="Calibri"/>
                          <a:cs typeface="Times New Roman" pitchFamily="18" charset="0"/>
                        </a:rPr>
                        <a:t>Thời</a:t>
                      </a:r>
                      <a:r>
                        <a:rPr lang="en-US" sz="1800" b="1" baseline="0" dirty="0" smtClean="0">
                          <a:effectLst/>
                          <a:latin typeface="Times New Roman" pitchFamily="18" charset="0"/>
                          <a:ea typeface="Calibri"/>
                          <a:cs typeface="Times New Roman" pitchFamily="18" charset="0"/>
                        </a:rPr>
                        <a:t> </a:t>
                      </a:r>
                      <a:r>
                        <a:rPr lang="en-US" sz="1800" b="1" baseline="0" dirty="0" err="1" smtClean="0">
                          <a:effectLst/>
                          <a:latin typeface="Times New Roman" pitchFamily="18" charset="0"/>
                          <a:ea typeface="Calibri"/>
                          <a:cs typeface="Times New Roman" pitchFamily="18" charset="0"/>
                        </a:rPr>
                        <a:t>gian</a:t>
                      </a:r>
                      <a:r>
                        <a:rPr lang="en-US" sz="1800" b="1"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sau</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cuộc</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chiến</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tranh</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Pháp-Phổ</a:t>
                      </a:r>
                      <a:r>
                        <a:rPr lang="en-US" sz="1800" b="0" baseline="0" dirty="0" smtClean="0">
                          <a:effectLst/>
                          <a:latin typeface="Times New Roman" pitchFamily="18" charset="0"/>
                          <a:ea typeface="Calibri"/>
                          <a:cs typeface="Times New Roman" pitchFamily="18" charset="0"/>
                        </a:rPr>
                        <a:t> (1870-1871)</a:t>
                      </a:r>
                      <a:endParaRPr lang="en-US" sz="1800" b="1" dirty="0">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736568">
                <a:tc vMerge="1">
                  <a:txBody>
                    <a:bodyPr/>
                    <a:lstStyle/>
                    <a:p>
                      <a:endParaRPr lang="en-US"/>
                    </a:p>
                  </a:txBody>
                  <a:tcPr/>
                </a:tc>
                <a:tc vMerge="1">
                  <a:txBody>
                    <a:bodyPr/>
                    <a:lstStyle/>
                    <a:p>
                      <a:endParaRPr lang="en-US"/>
                    </a:p>
                  </a:txBody>
                  <a:tcPr/>
                </a:tc>
                <a:tc>
                  <a:txBody>
                    <a:bodyPr/>
                    <a:lstStyle/>
                    <a:p>
                      <a:pPr algn="just">
                        <a:lnSpc>
                          <a:spcPct val="115000"/>
                        </a:lnSpc>
                        <a:spcAft>
                          <a:spcPts val="0"/>
                        </a:spcAft>
                      </a:pPr>
                      <a:r>
                        <a:rPr lang="en-US" sz="1800" b="1">
                          <a:effectLst/>
                          <a:latin typeface="Times New Roman" pitchFamily="18" charset="0"/>
                          <a:cs typeface="Times New Roman" pitchFamily="18" charset="0"/>
                        </a:rPr>
                        <a:t>Bối cảnh riêng</a:t>
                      </a:r>
                      <a:endParaRPr lang="en-US" sz="1800" b="1">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1800" b="0" dirty="0" smtClean="0">
                          <a:effectLst/>
                          <a:latin typeface="Times New Roman" pitchFamily="18" charset="0"/>
                          <a:cs typeface="Times New Roman" pitchFamily="18" charset="0"/>
                        </a:rPr>
                        <a:t>-</a:t>
                      </a:r>
                      <a:r>
                        <a:rPr lang="en-US" sz="1800" b="1" dirty="0" err="1" smtClean="0">
                          <a:effectLst/>
                          <a:latin typeface="Times New Roman" pitchFamily="18" charset="0"/>
                          <a:cs typeface="Times New Roman" pitchFamily="18" charset="0"/>
                        </a:rPr>
                        <a:t>Không</a:t>
                      </a:r>
                      <a:r>
                        <a:rPr lang="en-US" sz="1800" b="1" baseline="0" dirty="0" smtClean="0">
                          <a:effectLst/>
                          <a:latin typeface="Times New Roman" pitchFamily="18" charset="0"/>
                          <a:cs typeface="Times New Roman" pitchFamily="18" charset="0"/>
                        </a:rPr>
                        <a:t> </a:t>
                      </a:r>
                      <a:r>
                        <a:rPr lang="en-US" sz="1800" b="1" baseline="0" dirty="0" err="1" smtClean="0">
                          <a:effectLst/>
                          <a:latin typeface="Times New Roman" pitchFamily="18" charset="0"/>
                          <a:cs typeface="Times New Roman" pitchFamily="18" charset="0"/>
                        </a:rPr>
                        <a:t>gian</a:t>
                      </a:r>
                      <a:r>
                        <a:rPr lang="en-US" sz="1800" b="1"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một</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lớp</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học</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thuộc</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vùng</a:t>
                      </a:r>
                      <a:r>
                        <a:rPr lang="en-US" sz="1800" b="0" baseline="0" dirty="0" smtClean="0">
                          <a:effectLst/>
                          <a:latin typeface="Times New Roman" pitchFamily="18" charset="0"/>
                          <a:cs typeface="Times New Roman" pitchFamily="18" charset="0"/>
                        </a:rPr>
                        <a:t> An-</a:t>
                      </a:r>
                      <a:r>
                        <a:rPr lang="en-US" sz="1800" b="0" baseline="0" dirty="0" err="1" smtClean="0">
                          <a:effectLst/>
                          <a:latin typeface="Times New Roman" pitchFamily="18" charset="0"/>
                          <a:cs typeface="Times New Roman" pitchFamily="18" charset="0"/>
                        </a:rPr>
                        <a:t>dat</a:t>
                      </a:r>
                      <a:endParaRPr lang="en-US" sz="1800" b="0" baseline="0" dirty="0" smtClean="0">
                        <a:effectLst/>
                        <a:latin typeface="Times New Roman" pitchFamily="18" charset="0"/>
                        <a:cs typeface="Times New Roman" pitchFamily="18" charset="0"/>
                      </a:endParaRPr>
                    </a:p>
                    <a:p>
                      <a:pPr algn="just">
                        <a:lnSpc>
                          <a:spcPct val="115000"/>
                        </a:lnSpc>
                        <a:spcAft>
                          <a:spcPts val="0"/>
                        </a:spcAft>
                      </a:pPr>
                      <a:r>
                        <a:rPr lang="en-US" sz="1800" b="0" baseline="0" dirty="0" smtClean="0">
                          <a:effectLst/>
                          <a:latin typeface="Times New Roman" pitchFamily="18" charset="0"/>
                          <a:ea typeface="Calibri"/>
                          <a:cs typeface="Times New Roman" pitchFamily="18" charset="0"/>
                        </a:rPr>
                        <a:t>-</a:t>
                      </a:r>
                      <a:r>
                        <a:rPr lang="en-US" sz="1800" b="1" baseline="0" dirty="0" err="1" smtClean="0">
                          <a:effectLst/>
                          <a:latin typeface="Times New Roman" pitchFamily="18" charset="0"/>
                          <a:ea typeface="Calibri"/>
                          <a:cs typeface="Times New Roman" pitchFamily="18" charset="0"/>
                        </a:rPr>
                        <a:t>Thời</a:t>
                      </a:r>
                      <a:r>
                        <a:rPr lang="en-US" sz="1800" b="1" baseline="0" dirty="0" smtClean="0">
                          <a:effectLst/>
                          <a:latin typeface="Times New Roman" pitchFamily="18" charset="0"/>
                          <a:ea typeface="Calibri"/>
                          <a:cs typeface="Times New Roman" pitchFamily="18" charset="0"/>
                        </a:rPr>
                        <a:t> </a:t>
                      </a:r>
                      <a:r>
                        <a:rPr lang="en-US" sz="1800" b="1" baseline="0" dirty="0" err="1" smtClean="0">
                          <a:effectLst/>
                          <a:latin typeface="Times New Roman" pitchFamily="18" charset="0"/>
                          <a:ea typeface="Calibri"/>
                          <a:cs typeface="Times New Roman" pitchFamily="18" charset="0"/>
                        </a:rPr>
                        <a:t>gian</a:t>
                      </a:r>
                      <a:r>
                        <a:rPr lang="en-US" sz="1800" b="1"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buổi</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học</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cuối</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cùng</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trong</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một</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sáng</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ấm</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áp</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trong</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trẻo</a:t>
                      </a:r>
                      <a:r>
                        <a:rPr lang="en-US" sz="1800" b="0" baseline="0" dirty="0" smtClean="0">
                          <a:effectLst/>
                          <a:latin typeface="Times New Roman" pitchFamily="18" charset="0"/>
                          <a:ea typeface="Calibri"/>
                          <a:cs typeface="Times New Roman" pitchFamily="18" charset="0"/>
                        </a:rPr>
                        <a:t>.</a:t>
                      </a:r>
                      <a:endParaRPr lang="en-US" sz="1800" b="0" dirty="0">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68284">
                <a:tc>
                  <a:txBody>
                    <a:bodyPr/>
                    <a:lstStyle/>
                    <a:p>
                      <a:pPr>
                        <a:lnSpc>
                          <a:spcPct val="115000"/>
                        </a:lnSpc>
                        <a:spcAft>
                          <a:spcPts val="0"/>
                        </a:spcAft>
                      </a:pPr>
                      <a:r>
                        <a:rPr lang="en-US" sz="1800" b="1">
                          <a:effectLst/>
                          <a:latin typeface="Times New Roman" pitchFamily="18" charset="0"/>
                          <a:cs typeface="Times New Roman" pitchFamily="18" charset="0"/>
                        </a:rPr>
                        <a:t>2.</a:t>
                      </a:r>
                      <a:endParaRPr lang="en-US" sz="1800" b="1">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just">
                        <a:lnSpc>
                          <a:spcPct val="115000"/>
                        </a:lnSpc>
                        <a:spcAft>
                          <a:spcPts val="0"/>
                        </a:spcAft>
                      </a:pPr>
                      <a:r>
                        <a:rPr lang="en-US" sz="1800" b="1">
                          <a:effectLst/>
                          <a:latin typeface="Times New Roman" pitchFamily="18" charset="0"/>
                          <a:cs typeface="Times New Roman" pitchFamily="18" charset="0"/>
                        </a:rPr>
                        <a:t>Nhân vật</a:t>
                      </a:r>
                      <a:endParaRPr lang="en-US" sz="1800" b="1">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a:p>
                  </a:txBody>
                  <a:tcPr/>
                </a:tc>
                <a:tc>
                  <a:txBody>
                    <a:bodyPr/>
                    <a:lstStyle/>
                    <a:p>
                      <a:pPr algn="just">
                        <a:lnSpc>
                          <a:spcPct val="115000"/>
                        </a:lnSpc>
                        <a:spcAft>
                          <a:spcPts val="0"/>
                        </a:spcAft>
                      </a:pPr>
                      <a:r>
                        <a:rPr lang="en-US" sz="1800" b="1" dirty="0">
                          <a:effectLst/>
                          <a:latin typeface="Times New Roman" pitchFamily="18" charset="0"/>
                          <a:cs typeface="Times New Roman" pitchFamily="18" charset="0"/>
                        </a:rPr>
                        <a:t> </a:t>
                      </a:r>
                      <a:r>
                        <a:rPr lang="en-US" sz="1800" b="0" dirty="0" err="1" smtClean="0">
                          <a:effectLst/>
                          <a:latin typeface="Times New Roman" pitchFamily="18" charset="0"/>
                          <a:cs typeface="Times New Roman" pitchFamily="18" charset="0"/>
                        </a:rPr>
                        <a:t>Cậu</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bé</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Phrăng</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thầy</a:t>
                      </a:r>
                      <a:r>
                        <a:rPr lang="en-US" sz="1800" b="0" baseline="0" dirty="0" smtClean="0">
                          <a:effectLst/>
                          <a:latin typeface="Times New Roman" pitchFamily="18" charset="0"/>
                          <a:cs typeface="Times New Roman" pitchFamily="18" charset="0"/>
                        </a:rPr>
                        <a:t> Ha-men; </a:t>
                      </a:r>
                      <a:r>
                        <a:rPr lang="en-US" sz="1800" b="0" baseline="0" dirty="0" err="1" smtClean="0">
                          <a:effectLst/>
                          <a:latin typeface="Times New Roman" pitchFamily="18" charset="0"/>
                          <a:cs typeface="Times New Roman" pitchFamily="18" charset="0"/>
                        </a:rPr>
                        <a:t>dân</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làng</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học</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trò</a:t>
                      </a:r>
                      <a:endParaRPr lang="en-US" sz="1800" b="0" dirty="0">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2248740">
                <a:tc>
                  <a:txBody>
                    <a:bodyPr/>
                    <a:lstStyle/>
                    <a:p>
                      <a:pPr>
                        <a:lnSpc>
                          <a:spcPct val="115000"/>
                        </a:lnSpc>
                        <a:spcAft>
                          <a:spcPts val="0"/>
                        </a:spcAft>
                      </a:pPr>
                      <a:r>
                        <a:rPr lang="en-US" sz="1800" b="1">
                          <a:effectLst/>
                          <a:latin typeface="Times New Roman" pitchFamily="18" charset="0"/>
                          <a:cs typeface="Times New Roman" pitchFamily="18" charset="0"/>
                        </a:rPr>
                        <a:t>3.</a:t>
                      </a:r>
                      <a:endParaRPr lang="en-US" sz="1800" b="1">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just">
                        <a:lnSpc>
                          <a:spcPct val="115000"/>
                        </a:lnSpc>
                        <a:spcAft>
                          <a:spcPts val="0"/>
                        </a:spcAft>
                      </a:pPr>
                      <a:r>
                        <a:rPr lang="en-US" sz="1800" b="1" dirty="0" err="1">
                          <a:effectLst/>
                          <a:latin typeface="Times New Roman" pitchFamily="18" charset="0"/>
                          <a:cs typeface="Times New Roman" pitchFamily="18" charset="0"/>
                        </a:rPr>
                        <a:t>Sự</a:t>
                      </a:r>
                      <a:r>
                        <a:rPr lang="en-US" sz="1800" b="1" dirty="0">
                          <a:effectLst/>
                          <a:latin typeface="Times New Roman" pitchFamily="18" charset="0"/>
                          <a:cs typeface="Times New Roman" pitchFamily="18" charset="0"/>
                        </a:rPr>
                        <a:t> </a:t>
                      </a:r>
                      <a:r>
                        <a:rPr lang="en-US" sz="1800" b="1" dirty="0" err="1">
                          <a:effectLst/>
                          <a:latin typeface="Times New Roman" pitchFamily="18" charset="0"/>
                          <a:cs typeface="Times New Roman" pitchFamily="18" charset="0"/>
                        </a:rPr>
                        <a:t>kiện</a:t>
                      </a:r>
                      <a:r>
                        <a:rPr lang="en-US" sz="1800" b="1" dirty="0">
                          <a:effectLst/>
                          <a:latin typeface="Times New Roman" pitchFamily="18" charset="0"/>
                          <a:cs typeface="Times New Roman" pitchFamily="18" charset="0"/>
                        </a:rPr>
                        <a:t> </a:t>
                      </a:r>
                      <a:endParaRPr lang="en-US" sz="1800" b="1" dirty="0" smtClean="0">
                        <a:effectLst/>
                        <a:latin typeface="Times New Roman" pitchFamily="18" charset="0"/>
                        <a:cs typeface="Times New Roman" pitchFamily="18" charset="0"/>
                      </a:endParaRPr>
                    </a:p>
                    <a:p>
                      <a:pPr algn="just">
                        <a:lnSpc>
                          <a:spcPct val="115000"/>
                        </a:lnSpc>
                        <a:spcAft>
                          <a:spcPts val="0"/>
                        </a:spcAft>
                      </a:pPr>
                      <a:r>
                        <a:rPr lang="en-US" sz="1800" b="1" dirty="0" smtClean="0">
                          <a:effectLst/>
                          <a:latin typeface="Times New Roman" pitchFamily="18" charset="0"/>
                          <a:cs typeface="Times New Roman" pitchFamily="18" charset="0"/>
                        </a:rPr>
                        <a:t>(</a:t>
                      </a:r>
                      <a:r>
                        <a:rPr lang="en-US" sz="1800" b="1" dirty="0" err="1">
                          <a:effectLst/>
                          <a:latin typeface="Times New Roman" pitchFamily="18" charset="0"/>
                          <a:cs typeface="Times New Roman" pitchFamily="18" charset="0"/>
                        </a:rPr>
                        <a:t>Các</a:t>
                      </a:r>
                      <a:r>
                        <a:rPr lang="en-US" sz="1800" b="1" dirty="0">
                          <a:effectLst/>
                          <a:latin typeface="Times New Roman" pitchFamily="18" charset="0"/>
                          <a:cs typeface="Times New Roman" pitchFamily="18" charset="0"/>
                        </a:rPr>
                        <a:t> </a:t>
                      </a:r>
                      <a:r>
                        <a:rPr lang="en-US" sz="1800" b="1" dirty="0" err="1">
                          <a:effectLst/>
                          <a:latin typeface="Times New Roman" pitchFamily="18" charset="0"/>
                          <a:cs typeface="Times New Roman" pitchFamily="18" charset="0"/>
                        </a:rPr>
                        <a:t>sự</a:t>
                      </a:r>
                      <a:r>
                        <a:rPr lang="en-US" sz="1800" b="1" dirty="0">
                          <a:effectLst/>
                          <a:latin typeface="Times New Roman" pitchFamily="18" charset="0"/>
                          <a:cs typeface="Times New Roman" pitchFamily="18" charset="0"/>
                        </a:rPr>
                        <a:t> </a:t>
                      </a:r>
                      <a:r>
                        <a:rPr lang="en-US" sz="1800" b="1" dirty="0" err="1">
                          <a:effectLst/>
                          <a:latin typeface="Times New Roman" pitchFamily="18" charset="0"/>
                          <a:cs typeface="Times New Roman" pitchFamily="18" charset="0"/>
                        </a:rPr>
                        <a:t>việc</a:t>
                      </a:r>
                      <a:r>
                        <a:rPr lang="en-US" sz="1800" b="1" dirty="0">
                          <a:effectLst/>
                          <a:latin typeface="Times New Roman" pitchFamily="18" charset="0"/>
                          <a:cs typeface="Times New Roman" pitchFamily="18" charset="0"/>
                        </a:rPr>
                        <a:t> </a:t>
                      </a:r>
                      <a:r>
                        <a:rPr lang="en-US" sz="1800" b="1" dirty="0" err="1">
                          <a:effectLst/>
                          <a:latin typeface="Times New Roman" pitchFamily="18" charset="0"/>
                          <a:cs typeface="Times New Roman" pitchFamily="18" charset="0"/>
                        </a:rPr>
                        <a:t>chính</a:t>
                      </a:r>
                      <a:r>
                        <a:rPr lang="en-US" sz="1800" b="1" dirty="0">
                          <a:effectLst/>
                          <a:latin typeface="Times New Roman" pitchFamily="18" charset="0"/>
                          <a:cs typeface="Times New Roman" pitchFamily="18" charset="0"/>
                        </a:rPr>
                        <a:t>)</a:t>
                      </a:r>
                      <a:endParaRPr lang="en-US" sz="1800" b="1" dirty="0">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a:p>
                  </a:txBody>
                  <a:tcPr/>
                </a:tc>
                <a:tc>
                  <a:txBody>
                    <a:bodyPr/>
                    <a:lstStyle/>
                    <a:p>
                      <a:pPr algn="just">
                        <a:lnSpc>
                          <a:spcPct val="115000"/>
                        </a:lnSpc>
                        <a:spcAft>
                          <a:spcPts val="0"/>
                        </a:spcAft>
                      </a:pPr>
                      <a:r>
                        <a:rPr lang="en-US" sz="1800" b="0" dirty="0" smtClean="0">
                          <a:effectLst/>
                          <a:latin typeface="Times New Roman" pitchFamily="18" charset="0"/>
                          <a:cs typeface="Times New Roman" pitchFamily="18" charset="0"/>
                        </a:rPr>
                        <a:t>-</a:t>
                      </a:r>
                      <a:r>
                        <a:rPr lang="en-US" sz="1800" b="0" dirty="0" err="1" smtClean="0">
                          <a:effectLst/>
                          <a:latin typeface="Times New Roman" pitchFamily="18" charset="0"/>
                          <a:cs typeface="Times New Roman" pitchFamily="18" charset="0"/>
                        </a:rPr>
                        <a:t>Phrăng</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đến</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lớp</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muộn</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và</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ngạc</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nhiên</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lớp</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học</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có</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vẻ</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khác</a:t>
                      </a:r>
                      <a:r>
                        <a:rPr lang="en-US" sz="1800" b="0" baseline="0" dirty="0" smtClean="0">
                          <a:effectLst/>
                          <a:latin typeface="Times New Roman" pitchFamily="18" charset="0"/>
                          <a:cs typeface="Times New Roman" pitchFamily="18" charset="0"/>
                        </a:rPr>
                        <a:t> </a:t>
                      </a:r>
                      <a:r>
                        <a:rPr lang="en-US" sz="1800" b="0" baseline="0" dirty="0" err="1" smtClean="0">
                          <a:effectLst/>
                          <a:latin typeface="Times New Roman" pitchFamily="18" charset="0"/>
                          <a:cs typeface="Times New Roman" pitchFamily="18" charset="0"/>
                        </a:rPr>
                        <a:t>thường</a:t>
                      </a:r>
                      <a:r>
                        <a:rPr lang="en-US" sz="1800" b="0" baseline="0" dirty="0" smtClean="0">
                          <a:effectLst/>
                          <a:latin typeface="Times New Roman" pitchFamily="18" charset="0"/>
                          <a:cs typeface="Times New Roman" pitchFamily="18" charset="0"/>
                        </a:rPr>
                        <a:t>.</a:t>
                      </a:r>
                    </a:p>
                    <a:p>
                      <a:pPr algn="just">
                        <a:lnSpc>
                          <a:spcPct val="115000"/>
                        </a:lnSpc>
                        <a:spcAft>
                          <a:spcPts val="0"/>
                        </a:spcAft>
                      </a:pPr>
                      <a:r>
                        <a:rPr lang="en-US" sz="1800" b="0" baseline="0" dirty="0" smtClean="0">
                          <a:effectLst/>
                          <a:latin typeface="Times New Roman" pitchFamily="18" charset="0"/>
                          <a:ea typeface="Calibri"/>
                          <a:cs typeface="Times New Roman" pitchFamily="18" charset="0"/>
                        </a:rPr>
                        <a:t>-</a:t>
                      </a:r>
                      <a:r>
                        <a:rPr lang="en-US" sz="1800" b="0" baseline="0" dirty="0" err="1" smtClean="0">
                          <a:effectLst/>
                          <a:latin typeface="Times New Roman" pitchFamily="18" charset="0"/>
                          <a:ea typeface="Calibri"/>
                          <a:cs typeface="Times New Roman" pitchFamily="18" charset="0"/>
                        </a:rPr>
                        <a:t>Thầy</a:t>
                      </a:r>
                      <a:r>
                        <a:rPr lang="en-US" sz="1800" b="0" baseline="0" dirty="0" smtClean="0">
                          <a:effectLst/>
                          <a:latin typeface="Times New Roman" pitchFamily="18" charset="0"/>
                          <a:ea typeface="Calibri"/>
                          <a:cs typeface="Times New Roman" pitchFamily="18" charset="0"/>
                        </a:rPr>
                        <a:t> Ha-men </a:t>
                      </a:r>
                      <a:r>
                        <a:rPr lang="en-US" sz="1800" b="0" baseline="0" dirty="0" err="1" smtClean="0">
                          <a:effectLst/>
                          <a:latin typeface="Times New Roman" pitchFamily="18" charset="0"/>
                          <a:ea typeface="Calibri"/>
                          <a:cs typeface="Times New Roman" pitchFamily="18" charset="0"/>
                        </a:rPr>
                        <a:t>thông</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báo</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đây</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là</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buổi</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học</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cuối</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cùng</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bằng</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tiếng</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Pháp</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và</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sự</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ân</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hận</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của</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Phrăng</a:t>
                      </a:r>
                      <a:r>
                        <a:rPr lang="en-US" sz="1800" b="0" baseline="0" dirty="0" smtClean="0">
                          <a:effectLst/>
                          <a:latin typeface="Times New Roman" pitchFamily="18" charset="0"/>
                          <a:ea typeface="Calibri"/>
                          <a:cs typeface="Times New Roman" pitchFamily="18" charset="0"/>
                        </a:rPr>
                        <a:t>.</a:t>
                      </a:r>
                    </a:p>
                    <a:p>
                      <a:pPr algn="just">
                        <a:lnSpc>
                          <a:spcPct val="115000"/>
                        </a:lnSpc>
                        <a:spcAft>
                          <a:spcPts val="0"/>
                        </a:spcAft>
                      </a:pPr>
                      <a:r>
                        <a:rPr lang="en-US" sz="1800" b="0" baseline="0" dirty="0" smtClean="0">
                          <a:effectLst/>
                          <a:latin typeface="Times New Roman" pitchFamily="18" charset="0"/>
                          <a:ea typeface="Calibri"/>
                          <a:cs typeface="Times New Roman" pitchFamily="18" charset="0"/>
                        </a:rPr>
                        <a:t>-</a:t>
                      </a:r>
                      <a:r>
                        <a:rPr lang="en-US" sz="1800" b="0" baseline="0" dirty="0" err="1" smtClean="0">
                          <a:effectLst/>
                          <a:latin typeface="Times New Roman" pitchFamily="18" charset="0"/>
                          <a:ea typeface="Calibri"/>
                          <a:cs typeface="Times New Roman" pitchFamily="18" charset="0"/>
                        </a:rPr>
                        <a:t>Buổi</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học</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cuối</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cùng</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diễn</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ra</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trang</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nghiêm</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xúc</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động</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với</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sự</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có</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mặt</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của</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tất</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cả</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dân</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làng</a:t>
                      </a:r>
                      <a:r>
                        <a:rPr lang="en-US" sz="1800" b="0" baseline="0" dirty="0" smtClean="0">
                          <a:effectLst/>
                          <a:latin typeface="Times New Roman" pitchFamily="18" charset="0"/>
                          <a:ea typeface="Calibri"/>
                          <a:cs typeface="Times New Roman" pitchFamily="18" charset="0"/>
                        </a:rPr>
                        <a:t>.</a:t>
                      </a:r>
                    </a:p>
                    <a:p>
                      <a:pPr algn="just">
                        <a:lnSpc>
                          <a:spcPct val="115000"/>
                        </a:lnSpc>
                        <a:spcAft>
                          <a:spcPts val="0"/>
                        </a:spcAft>
                      </a:pPr>
                      <a:r>
                        <a:rPr lang="en-US" sz="1800" b="0" baseline="0" dirty="0" smtClean="0">
                          <a:effectLst/>
                          <a:latin typeface="Times New Roman" pitchFamily="18" charset="0"/>
                          <a:ea typeface="Calibri"/>
                          <a:cs typeface="Times New Roman" pitchFamily="18" charset="0"/>
                        </a:rPr>
                        <a:t>-</a:t>
                      </a:r>
                      <a:r>
                        <a:rPr lang="en-US" sz="1800" b="0" baseline="0" dirty="0" err="1" smtClean="0">
                          <a:effectLst/>
                          <a:latin typeface="Times New Roman" pitchFamily="18" charset="0"/>
                          <a:ea typeface="Calibri"/>
                          <a:cs typeface="Times New Roman" pitchFamily="18" charset="0"/>
                        </a:rPr>
                        <a:t>Buổi</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học</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kết</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thúc</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với</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tiếng</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chuông</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nhà</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thờ</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và</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dòng</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chữ</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Nước</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Pháp</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muôn</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năm</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của</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thầy</a:t>
                      </a:r>
                      <a:r>
                        <a:rPr lang="en-US" sz="1800" b="0" baseline="0" dirty="0" smtClean="0">
                          <a:effectLst/>
                          <a:latin typeface="Times New Roman" pitchFamily="18" charset="0"/>
                          <a:ea typeface="Calibri"/>
                          <a:cs typeface="Times New Roman" pitchFamily="18" charset="0"/>
                        </a:rPr>
                        <a:t> Ha-men.</a:t>
                      </a:r>
                      <a:endParaRPr lang="en-US" sz="1800" b="0" dirty="0">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736568">
                <a:tc>
                  <a:txBody>
                    <a:bodyPr/>
                    <a:lstStyle/>
                    <a:p>
                      <a:pPr>
                        <a:lnSpc>
                          <a:spcPct val="115000"/>
                        </a:lnSpc>
                        <a:spcAft>
                          <a:spcPts val="0"/>
                        </a:spcAft>
                      </a:pPr>
                      <a:r>
                        <a:rPr lang="en-US" sz="1800" b="1">
                          <a:effectLst/>
                          <a:latin typeface="Times New Roman" pitchFamily="18" charset="0"/>
                          <a:cs typeface="Times New Roman" pitchFamily="18" charset="0"/>
                        </a:rPr>
                        <a:t>4.</a:t>
                      </a:r>
                      <a:endParaRPr lang="en-US" sz="1800" b="1">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just">
                        <a:lnSpc>
                          <a:spcPct val="115000"/>
                        </a:lnSpc>
                        <a:spcAft>
                          <a:spcPts val="0"/>
                        </a:spcAft>
                      </a:pPr>
                      <a:r>
                        <a:rPr lang="en-US" sz="1800" b="1" dirty="0" err="1">
                          <a:effectLst/>
                          <a:latin typeface="Times New Roman" pitchFamily="18" charset="0"/>
                          <a:cs typeface="Times New Roman" pitchFamily="18" charset="0"/>
                        </a:rPr>
                        <a:t>Ngôi</a:t>
                      </a:r>
                      <a:r>
                        <a:rPr lang="en-US" sz="1800" b="1" dirty="0">
                          <a:effectLst/>
                          <a:latin typeface="Times New Roman" pitchFamily="18" charset="0"/>
                          <a:cs typeface="Times New Roman" pitchFamily="18" charset="0"/>
                        </a:rPr>
                        <a:t> </a:t>
                      </a:r>
                      <a:r>
                        <a:rPr lang="en-US" sz="1800" b="1" dirty="0" err="1">
                          <a:effectLst/>
                          <a:latin typeface="Times New Roman" pitchFamily="18" charset="0"/>
                          <a:cs typeface="Times New Roman" pitchFamily="18" charset="0"/>
                        </a:rPr>
                        <a:t>kể</a:t>
                      </a:r>
                      <a:r>
                        <a:rPr lang="en-US" sz="1800" b="1" dirty="0">
                          <a:effectLst/>
                          <a:latin typeface="Times New Roman" pitchFamily="18" charset="0"/>
                          <a:cs typeface="Times New Roman" pitchFamily="18" charset="0"/>
                        </a:rPr>
                        <a:t>- </a:t>
                      </a:r>
                      <a:r>
                        <a:rPr lang="en-US" sz="1800" b="1" dirty="0" err="1">
                          <a:effectLst/>
                          <a:latin typeface="Times New Roman" pitchFamily="18" charset="0"/>
                          <a:cs typeface="Times New Roman" pitchFamily="18" charset="0"/>
                        </a:rPr>
                        <a:t>Tác</a:t>
                      </a:r>
                      <a:r>
                        <a:rPr lang="en-US" sz="1800" b="1" dirty="0">
                          <a:effectLst/>
                          <a:latin typeface="Times New Roman" pitchFamily="18" charset="0"/>
                          <a:cs typeface="Times New Roman" pitchFamily="18" charset="0"/>
                        </a:rPr>
                        <a:t> </a:t>
                      </a:r>
                      <a:r>
                        <a:rPr lang="en-US" sz="1800" b="1" dirty="0" err="1">
                          <a:effectLst/>
                          <a:latin typeface="Times New Roman" pitchFamily="18" charset="0"/>
                          <a:cs typeface="Times New Roman" pitchFamily="18" charset="0"/>
                        </a:rPr>
                        <a:t>dụng</a:t>
                      </a:r>
                      <a:r>
                        <a:rPr lang="en-US" sz="1800" b="1" dirty="0">
                          <a:effectLst/>
                          <a:latin typeface="Times New Roman" pitchFamily="18" charset="0"/>
                          <a:cs typeface="Times New Roman" pitchFamily="18" charset="0"/>
                        </a:rPr>
                        <a:t> </a:t>
                      </a:r>
                      <a:r>
                        <a:rPr lang="en-US" sz="1800" b="1" dirty="0" err="1">
                          <a:effectLst/>
                          <a:latin typeface="Times New Roman" pitchFamily="18" charset="0"/>
                          <a:cs typeface="Times New Roman" pitchFamily="18" charset="0"/>
                        </a:rPr>
                        <a:t>của</a:t>
                      </a:r>
                      <a:r>
                        <a:rPr lang="en-US" sz="1800" b="1" dirty="0">
                          <a:effectLst/>
                          <a:latin typeface="Times New Roman" pitchFamily="18" charset="0"/>
                          <a:cs typeface="Times New Roman" pitchFamily="18" charset="0"/>
                        </a:rPr>
                        <a:t> </a:t>
                      </a:r>
                      <a:r>
                        <a:rPr lang="en-US" sz="1800" b="1" dirty="0" err="1">
                          <a:effectLst/>
                          <a:latin typeface="Times New Roman" pitchFamily="18" charset="0"/>
                          <a:cs typeface="Times New Roman" pitchFamily="18" charset="0"/>
                        </a:rPr>
                        <a:t>ngôi</a:t>
                      </a:r>
                      <a:r>
                        <a:rPr lang="en-US" sz="1800" b="1" dirty="0">
                          <a:effectLst/>
                          <a:latin typeface="Times New Roman" pitchFamily="18" charset="0"/>
                          <a:cs typeface="Times New Roman" pitchFamily="18" charset="0"/>
                        </a:rPr>
                        <a:t> </a:t>
                      </a:r>
                      <a:r>
                        <a:rPr lang="en-US" sz="1800" b="1" dirty="0" err="1">
                          <a:effectLst/>
                          <a:latin typeface="Times New Roman" pitchFamily="18" charset="0"/>
                          <a:cs typeface="Times New Roman" pitchFamily="18" charset="0"/>
                        </a:rPr>
                        <a:t>kể</a:t>
                      </a:r>
                      <a:endParaRPr lang="en-US" sz="1800" b="1" dirty="0">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a:p>
                  </a:txBody>
                  <a:tcPr/>
                </a:tc>
                <a:tc>
                  <a:txBody>
                    <a:bodyPr/>
                    <a:lstStyle/>
                    <a:p>
                      <a:pPr algn="just">
                        <a:lnSpc>
                          <a:spcPct val="115000"/>
                        </a:lnSpc>
                        <a:spcAft>
                          <a:spcPts val="0"/>
                        </a:spcAft>
                      </a:pPr>
                      <a:r>
                        <a:rPr lang="en-US" sz="1800" b="1" dirty="0" smtClean="0">
                          <a:effectLst/>
                          <a:latin typeface="Times New Roman" pitchFamily="18" charset="0"/>
                          <a:ea typeface="Calibri"/>
                          <a:cs typeface="Times New Roman" pitchFamily="18" charset="0"/>
                        </a:rPr>
                        <a:t>-</a:t>
                      </a:r>
                      <a:r>
                        <a:rPr lang="en-US" sz="1800" b="1" dirty="0" err="1" smtClean="0">
                          <a:effectLst/>
                          <a:latin typeface="Times New Roman" pitchFamily="18" charset="0"/>
                          <a:ea typeface="Calibri"/>
                          <a:cs typeface="Times New Roman" pitchFamily="18" charset="0"/>
                        </a:rPr>
                        <a:t>Ngôi</a:t>
                      </a:r>
                      <a:r>
                        <a:rPr lang="en-US" sz="1800" b="1" baseline="0" dirty="0" smtClean="0">
                          <a:effectLst/>
                          <a:latin typeface="Times New Roman" pitchFamily="18" charset="0"/>
                          <a:ea typeface="Calibri"/>
                          <a:cs typeface="Times New Roman" pitchFamily="18" charset="0"/>
                        </a:rPr>
                        <a:t> </a:t>
                      </a:r>
                      <a:r>
                        <a:rPr lang="en-US" sz="1800" b="1" baseline="0" dirty="0" err="1" smtClean="0">
                          <a:effectLst/>
                          <a:latin typeface="Times New Roman" pitchFamily="18" charset="0"/>
                          <a:ea typeface="Calibri"/>
                          <a:cs typeface="Times New Roman" pitchFamily="18" charset="0"/>
                        </a:rPr>
                        <a:t>thứ</a:t>
                      </a:r>
                      <a:r>
                        <a:rPr lang="en-US" sz="1800" b="1" baseline="0" dirty="0" smtClean="0">
                          <a:effectLst/>
                          <a:latin typeface="Times New Roman" pitchFamily="18" charset="0"/>
                          <a:ea typeface="Calibri"/>
                          <a:cs typeface="Times New Roman" pitchFamily="18" charset="0"/>
                        </a:rPr>
                        <a:t> 1: </a:t>
                      </a:r>
                      <a:r>
                        <a:rPr lang="en-US" sz="1800" b="0" baseline="0" dirty="0" err="1" smtClean="0">
                          <a:effectLst/>
                          <a:latin typeface="Times New Roman" pitchFamily="18" charset="0"/>
                          <a:ea typeface="Calibri"/>
                          <a:cs typeface="Times New Roman" pitchFamily="18" charset="0"/>
                        </a:rPr>
                        <a:t>Cậu</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bé</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Phrăng</a:t>
                      </a:r>
                      <a:endParaRPr lang="en-US" sz="1800" b="0" baseline="0" dirty="0" smtClean="0">
                        <a:effectLst/>
                        <a:latin typeface="Times New Roman" pitchFamily="18" charset="0"/>
                        <a:ea typeface="Calibri"/>
                        <a:cs typeface="Times New Roman" pitchFamily="18" charset="0"/>
                      </a:endParaRPr>
                    </a:p>
                    <a:p>
                      <a:pPr algn="just">
                        <a:lnSpc>
                          <a:spcPct val="115000"/>
                        </a:lnSpc>
                        <a:spcAft>
                          <a:spcPts val="0"/>
                        </a:spcAft>
                      </a:pPr>
                      <a:r>
                        <a:rPr lang="en-US" sz="1800" b="1" baseline="0" dirty="0" smtClean="0">
                          <a:effectLst/>
                          <a:latin typeface="Times New Roman" pitchFamily="18" charset="0"/>
                          <a:ea typeface="Calibri"/>
                          <a:cs typeface="Times New Roman" pitchFamily="18" charset="0"/>
                        </a:rPr>
                        <a:t>-</a:t>
                      </a:r>
                      <a:r>
                        <a:rPr lang="en-US" sz="1800" b="1" baseline="0" dirty="0" err="1" smtClean="0">
                          <a:effectLst/>
                          <a:latin typeface="Times New Roman" pitchFamily="18" charset="0"/>
                          <a:ea typeface="Calibri"/>
                          <a:cs typeface="Times New Roman" pitchFamily="18" charset="0"/>
                        </a:rPr>
                        <a:t>Tác</a:t>
                      </a:r>
                      <a:r>
                        <a:rPr lang="en-US" sz="1800" b="1" baseline="0" dirty="0" smtClean="0">
                          <a:effectLst/>
                          <a:latin typeface="Times New Roman" pitchFamily="18" charset="0"/>
                          <a:ea typeface="Calibri"/>
                          <a:cs typeface="Times New Roman" pitchFamily="18" charset="0"/>
                        </a:rPr>
                        <a:t> </a:t>
                      </a:r>
                      <a:r>
                        <a:rPr lang="en-US" sz="1800" b="1" baseline="0" dirty="0" err="1" smtClean="0">
                          <a:effectLst/>
                          <a:latin typeface="Times New Roman" pitchFamily="18" charset="0"/>
                          <a:ea typeface="Calibri"/>
                          <a:cs typeface="Times New Roman" pitchFamily="18" charset="0"/>
                        </a:rPr>
                        <a:t>dụng</a:t>
                      </a:r>
                      <a:r>
                        <a:rPr lang="en-US" sz="1800" b="1"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dễ</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dàng</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bộc</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lộ</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cảm</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xúc</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suy</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nghĩ</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tâm</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trạng</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của</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nhân</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vật</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tăng</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tính</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chân</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thực</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thuyết</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phục</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cho</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câu</a:t>
                      </a:r>
                      <a:r>
                        <a:rPr lang="en-US" sz="1800" b="0" baseline="0" dirty="0" smtClean="0">
                          <a:effectLst/>
                          <a:latin typeface="Times New Roman" pitchFamily="18" charset="0"/>
                          <a:ea typeface="Calibri"/>
                          <a:cs typeface="Times New Roman" pitchFamily="18" charset="0"/>
                        </a:rPr>
                        <a:t> </a:t>
                      </a:r>
                      <a:r>
                        <a:rPr lang="en-US" sz="1800" b="0" baseline="0" dirty="0" err="1" smtClean="0">
                          <a:effectLst/>
                          <a:latin typeface="Times New Roman" pitchFamily="18" charset="0"/>
                          <a:ea typeface="Calibri"/>
                          <a:cs typeface="Times New Roman" pitchFamily="18" charset="0"/>
                        </a:rPr>
                        <a:t>chuyện</a:t>
                      </a:r>
                      <a:r>
                        <a:rPr lang="en-US" sz="1800" b="0" baseline="0" dirty="0" smtClean="0">
                          <a:effectLst/>
                          <a:latin typeface="Times New Roman" pitchFamily="18" charset="0"/>
                          <a:ea typeface="Calibri"/>
                          <a:cs typeface="Times New Roman" pitchFamily="18" charset="0"/>
                        </a:rPr>
                        <a:t>.</a:t>
                      </a:r>
                      <a:endParaRPr lang="en-US" sz="1800" b="0" dirty="0">
                        <a:effectLst/>
                        <a:latin typeface="Times New Roman" pitchFamily="18" charset="0"/>
                        <a:ea typeface="Calibri"/>
                        <a:cs typeface="Times New Roman" pitchFamily="18" charset="0"/>
                      </a:endParaRPr>
                    </a:p>
                  </a:txBody>
                  <a:tcPr marL="67227" marR="6722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52744074"/>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949"/>
        <p:cNvGrpSpPr/>
        <p:nvPr/>
      </p:nvGrpSpPr>
      <p:grpSpPr>
        <a:xfrm>
          <a:off x="0" y="0"/>
          <a:ext cx="0" cy="0"/>
          <a:chOff x="0" y="0"/>
          <a:chExt cx="0" cy="0"/>
        </a:xfrm>
      </p:grpSpPr>
      <p:sp>
        <p:nvSpPr>
          <p:cNvPr id="950" name="Google Shape;950;p34"/>
          <p:cNvSpPr txBox="1">
            <a:spLocks noGrp="1"/>
          </p:cNvSpPr>
          <p:nvPr>
            <p:ph type="title"/>
          </p:nvPr>
        </p:nvSpPr>
        <p:spPr>
          <a:xfrm>
            <a:off x="937322" y="209550"/>
            <a:ext cx="7223400" cy="18137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Đọc hiểu văn bản</a:t>
            </a:r>
            <a:endParaRPr dirty="0"/>
          </a:p>
        </p:txBody>
      </p:sp>
      <p:grpSp>
        <p:nvGrpSpPr>
          <p:cNvPr id="951" name="Google Shape;951;p34"/>
          <p:cNvGrpSpPr/>
          <p:nvPr/>
        </p:nvGrpSpPr>
        <p:grpSpPr>
          <a:xfrm>
            <a:off x="3449350" y="1916450"/>
            <a:ext cx="2245310" cy="2788900"/>
            <a:chOff x="3449350" y="1879700"/>
            <a:chExt cx="2245310" cy="2788900"/>
          </a:xfrm>
        </p:grpSpPr>
        <p:sp>
          <p:nvSpPr>
            <p:cNvPr id="952" name="Google Shape;952;p34"/>
            <p:cNvSpPr/>
            <p:nvPr/>
          </p:nvSpPr>
          <p:spPr>
            <a:xfrm>
              <a:off x="3561000" y="4505700"/>
              <a:ext cx="2022000" cy="162900"/>
            </a:xfrm>
            <a:prstGeom prst="ellipse">
              <a:avLst/>
            </a:prstGeom>
            <a:solidFill>
              <a:srgbClr val="41294A">
                <a:alpha val="5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 name="Google Shape;953;p34"/>
            <p:cNvGrpSpPr/>
            <p:nvPr/>
          </p:nvGrpSpPr>
          <p:grpSpPr>
            <a:xfrm>
              <a:off x="3449350" y="1879700"/>
              <a:ext cx="2245310" cy="2729801"/>
              <a:chOff x="316900" y="2352200"/>
              <a:chExt cx="2245310" cy="2729801"/>
            </a:xfrm>
          </p:grpSpPr>
          <p:sp>
            <p:nvSpPr>
              <p:cNvPr id="954" name="Google Shape;954;p34"/>
              <p:cNvSpPr/>
              <p:nvPr/>
            </p:nvSpPr>
            <p:spPr>
              <a:xfrm>
                <a:off x="761592" y="3181977"/>
                <a:ext cx="1380728" cy="1899970"/>
              </a:xfrm>
              <a:custGeom>
                <a:avLst/>
                <a:gdLst/>
                <a:ahLst/>
                <a:cxnLst/>
                <a:rect l="l" t="t" r="r" b="b"/>
                <a:pathLst>
                  <a:path w="18207" h="25054" extrusionOk="0">
                    <a:moveTo>
                      <a:pt x="11679" y="1"/>
                    </a:moveTo>
                    <a:lnTo>
                      <a:pt x="6002" y="1016"/>
                    </a:lnTo>
                    <a:cubicBezTo>
                      <a:pt x="6002" y="1016"/>
                      <a:pt x="610" y="4034"/>
                      <a:pt x="97" y="8315"/>
                    </a:cubicBezTo>
                    <a:cubicBezTo>
                      <a:pt x="1" y="9114"/>
                      <a:pt x="11" y="10082"/>
                      <a:pt x="114" y="11143"/>
                    </a:cubicBezTo>
                    <a:cubicBezTo>
                      <a:pt x="231" y="12358"/>
                      <a:pt x="463" y="13699"/>
                      <a:pt x="790" y="15061"/>
                    </a:cubicBezTo>
                    <a:cubicBezTo>
                      <a:pt x="1709" y="18871"/>
                      <a:pt x="3356" y="22845"/>
                      <a:pt x="5203" y="24682"/>
                    </a:cubicBezTo>
                    <a:cubicBezTo>
                      <a:pt x="5203" y="24682"/>
                      <a:pt x="5256" y="24719"/>
                      <a:pt x="5363" y="24766"/>
                    </a:cubicBezTo>
                    <a:lnTo>
                      <a:pt x="5366" y="24769"/>
                    </a:lnTo>
                    <a:cubicBezTo>
                      <a:pt x="5529" y="24842"/>
                      <a:pt x="5805" y="24942"/>
                      <a:pt x="6198" y="25002"/>
                    </a:cubicBezTo>
                    <a:cubicBezTo>
                      <a:pt x="6314" y="25019"/>
                      <a:pt x="6437" y="25035"/>
                      <a:pt x="6574" y="25042"/>
                    </a:cubicBezTo>
                    <a:cubicBezTo>
                      <a:pt x="6670" y="25050"/>
                      <a:pt x="6770" y="25053"/>
                      <a:pt x="6876" y="25053"/>
                    </a:cubicBezTo>
                    <a:cubicBezTo>
                      <a:pt x="7042" y="25053"/>
                      <a:pt x="7221" y="25044"/>
                      <a:pt x="7412" y="25026"/>
                    </a:cubicBezTo>
                    <a:cubicBezTo>
                      <a:pt x="7583" y="25009"/>
                      <a:pt x="7762" y="24986"/>
                      <a:pt x="7952" y="24949"/>
                    </a:cubicBezTo>
                    <a:cubicBezTo>
                      <a:pt x="8178" y="24906"/>
                      <a:pt x="8418" y="24853"/>
                      <a:pt x="8671" y="24776"/>
                    </a:cubicBezTo>
                    <a:cubicBezTo>
                      <a:pt x="8770" y="24746"/>
                      <a:pt x="8873" y="24716"/>
                      <a:pt x="8973" y="24682"/>
                    </a:cubicBezTo>
                    <a:cubicBezTo>
                      <a:pt x="8957" y="23055"/>
                      <a:pt x="8957" y="21521"/>
                      <a:pt x="8957" y="21521"/>
                    </a:cubicBezTo>
                    <a:lnTo>
                      <a:pt x="8957" y="21521"/>
                    </a:lnTo>
                    <a:cubicBezTo>
                      <a:pt x="8957" y="21521"/>
                      <a:pt x="9355" y="21759"/>
                      <a:pt x="10418" y="21759"/>
                    </a:cubicBezTo>
                    <a:cubicBezTo>
                      <a:pt x="10684" y="21759"/>
                      <a:pt x="10992" y="21744"/>
                      <a:pt x="11346" y="21707"/>
                    </a:cubicBezTo>
                    <a:lnTo>
                      <a:pt x="11346" y="21707"/>
                    </a:lnTo>
                    <a:cubicBezTo>
                      <a:pt x="11346" y="23797"/>
                      <a:pt x="11024" y="24682"/>
                      <a:pt x="11024" y="24682"/>
                    </a:cubicBezTo>
                    <a:cubicBezTo>
                      <a:pt x="11024" y="24682"/>
                      <a:pt x="11240" y="24799"/>
                      <a:pt x="11629" y="24882"/>
                    </a:cubicBezTo>
                    <a:cubicBezTo>
                      <a:pt x="11822" y="24926"/>
                      <a:pt x="12052" y="24962"/>
                      <a:pt x="12318" y="24969"/>
                    </a:cubicBezTo>
                    <a:cubicBezTo>
                      <a:pt x="12377" y="24973"/>
                      <a:pt x="12437" y="24975"/>
                      <a:pt x="12499" y="24975"/>
                    </a:cubicBezTo>
                    <a:cubicBezTo>
                      <a:pt x="12596" y="24975"/>
                      <a:pt x="12697" y="24970"/>
                      <a:pt x="12801" y="24962"/>
                    </a:cubicBezTo>
                    <a:cubicBezTo>
                      <a:pt x="12974" y="24949"/>
                      <a:pt x="13160" y="24926"/>
                      <a:pt x="13354" y="24889"/>
                    </a:cubicBezTo>
                    <a:cubicBezTo>
                      <a:pt x="13530" y="24853"/>
                      <a:pt x="13716" y="24806"/>
                      <a:pt x="13906" y="24746"/>
                    </a:cubicBezTo>
                    <a:cubicBezTo>
                      <a:pt x="14085" y="24693"/>
                      <a:pt x="14269" y="24622"/>
                      <a:pt x="14458" y="24543"/>
                    </a:cubicBezTo>
                    <a:cubicBezTo>
                      <a:pt x="14498" y="24523"/>
                      <a:pt x="14541" y="24503"/>
                      <a:pt x="14581" y="24476"/>
                    </a:cubicBezTo>
                    <a:cubicBezTo>
                      <a:pt x="16086" y="23558"/>
                      <a:pt x="17863" y="17637"/>
                      <a:pt x="18159" y="12481"/>
                    </a:cubicBezTo>
                    <a:cubicBezTo>
                      <a:pt x="18193" y="11922"/>
                      <a:pt x="18206" y="11373"/>
                      <a:pt x="18203" y="10841"/>
                    </a:cubicBezTo>
                    <a:cubicBezTo>
                      <a:pt x="18193" y="9659"/>
                      <a:pt x="18083" y="8558"/>
                      <a:pt x="17856" y="7619"/>
                    </a:cubicBezTo>
                    <a:cubicBezTo>
                      <a:pt x="16555" y="2224"/>
                      <a:pt x="11679" y="1"/>
                      <a:pt x="11679"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4"/>
              <p:cNvSpPr/>
              <p:nvPr/>
            </p:nvSpPr>
            <p:spPr>
              <a:xfrm>
                <a:off x="376278" y="3188726"/>
                <a:ext cx="1290560" cy="943387"/>
              </a:xfrm>
              <a:custGeom>
                <a:avLst/>
                <a:gdLst/>
                <a:ahLst/>
                <a:cxnLst/>
                <a:rect l="l" t="t" r="r" b="b"/>
                <a:pathLst>
                  <a:path w="17018" h="12440" extrusionOk="0">
                    <a:moveTo>
                      <a:pt x="12913" y="1"/>
                    </a:moveTo>
                    <a:cubicBezTo>
                      <a:pt x="12237" y="1"/>
                      <a:pt x="11245" y="290"/>
                      <a:pt x="9851" y="964"/>
                    </a:cubicBezTo>
                    <a:cubicBezTo>
                      <a:pt x="0" y="5730"/>
                      <a:pt x="5654" y="12439"/>
                      <a:pt x="5654" y="12439"/>
                    </a:cubicBezTo>
                    <a:lnTo>
                      <a:pt x="9492" y="10652"/>
                    </a:lnTo>
                    <a:cubicBezTo>
                      <a:pt x="9492" y="10652"/>
                      <a:pt x="17018" y="1"/>
                      <a:pt x="12913"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4"/>
              <p:cNvSpPr/>
              <p:nvPr/>
            </p:nvSpPr>
            <p:spPr>
              <a:xfrm>
                <a:off x="972335" y="3498736"/>
                <a:ext cx="999809" cy="1114926"/>
              </a:xfrm>
              <a:custGeom>
                <a:avLst/>
                <a:gdLst/>
                <a:ahLst/>
                <a:cxnLst/>
                <a:rect l="l" t="t" r="r" b="b"/>
                <a:pathLst>
                  <a:path w="13184" h="14702" extrusionOk="0">
                    <a:moveTo>
                      <a:pt x="6923" y="1"/>
                    </a:moveTo>
                    <a:cubicBezTo>
                      <a:pt x="4412" y="1"/>
                      <a:pt x="1805" y="983"/>
                      <a:pt x="986" y="3339"/>
                    </a:cubicBezTo>
                    <a:cubicBezTo>
                      <a:pt x="1" y="6164"/>
                      <a:pt x="517" y="9067"/>
                      <a:pt x="1988" y="11616"/>
                    </a:cubicBezTo>
                    <a:cubicBezTo>
                      <a:pt x="3064" y="13481"/>
                      <a:pt x="5170" y="14701"/>
                      <a:pt x="7224" y="14701"/>
                    </a:cubicBezTo>
                    <a:cubicBezTo>
                      <a:pt x="8489" y="14701"/>
                      <a:pt x="9734" y="14239"/>
                      <a:pt x="10707" y="13181"/>
                    </a:cubicBezTo>
                    <a:cubicBezTo>
                      <a:pt x="12891" y="10804"/>
                      <a:pt x="13183" y="7376"/>
                      <a:pt x="12848" y="4318"/>
                    </a:cubicBezTo>
                    <a:cubicBezTo>
                      <a:pt x="12658" y="2597"/>
                      <a:pt x="12059" y="1475"/>
                      <a:pt x="10448" y="720"/>
                    </a:cubicBezTo>
                    <a:cubicBezTo>
                      <a:pt x="9466" y="258"/>
                      <a:pt x="8207" y="1"/>
                      <a:pt x="6923"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4"/>
              <p:cNvSpPr/>
              <p:nvPr/>
            </p:nvSpPr>
            <p:spPr>
              <a:xfrm>
                <a:off x="1676607" y="3218529"/>
                <a:ext cx="608045" cy="867628"/>
              </a:xfrm>
              <a:custGeom>
                <a:avLst/>
                <a:gdLst/>
                <a:ahLst/>
                <a:cxnLst/>
                <a:rect l="l" t="t" r="r" b="b"/>
                <a:pathLst>
                  <a:path w="8018" h="11441" extrusionOk="0">
                    <a:moveTo>
                      <a:pt x="1029" y="1"/>
                    </a:moveTo>
                    <a:cubicBezTo>
                      <a:pt x="700" y="1"/>
                      <a:pt x="502" y="38"/>
                      <a:pt x="502" y="38"/>
                    </a:cubicBezTo>
                    <a:cubicBezTo>
                      <a:pt x="0" y="2168"/>
                      <a:pt x="3228" y="11441"/>
                      <a:pt x="5273" y="11441"/>
                    </a:cubicBezTo>
                    <a:cubicBezTo>
                      <a:pt x="5426" y="11441"/>
                      <a:pt x="5572" y="11388"/>
                      <a:pt x="5710" y="11277"/>
                    </a:cubicBezTo>
                    <a:cubicBezTo>
                      <a:pt x="7687" y="9680"/>
                      <a:pt x="8017" y="7490"/>
                      <a:pt x="5957" y="3423"/>
                    </a:cubicBezTo>
                    <a:cubicBezTo>
                      <a:pt x="4406" y="369"/>
                      <a:pt x="2067" y="1"/>
                      <a:pt x="1029"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4"/>
              <p:cNvSpPr/>
              <p:nvPr/>
            </p:nvSpPr>
            <p:spPr>
              <a:xfrm>
                <a:off x="858735" y="2419920"/>
                <a:ext cx="1135250" cy="918665"/>
              </a:xfrm>
              <a:custGeom>
                <a:avLst/>
                <a:gdLst/>
                <a:ahLst/>
                <a:cxnLst/>
                <a:rect l="l" t="t" r="r" b="b"/>
                <a:pathLst>
                  <a:path w="14970" h="12114" extrusionOk="0">
                    <a:moveTo>
                      <a:pt x="8140" y="0"/>
                    </a:moveTo>
                    <a:cubicBezTo>
                      <a:pt x="8102" y="0"/>
                      <a:pt x="8064" y="1"/>
                      <a:pt x="8025" y="2"/>
                    </a:cubicBezTo>
                    <a:cubicBezTo>
                      <a:pt x="3755" y="122"/>
                      <a:pt x="1" y="5564"/>
                      <a:pt x="2607" y="9937"/>
                    </a:cubicBezTo>
                    <a:cubicBezTo>
                      <a:pt x="3393" y="11258"/>
                      <a:pt x="4830" y="12060"/>
                      <a:pt x="6368" y="12103"/>
                    </a:cubicBezTo>
                    <a:cubicBezTo>
                      <a:pt x="6593" y="12110"/>
                      <a:pt x="6830" y="12114"/>
                      <a:pt x="7077" y="12114"/>
                    </a:cubicBezTo>
                    <a:cubicBezTo>
                      <a:pt x="8928" y="12114"/>
                      <a:pt x="11293" y="11889"/>
                      <a:pt x="12609" y="10882"/>
                    </a:cubicBezTo>
                    <a:cubicBezTo>
                      <a:pt x="14970" y="9079"/>
                      <a:pt x="13025" y="0"/>
                      <a:pt x="8140"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4"/>
              <p:cNvSpPr/>
              <p:nvPr/>
            </p:nvSpPr>
            <p:spPr>
              <a:xfrm>
                <a:off x="1531688" y="2352200"/>
                <a:ext cx="192090" cy="138854"/>
              </a:xfrm>
              <a:custGeom>
                <a:avLst/>
                <a:gdLst/>
                <a:ahLst/>
                <a:cxnLst/>
                <a:rect l="l" t="t" r="r" b="b"/>
                <a:pathLst>
                  <a:path w="2533" h="1831" extrusionOk="0">
                    <a:moveTo>
                      <a:pt x="1514" y="0"/>
                    </a:moveTo>
                    <a:cubicBezTo>
                      <a:pt x="949" y="0"/>
                      <a:pt x="0" y="1584"/>
                      <a:pt x="0" y="1584"/>
                    </a:cubicBezTo>
                    <a:lnTo>
                      <a:pt x="615" y="1830"/>
                    </a:lnTo>
                    <a:cubicBezTo>
                      <a:pt x="615" y="1830"/>
                      <a:pt x="2532" y="905"/>
                      <a:pt x="2377" y="595"/>
                    </a:cubicBezTo>
                    <a:cubicBezTo>
                      <a:pt x="2354" y="551"/>
                      <a:pt x="2305" y="531"/>
                      <a:pt x="2236" y="531"/>
                    </a:cubicBezTo>
                    <a:cubicBezTo>
                      <a:pt x="1830" y="531"/>
                      <a:pt x="759" y="1198"/>
                      <a:pt x="759" y="1198"/>
                    </a:cubicBezTo>
                    <a:cubicBezTo>
                      <a:pt x="759" y="1198"/>
                      <a:pt x="2130" y="130"/>
                      <a:pt x="1574" y="7"/>
                    </a:cubicBezTo>
                    <a:cubicBezTo>
                      <a:pt x="1555" y="2"/>
                      <a:pt x="1535" y="0"/>
                      <a:pt x="1514"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4"/>
              <p:cNvSpPr/>
              <p:nvPr/>
            </p:nvSpPr>
            <p:spPr>
              <a:xfrm>
                <a:off x="316900" y="2503337"/>
                <a:ext cx="859211" cy="692298"/>
              </a:xfrm>
              <a:custGeom>
                <a:avLst/>
                <a:gdLst/>
                <a:ahLst/>
                <a:cxnLst/>
                <a:rect l="l" t="t" r="r" b="b"/>
                <a:pathLst>
                  <a:path w="11330" h="9129" extrusionOk="0">
                    <a:moveTo>
                      <a:pt x="7037" y="0"/>
                    </a:moveTo>
                    <a:cubicBezTo>
                      <a:pt x="6213" y="0"/>
                      <a:pt x="5275" y="175"/>
                      <a:pt x="4238" y="639"/>
                    </a:cubicBezTo>
                    <a:cubicBezTo>
                      <a:pt x="0" y="2530"/>
                      <a:pt x="1315" y="7699"/>
                      <a:pt x="2696" y="8275"/>
                    </a:cubicBezTo>
                    <a:cubicBezTo>
                      <a:pt x="2915" y="8366"/>
                      <a:pt x="3123" y="8405"/>
                      <a:pt x="3320" y="8405"/>
                    </a:cubicBezTo>
                    <a:cubicBezTo>
                      <a:pt x="4367" y="8405"/>
                      <a:pt x="5072" y="7312"/>
                      <a:pt x="5072" y="7312"/>
                    </a:cubicBezTo>
                    <a:lnTo>
                      <a:pt x="5072" y="7312"/>
                    </a:lnTo>
                    <a:cubicBezTo>
                      <a:pt x="5072" y="7312"/>
                      <a:pt x="4880" y="8917"/>
                      <a:pt x="5711" y="9109"/>
                    </a:cubicBezTo>
                    <a:cubicBezTo>
                      <a:pt x="5767" y="9122"/>
                      <a:pt x="5822" y="9128"/>
                      <a:pt x="5876" y="9128"/>
                    </a:cubicBezTo>
                    <a:cubicBezTo>
                      <a:pt x="6630" y="9128"/>
                      <a:pt x="7189" y="7955"/>
                      <a:pt x="7189" y="7955"/>
                    </a:cubicBezTo>
                    <a:cubicBezTo>
                      <a:pt x="7189" y="7955"/>
                      <a:pt x="7823" y="9091"/>
                      <a:pt x="8662" y="9091"/>
                    </a:cubicBezTo>
                    <a:cubicBezTo>
                      <a:pt x="9060" y="9091"/>
                      <a:pt x="9504" y="8835"/>
                      <a:pt x="9949" y="8081"/>
                    </a:cubicBezTo>
                    <a:cubicBezTo>
                      <a:pt x="11330" y="5742"/>
                      <a:pt x="11040" y="1665"/>
                      <a:pt x="11040" y="1665"/>
                    </a:cubicBezTo>
                    <a:cubicBezTo>
                      <a:pt x="11040" y="1665"/>
                      <a:pt x="9577" y="0"/>
                      <a:pt x="7037"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4"/>
              <p:cNvSpPr/>
              <p:nvPr/>
            </p:nvSpPr>
            <p:spPr>
              <a:xfrm>
                <a:off x="1544580" y="2456927"/>
                <a:ext cx="1017630" cy="665452"/>
              </a:xfrm>
              <a:custGeom>
                <a:avLst/>
                <a:gdLst/>
                <a:ahLst/>
                <a:cxnLst/>
                <a:rect l="l" t="t" r="r" b="b"/>
                <a:pathLst>
                  <a:path w="13419" h="8775" extrusionOk="0">
                    <a:moveTo>
                      <a:pt x="6320" y="1"/>
                    </a:moveTo>
                    <a:cubicBezTo>
                      <a:pt x="3445" y="1"/>
                      <a:pt x="981" y="2786"/>
                      <a:pt x="981" y="2786"/>
                    </a:cubicBezTo>
                    <a:cubicBezTo>
                      <a:pt x="0" y="6029"/>
                      <a:pt x="3323" y="8775"/>
                      <a:pt x="4809" y="8775"/>
                    </a:cubicBezTo>
                    <a:cubicBezTo>
                      <a:pt x="4926" y="8775"/>
                      <a:pt x="5031" y="8758"/>
                      <a:pt x="5122" y="8723"/>
                    </a:cubicBezTo>
                    <a:cubicBezTo>
                      <a:pt x="6167" y="8320"/>
                      <a:pt x="6789" y="6926"/>
                      <a:pt x="6789" y="6926"/>
                    </a:cubicBezTo>
                    <a:cubicBezTo>
                      <a:pt x="6789" y="6926"/>
                      <a:pt x="7465" y="8723"/>
                      <a:pt x="8813" y="8723"/>
                    </a:cubicBezTo>
                    <a:cubicBezTo>
                      <a:pt x="10161" y="8723"/>
                      <a:pt x="9582" y="6091"/>
                      <a:pt x="9582" y="6091"/>
                    </a:cubicBezTo>
                    <a:lnTo>
                      <a:pt x="9582" y="6091"/>
                    </a:lnTo>
                    <a:cubicBezTo>
                      <a:pt x="9582" y="6091"/>
                      <a:pt x="10720" y="7140"/>
                      <a:pt x="11549" y="7140"/>
                    </a:cubicBezTo>
                    <a:cubicBezTo>
                      <a:pt x="11629" y="7140"/>
                      <a:pt x="11706" y="7131"/>
                      <a:pt x="11778" y="7109"/>
                    </a:cubicBezTo>
                    <a:cubicBezTo>
                      <a:pt x="12591" y="6870"/>
                      <a:pt x="13419" y="6227"/>
                      <a:pt x="10250" y="2180"/>
                    </a:cubicBezTo>
                    <a:cubicBezTo>
                      <a:pt x="8980" y="560"/>
                      <a:pt x="7609" y="1"/>
                      <a:pt x="6320"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4"/>
              <p:cNvSpPr/>
              <p:nvPr/>
            </p:nvSpPr>
            <p:spPr>
              <a:xfrm>
                <a:off x="1026405" y="3529524"/>
                <a:ext cx="846849" cy="227505"/>
              </a:xfrm>
              <a:custGeom>
                <a:avLst/>
                <a:gdLst/>
                <a:ahLst/>
                <a:cxnLst/>
                <a:rect l="l" t="t" r="r" b="b"/>
                <a:pathLst>
                  <a:path w="11167" h="3000" extrusionOk="0">
                    <a:moveTo>
                      <a:pt x="10398" y="0"/>
                    </a:moveTo>
                    <a:cubicBezTo>
                      <a:pt x="9160" y="0"/>
                      <a:pt x="6987" y="833"/>
                      <a:pt x="6024" y="1861"/>
                    </a:cubicBezTo>
                    <a:cubicBezTo>
                      <a:pt x="4494" y="363"/>
                      <a:pt x="2630" y="97"/>
                      <a:pt x="1501" y="97"/>
                    </a:cubicBezTo>
                    <a:cubicBezTo>
                      <a:pt x="879" y="97"/>
                      <a:pt x="479" y="177"/>
                      <a:pt x="479" y="177"/>
                    </a:cubicBezTo>
                    <a:lnTo>
                      <a:pt x="0" y="1023"/>
                    </a:lnTo>
                    <a:lnTo>
                      <a:pt x="1777" y="2007"/>
                    </a:lnTo>
                    <a:lnTo>
                      <a:pt x="6570" y="2999"/>
                    </a:lnTo>
                    <a:lnTo>
                      <a:pt x="9146" y="2503"/>
                    </a:lnTo>
                    <a:lnTo>
                      <a:pt x="10108" y="2041"/>
                    </a:lnTo>
                    <a:lnTo>
                      <a:pt x="11066" y="1133"/>
                    </a:lnTo>
                    <a:cubicBezTo>
                      <a:pt x="11120" y="883"/>
                      <a:pt x="11166" y="557"/>
                      <a:pt x="11156" y="197"/>
                    </a:cubicBezTo>
                    <a:cubicBezTo>
                      <a:pt x="11001" y="62"/>
                      <a:pt x="10734" y="0"/>
                      <a:pt x="10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4"/>
              <p:cNvSpPr/>
              <p:nvPr/>
            </p:nvSpPr>
            <p:spPr>
              <a:xfrm>
                <a:off x="1131359" y="4963850"/>
                <a:ext cx="100254" cy="114132"/>
              </a:xfrm>
              <a:custGeom>
                <a:avLst/>
                <a:gdLst/>
                <a:ahLst/>
                <a:cxnLst/>
                <a:rect l="l" t="t" r="r" b="b"/>
                <a:pathLst>
                  <a:path w="1322" h="1505" extrusionOk="0">
                    <a:moveTo>
                      <a:pt x="495" y="1"/>
                    </a:moveTo>
                    <a:cubicBezTo>
                      <a:pt x="493" y="1"/>
                      <a:pt x="490" y="1"/>
                      <a:pt x="487" y="1"/>
                    </a:cubicBezTo>
                    <a:cubicBezTo>
                      <a:pt x="0" y="21"/>
                      <a:pt x="487" y="1269"/>
                      <a:pt x="487" y="1269"/>
                    </a:cubicBezTo>
                    <a:lnTo>
                      <a:pt x="490" y="1272"/>
                    </a:lnTo>
                    <a:lnTo>
                      <a:pt x="1322" y="1505"/>
                    </a:lnTo>
                    <a:cubicBezTo>
                      <a:pt x="1256" y="1241"/>
                      <a:pt x="923" y="1"/>
                      <a:pt x="4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4"/>
              <p:cNvSpPr/>
              <p:nvPr/>
            </p:nvSpPr>
            <p:spPr>
              <a:xfrm>
                <a:off x="1228048" y="4953537"/>
                <a:ext cx="95704" cy="128464"/>
              </a:xfrm>
              <a:custGeom>
                <a:avLst/>
                <a:gdLst/>
                <a:ahLst/>
                <a:cxnLst/>
                <a:rect l="l" t="t" r="r" b="b"/>
                <a:pathLst>
                  <a:path w="1262" h="1694" extrusionOk="0">
                    <a:moveTo>
                      <a:pt x="654" y="0"/>
                    </a:moveTo>
                    <a:cubicBezTo>
                      <a:pt x="640" y="0"/>
                      <a:pt x="627" y="1"/>
                      <a:pt x="613" y="3"/>
                    </a:cubicBezTo>
                    <a:cubicBezTo>
                      <a:pt x="0" y="97"/>
                      <a:pt x="423" y="1681"/>
                      <a:pt x="423" y="1681"/>
                    </a:cubicBezTo>
                    <a:cubicBezTo>
                      <a:pt x="523" y="1689"/>
                      <a:pt x="630" y="1693"/>
                      <a:pt x="741" y="1693"/>
                    </a:cubicBezTo>
                    <a:cubicBezTo>
                      <a:pt x="903" y="1693"/>
                      <a:pt x="1077" y="1684"/>
                      <a:pt x="1261" y="1665"/>
                    </a:cubicBezTo>
                    <a:cubicBezTo>
                      <a:pt x="1223" y="1116"/>
                      <a:pt x="1084" y="0"/>
                      <a:pt x="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4"/>
              <p:cNvSpPr/>
              <p:nvPr/>
            </p:nvSpPr>
            <p:spPr>
              <a:xfrm>
                <a:off x="1333761" y="4963168"/>
                <a:ext cx="85390" cy="110871"/>
              </a:xfrm>
              <a:custGeom>
                <a:avLst/>
                <a:gdLst/>
                <a:ahLst/>
                <a:cxnLst/>
                <a:rect l="l" t="t" r="r" b="b"/>
                <a:pathLst>
                  <a:path w="1126" h="1462" extrusionOk="0">
                    <a:moveTo>
                      <a:pt x="596" y="1"/>
                    </a:moveTo>
                    <a:cubicBezTo>
                      <a:pt x="576" y="1"/>
                      <a:pt x="555" y="4"/>
                      <a:pt x="534" y="10"/>
                    </a:cubicBezTo>
                    <a:cubicBezTo>
                      <a:pt x="1" y="160"/>
                      <a:pt x="407" y="1461"/>
                      <a:pt x="407" y="1461"/>
                    </a:cubicBezTo>
                    <a:cubicBezTo>
                      <a:pt x="633" y="1418"/>
                      <a:pt x="873" y="1365"/>
                      <a:pt x="1126" y="1288"/>
                    </a:cubicBezTo>
                    <a:cubicBezTo>
                      <a:pt x="1066" y="783"/>
                      <a:pt x="921" y="1"/>
                      <a:pt x="5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4"/>
              <p:cNvSpPr/>
              <p:nvPr/>
            </p:nvSpPr>
            <p:spPr>
              <a:xfrm>
                <a:off x="1643468" y="4975150"/>
                <a:ext cx="70982" cy="100633"/>
              </a:xfrm>
              <a:custGeom>
                <a:avLst/>
                <a:gdLst/>
                <a:ahLst/>
                <a:cxnLst/>
                <a:rect l="l" t="t" r="r" b="b"/>
                <a:pathLst>
                  <a:path w="936" h="1327" extrusionOk="0">
                    <a:moveTo>
                      <a:pt x="485" y="0"/>
                    </a:moveTo>
                    <a:cubicBezTo>
                      <a:pt x="74" y="0"/>
                      <a:pt x="10" y="866"/>
                      <a:pt x="0" y="1240"/>
                    </a:cubicBezTo>
                    <a:cubicBezTo>
                      <a:pt x="190" y="1280"/>
                      <a:pt x="423" y="1316"/>
                      <a:pt x="689" y="1326"/>
                    </a:cubicBezTo>
                    <a:cubicBezTo>
                      <a:pt x="786" y="907"/>
                      <a:pt x="935" y="48"/>
                      <a:pt x="516" y="2"/>
                    </a:cubicBezTo>
                    <a:cubicBezTo>
                      <a:pt x="506" y="1"/>
                      <a:pt x="495" y="0"/>
                      <a:pt x="4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4"/>
              <p:cNvSpPr/>
              <p:nvPr/>
            </p:nvSpPr>
            <p:spPr>
              <a:xfrm>
                <a:off x="1727795" y="4975225"/>
                <a:ext cx="71512" cy="99723"/>
              </a:xfrm>
              <a:custGeom>
                <a:avLst/>
                <a:gdLst/>
                <a:ahLst/>
                <a:cxnLst/>
                <a:rect l="l" t="t" r="r" b="b"/>
                <a:pathLst>
                  <a:path w="943" h="1315" extrusionOk="0">
                    <a:moveTo>
                      <a:pt x="531" y="0"/>
                    </a:moveTo>
                    <a:cubicBezTo>
                      <a:pt x="524" y="0"/>
                      <a:pt x="517" y="1"/>
                      <a:pt x="510" y="1"/>
                    </a:cubicBezTo>
                    <a:cubicBezTo>
                      <a:pt x="0" y="34"/>
                      <a:pt x="37" y="995"/>
                      <a:pt x="60" y="1315"/>
                    </a:cubicBezTo>
                    <a:cubicBezTo>
                      <a:pt x="233" y="1302"/>
                      <a:pt x="419" y="1279"/>
                      <a:pt x="613" y="1242"/>
                    </a:cubicBezTo>
                    <a:cubicBezTo>
                      <a:pt x="753" y="791"/>
                      <a:pt x="943" y="0"/>
                      <a:pt x="5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4"/>
              <p:cNvSpPr/>
              <p:nvPr/>
            </p:nvSpPr>
            <p:spPr>
              <a:xfrm>
                <a:off x="1816066" y="4953385"/>
                <a:ext cx="61426" cy="105259"/>
              </a:xfrm>
              <a:custGeom>
                <a:avLst/>
                <a:gdLst/>
                <a:ahLst/>
                <a:cxnLst/>
                <a:rect l="l" t="t" r="r" b="b"/>
                <a:pathLst>
                  <a:path w="810" h="1388" extrusionOk="0">
                    <a:moveTo>
                      <a:pt x="515" y="1"/>
                    </a:moveTo>
                    <a:cubicBezTo>
                      <a:pt x="507" y="1"/>
                      <a:pt x="499" y="1"/>
                      <a:pt x="490" y="2"/>
                    </a:cubicBezTo>
                    <a:cubicBezTo>
                      <a:pt x="104" y="42"/>
                      <a:pt x="17" y="984"/>
                      <a:pt x="1" y="1387"/>
                    </a:cubicBezTo>
                    <a:cubicBezTo>
                      <a:pt x="180" y="1334"/>
                      <a:pt x="364" y="1263"/>
                      <a:pt x="553" y="1184"/>
                    </a:cubicBezTo>
                    <a:cubicBezTo>
                      <a:pt x="593" y="1164"/>
                      <a:pt x="636" y="1144"/>
                      <a:pt x="676" y="1117"/>
                    </a:cubicBezTo>
                    <a:cubicBezTo>
                      <a:pt x="751" y="654"/>
                      <a:pt x="810" y="1"/>
                      <a:pt x="5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4"/>
              <p:cNvSpPr/>
              <p:nvPr/>
            </p:nvSpPr>
            <p:spPr>
              <a:xfrm>
                <a:off x="1216369" y="3183266"/>
                <a:ext cx="53615" cy="53843"/>
              </a:xfrm>
              <a:custGeom>
                <a:avLst/>
                <a:gdLst/>
                <a:ahLst/>
                <a:cxnLst/>
                <a:rect l="l" t="t" r="r" b="b"/>
                <a:pathLst>
                  <a:path w="707" h="710" extrusionOk="0">
                    <a:moveTo>
                      <a:pt x="354" y="0"/>
                    </a:moveTo>
                    <a:cubicBezTo>
                      <a:pt x="157" y="0"/>
                      <a:pt x="1" y="160"/>
                      <a:pt x="1" y="357"/>
                    </a:cubicBezTo>
                    <a:cubicBezTo>
                      <a:pt x="1" y="550"/>
                      <a:pt x="157" y="710"/>
                      <a:pt x="354" y="710"/>
                    </a:cubicBezTo>
                    <a:cubicBezTo>
                      <a:pt x="547" y="710"/>
                      <a:pt x="707" y="550"/>
                      <a:pt x="707" y="357"/>
                    </a:cubicBezTo>
                    <a:cubicBezTo>
                      <a:pt x="707" y="160"/>
                      <a:pt x="547" y="0"/>
                      <a:pt x="354" y="0"/>
                    </a:cubicBezTo>
                    <a:close/>
                  </a:path>
                </a:pathLst>
              </a:custGeom>
              <a:solidFill>
                <a:srgbClr val="2026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4"/>
              <p:cNvSpPr/>
              <p:nvPr/>
            </p:nvSpPr>
            <p:spPr>
              <a:xfrm>
                <a:off x="1671981" y="3183266"/>
                <a:ext cx="53615" cy="53843"/>
              </a:xfrm>
              <a:custGeom>
                <a:avLst/>
                <a:gdLst/>
                <a:ahLst/>
                <a:cxnLst/>
                <a:rect l="l" t="t" r="r" b="b"/>
                <a:pathLst>
                  <a:path w="707" h="710" extrusionOk="0">
                    <a:moveTo>
                      <a:pt x="353" y="0"/>
                    </a:moveTo>
                    <a:cubicBezTo>
                      <a:pt x="160" y="0"/>
                      <a:pt x="0" y="160"/>
                      <a:pt x="0" y="357"/>
                    </a:cubicBezTo>
                    <a:cubicBezTo>
                      <a:pt x="0" y="550"/>
                      <a:pt x="160" y="710"/>
                      <a:pt x="353" y="710"/>
                    </a:cubicBezTo>
                    <a:cubicBezTo>
                      <a:pt x="550" y="710"/>
                      <a:pt x="706" y="550"/>
                      <a:pt x="706" y="357"/>
                    </a:cubicBezTo>
                    <a:cubicBezTo>
                      <a:pt x="706" y="160"/>
                      <a:pt x="550" y="0"/>
                      <a:pt x="353" y="0"/>
                    </a:cubicBezTo>
                    <a:close/>
                  </a:path>
                </a:pathLst>
              </a:custGeom>
              <a:solidFill>
                <a:srgbClr val="2026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4"/>
              <p:cNvSpPr/>
              <p:nvPr/>
            </p:nvSpPr>
            <p:spPr>
              <a:xfrm>
                <a:off x="2029388" y="4496940"/>
                <a:ext cx="197171" cy="260569"/>
              </a:xfrm>
              <a:custGeom>
                <a:avLst/>
                <a:gdLst/>
                <a:ahLst/>
                <a:cxnLst/>
                <a:rect l="l" t="t" r="r" b="b"/>
                <a:pathLst>
                  <a:path w="2600" h="3436" extrusionOk="0">
                    <a:moveTo>
                      <a:pt x="7" y="1"/>
                    </a:moveTo>
                    <a:lnTo>
                      <a:pt x="7" y="1"/>
                    </a:lnTo>
                    <a:cubicBezTo>
                      <a:pt x="0" y="407"/>
                      <a:pt x="50" y="813"/>
                      <a:pt x="133" y="1212"/>
                    </a:cubicBezTo>
                    <a:cubicBezTo>
                      <a:pt x="217" y="1611"/>
                      <a:pt x="343" y="2007"/>
                      <a:pt x="539" y="2374"/>
                    </a:cubicBezTo>
                    <a:cubicBezTo>
                      <a:pt x="636" y="2557"/>
                      <a:pt x="752" y="2734"/>
                      <a:pt x="892" y="2889"/>
                    </a:cubicBezTo>
                    <a:cubicBezTo>
                      <a:pt x="1032" y="3046"/>
                      <a:pt x="1198" y="3186"/>
                      <a:pt x="1388" y="3279"/>
                    </a:cubicBezTo>
                    <a:cubicBezTo>
                      <a:pt x="1578" y="3376"/>
                      <a:pt x="1788" y="3428"/>
                      <a:pt x="1997" y="3436"/>
                    </a:cubicBezTo>
                    <a:cubicBezTo>
                      <a:pt x="2207" y="3436"/>
                      <a:pt x="2410" y="3396"/>
                      <a:pt x="2599" y="3325"/>
                    </a:cubicBezTo>
                    <a:lnTo>
                      <a:pt x="2599" y="3325"/>
                    </a:lnTo>
                    <a:cubicBezTo>
                      <a:pt x="2471" y="3343"/>
                      <a:pt x="2342" y="3357"/>
                      <a:pt x="2214" y="3357"/>
                    </a:cubicBezTo>
                    <a:cubicBezTo>
                      <a:pt x="2144" y="3357"/>
                      <a:pt x="2074" y="3353"/>
                      <a:pt x="2004" y="3342"/>
                    </a:cubicBezTo>
                    <a:cubicBezTo>
                      <a:pt x="1811" y="3316"/>
                      <a:pt x="1625" y="3253"/>
                      <a:pt x="1461" y="3149"/>
                    </a:cubicBezTo>
                    <a:cubicBezTo>
                      <a:pt x="1132" y="2949"/>
                      <a:pt x="889" y="2630"/>
                      <a:pt x="709" y="2284"/>
                    </a:cubicBezTo>
                    <a:cubicBezTo>
                      <a:pt x="519" y="1938"/>
                      <a:pt x="393" y="1559"/>
                      <a:pt x="276" y="1176"/>
                    </a:cubicBezTo>
                    <a:cubicBezTo>
                      <a:pt x="220" y="986"/>
                      <a:pt x="170" y="789"/>
                      <a:pt x="127" y="593"/>
                    </a:cubicBezTo>
                    <a:cubicBezTo>
                      <a:pt x="80" y="397"/>
                      <a:pt x="43" y="201"/>
                      <a:pt x="7"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4"/>
              <p:cNvSpPr/>
              <p:nvPr/>
            </p:nvSpPr>
            <p:spPr>
              <a:xfrm>
                <a:off x="1083887" y="3538169"/>
                <a:ext cx="18731" cy="1820"/>
              </a:xfrm>
              <a:custGeom>
                <a:avLst/>
                <a:gdLst/>
                <a:ahLst/>
                <a:cxnLst/>
                <a:rect l="l" t="t" r="r" b="b"/>
                <a:pathLst>
                  <a:path w="247" h="24" extrusionOk="0">
                    <a:moveTo>
                      <a:pt x="247" y="0"/>
                    </a:moveTo>
                    <a:lnTo>
                      <a:pt x="247" y="0"/>
                    </a:lnTo>
                    <a:cubicBezTo>
                      <a:pt x="154" y="7"/>
                      <a:pt x="70" y="13"/>
                      <a:pt x="1" y="23"/>
                    </a:cubicBezTo>
                    <a:cubicBezTo>
                      <a:pt x="84" y="13"/>
                      <a:pt x="164" y="7"/>
                      <a:pt x="247" y="0"/>
                    </a:cubicBezTo>
                    <a:close/>
                  </a:path>
                </a:pathLst>
              </a:custGeom>
              <a:solidFill>
                <a:srgbClr val="8DA5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4"/>
              <p:cNvSpPr/>
              <p:nvPr/>
            </p:nvSpPr>
            <p:spPr>
              <a:xfrm>
                <a:off x="1042557" y="3537335"/>
                <a:ext cx="830166" cy="118454"/>
              </a:xfrm>
              <a:custGeom>
                <a:avLst/>
                <a:gdLst/>
                <a:ahLst/>
                <a:cxnLst/>
                <a:rect l="l" t="t" r="r" b="b"/>
                <a:pathLst>
                  <a:path w="10947" h="1562" extrusionOk="0">
                    <a:moveTo>
                      <a:pt x="10943" y="94"/>
                    </a:moveTo>
                    <a:cubicBezTo>
                      <a:pt x="10943" y="94"/>
                      <a:pt x="8177" y="474"/>
                      <a:pt x="6706" y="1409"/>
                    </a:cubicBezTo>
                    <a:lnTo>
                      <a:pt x="10933" y="497"/>
                    </a:lnTo>
                    <a:cubicBezTo>
                      <a:pt x="10939" y="400"/>
                      <a:pt x="10943" y="297"/>
                      <a:pt x="10943" y="194"/>
                    </a:cubicBezTo>
                    <a:cubicBezTo>
                      <a:pt x="10947" y="161"/>
                      <a:pt x="10943" y="127"/>
                      <a:pt x="10943" y="94"/>
                    </a:cubicBezTo>
                    <a:close/>
                    <a:moveTo>
                      <a:pt x="1131" y="1"/>
                    </a:moveTo>
                    <a:cubicBezTo>
                      <a:pt x="1019" y="1"/>
                      <a:pt x="905" y="4"/>
                      <a:pt x="792" y="11"/>
                    </a:cubicBezTo>
                    <a:cubicBezTo>
                      <a:pt x="699" y="18"/>
                      <a:pt x="615" y="24"/>
                      <a:pt x="546" y="34"/>
                    </a:cubicBezTo>
                    <a:cubicBezTo>
                      <a:pt x="453" y="44"/>
                      <a:pt x="360" y="58"/>
                      <a:pt x="266" y="74"/>
                    </a:cubicBezTo>
                    <a:lnTo>
                      <a:pt x="0" y="543"/>
                    </a:lnTo>
                    <a:lnTo>
                      <a:pt x="4902" y="1412"/>
                    </a:lnTo>
                    <a:cubicBezTo>
                      <a:pt x="4909" y="1412"/>
                      <a:pt x="4919" y="1419"/>
                      <a:pt x="4936" y="1429"/>
                    </a:cubicBezTo>
                    <a:cubicBezTo>
                      <a:pt x="4477" y="1053"/>
                      <a:pt x="3022" y="1"/>
                      <a:pt x="1131" y="1"/>
                    </a:cubicBezTo>
                    <a:close/>
                    <a:moveTo>
                      <a:pt x="6656" y="1442"/>
                    </a:moveTo>
                    <a:lnTo>
                      <a:pt x="6656" y="1442"/>
                    </a:lnTo>
                    <a:cubicBezTo>
                      <a:pt x="6597" y="1482"/>
                      <a:pt x="6537" y="1522"/>
                      <a:pt x="6483" y="1562"/>
                    </a:cubicBezTo>
                    <a:cubicBezTo>
                      <a:pt x="6540" y="1529"/>
                      <a:pt x="6600" y="1489"/>
                      <a:pt x="6656" y="1442"/>
                    </a:cubicBezTo>
                    <a:close/>
                  </a:path>
                </a:pathLst>
              </a:custGeom>
              <a:solidFill>
                <a:srgbClr val="E4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4"/>
              <p:cNvSpPr/>
              <p:nvPr/>
            </p:nvSpPr>
            <p:spPr>
              <a:xfrm>
                <a:off x="1689423" y="3243554"/>
                <a:ext cx="50279" cy="50582"/>
              </a:xfrm>
              <a:custGeom>
                <a:avLst/>
                <a:gdLst/>
                <a:ahLst/>
                <a:cxnLst/>
                <a:rect l="l" t="t" r="r" b="b"/>
                <a:pathLst>
                  <a:path w="663" h="667" extrusionOk="0">
                    <a:moveTo>
                      <a:pt x="333" y="1"/>
                    </a:moveTo>
                    <a:cubicBezTo>
                      <a:pt x="150" y="1"/>
                      <a:pt x="0" y="151"/>
                      <a:pt x="0" y="334"/>
                    </a:cubicBezTo>
                    <a:cubicBezTo>
                      <a:pt x="0" y="517"/>
                      <a:pt x="150" y="666"/>
                      <a:pt x="333" y="666"/>
                    </a:cubicBezTo>
                    <a:cubicBezTo>
                      <a:pt x="516" y="666"/>
                      <a:pt x="663" y="517"/>
                      <a:pt x="663" y="334"/>
                    </a:cubicBezTo>
                    <a:cubicBezTo>
                      <a:pt x="663" y="151"/>
                      <a:pt x="516" y="1"/>
                      <a:pt x="333" y="1"/>
                    </a:cubicBezTo>
                    <a:close/>
                  </a:path>
                </a:pathLst>
              </a:custGeom>
              <a:solidFill>
                <a:srgbClr val="BBA1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4"/>
              <p:cNvSpPr/>
              <p:nvPr/>
            </p:nvSpPr>
            <p:spPr>
              <a:xfrm>
                <a:off x="1226759" y="3243554"/>
                <a:ext cx="50279" cy="50582"/>
              </a:xfrm>
              <a:custGeom>
                <a:avLst/>
                <a:gdLst/>
                <a:ahLst/>
                <a:cxnLst/>
                <a:rect l="l" t="t" r="r" b="b"/>
                <a:pathLst>
                  <a:path w="663" h="667" extrusionOk="0">
                    <a:moveTo>
                      <a:pt x="330" y="1"/>
                    </a:moveTo>
                    <a:cubicBezTo>
                      <a:pt x="147" y="1"/>
                      <a:pt x="0" y="151"/>
                      <a:pt x="0" y="334"/>
                    </a:cubicBezTo>
                    <a:cubicBezTo>
                      <a:pt x="0" y="517"/>
                      <a:pt x="147" y="666"/>
                      <a:pt x="330" y="666"/>
                    </a:cubicBezTo>
                    <a:cubicBezTo>
                      <a:pt x="513" y="666"/>
                      <a:pt x="663" y="517"/>
                      <a:pt x="663" y="334"/>
                    </a:cubicBezTo>
                    <a:cubicBezTo>
                      <a:pt x="663" y="151"/>
                      <a:pt x="513" y="1"/>
                      <a:pt x="330" y="1"/>
                    </a:cubicBezTo>
                    <a:close/>
                  </a:path>
                </a:pathLst>
              </a:custGeom>
              <a:solidFill>
                <a:srgbClr val="BBA1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4"/>
              <p:cNvSpPr/>
              <p:nvPr/>
            </p:nvSpPr>
            <p:spPr>
              <a:xfrm>
                <a:off x="954438" y="3716076"/>
                <a:ext cx="58165" cy="241838"/>
              </a:xfrm>
              <a:custGeom>
                <a:avLst/>
                <a:gdLst/>
                <a:ahLst/>
                <a:cxnLst/>
                <a:rect l="l" t="t" r="r" b="b"/>
                <a:pathLst>
                  <a:path w="767" h="3189" extrusionOk="0">
                    <a:moveTo>
                      <a:pt x="317" y="0"/>
                    </a:moveTo>
                    <a:cubicBezTo>
                      <a:pt x="0" y="1375"/>
                      <a:pt x="233" y="3189"/>
                      <a:pt x="233" y="3189"/>
                    </a:cubicBezTo>
                    <a:lnTo>
                      <a:pt x="726" y="3019"/>
                    </a:lnTo>
                    <a:cubicBezTo>
                      <a:pt x="736" y="2849"/>
                      <a:pt x="746" y="2683"/>
                      <a:pt x="766" y="2513"/>
                    </a:cubicBezTo>
                    <a:cubicBezTo>
                      <a:pt x="606" y="1655"/>
                      <a:pt x="450" y="762"/>
                      <a:pt x="317" y="0"/>
                    </a:cubicBezTo>
                    <a:close/>
                  </a:path>
                </a:pathLst>
              </a:custGeom>
              <a:solidFill>
                <a:srgbClr val="8BA3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4"/>
              <p:cNvSpPr/>
              <p:nvPr/>
            </p:nvSpPr>
            <p:spPr>
              <a:xfrm>
                <a:off x="1009494" y="3906647"/>
                <a:ext cx="9404" cy="38373"/>
              </a:xfrm>
              <a:custGeom>
                <a:avLst/>
                <a:gdLst/>
                <a:ahLst/>
                <a:cxnLst/>
                <a:rect l="l" t="t" r="r" b="b"/>
                <a:pathLst>
                  <a:path w="124" h="506" extrusionOk="0">
                    <a:moveTo>
                      <a:pt x="40" y="0"/>
                    </a:moveTo>
                    <a:cubicBezTo>
                      <a:pt x="20" y="170"/>
                      <a:pt x="10" y="336"/>
                      <a:pt x="0" y="506"/>
                    </a:cubicBezTo>
                    <a:lnTo>
                      <a:pt x="123" y="463"/>
                    </a:lnTo>
                    <a:cubicBezTo>
                      <a:pt x="97" y="309"/>
                      <a:pt x="67" y="157"/>
                      <a:pt x="40" y="0"/>
                    </a:cubicBezTo>
                    <a:close/>
                  </a:path>
                </a:pathLst>
              </a:custGeom>
              <a:solidFill>
                <a:srgbClr val="A4B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4"/>
              <p:cNvSpPr/>
              <p:nvPr/>
            </p:nvSpPr>
            <p:spPr>
              <a:xfrm>
                <a:off x="801784" y="4234478"/>
                <a:ext cx="19717" cy="89713"/>
              </a:xfrm>
              <a:custGeom>
                <a:avLst/>
                <a:gdLst/>
                <a:ahLst/>
                <a:cxnLst/>
                <a:rect l="l" t="t" r="r" b="b"/>
                <a:pathLst>
                  <a:path w="260" h="1183" extrusionOk="0">
                    <a:moveTo>
                      <a:pt x="0" y="0"/>
                    </a:moveTo>
                    <a:lnTo>
                      <a:pt x="0" y="0"/>
                    </a:lnTo>
                    <a:cubicBezTo>
                      <a:pt x="67" y="336"/>
                      <a:pt x="150" y="719"/>
                      <a:pt x="260" y="1182"/>
                    </a:cubicBezTo>
                    <a:cubicBezTo>
                      <a:pt x="166" y="786"/>
                      <a:pt x="80" y="390"/>
                      <a:pt x="0" y="0"/>
                    </a:cubicBezTo>
                    <a:close/>
                  </a:path>
                </a:pathLst>
              </a:custGeom>
              <a:solidFill>
                <a:srgbClr val="E0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4"/>
              <p:cNvSpPr/>
              <p:nvPr/>
            </p:nvSpPr>
            <p:spPr>
              <a:xfrm>
                <a:off x="782294" y="4064837"/>
                <a:ext cx="301672" cy="260342"/>
              </a:xfrm>
              <a:custGeom>
                <a:avLst/>
                <a:gdLst/>
                <a:ahLst/>
                <a:cxnLst/>
                <a:rect l="l" t="t" r="r" b="b"/>
                <a:pathLst>
                  <a:path w="3978" h="3433" extrusionOk="0">
                    <a:moveTo>
                      <a:pt x="3056" y="1"/>
                    </a:moveTo>
                    <a:lnTo>
                      <a:pt x="1052" y="1232"/>
                    </a:lnTo>
                    <a:lnTo>
                      <a:pt x="443" y="819"/>
                    </a:lnTo>
                    <a:lnTo>
                      <a:pt x="300" y="886"/>
                    </a:lnTo>
                    <a:cubicBezTo>
                      <a:pt x="300" y="886"/>
                      <a:pt x="204" y="770"/>
                      <a:pt x="61" y="560"/>
                    </a:cubicBezTo>
                    <a:lnTo>
                      <a:pt x="1" y="524"/>
                    </a:lnTo>
                    <a:lnTo>
                      <a:pt x="1" y="524"/>
                    </a:lnTo>
                    <a:cubicBezTo>
                      <a:pt x="64" y="1099"/>
                      <a:pt x="127" y="1582"/>
                      <a:pt x="257" y="2237"/>
                    </a:cubicBezTo>
                    <a:cubicBezTo>
                      <a:pt x="337" y="2627"/>
                      <a:pt x="423" y="3023"/>
                      <a:pt x="517" y="3419"/>
                    </a:cubicBezTo>
                    <a:cubicBezTo>
                      <a:pt x="733" y="3426"/>
                      <a:pt x="963" y="3432"/>
                      <a:pt x="1199" y="3432"/>
                    </a:cubicBezTo>
                    <a:cubicBezTo>
                      <a:pt x="2071" y="3432"/>
                      <a:pt x="3069" y="3366"/>
                      <a:pt x="3978" y="3156"/>
                    </a:cubicBezTo>
                    <a:cubicBezTo>
                      <a:pt x="3508" y="2141"/>
                      <a:pt x="3189" y="1083"/>
                      <a:pt x="3056" y="1"/>
                    </a:cubicBezTo>
                    <a:close/>
                  </a:path>
                </a:pathLst>
              </a:custGeom>
              <a:solidFill>
                <a:srgbClr val="8BA3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4"/>
              <p:cNvSpPr/>
              <p:nvPr/>
            </p:nvSpPr>
            <p:spPr>
              <a:xfrm>
                <a:off x="786845" y="4107228"/>
                <a:ext cx="29121" cy="24874"/>
              </a:xfrm>
              <a:custGeom>
                <a:avLst/>
                <a:gdLst/>
                <a:ahLst/>
                <a:cxnLst/>
                <a:rect l="l" t="t" r="r" b="b"/>
                <a:pathLst>
                  <a:path w="384" h="328" extrusionOk="0">
                    <a:moveTo>
                      <a:pt x="1" y="1"/>
                    </a:moveTo>
                    <a:cubicBezTo>
                      <a:pt x="144" y="211"/>
                      <a:pt x="240" y="327"/>
                      <a:pt x="240" y="327"/>
                    </a:cubicBezTo>
                    <a:lnTo>
                      <a:pt x="383" y="260"/>
                    </a:lnTo>
                    <a:lnTo>
                      <a:pt x="1" y="1"/>
                    </a:lnTo>
                    <a:close/>
                  </a:path>
                </a:pathLst>
              </a:custGeom>
              <a:solidFill>
                <a:srgbClr val="8BA3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4"/>
              <p:cNvSpPr/>
              <p:nvPr/>
            </p:nvSpPr>
            <p:spPr>
              <a:xfrm>
                <a:off x="1014044" y="4049443"/>
                <a:ext cx="246085" cy="254730"/>
              </a:xfrm>
              <a:custGeom>
                <a:avLst/>
                <a:gdLst/>
                <a:ahLst/>
                <a:cxnLst/>
                <a:rect l="l" t="t" r="r" b="b"/>
                <a:pathLst>
                  <a:path w="3245" h="3359" extrusionOk="0">
                    <a:moveTo>
                      <a:pt x="332" y="1"/>
                    </a:moveTo>
                    <a:lnTo>
                      <a:pt x="0" y="204"/>
                    </a:lnTo>
                    <a:cubicBezTo>
                      <a:pt x="133" y="1286"/>
                      <a:pt x="452" y="2344"/>
                      <a:pt x="922" y="3359"/>
                    </a:cubicBezTo>
                    <a:cubicBezTo>
                      <a:pt x="1884" y="3136"/>
                      <a:pt x="2746" y="2744"/>
                      <a:pt x="3245" y="2088"/>
                    </a:cubicBezTo>
                    <a:cubicBezTo>
                      <a:pt x="2010" y="1888"/>
                      <a:pt x="809" y="1695"/>
                      <a:pt x="729" y="1695"/>
                    </a:cubicBezTo>
                    <a:cubicBezTo>
                      <a:pt x="682" y="1695"/>
                      <a:pt x="526" y="993"/>
                      <a:pt x="332" y="1"/>
                    </a:cubicBezTo>
                    <a:close/>
                  </a:path>
                </a:pathLst>
              </a:custGeom>
              <a:solidFill>
                <a:srgbClr val="A4B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4"/>
              <p:cNvSpPr/>
              <p:nvPr/>
            </p:nvSpPr>
            <p:spPr>
              <a:xfrm>
                <a:off x="1140459" y="4718755"/>
                <a:ext cx="199977" cy="175255"/>
              </a:xfrm>
              <a:custGeom>
                <a:avLst/>
                <a:gdLst/>
                <a:ahLst/>
                <a:cxnLst/>
                <a:rect l="l" t="t" r="r" b="b"/>
                <a:pathLst>
                  <a:path w="2637" h="2311" extrusionOk="0">
                    <a:moveTo>
                      <a:pt x="1499" y="0"/>
                    </a:moveTo>
                    <a:cubicBezTo>
                      <a:pt x="1306" y="0"/>
                      <a:pt x="1122" y="33"/>
                      <a:pt x="942" y="81"/>
                    </a:cubicBezTo>
                    <a:cubicBezTo>
                      <a:pt x="746" y="134"/>
                      <a:pt x="556" y="204"/>
                      <a:pt x="373" y="321"/>
                    </a:cubicBezTo>
                    <a:cubicBezTo>
                      <a:pt x="287" y="380"/>
                      <a:pt x="200" y="460"/>
                      <a:pt x="147" y="563"/>
                    </a:cubicBezTo>
                    <a:cubicBezTo>
                      <a:pt x="94" y="670"/>
                      <a:pt x="80" y="797"/>
                      <a:pt x="107" y="907"/>
                    </a:cubicBezTo>
                    <a:cubicBezTo>
                      <a:pt x="154" y="1130"/>
                      <a:pt x="333" y="1306"/>
                      <a:pt x="530" y="1382"/>
                    </a:cubicBezTo>
                    <a:cubicBezTo>
                      <a:pt x="699" y="1450"/>
                      <a:pt x="875" y="1468"/>
                      <a:pt x="1046" y="1468"/>
                    </a:cubicBezTo>
                    <a:cubicBezTo>
                      <a:pt x="1077" y="1468"/>
                      <a:pt x="1108" y="1467"/>
                      <a:pt x="1138" y="1466"/>
                    </a:cubicBezTo>
                    <a:cubicBezTo>
                      <a:pt x="1238" y="1462"/>
                      <a:pt x="1338" y="1452"/>
                      <a:pt x="1438" y="1436"/>
                    </a:cubicBezTo>
                    <a:cubicBezTo>
                      <a:pt x="1535" y="1416"/>
                      <a:pt x="1638" y="1399"/>
                      <a:pt x="1731" y="1346"/>
                    </a:cubicBezTo>
                    <a:cubicBezTo>
                      <a:pt x="1828" y="1296"/>
                      <a:pt x="1911" y="1186"/>
                      <a:pt x="1897" y="1070"/>
                    </a:cubicBezTo>
                    <a:cubicBezTo>
                      <a:pt x="1888" y="956"/>
                      <a:pt x="1821" y="863"/>
                      <a:pt x="1738" y="803"/>
                    </a:cubicBezTo>
                    <a:cubicBezTo>
                      <a:pt x="1645" y="741"/>
                      <a:pt x="1545" y="721"/>
                      <a:pt x="1444" y="721"/>
                    </a:cubicBezTo>
                    <a:cubicBezTo>
                      <a:pt x="1345" y="721"/>
                      <a:pt x="1246" y="740"/>
                      <a:pt x="1152" y="757"/>
                    </a:cubicBezTo>
                    <a:cubicBezTo>
                      <a:pt x="1217" y="751"/>
                      <a:pt x="1284" y="746"/>
                      <a:pt x="1350" y="746"/>
                    </a:cubicBezTo>
                    <a:cubicBezTo>
                      <a:pt x="1481" y="746"/>
                      <a:pt x="1608" y="766"/>
                      <a:pt x="1708" y="843"/>
                    </a:cubicBezTo>
                    <a:cubicBezTo>
                      <a:pt x="1777" y="900"/>
                      <a:pt x="1825" y="990"/>
                      <a:pt x="1825" y="1073"/>
                    </a:cubicBezTo>
                    <a:cubicBezTo>
                      <a:pt x="1828" y="1159"/>
                      <a:pt x="1768" y="1226"/>
                      <a:pt x="1688" y="1262"/>
                    </a:cubicBezTo>
                    <a:cubicBezTo>
                      <a:pt x="1528" y="1333"/>
                      <a:pt x="1321" y="1342"/>
                      <a:pt x="1135" y="1346"/>
                    </a:cubicBezTo>
                    <a:cubicBezTo>
                      <a:pt x="946" y="1342"/>
                      <a:pt x="753" y="1322"/>
                      <a:pt x="590" y="1246"/>
                    </a:cubicBezTo>
                    <a:cubicBezTo>
                      <a:pt x="427" y="1176"/>
                      <a:pt x="303" y="1033"/>
                      <a:pt x="270" y="873"/>
                    </a:cubicBezTo>
                    <a:cubicBezTo>
                      <a:pt x="230" y="710"/>
                      <a:pt x="320" y="560"/>
                      <a:pt x="473" y="464"/>
                    </a:cubicBezTo>
                    <a:cubicBezTo>
                      <a:pt x="768" y="292"/>
                      <a:pt x="1141" y="194"/>
                      <a:pt x="1489" y="194"/>
                    </a:cubicBezTo>
                    <a:cubicBezTo>
                      <a:pt x="1507" y="194"/>
                      <a:pt x="1524" y="194"/>
                      <a:pt x="1541" y="194"/>
                    </a:cubicBezTo>
                    <a:cubicBezTo>
                      <a:pt x="1721" y="201"/>
                      <a:pt x="1874" y="264"/>
                      <a:pt x="1991" y="404"/>
                    </a:cubicBezTo>
                    <a:cubicBezTo>
                      <a:pt x="2104" y="540"/>
                      <a:pt x="2214" y="714"/>
                      <a:pt x="2307" y="873"/>
                    </a:cubicBezTo>
                    <a:cubicBezTo>
                      <a:pt x="2396" y="1036"/>
                      <a:pt x="2464" y="1213"/>
                      <a:pt x="2453" y="1386"/>
                    </a:cubicBezTo>
                    <a:cubicBezTo>
                      <a:pt x="2444" y="1555"/>
                      <a:pt x="2347" y="1712"/>
                      <a:pt x="2207" y="1825"/>
                    </a:cubicBezTo>
                    <a:cubicBezTo>
                      <a:pt x="2064" y="1938"/>
                      <a:pt x="1884" y="2015"/>
                      <a:pt x="1705" y="2075"/>
                    </a:cubicBezTo>
                    <a:cubicBezTo>
                      <a:pt x="1521" y="2131"/>
                      <a:pt x="1332" y="2178"/>
                      <a:pt x="1142" y="2208"/>
                    </a:cubicBezTo>
                    <a:cubicBezTo>
                      <a:pt x="1015" y="2228"/>
                      <a:pt x="886" y="2239"/>
                      <a:pt x="757" y="2239"/>
                    </a:cubicBezTo>
                    <a:cubicBezTo>
                      <a:pt x="499" y="2239"/>
                      <a:pt x="240" y="2195"/>
                      <a:pt x="0" y="2088"/>
                    </a:cubicBezTo>
                    <a:lnTo>
                      <a:pt x="0" y="2088"/>
                    </a:lnTo>
                    <a:cubicBezTo>
                      <a:pt x="277" y="2249"/>
                      <a:pt x="601" y="2311"/>
                      <a:pt x="923" y="2311"/>
                    </a:cubicBezTo>
                    <a:cubicBezTo>
                      <a:pt x="1000" y="2311"/>
                      <a:pt x="1076" y="2307"/>
                      <a:pt x="1152" y="2301"/>
                    </a:cubicBezTo>
                    <a:cubicBezTo>
                      <a:pt x="1352" y="2281"/>
                      <a:pt x="1548" y="2241"/>
                      <a:pt x="1738" y="2191"/>
                    </a:cubicBezTo>
                    <a:cubicBezTo>
                      <a:pt x="1931" y="2138"/>
                      <a:pt x="2124" y="2065"/>
                      <a:pt x="2297" y="1941"/>
                    </a:cubicBezTo>
                    <a:cubicBezTo>
                      <a:pt x="2467" y="1821"/>
                      <a:pt x="2607" y="1622"/>
                      <a:pt x="2619" y="1396"/>
                    </a:cubicBezTo>
                    <a:cubicBezTo>
                      <a:pt x="2636" y="1173"/>
                      <a:pt x="2556" y="970"/>
                      <a:pt x="2460" y="790"/>
                    </a:cubicBezTo>
                    <a:cubicBezTo>
                      <a:pt x="2360" y="610"/>
                      <a:pt x="2264" y="448"/>
                      <a:pt x="2131" y="281"/>
                    </a:cubicBezTo>
                    <a:cubicBezTo>
                      <a:pt x="2060" y="201"/>
                      <a:pt x="1974" y="124"/>
                      <a:pt x="1871" y="78"/>
                    </a:cubicBezTo>
                    <a:cubicBezTo>
                      <a:pt x="1768" y="28"/>
                      <a:pt x="1658" y="8"/>
                      <a:pt x="1551" y="1"/>
                    </a:cubicBezTo>
                    <a:cubicBezTo>
                      <a:pt x="1534" y="1"/>
                      <a:pt x="1517" y="0"/>
                      <a:pt x="1499"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4"/>
              <p:cNvSpPr/>
              <p:nvPr/>
            </p:nvSpPr>
            <p:spPr>
              <a:xfrm>
                <a:off x="1708533" y="4718755"/>
                <a:ext cx="199977" cy="175255"/>
              </a:xfrm>
              <a:custGeom>
                <a:avLst/>
                <a:gdLst/>
                <a:ahLst/>
                <a:cxnLst/>
                <a:rect l="l" t="t" r="r" b="b"/>
                <a:pathLst>
                  <a:path w="2637" h="2311" extrusionOk="0">
                    <a:moveTo>
                      <a:pt x="1138" y="0"/>
                    </a:moveTo>
                    <a:cubicBezTo>
                      <a:pt x="1121" y="0"/>
                      <a:pt x="1104" y="1"/>
                      <a:pt x="1086" y="1"/>
                    </a:cubicBezTo>
                    <a:cubicBezTo>
                      <a:pt x="979" y="8"/>
                      <a:pt x="870" y="28"/>
                      <a:pt x="767" y="78"/>
                    </a:cubicBezTo>
                    <a:cubicBezTo>
                      <a:pt x="664" y="124"/>
                      <a:pt x="577" y="201"/>
                      <a:pt x="507" y="281"/>
                    </a:cubicBezTo>
                    <a:cubicBezTo>
                      <a:pt x="374" y="448"/>
                      <a:pt x="277" y="610"/>
                      <a:pt x="177" y="790"/>
                    </a:cubicBezTo>
                    <a:cubicBezTo>
                      <a:pt x="81" y="970"/>
                      <a:pt x="1" y="1173"/>
                      <a:pt x="18" y="1396"/>
                    </a:cubicBezTo>
                    <a:cubicBezTo>
                      <a:pt x="31" y="1622"/>
                      <a:pt x="171" y="1821"/>
                      <a:pt x="340" y="1941"/>
                    </a:cubicBezTo>
                    <a:cubicBezTo>
                      <a:pt x="514" y="2065"/>
                      <a:pt x="707" y="2138"/>
                      <a:pt x="899" y="2191"/>
                    </a:cubicBezTo>
                    <a:cubicBezTo>
                      <a:pt x="1090" y="2241"/>
                      <a:pt x="1286" y="2281"/>
                      <a:pt x="1486" y="2301"/>
                    </a:cubicBezTo>
                    <a:cubicBezTo>
                      <a:pt x="1561" y="2307"/>
                      <a:pt x="1638" y="2311"/>
                      <a:pt x="1715" y="2311"/>
                    </a:cubicBezTo>
                    <a:cubicBezTo>
                      <a:pt x="2036" y="2311"/>
                      <a:pt x="2360" y="2249"/>
                      <a:pt x="2637" y="2088"/>
                    </a:cubicBezTo>
                    <a:lnTo>
                      <a:pt x="2637" y="2088"/>
                    </a:lnTo>
                    <a:cubicBezTo>
                      <a:pt x="2397" y="2195"/>
                      <a:pt x="2138" y="2239"/>
                      <a:pt x="1880" y="2239"/>
                    </a:cubicBezTo>
                    <a:cubicBezTo>
                      <a:pt x="1751" y="2239"/>
                      <a:pt x="1622" y="2228"/>
                      <a:pt x="1495" y="2208"/>
                    </a:cubicBezTo>
                    <a:cubicBezTo>
                      <a:pt x="1306" y="2178"/>
                      <a:pt x="1116" y="2131"/>
                      <a:pt x="933" y="2075"/>
                    </a:cubicBezTo>
                    <a:cubicBezTo>
                      <a:pt x="753" y="2015"/>
                      <a:pt x="574" y="1938"/>
                      <a:pt x="431" y="1825"/>
                    </a:cubicBezTo>
                    <a:cubicBezTo>
                      <a:pt x="291" y="1712"/>
                      <a:pt x="194" y="1555"/>
                      <a:pt x="185" y="1386"/>
                    </a:cubicBezTo>
                    <a:cubicBezTo>
                      <a:pt x="174" y="1213"/>
                      <a:pt x="240" y="1036"/>
                      <a:pt x="331" y="873"/>
                    </a:cubicBezTo>
                    <a:cubicBezTo>
                      <a:pt x="424" y="714"/>
                      <a:pt x="534" y="540"/>
                      <a:pt x="647" y="404"/>
                    </a:cubicBezTo>
                    <a:cubicBezTo>
                      <a:pt x="764" y="264"/>
                      <a:pt x="916" y="201"/>
                      <a:pt x="1096" y="194"/>
                    </a:cubicBezTo>
                    <a:cubicBezTo>
                      <a:pt x="1113" y="194"/>
                      <a:pt x="1130" y="194"/>
                      <a:pt x="1148" y="194"/>
                    </a:cubicBezTo>
                    <a:cubicBezTo>
                      <a:pt x="1496" y="194"/>
                      <a:pt x="1869" y="292"/>
                      <a:pt x="2165" y="464"/>
                    </a:cubicBezTo>
                    <a:cubicBezTo>
                      <a:pt x="2317" y="560"/>
                      <a:pt x="2407" y="710"/>
                      <a:pt x="2368" y="873"/>
                    </a:cubicBezTo>
                    <a:cubicBezTo>
                      <a:pt x="2334" y="1033"/>
                      <a:pt x="2211" y="1176"/>
                      <a:pt x="2048" y="1246"/>
                    </a:cubicBezTo>
                    <a:cubicBezTo>
                      <a:pt x="1885" y="1322"/>
                      <a:pt x="1692" y="1342"/>
                      <a:pt x="1502" y="1346"/>
                    </a:cubicBezTo>
                    <a:cubicBezTo>
                      <a:pt x="1316" y="1342"/>
                      <a:pt x="1109" y="1333"/>
                      <a:pt x="950" y="1262"/>
                    </a:cubicBezTo>
                    <a:cubicBezTo>
                      <a:pt x="870" y="1226"/>
                      <a:pt x="810" y="1159"/>
                      <a:pt x="813" y="1073"/>
                    </a:cubicBezTo>
                    <a:cubicBezTo>
                      <a:pt x="813" y="990"/>
                      <a:pt x="859" y="900"/>
                      <a:pt x="930" y="843"/>
                    </a:cubicBezTo>
                    <a:cubicBezTo>
                      <a:pt x="1029" y="766"/>
                      <a:pt x="1156" y="746"/>
                      <a:pt x="1287" y="746"/>
                    </a:cubicBezTo>
                    <a:cubicBezTo>
                      <a:pt x="1353" y="746"/>
                      <a:pt x="1421" y="751"/>
                      <a:pt x="1486" y="757"/>
                    </a:cubicBezTo>
                    <a:cubicBezTo>
                      <a:pt x="1392" y="740"/>
                      <a:pt x="1292" y="721"/>
                      <a:pt x="1193" y="721"/>
                    </a:cubicBezTo>
                    <a:cubicBezTo>
                      <a:pt x="1092" y="721"/>
                      <a:pt x="992" y="741"/>
                      <a:pt x="899" y="803"/>
                    </a:cubicBezTo>
                    <a:cubicBezTo>
                      <a:pt x="816" y="863"/>
                      <a:pt x="750" y="956"/>
                      <a:pt x="740" y="1070"/>
                    </a:cubicBezTo>
                    <a:cubicBezTo>
                      <a:pt x="727" y="1186"/>
                      <a:pt x="810" y="1296"/>
                      <a:pt x="907" y="1346"/>
                    </a:cubicBezTo>
                    <a:cubicBezTo>
                      <a:pt x="999" y="1399"/>
                      <a:pt x="1103" y="1416"/>
                      <a:pt x="1199" y="1436"/>
                    </a:cubicBezTo>
                    <a:cubicBezTo>
                      <a:pt x="1299" y="1452"/>
                      <a:pt x="1399" y="1462"/>
                      <a:pt x="1498" y="1466"/>
                    </a:cubicBezTo>
                    <a:cubicBezTo>
                      <a:pt x="1529" y="1467"/>
                      <a:pt x="1560" y="1468"/>
                      <a:pt x="1591" y="1468"/>
                    </a:cubicBezTo>
                    <a:cubicBezTo>
                      <a:pt x="1762" y="1468"/>
                      <a:pt x="1939" y="1450"/>
                      <a:pt x="2108" y="1382"/>
                    </a:cubicBezTo>
                    <a:cubicBezTo>
                      <a:pt x="2304" y="1306"/>
                      <a:pt x="2484" y="1130"/>
                      <a:pt x="2530" y="907"/>
                    </a:cubicBezTo>
                    <a:cubicBezTo>
                      <a:pt x="2557" y="797"/>
                      <a:pt x="2544" y="670"/>
                      <a:pt x="2491" y="563"/>
                    </a:cubicBezTo>
                    <a:cubicBezTo>
                      <a:pt x="2437" y="460"/>
                      <a:pt x="2351" y="380"/>
                      <a:pt x="2264" y="321"/>
                    </a:cubicBezTo>
                    <a:cubicBezTo>
                      <a:pt x="2082" y="204"/>
                      <a:pt x="1895" y="134"/>
                      <a:pt x="1695" y="81"/>
                    </a:cubicBezTo>
                    <a:cubicBezTo>
                      <a:pt x="1515" y="33"/>
                      <a:pt x="1331" y="0"/>
                      <a:pt x="1138"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4"/>
              <p:cNvSpPr/>
              <p:nvPr/>
            </p:nvSpPr>
            <p:spPr>
              <a:xfrm>
                <a:off x="1086693" y="3036375"/>
                <a:ext cx="760322" cy="291358"/>
              </a:xfrm>
              <a:custGeom>
                <a:avLst/>
                <a:gdLst/>
                <a:ahLst/>
                <a:cxnLst/>
                <a:rect l="l" t="t" r="r" b="b"/>
                <a:pathLst>
                  <a:path w="10026" h="3842" extrusionOk="0">
                    <a:moveTo>
                      <a:pt x="1921" y="194"/>
                    </a:moveTo>
                    <a:cubicBezTo>
                      <a:pt x="2873" y="194"/>
                      <a:pt x="3648" y="969"/>
                      <a:pt x="3648" y="1921"/>
                    </a:cubicBezTo>
                    <a:cubicBezTo>
                      <a:pt x="3648" y="2873"/>
                      <a:pt x="2873" y="3648"/>
                      <a:pt x="1921" y="3648"/>
                    </a:cubicBezTo>
                    <a:cubicBezTo>
                      <a:pt x="966" y="3648"/>
                      <a:pt x="190" y="2873"/>
                      <a:pt x="190" y="1921"/>
                    </a:cubicBezTo>
                    <a:cubicBezTo>
                      <a:pt x="190" y="969"/>
                      <a:pt x="966" y="194"/>
                      <a:pt x="1921" y="194"/>
                    </a:cubicBezTo>
                    <a:close/>
                    <a:moveTo>
                      <a:pt x="8105" y="194"/>
                    </a:moveTo>
                    <a:cubicBezTo>
                      <a:pt x="9059" y="194"/>
                      <a:pt x="9832" y="969"/>
                      <a:pt x="9832" y="1921"/>
                    </a:cubicBezTo>
                    <a:cubicBezTo>
                      <a:pt x="9832" y="2873"/>
                      <a:pt x="9059" y="3648"/>
                      <a:pt x="8105" y="3648"/>
                    </a:cubicBezTo>
                    <a:cubicBezTo>
                      <a:pt x="7153" y="3648"/>
                      <a:pt x="6377" y="2873"/>
                      <a:pt x="6377" y="1921"/>
                    </a:cubicBezTo>
                    <a:cubicBezTo>
                      <a:pt x="6377" y="969"/>
                      <a:pt x="7153" y="194"/>
                      <a:pt x="8105" y="194"/>
                    </a:cubicBezTo>
                    <a:close/>
                    <a:moveTo>
                      <a:pt x="1921" y="0"/>
                    </a:moveTo>
                    <a:cubicBezTo>
                      <a:pt x="859" y="0"/>
                      <a:pt x="1" y="862"/>
                      <a:pt x="1" y="1921"/>
                    </a:cubicBezTo>
                    <a:cubicBezTo>
                      <a:pt x="1" y="2979"/>
                      <a:pt x="859" y="3842"/>
                      <a:pt x="1921" y="3842"/>
                    </a:cubicBezTo>
                    <a:cubicBezTo>
                      <a:pt x="2816" y="3842"/>
                      <a:pt x="3572" y="3223"/>
                      <a:pt x="3781" y="2387"/>
                    </a:cubicBezTo>
                    <a:lnTo>
                      <a:pt x="6244" y="2387"/>
                    </a:lnTo>
                    <a:cubicBezTo>
                      <a:pt x="6454" y="3223"/>
                      <a:pt x="7210" y="3842"/>
                      <a:pt x="8105" y="3842"/>
                    </a:cubicBezTo>
                    <a:cubicBezTo>
                      <a:pt x="9163" y="3842"/>
                      <a:pt x="10025" y="2979"/>
                      <a:pt x="10025" y="1921"/>
                    </a:cubicBezTo>
                    <a:cubicBezTo>
                      <a:pt x="10025" y="862"/>
                      <a:pt x="9163" y="0"/>
                      <a:pt x="8105" y="0"/>
                    </a:cubicBezTo>
                    <a:cubicBezTo>
                      <a:pt x="7047" y="0"/>
                      <a:pt x="6184" y="862"/>
                      <a:pt x="6184" y="1921"/>
                    </a:cubicBezTo>
                    <a:cubicBezTo>
                      <a:pt x="6184" y="2014"/>
                      <a:pt x="6194" y="2108"/>
                      <a:pt x="6208" y="2197"/>
                    </a:cubicBezTo>
                    <a:lnTo>
                      <a:pt x="3818" y="2197"/>
                    </a:lnTo>
                    <a:cubicBezTo>
                      <a:pt x="3832" y="2108"/>
                      <a:pt x="3841" y="2014"/>
                      <a:pt x="3841" y="1921"/>
                    </a:cubicBezTo>
                    <a:cubicBezTo>
                      <a:pt x="3841" y="862"/>
                      <a:pt x="2979" y="0"/>
                      <a:pt x="19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4"/>
              <p:cNvSpPr/>
              <p:nvPr/>
            </p:nvSpPr>
            <p:spPr>
              <a:xfrm>
                <a:off x="1922386" y="3602704"/>
                <a:ext cx="210594" cy="283016"/>
              </a:xfrm>
              <a:custGeom>
                <a:avLst/>
                <a:gdLst/>
                <a:ahLst/>
                <a:cxnLst/>
                <a:rect l="l" t="t" r="r" b="b"/>
                <a:pathLst>
                  <a:path w="2777" h="3732" extrusionOk="0">
                    <a:moveTo>
                      <a:pt x="1611" y="1"/>
                    </a:moveTo>
                    <a:cubicBezTo>
                      <a:pt x="1764" y="756"/>
                      <a:pt x="1681" y="1582"/>
                      <a:pt x="1145" y="2138"/>
                    </a:cubicBezTo>
                    <a:cubicBezTo>
                      <a:pt x="1092" y="2194"/>
                      <a:pt x="233" y="2864"/>
                      <a:pt x="10" y="2930"/>
                    </a:cubicBezTo>
                    <a:lnTo>
                      <a:pt x="0" y="3283"/>
                    </a:lnTo>
                    <a:lnTo>
                      <a:pt x="1131" y="3732"/>
                    </a:lnTo>
                    <a:cubicBezTo>
                      <a:pt x="1131" y="3732"/>
                      <a:pt x="2776" y="1975"/>
                      <a:pt x="1611" y="1"/>
                    </a:cubicBezTo>
                    <a:close/>
                  </a:path>
                </a:pathLst>
              </a:custGeom>
              <a:solidFill>
                <a:srgbClr val="8BA3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4"/>
              <p:cNvSpPr/>
              <p:nvPr/>
            </p:nvSpPr>
            <p:spPr>
              <a:xfrm>
                <a:off x="1344908" y="3225885"/>
                <a:ext cx="719143" cy="599248"/>
              </a:xfrm>
              <a:custGeom>
                <a:avLst/>
                <a:gdLst/>
                <a:ahLst/>
                <a:cxnLst/>
                <a:rect l="l" t="t" r="r" b="b"/>
                <a:pathLst>
                  <a:path w="9483" h="7902" extrusionOk="0">
                    <a:moveTo>
                      <a:pt x="2863" y="1"/>
                    </a:moveTo>
                    <a:lnTo>
                      <a:pt x="499" y="919"/>
                    </a:lnTo>
                    <a:cubicBezTo>
                      <a:pt x="499" y="919"/>
                      <a:pt x="0" y="3306"/>
                      <a:pt x="2310" y="3386"/>
                    </a:cubicBezTo>
                    <a:cubicBezTo>
                      <a:pt x="4620" y="3466"/>
                      <a:pt x="7771" y="3256"/>
                      <a:pt x="8008" y="5013"/>
                    </a:cubicBezTo>
                    <a:cubicBezTo>
                      <a:pt x="8244" y="6770"/>
                      <a:pt x="7429" y="6904"/>
                      <a:pt x="7429" y="6904"/>
                    </a:cubicBezTo>
                    <a:lnTo>
                      <a:pt x="7572" y="7885"/>
                    </a:lnTo>
                    <a:cubicBezTo>
                      <a:pt x="7573" y="7896"/>
                      <a:pt x="7582" y="7901"/>
                      <a:pt x="7595" y="7901"/>
                    </a:cubicBezTo>
                    <a:cubicBezTo>
                      <a:pt x="7759" y="7901"/>
                      <a:pt x="8705" y="7165"/>
                      <a:pt x="8760" y="7107"/>
                    </a:cubicBezTo>
                    <a:cubicBezTo>
                      <a:pt x="9482" y="6358"/>
                      <a:pt x="9382" y="5113"/>
                      <a:pt x="8989" y="4228"/>
                    </a:cubicBezTo>
                    <a:cubicBezTo>
                      <a:pt x="8357" y="2793"/>
                      <a:pt x="6996" y="2197"/>
                      <a:pt x="5508" y="2128"/>
                    </a:cubicBezTo>
                    <a:cubicBezTo>
                      <a:pt x="4693" y="2088"/>
                      <a:pt x="3515" y="2125"/>
                      <a:pt x="3066" y="1303"/>
                    </a:cubicBezTo>
                    <a:cubicBezTo>
                      <a:pt x="2859" y="923"/>
                      <a:pt x="2793" y="427"/>
                      <a:pt x="2863"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4"/>
              <p:cNvSpPr/>
              <p:nvPr/>
            </p:nvSpPr>
            <p:spPr>
              <a:xfrm>
                <a:off x="1449332" y="3344868"/>
                <a:ext cx="135138" cy="54298"/>
              </a:xfrm>
              <a:custGeom>
                <a:avLst/>
                <a:gdLst/>
                <a:ahLst/>
                <a:cxnLst/>
                <a:rect l="l" t="t" r="r" b="b"/>
                <a:pathLst>
                  <a:path w="1782" h="716" extrusionOk="0">
                    <a:moveTo>
                      <a:pt x="1412" y="0"/>
                    </a:moveTo>
                    <a:cubicBezTo>
                      <a:pt x="1027" y="0"/>
                      <a:pt x="422" y="110"/>
                      <a:pt x="1" y="715"/>
                    </a:cubicBezTo>
                    <a:lnTo>
                      <a:pt x="1781" y="36"/>
                    </a:lnTo>
                    <a:cubicBezTo>
                      <a:pt x="1781" y="36"/>
                      <a:pt x="1633" y="0"/>
                      <a:pt x="1412"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4"/>
              <p:cNvSpPr/>
              <p:nvPr/>
            </p:nvSpPr>
            <p:spPr>
              <a:xfrm>
                <a:off x="1584393" y="3399090"/>
                <a:ext cx="101012" cy="61578"/>
              </a:xfrm>
              <a:custGeom>
                <a:avLst/>
                <a:gdLst/>
                <a:ahLst/>
                <a:cxnLst/>
                <a:rect l="l" t="t" r="r" b="b"/>
                <a:pathLst>
                  <a:path w="1332" h="812" extrusionOk="0">
                    <a:moveTo>
                      <a:pt x="1332" y="0"/>
                    </a:moveTo>
                    <a:cubicBezTo>
                      <a:pt x="1332" y="0"/>
                      <a:pt x="433" y="283"/>
                      <a:pt x="0" y="812"/>
                    </a:cubicBezTo>
                    <a:lnTo>
                      <a:pt x="1332" y="0"/>
                    </a:ln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4"/>
              <p:cNvSpPr/>
              <p:nvPr/>
            </p:nvSpPr>
            <p:spPr>
              <a:xfrm>
                <a:off x="1773447" y="3429878"/>
                <a:ext cx="77503" cy="43226"/>
              </a:xfrm>
              <a:custGeom>
                <a:avLst/>
                <a:gdLst/>
                <a:ahLst/>
                <a:cxnLst/>
                <a:rect l="l" t="t" r="r" b="b"/>
                <a:pathLst>
                  <a:path w="1022" h="570" extrusionOk="0">
                    <a:moveTo>
                      <a:pt x="1022" y="0"/>
                    </a:moveTo>
                    <a:lnTo>
                      <a:pt x="1022" y="0"/>
                    </a:lnTo>
                    <a:cubicBezTo>
                      <a:pt x="559" y="60"/>
                      <a:pt x="0" y="570"/>
                      <a:pt x="0" y="570"/>
                    </a:cubicBezTo>
                    <a:lnTo>
                      <a:pt x="1022" y="0"/>
                    </a:ln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4"/>
              <p:cNvSpPr/>
              <p:nvPr/>
            </p:nvSpPr>
            <p:spPr>
              <a:xfrm>
                <a:off x="1927163" y="3983391"/>
                <a:ext cx="214537" cy="245099"/>
              </a:xfrm>
              <a:custGeom>
                <a:avLst/>
                <a:gdLst/>
                <a:ahLst/>
                <a:cxnLst/>
                <a:rect l="l" t="t" r="r" b="b"/>
                <a:pathLst>
                  <a:path w="2829" h="3232" extrusionOk="0">
                    <a:moveTo>
                      <a:pt x="373" y="0"/>
                    </a:moveTo>
                    <a:cubicBezTo>
                      <a:pt x="370" y="1075"/>
                      <a:pt x="263" y="2157"/>
                      <a:pt x="1" y="3188"/>
                    </a:cubicBezTo>
                    <a:cubicBezTo>
                      <a:pt x="183" y="3218"/>
                      <a:pt x="357" y="3231"/>
                      <a:pt x="523" y="3231"/>
                    </a:cubicBezTo>
                    <a:cubicBezTo>
                      <a:pt x="1707" y="3231"/>
                      <a:pt x="2406" y="2526"/>
                      <a:pt x="2789" y="1913"/>
                    </a:cubicBezTo>
                    <a:cubicBezTo>
                      <a:pt x="2813" y="1544"/>
                      <a:pt x="2826" y="1174"/>
                      <a:pt x="2829" y="812"/>
                    </a:cubicBezTo>
                    <a:lnTo>
                      <a:pt x="2829" y="812"/>
                    </a:lnTo>
                    <a:cubicBezTo>
                      <a:pt x="2700" y="942"/>
                      <a:pt x="2557" y="1068"/>
                      <a:pt x="2406" y="1191"/>
                    </a:cubicBezTo>
                    <a:cubicBezTo>
                      <a:pt x="2267" y="1301"/>
                      <a:pt x="2120" y="1354"/>
                      <a:pt x="1967" y="1354"/>
                    </a:cubicBezTo>
                    <a:cubicBezTo>
                      <a:pt x="1481" y="1354"/>
                      <a:pt x="926" y="829"/>
                      <a:pt x="373" y="0"/>
                    </a:cubicBezTo>
                    <a:close/>
                  </a:path>
                </a:pathLst>
              </a:custGeom>
              <a:solidFill>
                <a:srgbClr val="8BA3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4"/>
              <p:cNvSpPr/>
              <p:nvPr/>
            </p:nvSpPr>
            <p:spPr>
              <a:xfrm>
                <a:off x="1789600" y="3976794"/>
                <a:ext cx="165851" cy="248435"/>
              </a:xfrm>
              <a:custGeom>
                <a:avLst/>
                <a:gdLst/>
                <a:ahLst/>
                <a:cxnLst/>
                <a:rect l="l" t="t" r="r" b="b"/>
                <a:pathLst>
                  <a:path w="2187" h="3276" extrusionOk="0">
                    <a:moveTo>
                      <a:pt x="2131" y="0"/>
                    </a:moveTo>
                    <a:cubicBezTo>
                      <a:pt x="2001" y="7"/>
                      <a:pt x="1858" y="14"/>
                      <a:pt x="1704" y="23"/>
                    </a:cubicBezTo>
                    <a:lnTo>
                      <a:pt x="1658" y="1774"/>
                    </a:lnTo>
                    <a:cubicBezTo>
                      <a:pt x="1652" y="2051"/>
                      <a:pt x="1452" y="2290"/>
                      <a:pt x="1179" y="2347"/>
                    </a:cubicBezTo>
                    <a:lnTo>
                      <a:pt x="1" y="2599"/>
                    </a:lnTo>
                    <a:cubicBezTo>
                      <a:pt x="693" y="2983"/>
                      <a:pt x="1292" y="3192"/>
                      <a:pt x="1815" y="3275"/>
                    </a:cubicBezTo>
                    <a:cubicBezTo>
                      <a:pt x="2077" y="2244"/>
                      <a:pt x="2184" y="1162"/>
                      <a:pt x="2187" y="87"/>
                    </a:cubicBezTo>
                    <a:cubicBezTo>
                      <a:pt x="2167" y="57"/>
                      <a:pt x="2151" y="31"/>
                      <a:pt x="2131" y="0"/>
                    </a:cubicBezTo>
                    <a:close/>
                  </a:path>
                </a:pathLst>
              </a:custGeom>
              <a:solidFill>
                <a:srgbClr val="A4B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4"/>
              <p:cNvSpPr/>
              <p:nvPr/>
            </p:nvSpPr>
            <p:spPr>
              <a:xfrm>
                <a:off x="1951127" y="3975050"/>
                <a:ext cx="190877" cy="111098"/>
              </a:xfrm>
              <a:custGeom>
                <a:avLst/>
                <a:gdLst/>
                <a:ahLst/>
                <a:cxnLst/>
                <a:rect l="l" t="t" r="r" b="b"/>
                <a:pathLst>
                  <a:path w="2517" h="1465" extrusionOk="0">
                    <a:moveTo>
                      <a:pt x="752" y="0"/>
                    </a:moveTo>
                    <a:cubicBezTo>
                      <a:pt x="752" y="0"/>
                      <a:pt x="447" y="0"/>
                      <a:pt x="1" y="23"/>
                    </a:cubicBezTo>
                    <a:cubicBezTo>
                      <a:pt x="21" y="54"/>
                      <a:pt x="37" y="80"/>
                      <a:pt x="57" y="110"/>
                    </a:cubicBezTo>
                    <a:cubicBezTo>
                      <a:pt x="610" y="939"/>
                      <a:pt x="1165" y="1464"/>
                      <a:pt x="1651" y="1464"/>
                    </a:cubicBezTo>
                    <a:cubicBezTo>
                      <a:pt x="1804" y="1464"/>
                      <a:pt x="1951" y="1411"/>
                      <a:pt x="2090" y="1301"/>
                    </a:cubicBezTo>
                    <a:cubicBezTo>
                      <a:pt x="2241" y="1178"/>
                      <a:pt x="2384" y="1052"/>
                      <a:pt x="2513" y="922"/>
                    </a:cubicBezTo>
                    <a:cubicBezTo>
                      <a:pt x="2517" y="742"/>
                      <a:pt x="2517" y="559"/>
                      <a:pt x="2517" y="383"/>
                    </a:cubicBezTo>
                    <a:lnTo>
                      <a:pt x="2337" y="0"/>
                    </a:lnTo>
                    <a:close/>
                  </a:path>
                </a:pathLst>
              </a:custGeom>
              <a:solidFill>
                <a:srgbClr val="8BA3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4"/>
              <p:cNvSpPr/>
              <p:nvPr/>
            </p:nvSpPr>
            <p:spPr>
              <a:xfrm>
                <a:off x="959974" y="3572901"/>
                <a:ext cx="969550" cy="668637"/>
              </a:xfrm>
              <a:custGeom>
                <a:avLst/>
                <a:gdLst/>
                <a:ahLst/>
                <a:cxnLst/>
                <a:rect l="l" t="t" r="r" b="b"/>
                <a:pathLst>
                  <a:path w="12785" h="8817" extrusionOk="0">
                    <a:moveTo>
                      <a:pt x="627" y="1"/>
                    </a:moveTo>
                    <a:cubicBezTo>
                      <a:pt x="471" y="1"/>
                      <a:pt x="328" y="61"/>
                      <a:pt x="220" y="161"/>
                    </a:cubicBezTo>
                    <a:cubicBezTo>
                      <a:pt x="217" y="168"/>
                      <a:pt x="211" y="174"/>
                      <a:pt x="204" y="181"/>
                    </a:cubicBezTo>
                    <a:cubicBezTo>
                      <a:pt x="74" y="311"/>
                      <a:pt x="1" y="504"/>
                      <a:pt x="37" y="710"/>
                    </a:cubicBezTo>
                    <a:cubicBezTo>
                      <a:pt x="397" y="2793"/>
                      <a:pt x="1312" y="7979"/>
                      <a:pt x="1442" y="7979"/>
                    </a:cubicBezTo>
                    <a:cubicBezTo>
                      <a:pt x="1598" y="7979"/>
                      <a:pt x="5882" y="8684"/>
                      <a:pt x="6634" y="8808"/>
                    </a:cubicBezTo>
                    <a:cubicBezTo>
                      <a:pt x="6665" y="8814"/>
                      <a:pt x="6698" y="8816"/>
                      <a:pt x="6730" y="8816"/>
                    </a:cubicBezTo>
                    <a:cubicBezTo>
                      <a:pt x="6773" y="8816"/>
                      <a:pt x="6815" y="8812"/>
                      <a:pt x="6856" y="8804"/>
                    </a:cubicBezTo>
                    <a:lnTo>
                      <a:pt x="7389" y="8691"/>
                    </a:lnTo>
                    <a:lnTo>
                      <a:pt x="7546" y="8655"/>
                    </a:lnTo>
                    <a:lnTo>
                      <a:pt x="12119" y="7673"/>
                    </a:lnTo>
                    <a:cubicBezTo>
                      <a:pt x="12392" y="7616"/>
                      <a:pt x="12592" y="7377"/>
                      <a:pt x="12598" y="7100"/>
                    </a:cubicBezTo>
                    <a:lnTo>
                      <a:pt x="12775" y="630"/>
                    </a:lnTo>
                    <a:cubicBezTo>
                      <a:pt x="12784" y="384"/>
                      <a:pt x="12641" y="174"/>
                      <a:pt x="12441" y="71"/>
                    </a:cubicBezTo>
                    <a:cubicBezTo>
                      <a:pt x="12392" y="48"/>
                      <a:pt x="12342" y="31"/>
                      <a:pt x="12285" y="22"/>
                    </a:cubicBezTo>
                    <a:cubicBezTo>
                      <a:pt x="12247" y="13"/>
                      <a:pt x="12207" y="9"/>
                      <a:pt x="12166" y="9"/>
                    </a:cubicBezTo>
                    <a:cubicBezTo>
                      <a:pt x="12125" y="9"/>
                      <a:pt x="12084" y="13"/>
                      <a:pt x="12042" y="22"/>
                    </a:cubicBezTo>
                    <a:lnTo>
                      <a:pt x="7779" y="943"/>
                    </a:lnTo>
                    <a:cubicBezTo>
                      <a:pt x="7655" y="1050"/>
                      <a:pt x="7529" y="1126"/>
                      <a:pt x="7406" y="1173"/>
                    </a:cubicBezTo>
                    <a:cubicBezTo>
                      <a:pt x="7263" y="1228"/>
                      <a:pt x="7119" y="1249"/>
                      <a:pt x="6981" y="1249"/>
                    </a:cubicBezTo>
                    <a:cubicBezTo>
                      <a:pt x="6750" y="1249"/>
                      <a:pt x="6535" y="1188"/>
                      <a:pt x="6364" y="1120"/>
                    </a:cubicBezTo>
                    <a:cubicBezTo>
                      <a:pt x="6162" y="1040"/>
                      <a:pt x="6018" y="950"/>
                      <a:pt x="5991" y="943"/>
                    </a:cubicBezTo>
                    <a:lnTo>
                      <a:pt x="740" y="11"/>
                    </a:lnTo>
                    <a:cubicBezTo>
                      <a:pt x="701" y="4"/>
                      <a:pt x="664" y="1"/>
                      <a:pt x="627" y="1"/>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4"/>
              <p:cNvSpPr/>
              <p:nvPr/>
            </p:nvSpPr>
            <p:spPr>
              <a:xfrm>
                <a:off x="976658" y="3572977"/>
                <a:ext cx="466006" cy="84859"/>
              </a:xfrm>
              <a:custGeom>
                <a:avLst/>
                <a:gdLst/>
                <a:ahLst/>
                <a:cxnLst/>
                <a:rect l="l" t="t" r="r" b="b"/>
                <a:pathLst>
                  <a:path w="6145" h="1119" extrusionOk="0">
                    <a:moveTo>
                      <a:pt x="413" y="1"/>
                    </a:moveTo>
                    <a:cubicBezTo>
                      <a:pt x="254" y="1"/>
                      <a:pt x="111" y="61"/>
                      <a:pt x="0" y="160"/>
                    </a:cubicBezTo>
                    <a:cubicBezTo>
                      <a:pt x="94" y="133"/>
                      <a:pt x="206" y="113"/>
                      <a:pt x="346" y="113"/>
                    </a:cubicBezTo>
                    <a:cubicBezTo>
                      <a:pt x="417" y="113"/>
                      <a:pt x="493" y="116"/>
                      <a:pt x="576" y="130"/>
                    </a:cubicBezTo>
                    <a:cubicBezTo>
                      <a:pt x="1145" y="207"/>
                      <a:pt x="4853" y="882"/>
                      <a:pt x="6144" y="1119"/>
                    </a:cubicBezTo>
                    <a:cubicBezTo>
                      <a:pt x="5985" y="1055"/>
                      <a:pt x="5865" y="989"/>
                      <a:pt x="5805" y="959"/>
                    </a:cubicBezTo>
                    <a:cubicBezTo>
                      <a:pt x="5788" y="949"/>
                      <a:pt x="5778" y="942"/>
                      <a:pt x="5771" y="942"/>
                    </a:cubicBezTo>
                    <a:lnTo>
                      <a:pt x="869" y="73"/>
                    </a:lnTo>
                    <a:lnTo>
                      <a:pt x="520" y="10"/>
                    </a:lnTo>
                    <a:cubicBezTo>
                      <a:pt x="483" y="4"/>
                      <a:pt x="446" y="1"/>
                      <a:pt x="413" y="1"/>
                    </a:cubicBezTo>
                    <a:close/>
                  </a:path>
                </a:pathLst>
              </a:custGeom>
              <a:solidFill>
                <a:srgbClr val="FD92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4"/>
              <p:cNvSpPr/>
              <p:nvPr/>
            </p:nvSpPr>
            <p:spPr>
              <a:xfrm>
                <a:off x="1873169" y="3573508"/>
                <a:ext cx="25329" cy="2806"/>
              </a:xfrm>
              <a:custGeom>
                <a:avLst/>
                <a:gdLst/>
                <a:ahLst/>
                <a:cxnLst/>
                <a:rect l="l" t="t" r="r" b="b"/>
                <a:pathLst>
                  <a:path w="334" h="37" extrusionOk="0">
                    <a:moveTo>
                      <a:pt x="118" y="0"/>
                    </a:moveTo>
                    <a:lnTo>
                      <a:pt x="118" y="0"/>
                    </a:lnTo>
                    <a:cubicBezTo>
                      <a:pt x="78" y="1"/>
                      <a:pt x="39" y="4"/>
                      <a:pt x="0" y="14"/>
                    </a:cubicBezTo>
                    <a:cubicBezTo>
                      <a:pt x="40" y="7"/>
                      <a:pt x="81" y="1"/>
                      <a:pt x="118" y="0"/>
                    </a:cubicBezTo>
                    <a:close/>
                    <a:moveTo>
                      <a:pt x="126" y="0"/>
                    </a:moveTo>
                    <a:cubicBezTo>
                      <a:pt x="124" y="0"/>
                      <a:pt x="121" y="0"/>
                      <a:pt x="118" y="0"/>
                    </a:cubicBezTo>
                    <a:lnTo>
                      <a:pt x="118" y="0"/>
                    </a:lnTo>
                    <a:cubicBezTo>
                      <a:pt x="122" y="0"/>
                      <a:pt x="125" y="0"/>
                      <a:pt x="128" y="0"/>
                    </a:cubicBezTo>
                    <a:lnTo>
                      <a:pt x="128" y="0"/>
                    </a:lnTo>
                    <a:cubicBezTo>
                      <a:pt x="167" y="0"/>
                      <a:pt x="207" y="3"/>
                      <a:pt x="243" y="14"/>
                    </a:cubicBezTo>
                    <a:cubicBezTo>
                      <a:pt x="273" y="17"/>
                      <a:pt x="303" y="26"/>
                      <a:pt x="333" y="37"/>
                    </a:cubicBezTo>
                    <a:cubicBezTo>
                      <a:pt x="270" y="14"/>
                      <a:pt x="200" y="0"/>
                      <a:pt x="130" y="0"/>
                    </a:cubicBezTo>
                    <a:cubicBezTo>
                      <a:pt x="130" y="0"/>
                      <a:pt x="129" y="0"/>
                      <a:pt x="128" y="0"/>
                    </a:cubicBezTo>
                    <a:lnTo>
                      <a:pt x="128" y="0"/>
                    </a:lnTo>
                    <a:cubicBezTo>
                      <a:pt x="128" y="0"/>
                      <a:pt x="127" y="0"/>
                      <a:pt x="126" y="0"/>
                    </a:cubicBezTo>
                    <a:close/>
                  </a:path>
                </a:pathLst>
              </a:custGeom>
              <a:solidFill>
                <a:srgbClr val="9D87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4"/>
              <p:cNvSpPr/>
              <p:nvPr/>
            </p:nvSpPr>
            <p:spPr>
              <a:xfrm>
                <a:off x="1521602" y="3573508"/>
                <a:ext cx="369999" cy="88348"/>
              </a:xfrm>
              <a:custGeom>
                <a:avLst/>
                <a:gdLst/>
                <a:ahLst/>
                <a:cxnLst/>
                <a:rect l="l" t="t" r="r" b="b"/>
                <a:pathLst>
                  <a:path w="4879" h="1165" extrusionOk="0">
                    <a:moveTo>
                      <a:pt x="4762" y="0"/>
                    </a:moveTo>
                    <a:cubicBezTo>
                      <a:pt x="4722" y="0"/>
                      <a:pt x="4679" y="6"/>
                      <a:pt x="4636" y="14"/>
                    </a:cubicBezTo>
                    <a:lnTo>
                      <a:pt x="4616" y="20"/>
                    </a:lnTo>
                    <a:lnTo>
                      <a:pt x="389" y="932"/>
                    </a:lnTo>
                    <a:lnTo>
                      <a:pt x="373" y="935"/>
                    </a:lnTo>
                    <a:cubicBezTo>
                      <a:pt x="249" y="1042"/>
                      <a:pt x="123" y="1118"/>
                      <a:pt x="0" y="1165"/>
                    </a:cubicBezTo>
                    <a:lnTo>
                      <a:pt x="373" y="1145"/>
                    </a:lnTo>
                    <a:cubicBezTo>
                      <a:pt x="373" y="1145"/>
                      <a:pt x="3318" y="396"/>
                      <a:pt x="4829" y="103"/>
                    </a:cubicBezTo>
                    <a:lnTo>
                      <a:pt x="4879" y="14"/>
                    </a:lnTo>
                    <a:cubicBezTo>
                      <a:pt x="4842" y="3"/>
                      <a:pt x="4802" y="0"/>
                      <a:pt x="4762" y="0"/>
                    </a:cubicBezTo>
                    <a:close/>
                  </a:path>
                </a:pathLst>
              </a:custGeom>
              <a:solidFill>
                <a:srgbClr val="FD92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4"/>
              <p:cNvSpPr/>
              <p:nvPr/>
            </p:nvSpPr>
            <p:spPr>
              <a:xfrm>
                <a:off x="1532143" y="3578286"/>
                <a:ext cx="396617" cy="650968"/>
              </a:xfrm>
              <a:custGeom>
                <a:avLst/>
                <a:gdLst/>
                <a:ahLst/>
                <a:cxnLst/>
                <a:rect l="l" t="t" r="r" b="b"/>
                <a:pathLst>
                  <a:path w="5230" h="8584" extrusionOk="0">
                    <a:moveTo>
                      <a:pt x="4896" y="0"/>
                    </a:moveTo>
                    <a:cubicBezTo>
                      <a:pt x="4830" y="14"/>
                      <a:pt x="4760" y="26"/>
                      <a:pt x="4690" y="40"/>
                    </a:cubicBezTo>
                    <a:lnTo>
                      <a:pt x="1" y="8584"/>
                    </a:lnTo>
                    <a:lnTo>
                      <a:pt x="4574" y="7602"/>
                    </a:lnTo>
                    <a:cubicBezTo>
                      <a:pt x="4847" y="7545"/>
                      <a:pt x="5047" y="7306"/>
                      <a:pt x="5053" y="7029"/>
                    </a:cubicBezTo>
                    <a:lnTo>
                      <a:pt x="5230" y="559"/>
                    </a:lnTo>
                    <a:lnTo>
                      <a:pt x="5230" y="539"/>
                    </a:lnTo>
                    <a:cubicBezTo>
                      <a:pt x="5230" y="300"/>
                      <a:pt x="5090" y="100"/>
                      <a:pt x="4896" y="0"/>
                    </a:cubicBezTo>
                    <a:close/>
                  </a:path>
                </a:pathLst>
              </a:custGeom>
              <a:solidFill>
                <a:srgbClr val="FEA8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4"/>
              <p:cNvSpPr/>
              <p:nvPr/>
            </p:nvSpPr>
            <p:spPr>
              <a:xfrm>
                <a:off x="1887805" y="3574494"/>
                <a:ext cx="15698" cy="6901"/>
              </a:xfrm>
              <a:custGeom>
                <a:avLst/>
                <a:gdLst/>
                <a:ahLst/>
                <a:cxnLst/>
                <a:rect l="l" t="t" r="r" b="b"/>
                <a:pathLst>
                  <a:path w="207" h="91" extrusionOk="0">
                    <a:moveTo>
                      <a:pt x="50" y="1"/>
                    </a:moveTo>
                    <a:lnTo>
                      <a:pt x="0" y="90"/>
                    </a:lnTo>
                    <a:cubicBezTo>
                      <a:pt x="70" y="76"/>
                      <a:pt x="140" y="64"/>
                      <a:pt x="206" y="50"/>
                    </a:cubicBezTo>
                    <a:cubicBezTo>
                      <a:pt x="183" y="41"/>
                      <a:pt x="163" y="30"/>
                      <a:pt x="140" y="24"/>
                    </a:cubicBezTo>
                    <a:cubicBezTo>
                      <a:pt x="110" y="13"/>
                      <a:pt x="80" y="4"/>
                      <a:pt x="50" y="1"/>
                    </a:cubicBezTo>
                    <a:close/>
                  </a:path>
                </a:pathLst>
              </a:custGeom>
              <a:solidFill>
                <a:srgbClr val="FD7F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4"/>
              <p:cNvSpPr/>
              <p:nvPr/>
            </p:nvSpPr>
            <p:spPr>
              <a:xfrm>
                <a:off x="1650975" y="3785237"/>
                <a:ext cx="530466" cy="362188"/>
              </a:xfrm>
              <a:custGeom>
                <a:avLst/>
                <a:gdLst/>
                <a:ahLst/>
                <a:cxnLst/>
                <a:rect l="l" t="t" r="r" b="b"/>
                <a:pathLst>
                  <a:path w="6995" h="4776" extrusionOk="0">
                    <a:moveTo>
                      <a:pt x="2574" y="0"/>
                    </a:moveTo>
                    <a:cubicBezTo>
                      <a:pt x="2574" y="0"/>
                      <a:pt x="2285" y="113"/>
                      <a:pt x="1898" y="340"/>
                    </a:cubicBezTo>
                    <a:cubicBezTo>
                      <a:pt x="1772" y="413"/>
                      <a:pt x="1632" y="500"/>
                      <a:pt x="1495" y="600"/>
                    </a:cubicBezTo>
                    <a:cubicBezTo>
                      <a:pt x="1216" y="792"/>
                      <a:pt x="927" y="1032"/>
                      <a:pt x="674" y="1318"/>
                    </a:cubicBezTo>
                    <a:cubicBezTo>
                      <a:pt x="597" y="1408"/>
                      <a:pt x="520" y="1505"/>
                      <a:pt x="451" y="1604"/>
                    </a:cubicBezTo>
                    <a:cubicBezTo>
                      <a:pt x="265" y="1867"/>
                      <a:pt x="121" y="2160"/>
                      <a:pt x="48" y="2483"/>
                    </a:cubicBezTo>
                    <a:cubicBezTo>
                      <a:pt x="25" y="2569"/>
                      <a:pt x="11" y="2656"/>
                      <a:pt x="1" y="2746"/>
                    </a:cubicBezTo>
                    <a:cubicBezTo>
                      <a:pt x="1152" y="3861"/>
                      <a:pt x="2416" y="4775"/>
                      <a:pt x="3749" y="4775"/>
                    </a:cubicBezTo>
                    <a:cubicBezTo>
                      <a:pt x="4795" y="4775"/>
                      <a:pt x="5884" y="4213"/>
                      <a:pt x="6994" y="2746"/>
                    </a:cubicBezTo>
                    <a:lnTo>
                      <a:pt x="2900" y="200"/>
                    </a:lnTo>
                    <a:lnTo>
                      <a:pt x="2574" y="0"/>
                    </a:ln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4"/>
              <p:cNvSpPr/>
              <p:nvPr/>
            </p:nvSpPr>
            <p:spPr>
              <a:xfrm>
                <a:off x="1654615" y="3906875"/>
                <a:ext cx="106017" cy="98737"/>
              </a:xfrm>
              <a:custGeom>
                <a:avLst/>
                <a:gdLst/>
                <a:ahLst/>
                <a:cxnLst/>
                <a:rect l="l" t="t" r="r" b="b"/>
                <a:pathLst>
                  <a:path w="1398" h="1302" extrusionOk="0">
                    <a:moveTo>
                      <a:pt x="403" y="0"/>
                    </a:moveTo>
                    <a:cubicBezTo>
                      <a:pt x="217" y="263"/>
                      <a:pt x="73" y="556"/>
                      <a:pt x="0" y="879"/>
                    </a:cubicBezTo>
                    <a:cubicBezTo>
                      <a:pt x="186" y="1062"/>
                      <a:pt x="489" y="1302"/>
                      <a:pt x="793" y="1302"/>
                    </a:cubicBezTo>
                    <a:cubicBezTo>
                      <a:pt x="860" y="1302"/>
                      <a:pt x="926" y="1291"/>
                      <a:pt x="991" y="1265"/>
                    </a:cubicBezTo>
                    <a:cubicBezTo>
                      <a:pt x="1398" y="1109"/>
                      <a:pt x="762" y="373"/>
                      <a:pt x="4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4"/>
              <p:cNvSpPr/>
              <p:nvPr/>
            </p:nvSpPr>
            <p:spPr>
              <a:xfrm>
                <a:off x="1702012" y="3830662"/>
                <a:ext cx="131574" cy="110340"/>
              </a:xfrm>
              <a:custGeom>
                <a:avLst/>
                <a:gdLst/>
                <a:ahLst/>
                <a:cxnLst/>
                <a:rect l="l" t="t" r="r" b="b"/>
                <a:pathLst>
                  <a:path w="1735" h="1455" extrusionOk="0">
                    <a:moveTo>
                      <a:pt x="822" y="1"/>
                    </a:moveTo>
                    <a:cubicBezTo>
                      <a:pt x="543" y="193"/>
                      <a:pt x="254" y="433"/>
                      <a:pt x="1" y="719"/>
                    </a:cubicBezTo>
                    <a:cubicBezTo>
                      <a:pt x="330" y="1043"/>
                      <a:pt x="810" y="1455"/>
                      <a:pt x="1160" y="1455"/>
                    </a:cubicBezTo>
                    <a:cubicBezTo>
                      <a:pt x="1213" y="1455"/>
                      <a:pt x="1263" y="1445"/>
                      <a:pt x="1309" y="1425"/>
                    </a:cubicBezTo>
                    <a:cubicBezTo>
                      <a:pt x="1735" y="1235"/>
                      <a:pt x="1116" y="373"/>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4"/>
              <p:cNvSpPr/>
              <p:nvPr/>
            </p:nvSpPr>
            <p:spPr>
              <a:xfrm>
                <a:off x="1794908" y="3785237"/>
                <a:ext cx="83115" cy="94263"/>
              </a:xfrm>
              <a:custGeom>
                <a:avLst/>
                <a:gdLst/>
                <a:ahLst/>
                <a:cxnLst/>
                <a:rect l="l" t="t" r="r" b="b"/>
                <a:pathLst>
                  <a:path w="1096" h="1243" extrusionOk="0">
                    <a:moveTo>
                      <a:pt x="676" y="0"/>
                    </a:moveTo>
                    <a:cubicBezTo>
                      <a:pt x="676" y="0"/>
                      <a:pt x="387" y="113"/>
                      <a:pt x="0" y="340"/>
                    </a:cubicBezTo>
                    <a:cubicBezTo>
                      <a:pt x="222" y="732"/>
                      <a:pt x="561" y="1243"/>
                      <a:pt x="823" y="1243"/>
                    </a:cubicBezTo>
                    <a:cubicBezTo>
                      <a:pt x="836" y="1243"/>
                      <a:pt x="850" y="1241"/>
                      <a:pt x="863" y="1239"/>
                    </a:cubicBezTo>
                    <a:cubicBezTo>
                      <a:pt x="1095" y="1188"/>
                      <a:pt x="1072" y="663"/>
                      <a:pt x="1002" y="200"/>
                    </a:cubicBezTo>
                    <a:lnTo>
                      <a:pt x="6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4"/>
              <p:cNvSpPr/>
              <p:nvPr/>
            </p:nvSpPr>
            <p:spPr>
              <a:xfrm>
                <a:off x="2080803" y="3953968"/>
                <a:ext cx="77883" cy="83343"/>
              </a:xfrm>
              <a:custGeom>
                <a:avLst/>
                <a:gdLst/>
                <a:ahLst/>
                <a:cxnLst/>
                <a:rect l="l" t="t" r="r" b="b"/>
                <a:pathLst>
                  <a:path w="1027" h="1099" extrusionOk="0">
                    <a:moveTo>
                      <a:pt x="624" y="0"/>
                    </a:moveTo>
                    <a:cubicBezTo>
                      <a:pt x="505" y="0"/>
                      <a:pt x="390" y="37"/>
                      <a:pt x="288" y="82"/>
                    </a:cubicBezTo>
                    <a:lnTo>
                      <a:pt x="191" y="125"/>
                    </a:lnTo>
                    <a:cubicBezTo>
                      <a:pt x="161" y="138"/>
                      <a:pt x="131" y="152"/>
                      <a:pt x="88" y="185"/>
                    </a:cubicBezTo>
                    <a:cubicBezTo>
                      <a:pt x="48" y="215"/>
                      <a:pt x="15" y="278"/>
                      <a:pt x="11" y="321"/>
                    </a:cubicBezTo>
                    <a:cubicBezTo>
                      <a:pt x="1" y="368"/>
                      <a:pt x="1" y="401"/>
                      <a:pt x="1" y="438"/>
                    </a:cubicBezTo>
                    <a:cubicBezTo>
                      <a:pt x="1" y="588"/>
                      <a:pt x="15" y="724"/>
                      <a:pt x="74" y="877"/>
                    </a:cubicBezTo>
                    <a:cubicBezTo>
                      <a:pt x="108" y="954"/>
                      <a:pt x="178" y="1034"/>
                      <a:pt x="264" y="1067"/>
                    </a:cubicBezTo>
                    <a:cubicBezTo>
                      <a:pt x="324" y="1090"/>
                      <a:pt x="382" y="1098"/>
                      <a:pt x="437" y="1098"/>
                    </a:cubicBezTo>
                    <a:cubicBezTo>
                      <a:pt x="462" y="1098"/>
                      <a:pt x="487" y="1097"/>
                      <a:pt x="511" y="1094"/>
                    </a:cubicBezTo>
                    <a:cubicBezTo>
                      <a:pt x="587" y="1083"/>
                      <a:pt x="654" y="1074"/>
                      <a:pt x="730" y="1047"/>
                    </a:cubicBezTo>
                    <a:cubicBezTo>
                      <a:pt x="803" y="1023"/>
                      <a:pt x="890" y="971"/>
                      <a:pt x="930" y="883"/>
                    </a:cubicBezTo>
                    <a:cubicBezTo>
                      <a:pt x="970" y="797"/>
                      <a:pt x="963" y="708"/>
                      <a:pt x="936" y="634"/>
                    </a:cubicBezTo>
                    <a:cubicBezTo>
                      <a:pt x="910" y="558"/>
                      <a:pt x="867" y="494"/>
                      <a:pt x="810" y="441"/>
                    </a:cubicBezTo>
                    <a:cubicBezTo>
                      <a:pt x="783" y="418"/>
                      <a:pt x="747" y="391"/>
                      <a:pt x="700" y="381"/>
                    </a:cubicBezTo>
                    <a:cubicBezTo>
                      <a:pt x="695" y="380"/>
                      <a:pt x="691" y="380"/>
                      <a:pt x="686" y="380"/>
                    </a:cubicBezTo>
                    <a:cubicBezTo>
                      <a:pt x="642" y="380"/>
                      <a:pt x="601" y="407"/>
                      <a:pt x="583" y="438"/>
                    </a:cubicBezTo>
                    <a:cubicBezTo>
                      <a:pt x="534" y="511"/>
                      <a:pt x="567" y="591"/>
                      <a:pt x="594" y="651"/>
                    </a:cubicBezTo>
                    <a:cubicBezTo>
                      <a:pt x="583" y="584"/>
                      <a:pt x="580" y="508"/>
                      <a:pt x="623" y="468"/>
                    </a:cubicBezTo>
                    <a:cubicBezTo>
                      <a:pt x="638" y="455"/>
                      <a:pt x="653" y="449"/>
                      <a:pt x="666" y="449"/>
                    </a:cubicBezTo>
                    <a:cubicBezTo>
                      <a:pt x="693" y="449"/>
                      <a:pt x="718" y="471"/>
                      <a:pt x="740" y="504"/>
                    </a:cubicBezTo>
                    <a:cubicBezTo>
                      <a:pt x="813" y="601"/>
                      <a:pt x="847" y="741"/>
                      <a:pt x="797" y="814"/>
                    </a:cubicBezTo>
                    <a:cubicBezTo>
                      <a:pt x="757" y="883"/>
                      <a:pt x="620" y="903"/>
                      <a:pt x="494" y="914"/>
                    </a:cubicBezTo>
                    <a:cubicBezTo>
                      <a:pt x="481" y="915"/>
                      <a:pt x="469" y="915"/>
                      <a:pt x="456" y="915"/>
                    </a:cubicBezTo>
                    <a:cubicBezTo>
                      <a:pt x="412" y="915"/>
                      <a:pt x="371" y="910"/>
                      <a:pt x="337" y="894"/>
                    </a:cubicBezTo>
                    <a:cubicBezTo>
                      <a:pt x="297" y="877"/>
                      <a:pt x="274" y="848"/>
                      <a:pt x="251" y="797"/>
                    </a:cubicBezTo>
                    <a:cubicBezTo>
                      <a:pt x="208" y="697"/>
                      <a:pt x="188" y="561"/>
                      <a:pt x="184" y="438"/>
                    </a:cubicBezTo>
                    <a:cubicBezTo>
                      <a:pt x="181" y="408"/>
                      <a:pt x="181" y="371"/>
                      <a:pt x="184" y="348"/>
                    </a:cubicBezTo>
                    <a:cubicBezTo>
                      <a:pt x="188" y="324"/>
                      <a:pt x="184" y="324"/>
                      <a:pt x="197" y="312"/>
                    </a:cubicBezTo>
                    <a:cubicBezTo>
                      <a:pt x="208" y="301"/>
                      <a:pt x="237" y="284"/>
                      <a:pt x="268" y="264"/>
                    </a:cubicBezTo>
                    <a:lnTo>
                      <a:pt x="354" y="215"/>
                    </a:lnTo>
                    <a:cubicBezTo>
                      <a:pt x="467" y="155"/>
                      <a:pt x="587" y="101"/>
                      <a:pt x="707" y="101"/>
                    </a:cubicBezTo>
                    <a:cubicBezTo>
                      <a:pt x="830" y="101"/>
                      <a:pt x="963" y="158"/>
                      <a:pt x="1027" y="281"/>
                    </a:cubicBezTo>
                    <a:cubicBezTo>
                      <a:pt x="1007" y="138"/>
                      <a:pt x="863" y="38"/>
                      <a:pt x="720" y="9"/>
                    </a:cubicBezTo>
                    <a:cubicBezTo>
                      <a:pt x="688" y="3"/>
                      <a:pt x="656" y="0"/>
                      <a:pt x="624"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4"/>
              <p:cNvSpPr/>
              <p:nvPr/>
            </p:nvSpPr>
            <p:spPr>
              <a:xfrm>
                <a:off x="962022" y="3586627"/>
                <a:ext cx="559662" cy="654987"/>
              </a:xfrm>
              <a:custGeom>
                <a:avLst/>
                <a:gdLst/>
                <a:ahLst/>
                <a:cxnLst/>
                <a:rect l="l" t="t" r="r" b="b"/>
                <a:pathLst>
                  <a:path w="7380" h="8637" extrusionOk="0">
                    <a:moveTo>
                      <a:pt x="177" y="0"/>
                    </a:moveTo>
                    <a:cubicBezTo>
                      <a:pt x="70" y="107"/>
                      <a:pt x="0" y="260"/>
                      <a:pt x="0" y="426"/>
                    </a:cubicBezTo>
                    <a:cubicBezTo>
                      <a:pt x="0" y="460"/>
                      <a:pt x="4" y="496"/>
                      <a:pt x="10" y="529"/>
                    </a:cubicBezTo>
                    <a:cubicBezTo>
                      <a:pt x="370" y="2612"/>
                      <a:pt x="1285" y="7798"/>
                      <a:pt x="1415" y="7798"/>
                    </a:cubicBezTo>
                    <a:cubicBezTo>
                      <a:pt x="1571" y="7798"/>
                      <a:pt x="5855" y="8503"/>
                      <a:pt x="6607" y="8627"/>
                    </a:cubicBezTo>
                    <a:cubicBezTo>
                      <a:pt x="6637" y="8633"/>
                      <a:pt x="6670" y="8637"/>
                      <a:pt x="6703" y="8637"/>
                    </a:cubicBezTo>
                    <a:cubicBezTo>
                      <a:pt x="6746" y="8637"/>
                      <a:pt x="6790" y="8630"/>
                      <a:pt x="6829" y="8623"/>
                    </a:cubicBezTo>
                    <a:lnTo>
                      <a:pt x="7362" y="8510"/>
                    </a:lnTo>
                    <a:lnTo>
                      <a:pt x="7379" y="8463"/>
                    </a:lnTo>
                    <a:lnTo>
                      <a:pt x="177" y="0"/>
                    </a:lnTo>
                    <a:close/>
                  </a:path>
                </a:pathLst>
              </a:custGeom>
              <a:solidFill>
                <a:srgbClr val="FEA8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4"/>
              <p:cNvSpPr/>
              <p:nvPr/>
            </p:nvSpPr>
            <p:spPr>
              <a:xfrm>
                <a:off x="1414297" y="3644413"/>
                <a:ext cx="145679" cy="611154"/>
              </a:xfrm>
              <a:custGeom>
                <a:avLst/>
                <a:gdLst/>
                <a:ahLst/>
                <a:cxnLst/>
                <a:rect l="l" t="t" r="r" b="b"/>
                <a:pathLst>
                  <a:path w="1921" h="8059" extrusionOk="0">
                    <a:moveTo>
                      <a:pt x="1788" y="0"/>
                    </a:moveTo>
                    <a:cubicBezTo>
                      <a:pt x="1512" y="199"/>
                      <a:pt x="1221" y="265"/>
                      <a:pt x="956" y="265"/>
                    </a:cubicBezTo>
                    <a:cubicBezTo>
                      <a:pt x="426" y="265"/>
                      <a:pt x="0" y="0"/>
                      <a:pt x="0" y="0"/>
                    </a:cubicBezTo>
                    <a:lnTo>
                      <a:pt x="0" y="0"/>
                    </a:lnTo>
                    <a:cubicBezTo>
                      <a:pt x="0" y="1"/>
                      <a:pt x="343" y="6693"/>
                      <a:pt x="343" y="7815"/>
                    </a:cubicBezTo>
                    <a:cubicBezTo>
                      <a:pt x="561" y="7994"/>
                      <a:pt x="781" y="8059"/>
                      <a:pt x="984" y="8059"/>
                    </a:cubicBezTo>
                    <a:cubicBezTo>
                      <a:pt x="1506" y="8059"/>
                      <a:pt x="1921" y="7635"/>
                      <a:pt x="1921" y="7635"/>
                    </a:cubicBezTo>
                    <a:cubicBezTo>
                      <a:pt x="1921" y="7635"/>
                      <a:pt x="1788" y="1611"/>
                      <a:pt x="1788"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4"/>
              <p:cNvSpPr/>
              <p:nvPr/>
            </p:nvSpPr>
            <p:spPr>
              <a:xfrm>
                <a:off x="1416572" y="3689610"/>
                <a:ext cx="133394" cy="24267"/>
              </a:xfrm>
              <a:custGeom>
                <a:avLst/>
                <a:gdLst/>
                <a:ahLst/>
                <a:cxnLst/>
                <a:rect l="l" t="t" r="r" b="b"/>
                <a:pathLst>
                  <a:path w="1759" h="320" extrusionOk="0">
                    <a:moveTo>
                      <a:pt x="1758" y="0"/>
                    </a:moveTo>
                    <a:lnTo>
                      <a:pt x="1758" y="0"/>
                    </a:lnTo>
                    <a:cubicBezTo>
                      <a:pt x="1601" y="33"/>
                      <a:pt x="1459" y="73"/>
                      <a:pt x="1312" y="93"/>
                    </a:cubicBezTo>
                    <a:cubicBezTo>
                      <a:pt x="1169" y="116"/>
                      <a:pt x="1022" y="126"/>
                      <a:pt x="879" y="126"/>
                    </a:cubicBezTo>
                    <a:cubicBezTo>
                      <a:pt x="870" y="127"/>
                      <a:pt x="861" y="127"/>
                      <a:pt x="851" y="127"/>
                    </a:cubicBezTo>
                    <a:cubicBezTo>
                      <a:pt x="571" y="127"/>
                      <a:pt x="294" y="81"/>
                      <a:pt x="1" y="0"/>
                    </a:cubicBezTo>
                    <a:lnTo>
                      <a:pt x="1" y="0"/>
                    </a:lnTo>
                    <a:cubicBezTo>
                      <a:pt x="113" y="113"/>
                      <a:pt x="256" y="190"/>
                      <a:pt x="407" y="240"/>
                    </a:cubicBezTo>
                    <a:cubicBezTo>
                      <a:pt x="556" y="293"/>
                      <a:pt x="720" y="320"/>
                      <a:pt x="879" y="320"/>
                    </a:cubicBezTo>
                    <a:cubicBezTo>
                      <a:pt x="1039" y="316"/>
                      <a:pt x="1202" y="296"/>
                      <a:pt x="1351" y="236"/>
                    </a:cubicBezTo>
                    <a:cubicBezTo>
                      <a:pt x="1502" y="186"/>
                      <a:pt x="1638" y="103"/>
                      <a:pt x="1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4"/>
              <p:cNvSpPr/>
              <p:nvPr/>
            </p:nvSpPr>
            <p:spPr>
              <a:xfrm>
                <a:off x="1439019" y="4177678"/>
                <a:ext cx="120957" cy="29121"/>
              </a:xfrm>
              <a:custGeom>
                <a:avLst/>
                <a:gdLst/>
                <a:ahLst/>
                <a:cxnLst/>
                <a:rect l="l" t="t" r="r" b="b"/>
                <a:pathLst>
                  <a:path w="1595" h="384" extrusionOk="0">
                    <a:moveTo>
                      <a:pt x="1595" y="1"/>
                    </a:moveTo>
                    <a:lnTo>
                      <a:pt x="1595" y="1"/>
                    </a:lnTo>
                    <a:cubicBezTo>
                      <a:pt x="1462" y="61"/>
                      <a:pt x="1338" y="110"/>
                      <a:pt x="1212" y="140"/>
                    </a:cubicBezTo>
                    <a:cubicBezTo>
                      <a:pt x="1083" y="167"/>
                      <a:pt x="952" y="187"/>
                      <a:pt x="823" y="190"/>
                    </a:cubicBezTo>
                    <a:cubicBezTo>
                      <a:pt x="773" y="193"/>
                      <a:pt x="722" y="194"/>
                      <a:pt x="671" y="194"/>
                    </a:cubicBezTo>
                    <a:cubicBezTo>
                      <a:pt x="455" y="194"/>
                      <a:pt x="235" y="173"/>
                      <a:pt x="0" y="154"/>
                    </a:cubicBezTo>
                    <a:lnTo>
                      <a:pt x="0" y="154"/>
                    </a:lnTo>
                    <a:cubicBezTo>
                      <a:pt x="120" y="240"/>
                      <a:pt x="257" y="294"/>
                      <a:pt x="396" y="334"/>
                    </a:cubicBezTo>
                    <a:cubicBezTo>
                      <a:pt x="525" y="367"/>
                      <a:pt x="660" y="384"/>
                      <a:pt x="794" y="384"/>
                    </a:cubicBezTo>
                    <a:cubicBezTo>
                      <a:pt x="806" y="384"/>
                      <a:pt x="818" y="384"/>
                      <a:pt x="829" y="383"/>
                    </a:cubicBezTo>
                    <a:cubicBezTo>
                      <a:pt x="976" y="374"/>
                      <a:pt x="1126" y="343"/>
                      <a:pt x="1262" y="283"/>
                    </a:cubicBezTo>
                    <a:cubicBezTo>
                      <a:pt x="1398" y="220"/>
                      <a:pt x="1515" y="120"/>
                      <a:pt x="15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4"/>
              <p:cNvSpPr/>
              <p:nvPr/>
            </p:nvSpPr>
            <p:spPr>
              <a:xfrm>
                <a:off x="1186112" y="3834681"/>
                <a:ext cx="228491" cy="221666"/>
              </a:xfrm>
              <a:custGeom>
                <a:avLst/>
                <a:gdLst/>
                <a:ahLst/>
                <a:cxnLst/>
                <a:rect l="l" t="t" r="r" b="b"/>
                <a:pathLst>
                  <a:path w="3013" h="2923" extrusionOk="0">
                    <a:moveTo>
                      <a:pt x="74" y="0"/>
                    </a:moveTo>
                    <a:lnTo>
                      <a:pt x="0" y="44"/>
                    </a:lnTo>
                    <a:cubicBezTo>
                      <a:pt x="480" y="829"/>
                      <a:pt x="1375" y="2094"/>
                      <a:pt x="2561" y="2923"/>
                    </a:cubicBezTo>
                    <a:cubicBezTo>
                      <a:pt x="2587" y="2906"/>
                      <a:pt x="2613" y="2893"/>
                      <a:pt x="2640" y="2876"/>
                    </a:cubicBezTo>
                    <a:cubicBezTo>
                      <a:pt x="3013" y="147"/>
                      <a:pt x="74" y="0"/>
                      <a:pt x="74" y="0"/>
                    </a:cubicBezTo>
                    <a:close/>
                  </a:path>
                </a:pathLst>
              </a:custGeom>
              <a:solidFill>
                <a:srgbClr val="819D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4"/>
              <p:cNvSpPr/>
              <p:nvPr/>
            </p:nvSpPr>
            <p:spPr>
              <a:xfrm>
                <a:off x="743467" y="3838017"/>
                <a:ext cx="636862" cy="364842"/>
              </a:xfrm>
              <a:custGeom>
                <a:avLst/>
                <a:gdLst/>
                <a:ahLst/>
                <a:cxnLst/>
                <a:rect l="l" t="t" r="r" b="b"/>
                <a:pathLst>
                  <a:path w="8398" h="4811" extrusionOk="0">
                    <a:moveTo>
                      <a:pt x="5837" y="0"/>
                    </a:moveTo>
                    <a:lnTo>
                      <a:pt x="3015" y="1581"/>
                    </a:lnTo>
                    <a:cubicBezTo>
                      <a:pt x="3015" y="1581"/>
                      <a:pt x="0" y="2237"/>
                      <a:pt x="439" y="3271"/>
                    </a:cubicBezTo>
                    <a:cubicBezTo>
                      <a:pt x="542" y="3511"/>
                      <a:pt x="985" y="4310"/>
                      <a:pt x="1781" y="4560"/>
                    </a:cubicBezTo>
                    <a:cubicBezTo>
                      <a:pt x="2337" y="4735"/>
                      <a:pt x="2866" y="4811"/>
                      <a:pt x="3372" y="4811"/>
                    </a:cubicBezTo>
                    <a:cubicBezTo>
                      <a:pt x="5245" y="4811"/>
                      <a:pt x="6818" y="3775"/>
                      <a:pt x="8398" y="2879"/>
                    </a:cubicBezTo>
                    <a:cubicBezTo>
                      <a:pt x="8327" y="2829"/>
                      <a:pt x="8254" y="2776"/>
                      <a:pt x="8184" y="2726"/>
                    </a:cubicBezTo>
                    <a:cubicBezTo>
                      <a:pt x="7931" y="2529"/>
                      <a:pt x="7688" y="2313"/>
                      <a:pt x="7465" y="2090"/>
                    </a:cubicBezTo>
                    <a:cubicBezTo>
                      <a:pt x="7372" y="2000"/>
                      <a:pt x="7282" y="1907"/>
                      <a:pt x="7199" y="1817"/>
                    </a:cubicBezTo>
                    <a:lnTo>
                      <a:pt x="7195" y="1817"/>
                    </a:lnTo>
                    <a:cubicBezTo>
                      <a:pt x="6992" y="1594"/>
                      <a:pt x="6800" y="1365"/>
                      <a:pt x="6627" y="1142"/>
                    </a:cubicBezTo>
                    <a:cubicBezTo>
                      <a:pt x="6567" y="1068"/>
                      <a:pt x="6513" y="991"/>
                      <a:pt x="6464" y="922"/>
                    </a:cubicBezTo>
                    <a:lnTo>
                      <a:pt x="6461" y="922"/>
                    </a:lnTo>
                    <a:cubicBezTo>
                      <a:pt x="6264" y="655"/>
                      <a:pt x="6094" y="403"/>
                      <a:pt x="5951" y="180"/>
                    </a:cubicBezTo>
                    <a:cubicBezTo>
                      <a:pt x="5911" y="116"/>
                      <a:pt x="5871" y="56"/>
                      <a:pt x="5837"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4"/>
              <p:cNvSpPr/>
              <p:nvPr/>
            </p:nvSpPr>
            <p:spPr>
              <a:xfrm>
                <a:off x="1105576" y="3851592"/>
                <a:ext cx="127858" cy="87438"/>
              </a:xfrm>
              <a:custGeom>
                <a:avLst/>
                <a:gdLst/>
                <a:ahLst/>
                <a:cxnLst/>
                <a:rect l="l" t="t" r="r" b="b"/>
                <a:pathLst>
                  <a:path w="1686" h="1153" extrusionOk="0">
                    <a:moveTo>
                      <a:pt x="1176" y="1"/>
                    </a:moveTo>
                    <a:cubicBezTo>
                      <a:pt x="843" y="181"/>
                      <a:pt x="1" y="686"/>
                      <a:pt x="294" y="1029"/>
                    </a:cubicBezTo>
                    <a:cubicBezTo>
                      <a:pt x="369" y="1118"/>
                      <a:pt x="481" y="1153"/>
                      <a:pt x="609" y="1153"/>
                    </a:cubicBezTo>
                    <a:cubicBezTo>
                      <a:pt x="967" y="1153"/>
                      <a:pt x="1460" y="880"/>
                      <a:pt x="1686" y="743"/>
                    </a:cubicBezTo>
                    <a:cubicBezTo>
                      <a:pt x="1489" y="476"/>
                      <a:pt x="1319" y="224"/>
                      <a:pt x="11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4"/>
              <p:cNvSpPr/>
              <p:nvPr/>
            </p:nvSpPr>
            <p:spPr>
              <a:xfrm>
                <a:off x="1145995" y="3924544"/>
                <a:ext cx="143176" cy="101467"/>
              </a:xfrm>
              <a:custGeom>
                <a:avLst/>
                <a:gdLst/>
                <a:ahLst/>
                <a:cxnLst/>
                <a:rect l="l" t="t" r="r" b="b"/>
                <a:pathLst>
                  <a:path w="1888" h="1338" extrusionOk="0">
                    <a:moveTo>
                      <a:pt x="1319" y="1"/>
                    </a:moveTo>
                    <a:cubicBezTo>
                      <a:pt x="839" y="247"/>
                      <a:pt x="1" y="752"/>
                      <a:pt x="307" y="1179"/>
                    </a:cubicBezTo>
                    <a:cubicBezTo>
                      <a:pt x="386" y="1292"/>
                      <a:pt x="500" y="1337"/>
                      <a:pt x="632" y="1337"/>
                    </a:cubicBezTo>
                    <a:cubicBezTo>
                      <a:pt x="1033" y="1337"/>
                      <a:pt x="1602" y="914"/>
                      <a:pt x="1887" y="676"/>
                    </a:cubicBezTo>
                    <a:cubicBezTo>
                      <a:pt x="1684" y="453"/>
                      <a:pt x="1492" y="224"/>
                      <a:pt x="13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4"/>
              <p:cNvSpPr/>
              <p:nvPr/>
            </p:nvSpPr>
            <p:spPr>
              <a:xfrm>
                <a:off x="1222209" y="3996435"/>
                <a:ext cx="141963" cy="94566"/>
              </a:xfrm>
              <a:custGeom>
                <a:avLst/>
                <a:gdLst/>
                <a:ahLst/>
                <a:cxnLst/>
                <a:rect l="l" t="t" r="r" b="b"/>
                <a:pathLst>
                  <a:path w="1872" h="1247" extrusionOk="0">
                    <a:moveTo>
                      <a:pt x="1152" y="1"/>
                    </a:moveTo>
                    <a:cubicBezTo>
                      <a:pt x="730" y="244"/>
                      <a:pt x="1" y="740"/>
                      <a:pt x="267" y="1113"/>
                    </a:cubicBezTo>
                    <a:cubicBezTo>
                      <a:pt x="335" y="1208"/>
                      <a:pt x="439" y="1246"/>
                      <a:pt x="564" y="1246"/>
                    </a:cubicBezTo>
                    <a:cubicBezTo>
                      <a:pt x="960" y="1246"/>
                      <a:pt x="1563" y="857"/>
                      <a:pt x="1871" y="637"/>
                    </a:cubicBezTo>
                    <a:cubicBezTo>
                      <a:pt x="1618" y="440"/>
                      <a:pt x="1375" y="224"/>
                      <a:pt x="11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4"/>
              <p:cNvSpPr/>
              <p:nvPr/>
            </p:nvSpPr>
            <p:spPr>
              <a:xfrm>
                <a:off x="806789" y="4061804"/>
                <a:ext cx="86907" cy="75152"/>
              </a:xfrm>
              <a:custGeom>
                <a:avLst/>
                <a:gdLst/>
                <a:ahLst/>
                <a:cxnLst/>
                <a:rect l="l" t="t" r="r" b="b"/>
                <a:pathLst>
                  <a:path w="1146" h="991" extrusionOk="0">
                    <a:moveTo>
                      <a:pt x="976" y="799"/>
                    </a:moveTo>
                    <a:cubicBezTo>
                      <a:pt x="976" y="799"/>
                      <a:pt x="976" y="799"/>
                      <a:pt x="976" y="799"/>
                    </a:cubicBezTo>
                    <a:cubicBezTo>
                      <a:pt x="976" y="800"/>
                      <a:pt x="974" y="802"/>
                      <a:pt x="970" y="803"/>
                    </a:cubicBezTo>
                    <a:lnTo>
                      <a:pt x="970" y="803"/>
                    </a:lnTo>
                    <a:cubicBezTo>
                      <a:pt x="973" y="801"/>
                      <a:pt x="975" y="799"/>
                      <a:pt x="976" y="799"/>
                    </a:cubicBezTo>
                    <a:close/>
                    <a:moveTo>
                      <a:pt x="267" y="1"/>
                    </a:moveTo>
                    <a:cubicBezTo>
                      <a:pt x="234" y="1"/>
                      <a:pt x="194" y="1"/>
                      <a:pt x="147" y="14"/>
                    </a:cubicBezTo>
                    <a:cubicBezTo>
                      <a:pt x="97" y="28"/>
                      <a:pt x="47" y="85"/>
                      <a:pt x="37" y="128"/>
                    </a:cubicBezTo>
                    <a:cubicBezTo>
                      <a:pt x="1" y="277"/>
                      <a:pt x="21" y="414"/>
                      <a:pt x="74" y="540"/>
                    </a:cubicBezTo>
                    <a:cubicBezTo>
                      <a:pt x="130" y="664"/>
                      <a:pt x="230" y="770"/>
                      <a:pt x="357" y="803"/>
                    </a:cubicBezTo>
                    <a:cubicBezTo>
                      <a:pt x="137" y="667"/>
                      <a:pt x="100" y="370"/>
                      <a:pt x="170" y="177"/>
                    </a:cubicBezTo>
                    <a:cubicBezTo>
                      <a:pt x="180" y="157"/>
                      <a:pt x="180" y="164"/>
                      <a:pt x="194" y="160"/>
                    </a:cubicBezTo>
                    <a:cubicBezTo>
                      <a:pt x="200" y="159"/>
                      <a:pt x="209" y="158"/>
                      <a:pt x="220" y="158"/>
                    </a:cubicBezTo>
                    <a:cubicBezTo>
                      <a:pt x="232" y="158"/>
                      <a:pt x="245" y="159"/>
                      <a:pt x="260" y="160"/>
                    </a:cubicBezTo>
                    <a:cubicBezTo>
                      <a:pt x="317" y="164"/>
                      <a:pt x="370" y="180"/>
                      <a:pt x="426" y="197"/>
                    </a:cubicBezTo>
                    <a:cubicBezTo>
                      <a:pt x="533" y="237"/>
                      <a:pt x="629" y="294"/>
                      <a:pt x="716" y="370"/>
                    </a:cubicBezTo>
                    <a:cubicBezTo>
                      <a:pt x="796" y="450"/>
                      <a:pt x="866" y="544"/>
                      <a:pt x="909" y="647"/>
                    </a:cubicBezTo>
                    <a:cubicBezTo>
                      <a:pt x="933" y="696"/>
                      <a:pt x="946" y="750"/>
                      <a:pt x="956" y="807"/>
                    </a:cubicBezTo>
                    <a:cubicBezTo>
                      <a:pt x="956" y="807"/>
                      <a:pt x="956" y="807"/>
                      <a:pt x="956" y="808"/>
                    </a:cubicBezTo>
                    <a:lnTo>
                      <a:pt x="956" y="808"/>
                    </a:lnTo>
                    <a:cubicBezTo>
                      <a:pt x="944" y="811"/>
                      <a:pt x="930" y="815"/>
                      <a:pt x="919" y="816"/>
                    </a:cubicBezTo>
                    <a:cubicBezTo>
                      <a:pt x="896" y="821"/>
                      <a:pt x="872" y="823"/>
                      <a:pt x="848" y="823"/>
                    </a:cubicBezTo>
                    <a:cubicBezTo>
                      <a:pt x="768" y="823"/>
                      <a:pt x="687" y="798"/>
                      <a:pt x="623" y="747"/>
                    </a:cubicBezTo>
                    <a:cubicBezTo>
                      <a:pt x="546" y="685"/>
                      <a:pt x="492" y="587"/>
                      <a:pt x="479" y="482"/>
                    </a:cubicBezTo>
                    <a:lnTo>
                      <a:pt x="479" y="482"/>
                    </a:lnTo>
                    <a:cubicBezTo>
                      <a:pt x="487" y="481"/>
                      <a:pt x="496" y="481"/>
                      <a:pt x="505" y="481"/>
                    </a:cubicBezTo>
                    <a:cubicBezTo>
                      <a:pt x="580" y="481"/>
                      <a:pt x="662" y="524"/>
                      <a:pt x="709" y="597"/>
                    </a:cubicBezTo>
                    <a:cubicBezTo>
                      <a:pt x="682" y="495"/>
                      <a:pt x="576" y="416"/>
                      <a:pt x="456" y="416"/>
                    </a:cubicBezTo>
                    <a:cubicBezTo>
                      <a:pt x="447" y="416"/>
                      <a:pt x="438" y="416"/>
                      <a:pt x="430" y="417"/>
                    </a:cubicBezTo>
                    <a:lnTo>
                      <a:pt x="406" y="420"/>
                    </a:lnTo>
                    <a:lnTo>
                      <a:pt x="400" y="450"/>
                    </a:lnTo>
                    <a:cubicBezTo>
                      <a:pt x="380" y="590"/>
                      <a:pt x="430" y="740"/>
                      <a:pt x="533" y="847"/>
                    </a:cubicBezTo>
                    <a:cubicBezTo>
                      <a:pt x="623" y="936"/>
                      <a:pt x="749" y="990"/>
                      <a:pt x="881" y="990"/>
                    </a:cubicBezTo>
                    <a:cubicBezTo>
                      <a:pt x="901" y="990"/>
                      <a:pt x="922" y="989"/>
                      <a:pt x="942" y="986"/>
                    </a:cubicBezTo>
                    <a:cubicBezTo>
                      <a:pt x="982" y="979"/>
                      <a:pt x="1009" y="979"/>
                      <a:pt x="1065" y="953"/>
                    </a:cubicBezTo>
                    <a:cubicBezTo>
                      <a:pt x="1096" y="939"/>
                      <a:pt x="1128" y="896"/>
                      <a:pt x="1136" y="859"/>
                    </a:cubicBezTo>
                    <a:cubicBezTo>
                      <a:pt x="1145" y="823"/>
                      <a:pt x="1139" y="796"/>
                      <a:pt x="1139" y="779"/>
                    </a:cubicBezTo>
                    <a:cubicBezTo>
                      <a:pt x="1125" y="710"/>
                      <a:pt x="1113" y="640"/>
                      <a:pt x="1082" y="573"/>
                    </a:cubicBezTo>
                    <a:cubicBezTo>
                      <a:pt x="1033" y="440"/>
                      <a:pt x="946" y="324"/>
                      <a:pt x="843" y="231"/>
                    </a:cubicBezTo>
                    <a:cubicBezTo>
                      <a:pt x="736" y="137"/>
                      <a:pt x="613" y="68"/>
                      <a:pt x="477" y="31"/>
                    </a:cubicBezTo>
                    <a:cubicBezTo>
                      <a:pt x="406" y="14"/>
                      <a:pt x="340" y="1"/>
                      <a:pt x="267"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4"/>
              <p:cNvSpPr/>
              <p:nvPr/>
            </p:nvSpPr>
            <p:spPr>
              <a:xfrm>
                <a:off x="716546" y="2720299"/>
                <a:ext cx="21310" cy="52023"/>
              </a:xfrm>
              <a:custGeom>
                <a:avLst/>
                <a:gdLst/>
                <a:ahLst/>
                <a:cxnLst/>
                <a:rect l="l" t="t" r="r" b="b"/>
                <a:pathLst>
                  <a:path w="281" h="686" extrusionOk="0">
                    <a:moveTo>
                      <a:pt x="89" y="0"/>
                    </a:moveTo>
                    <a:cubicBezTo>
                      <a:pt x="46" y="0"/>
                      <a:pt x="0" y="35"/>
                      <a:pt x="12" y="91"/>
                    </a:cubicBezTo>
                    <a:cubicBezTo>
                      <a:pt x="52" y="271"/>
                      <a:pt x="92" y="454"/>
                      <a:pt x="129" y="634"/>
                    </a:cubicBezTo>
                    <a:cubicBezTo>
                      <a:pt x="137" y="670"/>
                      <a:pt x="164" y="686"/>
                      <a:pt x="193" y="686"/>
                    </a:cubicBezTo>
                    <a:cubicBezTo>
                      <a:pt x="235" y="686"/>
                      <a:pt x="281" y="650"/>
                      <a:pt x="269" y="594"/>
                    </a:cubicBezTo>
                    <a:lnTo>
                      <a:pt x="152" y="52"/>
                    </a:lnTo>
                    <a:cubicBezTo>
                      <a:pt x="144" y="16"/>
                      <a:pt x="117" y="0"/>
                      <a:pt x="89"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4"/>
              <p:cNvSpPr/>
              <p:nvPr/>
            </p:nvSpPr>
            <p:spPr>
              <a:xfrm>
                <a:off x="759848" y="2753893"/>
                <a:ext cx="22826" cy="44212"/>
              </a:xfrm>
              <a:custGeom>
                <a:avLst/>
                <a:gdLst/>
                <a:ahLst/>
                <a:cxnLst/>
                <a:rect l="l" t="t" r="r" b="b"/>
                <a:pathLst>
                  <a:path w="301" h="583" extrusionOk="0">
                    <a:moveTo>
                      <a:pt x="90" y="1"/>
                    </a:moveTo>
                    <a:cubicBezTo>
                      <a:pt x="62" y="1"/>
                      <a:pt x="37" y="16"/>
                      <a:pt x="30" y="51"/>
                    </a:cubicBezTo>
                    <a:cubicBezTo>
                      <a:pt x="1" y="231"/>
                      <a:pt x="34" y="404"/>
                      <a:pt x="137" y="550"/>
                    </a:cubicBezTo>
                    <a:cubicBezTo>
                      <a:pt x="153" y="573"/>
                      <a:pt x="176" y="583"/>
                      <a:pt x="198" y="583"/>
                    </a:cubicBezTo>
                    <a:cubicBezTo>
                      <a:pt x="250" y="583"/>
                      <a:pt x="301" y="532"/>
                      <a:pt x="263" y="481"/>
                    </a:cubicBezTo>
                    <a:cubicBezTo>
                      <a:pt x="180" y="364"/>
                      <a:pt x="147" y="231"/>
                      <a:pt x="170" y="91"/>
                    </a:cubicBezTo>
                    <a:cubicBezTo>
                      <a:pt x="180" y="37"/>
                      <a:pt x="133" y="1"/>
                      <a:pt x="90"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4"/>
              <p:cNvSpPr/>
              <p:nvPr/>
            </p:nvSpPr>
            <p:spPr>
              <a:xfrm>
                <a:off x="811111" y="2645147"/>
                <a:ext cx="10920" cy="41785"/>
              </a:xfrm>
              <a:custGeom>
                <a:avLst/>
                <a:gdLst/>
                <a:ahLst/>
                <a:cxnLst/>
                <a:rect l="l" t="t" r="r" b="b"/>
                <a:pathLst>
                  <a:path w="144" h="551" extrusionOk="0">
                    <a:moveTo>
                      <a:pt x="72" y="1"/>
                    </a:moveTo>
                    <a:cubicBezTo>
                      <a:pt x="36" y="1"/>
                      <a:pt x="0" y="24"/>
                      <a:pt x="0" y="70"/>
                    </a:cubicBezTo>
                    <a:lnTo>
                      <a:pt x="0" y="480"/>
                    </a:lnTo>
                    <a:cubicBezTo>
                      <a:pt x="0" y="527"/>
                      <a:pt x="36" y="550"/>
                      <a:pt x="72" y="550"/>
                    </a:cubicBezTo>
                    <a:cubicBezTo>
                      <a:pt x="108" y="550"/>
                      <a:pt x="143" y="527"/>
                      <a:pt x="143" y="480"/>
                    </a:cubicBezTo>
                    <a:lnTo>
                      <a:pt x="143" y="70"/>
                    </a:lnTo>
                    <a:cubicBezTo>
                      <a:pt x="143" y="24"/>
                      <a:pt x="108" y="1"/>
                      <a:pt x="72"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4"/>
              <p:cNvSpPr/>
              <p:nvPr/>
            </p:nvSpPr>
            <p:spPr>
              <a:xfrm>
                <a:off x="1391698" y="2552402"/>
                <a:ext cx="26466" cy="46639"/>
              </a:xfrm>
              <a:custGeom>
                <a:avLst/>
                <a:gdLst/>
                <a:ahLst/>
                <a:cxnLst/>
                <a:rect l="l" t="t" r="r" b="b"/>
                <a:pathLst>
                  <a:path w="349" h="615" extrusionOk="0">
                    <a:moveTo>
                      <a:pt x="87" y="0"/>
                    </a:moveTo>
                    <a:cubicBezTo>
                      <a:pt x="44" y="0"/>
                      <a:pt x="1" y="35"/>
                      <a:pt x="19" y="89"/>
                    </a:cubicBezTo>
                    <a:cubicBezTo>
                      <a:pt x="76" y="245"/>
                      <a:pt x="132" y="405"/>
                      <a:pt x="192" y="565"/>
                    </a:cubicBezTo>
                    <a:cubicBezTo>
                      <a:pt x="204" y="599"/>
                      <a:pt x="233" y="614"/>
                      <a:pt x="262" y="614"/>
                    </a:cubicBezTo>
                    <a:cubicBezTo>
                      <a:pt x="306" y="614"/>
                      <a:pt x="348" y="580"/>
                      <a:pt x="329" y="528"/>
                    </a:cubicBezTo>
                    <a:cubicBezTo>
                      <a:pt x="272" y="368"/>
                      <a:pt x="215" y="209"/>
                      <a:pt x="159" y="49"/>
                    </a:cubicBezTo>
                    <a:cubicBezTo>
                      <a:pt x="145" y="15"/>
                      <a:pt x="116" y="0"/>
                      <a:pt x="87"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4"/>
              <p:cNvSpPr/>
              <p:nvPr/>
            </p:nvSpPr>
            <p:spPr>
              <a:xfrm>
                <a:off x="1432724" y="2645147"/>
                <a:ext cx="10920" cy="36628"/>
              </a:xfrm>
              <a:custGeom>
                <a:avLst/>
                <a:gdLst/>
                <a:ahLst/>
                <a:cxnLst/>
                <a:rect l="l" t="t" r="r" b="b"/>
                <a:pathLst>
                  <a:path w="144" h="483" extrusionOk="0">
                    <a:moveTo>
                      <a:pt x="72" y="1"/>
                    </a:moveTo>
                    <a:cubicBezTo>
                      <a:pt x="36" y="1"/>
                      <a:pt x="0" y="24"/>
                      <a:pt x="0" y="70"/>
                    </a:cubicBezTo>
                    <a:lnTo>
                      <a:pt x="0" y="414"/>
                    </a:lnTo>
                    <a:cubicBezTo>
                      <a:pt x="0" y="459"/>
                      <a:pt x="37" y="482"/>
                      <a:pt x="73" y="482"/>
                    </a:cubicBezTo>
                    <a:cubicBezTo>
                      <a:pt x="108" y="482"/>
                      <a:pt x="143" y="460"/>
                      <a:pt x="143" y="414"/>
                    </a:cubicBezTo>
                    <a:lnTo>
                      <a:pt x="143" y="70"/>
                    </a:lnTo>
                    <a:cubicBezTo>
                      <a:pt x="143" y="24"/>
                      <a:pt x="107" y="1"/>
                      <a:pt x="72"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4"/>
              <p:cNvSpPr/>
              <p:nvPr/>
            </p:nvSpPr>
            <p:spPr>
              <a:xfrm>
                <a:off x="1468821" y="2632331"/>
                <a:ext cx="11148" cy="31320"/>
              </a:xfrm>
              <a:custGeom>
                <a:avLst/>
                <a:gdLst/>
                <a:ahLst/>
                <a:cxnLst/>
                <a:rect l="l" t="t" r="r" b="b"/>
                <a:pathLst>
                  <a:path w="147" h="413" extrusionOk="0">
                    <a:moveTo>
                      <a:pt x="73" y="0"/>
                    </a:moveTo>
                    <a:cubicBezTo>
                      <a:pt x="37" y="0"/>
                      <a:pt x="0" y="23"/>
                      <a:pt x="0" y="70"/>
                    </a:cubicBezTo>
                    <a:lnTo>
                      <a:pt x="0" y="343"/>
                    </a:lnTo>
                    <a:cubicBezTo>
                      <a:pt x="0" y="390"/>
                      <a:pt x="37" y="413"/>
                      <a:pt x="73" y="413"/>
                    </a:cubicBezTo>
                    <a:cubicBezTo>
                      <a:pt x="110" y="413"/>
                      <a:pt x="146" y="390"/>
                      <a:pt x="146" y="343"/>
                    </a:cubicBezTo>
                    <a:lnTo>
                      <a:pt x="146" y="70"/>
                    </a:lnTo>
                    <a:cubicBezTo>
                      <a:pt x="146" y="23"/>
                      <a:pt x="110" y="0"/>
                      <a:pt x="73"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4"/>
              <p:cNvSpPr/>
              <p:nvPr/>
            </p:nvSpPr>
            <p:spPr>
              <a:xfrm>
                <a:off x="1481031" y="2502655"/>
                <a:ext cx="16911" cy="34277"/>
              </a:xfrm>
              <a:custGeom>
                <a:avLst/>
                <a:gdLst/>
                <a:ahLst/>
                <a:cxnLst/>
                <a:rect l="l" t="t" r="r" b="b"/>
                <a:pathLst>
                  <a:path w="223" h="452" extrusionOk="0">
                    <a:moveTo>
                      <a:pt x="89" y="1"/>
                    </a:moveTo>
                    <a:cubicBezTo>
                      <a:pt x="46" y="1"/>
                      <a:pt x="1" y="36"/>
                      <a:pt x="13" y="89"/>
                    </a:cubicBezTo>
                    <a:cubicBezTo>
                      <a:pt x="33" y="192"/>
                      <a:pt x="53" y="296"/>
                      <a:pt x="73" y="399"/>
                    </a:cubicBezTo>
                    <a:cubicBezTo>
                      <a:pt x="81" y="436"/>
                      <a:pt x="107" y="452"/>
                      <a:pt x="135" y="452"/>
                    </a:cubicBezTo>
                    <a:cubicBezTo>
                      <a:pt x="177" y="452"/>
                      <a:pt x="222" y="416"/>
                      <a:pt x="212" y="362"/>
                    </a:cubicBezTo>
                    <a:cubicBezTo>
                      <a:pt x="192" y="259"/>
                      <a:pt x="172" y="156"/>
                      <a:pt x="152" y="52"/>
                    </a:cubicBezTo>
                    <a:cubicBezTo>
                      <a:pt x="144" y="16"/>
                      <a:pt x="117" y="1"/>
                      <a:pt x="89"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4"/>
              <p:cNvSpPr/>
              <p:nvPr/>
            </p:nvSpPr>
            <p:spPr>
              <a:xfrm>
                <a:off x="1674256" y="2844591"/>
                <a:ext cx="17821" cy="52478"/>
              </a:xfrm>
              <a:custGeom>
                <a:avLst/>
                <a:gdLst/>
                <a:ahLst/>
                <a:cxnLst/>
                <a:rect l="l" t="t" r="r" b="b"/>
                <a:pathLst>
                  <a:path w="235" h="692" extrusionOk="0">
                    <a:moveTo>
                      <a:pt x="95" y="0"/>
                    </a:moveTo>
                    <a:cubicBezTo>
                      <a:pt x="66" y="0"/>
                      <a:pt x="40" y="16"/>
                      <a:pt x="33" y="53"/>
                    </a:cubicBezTo>
                    <a:cubicBezTo>
                      <a:pt x="1" y="253"/>
                      <a:pt x="10" y="449"/>
                      <a:pt x="77" y="643"/>
                    </a:cubicBezTo>
                    <a:cubicBezTo>
                      <a:pt x="89" y="677"/>
                      <a:pt x="118" y="692"/>
                      <a:pt x="147" y="692"/>
                    </a:cubicBezTo>
                    <a:cubicBezTo>
                      <a:pt x="191" y="692"/>
                      <a:pt x="235" y="658"/>
                      <a:pt x="217" y="606"/>
                    </a:cubicBezTo>
                    <a:cubicBezTo>
                      <a:pt x="160" y="436"/>
                      <a:pt x="144" y="266"/>
                      <a:pt x="173" y="90"/>
                    </a:cubicBezTo>
                    <a:cubicBezTo>
                      <a:pt x="183" y="36"/>
                      <a:pt x="137" y="0"/>
                      <a:pt x="95"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4"/>
              <p:cNvSpPr/>
              <p:nvPr/>
            </p:nvSpPr>
            <p:spPr>
              <a:xfrm>
                <a:off x="1720212" y="2865294"/>
                <a:ext cx="10920" cy="41709"/>
              </a:xfrm>
              <a:custGeom>
                <a:avLst/>
                <a:gdLst/>
                <a:ahLst/>
                <a:cxnLst/>
                <a:rect l="l" t="t" r="r" b="b"/>
                <a:pathLst>
                  <a:path w="144" h="550" extrusionOk="0">
                    <a:moveTo>
                      <a:pt x="72" y="0"/>
                    </a:moveTo>
                    <a:cubicBezTo>
                      <a:pt x="36" y="0"/>
                      <a:pt x="0" y="23"/>
                      <a:pt x="0" y="70"/>
                    </a:cubicBezTo>
                    <a:lnTo>
                      <a:pt x="0" y="479"/>
                    </a:lnTo>
                    <a:cubicBezTo>
                      <a:pt x="0" y="526"/>
                      <a:pt x="36" y="549"/>
                      <a:pt x="72" y="549"/>
                    </a:cubicBezTo>
                    <a:cubicBezTo>
                      <a:pt x="107" y="549"/>
                      <a:pt x="143" y="526"/>
                      <a:pt x="143" y="479"/>
                    </a:cubicBezTo>
                    <a:lnTo>
                      <a:pt x="143" y="70"/>
                    </a:lnTo>
                    <a:cubicBezTo>
                      <a:pt x="143" y="23"/>
                      <a:pt x="107" y="0"/>
                      <a:pt x="72"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4"/>
              <p:cNvSpPr/>
              <p:nvPr/>
            </p:nvSpPr>
            <p:spPr>
              <a:xfrm>
                <a:off x="1717406" y="2766861"/>
                <a:ext cx="11224" cy="21006"/>
              </a:xfrm>
              <a:custGeom>
                <a:avLst/>
                <a:gdLst/>
                <a:ahLst/>
                <a:cxnLst/>
                <a:rect l="l" t="t" r="r" b="b"/>
                <a:pathLst>
                  <a:path w="148" h="277" extrusionOk="0">
                    <a:moveTo>
                      <a:pt x="74" y="0"/>
                    </a:moveTo>
                    <a:cubicBezTo>
                      <a:pt x="37" y="0"/>
                      <a:pt x="0" y="23"/>
                      <a:pt x="0" y="70"/>
                    </a:cubicBezTo>
                    <a:lnTo>
                      <a:pt x="0" y="207"/>
                    </a:lnTo>
                    <a:cubicBezTo>
                      <a:pt x="0" y="253"/>
                      <a:pt x="37" y="276"/>
                      <a:pt x="74" y="276"/>
                    </a:cubicBezTo>
                    <a:cubicBezTo>
                      <a:pt x="111" y="276"/>
                      <a:pt x="147" y="253"/>
                      <a:pt x="147" y="207"/>
                    </a:cubicBezTo>
                    <a:lnTo>
                      <a:pt x="147" y="70"/>
                    </a:lnTo>
                    <a:cubicBezTo>
                      <a:pt x="147" y="23"/>
                      <a:pt x="111" y="0"/>
                      <a:pt x="74"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4"/>
              <p:cNvSpPr/>
              <p:nvPr/>
            </p:nvSpPr>
            <p:spPr>
              <a:xfrm>
                <a:off x="1258078" y="2826618"/>
                <a:ext cx="14636" cy="44439"/>
              </a:xfrm>
              <a:custGeom>
                <a:avLst/>
                <a:gdLst/>
                <a:ahLst/>
                <a:cxnLst/>
                <a:rect l="l" t="t" r="r" b="b"/>
                <a:pathLst>
                  <a:path w="193" h="586" extrusionOk="0">
                    <a:moveTo>
                      <a:pt x="96" y="0"/>
                    </a:moveTo>
                    <a:cubicBezTo>
                      <a:pt x="60" y="0"/>
                      <a:pt x="22" y="23"/>
                      <a:pt x="17" y="67"/>
                    </a:cubicBezTo>
                    <a:cubicBezTo>
                      <a:pt x="0" y="227"/>
                      <a:pt x="7" y="380"/>
                      <a:pt x="40" y="533"/>
                    </a:cubicBezTo>
                    <a:cubicBezTo>
                      <a:pt x="48" y="569"/>
                      <a:pt x="76" y="585"/>
                      <a:pt x="105" y="585"/>
                    </a:cubicBezTo>
                    <a:cubicBezTo>
                      <a:pt x="147" y="585"/>
                      <a:pt x="192" y="551"/>
                      <a:pt x="180" y="497"/>
                    </a:cubicBezTo>
                    <a:cubicBezTo>
                      <a:pt x="150" y="353"/>
                      <a:pt x="143" y="214"/>
                      <a:pt x="160" y="67"/>
                    </a:cubicBezTo>
                    <a:cubicBezTo>
                      <a:pt x="165" y="23"/>
                      <a:pt x="132" y="0"/>
                      <a:pt x="96"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4"/>
              <p:cNvSpPr/>
              <p:nvPr/>
            </p:nvSpPr>
            <p:spPr>
              <a:xfrm>
                <a:off x="1295464" y="2870602"/>
                <a:ext cx="10920" cy="31320"/>
              </a:xfrm>
              <a:custGeom>
                <a:avLst/>
                <a:gdLst/>
                <a:ahLst/>
                <a:cxnLst/>
                <a:rect l="l" t="t" r="r" b="b"/>
                <a:pathLst>
                  <a:path w="144" h="413" extrusionOk="0">
                    <a:moveTo>
                      <a:pt x="72" y="0"/>
                    </a:moveTo>
                    <a:cubicBezTo>
                      <a:pt x="36" y="0"/>
                      <a:pt x="0" y="23"/>
                      <a:pt x="0" y="70"/>
                    </a:cubicBezTo>
                    <a:lnTo>
                      <a:pt x="0" y="343"/>
                    </a:lnTo>
                    <a:cubicBezTo>
                      <a:pt x="0" y="390"/>
                      <a:pt x="36" y="413"/>
                      <a:pt x="72" y="413"/>
                    </a:cubicBezTo>
                    <a:cubicBezTo>
                      <a:pt x="107" y="413"/>
                      <a:pt x="143" y="390"/>
                      <a:pt x="143" y="343"/>
                    </a:cubicBezTo>
                    <a:lnTo>
                      <a:pt x="143" y="70"/>
                    </a:lnTo>
                    <a:cubicBezTo>
                      <a:pt x="143" y="23"/>
                      <a:pt x="107" y="0"/>
                      <a:pt x="72"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4"/>
              <p:cNvSpPr/>
              <p:nvPr/>
            </p:nvSpPr>
            <p:spPr>
              <a:xfrm>
                <a:off x="1305171" y="2766785"/>
                <a:ext cx="15167" cy="34202"/>
              </a:xfrm>
              <a:custGeom>
                <a:avLst/>
                <a:gdLst/>
                <a:ahLst/>
                <a:cxnLst/>
                <a:rect l="l" t="t" r="r" b="b"/>
                <a:pathLst>
                  <a:path w="200" h="451" extrusionOk="0">
                    <a:moveTo>
                      <a:pt x="89" y="1"/>
                    </a:moveTo>
                    <a:cubicBezTo>
                      <a:pt x="48" y="1"/>
                      <a:pt x="0" y="37"/>
                      <a:pt x="8" y="91"/>
                    </a:cubicBezTo>
                    <a:cubicBezTo>
                      <a:pt x="22" y="194"/>
                      <a:pt x="38" y="294"/>
                      <a:pt x="52" y="397"/>
                    </a:cubicBezTo>
                    <a:cubicBezTo>
                      <a:pt x="57" y="434"/>
                      <a:pt x="83" y="451"/>
                      <a:pt x="110" y="451"/>
                    </a:cubicBezTo>
                    <a:cubicBezTo>
                      <a:pt x="152" y="451"/>
                      <a:pt x="199" y="414"/>
                      <a:pt x="192" y="360"/>
                    </a:cubicBezTo>
                    <a:cubicBezTo>
                      <a:pt x="175" y="257"/>
                      <a:pt x="161" y="154"/>
                      <a:pt x="148" y="54"/>
                    </a:cubicBezTo>
                    <a:cubicBezTo>
                      <a:pt x="143" y="17"/>
                      <a:pt x="117" y="1"/>
                      <a:pt x="89"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4"/>
              <p:cNvSpPr/>
              <p:nvPr/>
            </p:nvSpPr>
            <p:spPr>
              <a:xfrm>
                <a:off x="2044403" y="2839434"/>
                <a:ext cx="19945" cy="45046"/>
              </a:xfrm>
              <a:custGeom>
                <a:avLst/>
                <a:gdLst/>
                <a:ahLst/>
                <a:cxnLst/>
                <a:rect l="l" t="t" r="r" b="b"/>
                <a:pathLst>
                  <a:path w="263" h="594" extrusionOk="0">
                    <a:moveTo>
                      <a:pt x="71" y="1"/>
                    </a:moveTo>
                    <a:cubicBezTo>
                      <a:pt x="34" y="1"/>
                      <a:pt x="0" y="23"/>
                      <a:pt x="5" y="68"/>
                    </a:cubicBezTo>
                    <a:cubicBezTo>
                      <a:pt x="22" y="231"/>
                      <a:pt x="52" y="388"/>
                      <a:pt x="109" y="544"/>
                    </a:cubicBezTo>
                    <a:cubicBezTo>
                      <a:pt x="120" y="578"/>
                      <a:pt x="149" y="593"/>
                      <a:pt x="177" y="593"/>
                    </a:cubicBezTo>
                    <a:cubicBezTo>
                      <a:pt x="220" y="593"/>
                      <a:pt x="263" y="558"/>
                      <a:pt x="245" y="504"/>
                    </a:cubicBezTo>
                    <a:cubicBezTo>
                      <a:pt x="198" y="364"/>
                      <a:pt x="165" y="218"/>
                      <a:pt x="149" y="68"/>
                    </a:cubicBezTo>
                    <a:cubicBezTo>
                      <a:pt x="145" y="23"/>
                      <a:pt x="107" y="1"/>
                      <a:pt x="71"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4"/>
              <p:cNvSpPr/>
              <p:nvPr/>
            </p:nvSpPr>
            <p:spPr>
              <a:xfrm>
                <a:off x="2082168" y="2865218"/>
                <a:ext cx="17897" cy="44439"/>
              </a:xfrm>
              <a:custGeom>
                <a:avLst/>
                <a:gdLst/>
                <a:ahLst/>
                <a:cxnLst/>
                <a:rect l="l" t="t" r="r" b="b"/>
                <a:pathLst>
                  <a:path w="236" h="586" extrusionOk="0">
                    <a:moveTo>
                      <a:pt x="86" y="1"/>
                    </a:moveTo>
                    <a:cubicBezTo>
                      <a:pt x="45" y="1"/>
                      <a:pt x="0" y="37"/>
                      <a:pt x="10" y="91"/>
                    </a:cubicBezTo>
                    <a:cubicBezTo>
                      <a:pt x="33" y="237"/>
                      <a:pt x="60" y="387"/>
                      <a:pt x="86" y="534"/>
                    </a:cubicBezTo>
                    <a:cubicBezTo>
                      <a:pt x="93" y="569"/>
                      <a:pt x="119" y="585"/>
                      <a:pt x="147" y="585"/>
                    </a:cubicBezTo>
                    <a:cubicBezTo>
                      <a:pt x="190" y="585"/>
                      <a:pt x="236" y="550"/>
                      <a:pt x="226" y="494"/>
                    </a:cubicBezTo>
                    <a:cubicBezTo>
                      <a:pt x="199" y="348"/>
                      <a:pt x="173" y="201"/>
                      <a:pt x="146" y="54"/>
                    </a:cubicBezTo>
                    <a:cubicBezTo>
                      <a:pt x="140" y="17"/>
                      <a:pt x="114" y="1"/>
                      <a:pt x="86"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4"/>
              <p:cNvSpPr/>
              <p:nvPr/>
            </p:nvSpPr>
            <p:spPr>
              <a:xfrm>
                <a:off x="2106132" y="2800607"/>
                <a:ext cx="10920" cy="36477"/>
              </a:xfrm>
              <a:custGeom>
                <a:avLst/>
                <a:gdLst/>
                <a:ahLst/>
                <a:cxnLst/>
                <a:rect l="l" t="t" r="r" b="b"/>
                <a:pathLst>
                  <a:path w="144" h="481" extrusionOk="0">
                    <a:moveTo>
                      <a:pt x="72" y="1"/>
                    </a:moveTo>
                    <a:cubicBezTo>
                      <a:pt x="36" y="1"/>
                      <a:pt x="0" y="24"/>
                      <a:pt x="0" y="71"/>
                    </a:cubicBezTo>
                    <a:lnTo>
                      <a:pt x="0" y="410"/>
                    </a:lnTo>
                    <a:cubicBezTo>
                      <a:pt x="0" y="457"/>
                      <a:pt x="36" y="480"/>
                      <a:pt x="72" y="480"/>
                    </a:cubicBezTo>
                    <a:cubicBezTo>
                      <a:pt x="107" y="480"/>
                      <a:pt x="143" y="457"/>
                      <a:pt x="143" y="410"/>
                    </a:cubicBezTo>
                    <a:lnTo>
                      <a:pt x="143" y="71"/>
                    </a:lnTo>
                    <a:cubicBezTo>
                      <a:pt x="143" y="24"/>
                      <a:pt x="107" y="1"/>
                      <a:pt x="72"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4"/>
              <p:cNvSpPr/>
              <p:nvPr/>
            </p:nvSpPr>
            <p:spPr>
              <a:xfrm>
                <a:off x="2179540" y="2541558"/>
                <a:ext cx="17366" cy="57331"/>
              </a:xfrm>
              <a:custGeom>
                <a:avLst/>
                <a:gdLst/>
                <a:ahLst/>
                <a:cxnLst/>
                <a:rect l="l" t="t" r="r" b="b"/>
                <a:pathLst>
                  <a:path w="229" h="756" extrusionOk="0">
                    <a:moveTo>
                      <a:pt x="160" y="0"/>
                    </a:moveTo>
                    <a:cubicBezTo>
                      <a:pt x="123" y="0"/>
                      <a:pt x="84" y="23"/>
                      <a:pt x="77" y="69"/>
                    </a:cubicBezTo>
                    <a:cubicBezTo>
                      <a:pt x="54" y="275"/>
                      <a:pt x="31" y="482"/>
                      <a:pt x="7" y="688"/>
                    </a:cubicBezTo>
                    <a:cubicBezTo>
                      <a:pt x="1" y="733"/>
                      <a:pt x="34" y="755"/>
                      <a:pt x="70" y="755"/>
                    </a:cubicBezTo>
                    <a:cubicBezTo>
                      <a:pt x="106" y="755"/>
                      <a:pt x="145" y="733"/>
                      <a:pt x="150" y="688"/>
                    </a:cubicBezTo>
                    <a:cubicBezTo>
                      <a:pt x="174" y="482"/>
                      <a:pt x="197" y="275"/>
                      <a:pt x="224" y="69"/>
                    </a:cubicBezTo>
                    <a:cubicBezTo>
                      <a:pt x="229" y="23"/>
                      <a:pt x="196" y="0"/>
                      <a:pt x="160"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4"/>
              <p:cNvSpPr/>
              <p:nvPr/>
            </p:nvSpPr>
            <p:spPr>
              <a:xfrm>
                <a:off x="2204565" y="2608823"/>
                <a:ext cx="10920" cy="57407"/>
              </a:xfrm>
              <a:custGeom>
                <a:avLst/>
                <a:gdLst/>
                <a:ahLst/>
                <a:cxnLst/>
                <a:rect l="l" t="t" r="r" b="b"/>
                <a:pathLst>
                  <a:path w="144" h="757" extrusionOk="0">
                    <a:moveTo>
                      <a:pt x="72" y="1"/>
                    </a:moveTo>
                    <a:cubicBezTo>
                      <a:pt x="36" y="1"/>
                      <a:pt x="0" y="24"/>
                      <a:pt x="0" y="70"/>
                    </a:cubicBezTo>
                    <a:lnTo>
                      <a:pt x="0" y="686"/>
                    </a:lnTo>
                    <a:cubicBezTo>
                      <a:pt x="0" y="733"/>
                      <a:pt x="36" y="756"/>
                      <a:pt x="72" y="756"/>
                    </a:cubicBezTo>
                    <a:cubicBezTo>
                      <a:pt x="107" y="756"/>
                      <a:pt x="143" y="733"/>
                      <a:pt x="143" y="686"/>
                    </a:cubicBezTo>
                    <a:lnTo>
                      <a:pt x="143" y="70"/>
                    </a:lnTo>
                    <a:cubicBezTo>
                      <a:pt x="143" y="24"/>
                      <a:pt x="107" y="1"/>
                      <a:pt x="72"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4"/>
              <p:cNvSpPr/>
              <p:nvPr/>
            </p:nvSpPr>
            <p:spPr>
              <a:xfrm>
                <a:off x="1314423" y="4329119"/>
                <a:ext cx="29045" cy="46563"/>
              </a:xfrm>
              <a:custGeom>
                <a:avLst/>
                <a:gdLst/>
                <a:ahLst/>
                <a:cxnLst/>
                <a:rect l="l" t="t" r="r" b="b"/>
                <a:pathLst>
                  <a:path w="383" h="614" extrusionOk="0">
                    <a:moveTo>
                      <a:pt x="88" y="0"/>
                    </a:moveTo>
                    <a:cubicBezTo>
                      <a:pt x="43" y="0"/>
                      <a:pt x="0" y="33"/>
                      <a:pt x="23" y="84"/>
                    </a:cubicBezTo>
                    <a:cubicBezTo>
                      <a:pt x="90" y="247"/>
                      <a:pt x="156" y="406"/>
                      <a:pt x="222" y="566"/>
                    </a:cubicBezTo>
                    <a:cubicBezTo>
                      <a:pt x="237" y="599"/>
                      <a:pt x="267" y="613"/>
                      <a:pt x="296" y="613"/>
                    </a:cubicBezTo>
                    <a:cubicBezTo>
                      <a:pt x="340" y="613"/>
                      <a:pt x="382" y="579"/>
                      <a:pt x="362" y="526"/>
                    </a:cubicBezTo>
                    <a:cubicBezTo>
                      <a:pt x="296" y="366"/>
                      <a:pt x="230" y="207"/>
                      <a:pt x="162" y="47"/>
                    </a:cubicBezTo>
                    <a:cubicBezTo>
                      <a:pt x="148" y="14"/>
                      <a:pt x="117" y="0"/>
                      <a:pt x="88"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4"/>
              <p:cNvSpPr/>
              <p:nvPr/>
            </p:nvSpPr>
            <p:spPr>
              <a:xfrm>
                <a:off x="1360834" y="4344286"/>
                <a:ext cx="24191" cy="47852"/>
              </a:xfrm>
              <a:custGeom>
                <a:avLst/>
                <a:gdLst/>
                <a:ahLst/>
                <a:cxnLst/>
                <a:rect l="l" t="t" r="r" b="b"/>
                <a:pathLst>
                  <a:path w="319" h="631" extrusionOk="0">
                    <a:moveTo>
                      <a:pt x="91" y="0"/>
                    </a:moveTo>
                    <a:cubicBezTo>
                      <a:pt x="63" y="0"/>
                      <a:pt x="36" y="16"/>
                      <a:pt x="30" y="54"/>
                    </a:cubicBezTo>
                    <a:cubicBezTo>
                      <a:pt x="0" y="257"/>
                      <a:pt x="50" y="443"/>
                      <a:pt x="173" y="606"/>
                    </a:cubicBezTo>
                    <a:cubicBezTo>
                      <a:pt x="186" y="624"/>
                      <a:pt x="203" y="631"/>
                      <a:pt x="219" y="631"/>
                    </a:cubicBezTo>
                    <a:cubicBezTo>
                      <a:pt x="270" y="631"/>
                      <a:pt x="319" y="558"/>
                      <a:pt x="276" y="503"/>
                    </a:cubicBezTo>
                    <a:cubicBezTo>
                      <a:pt x="186" y="386"/>
                      <a:pt x="146" y="237"/>
                      <a:pt x="169" y="90"/>
                    </a:cubicBezTo>
                    <a:cubicBezTo>
                      <a:pt x="179" y="36"/>
                      <a:pt x="133" y="0"/>
                      <a:pt x="91"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4"/>
              <p:cNvSpPr/>
              <p:nvPr/>
            </p:nvSpPr>
            <p:spPr>
              <a:xfrm>
                <a:off x="1564676" y="4266480"/>
                <a:ext cx="10996" cy="34126"/>
              </a:xfrm>
              <a:custGeom>
                <a:avLst/>
                <a:gdLst/>
                <a:ahLst/>
                <a:cxnLst/>
                <a:rect l="l" t="t" r="r" b="b"/>
                <a:pathLst>
                  <a:path w="145" h="450" extrusionOk="0">
                    <a:moveTo>
                      <a:pt x="73" y="1"/>
                    </a:moveTo>
                    <a:cubicBezTo>
                      <a:pt x="37" y="1"/>
                      <a:pt x="1" y="24"/>
                      <a:pt x="1" y="71"/>
                    </a:cubicBezTo>
                    <a:lnTo>
                      <a:pt x="1" y="381"/>
                    </a:lnTo>
                    <a:cubicBezTo>
                      <a:pt x="1" y="426"/>
                      <a:pt x="37" y="449"/>
                      <a:pt x="74" y="449"/>
                    </a:cubicBezTo>
                    <a:cubicBezTo>
                      <a:pt x="109" y="449"/>
                      <a:pt x="145" y="427"/>
                      <a:pt x="145" y="381"/>
                    </a:cubicBezTo>
                    <a:lnTo>
                      <a:pt x="145" y="71"/>
                    </a:lnTo>
                    <a:cubicBezTo>
                      <a:pt x="145" y="24"/>
                      <a:pt x="109" y="1"/>
                      <a:pt x="73"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4"/>
              <p:cNvSpPr/>
              <p:nvPr/>
            </p:nvSpPr>
            <p:spPr>
              <a:xfrm>
                <a:off x="1598346" y="4266480"/>
                <a:ext cx="11148" cy="44515"/>
              </a:xfrm>
              <a:custGeom>
                <a:avLst/>
                <a:gdLst/>
                <a:ahLst/>
                <a:cxnLst/>
                <a:rect l="l" t="t" r="r" b="b"/>
                <a:pathLst>
                  <a:path w="147" h="587" extrusionOk="0">
                    <a:moveTo>
                      <a:pt x="73" y="1"/>
                    </a:moveTo>
                    <a:cubicBezTo>
                      <a:pt x="37" y="1"/>
                      <a:pt x="0" y="24"/>
                      <a:pt x="0" y="71"/>
                    </a:cubicBezTo>
                    <a:lnTo>
                      <a:pt x="0" y="517"/>
                    </a:lnTo>
                    <a:cubicBezTo>
                      <a:pt x="0" y="563"/>
                      <a:pt x="37" y="587"/>
                      <a:pt x="73" y="587"/>
                    </a:cubicBezTo>
                    <a:cubicBezTo>
                      <a:pt x="110" y="587"/>
                      <a:pt x="146" y="563"/>
                      <a:pt x="146" y="517"/>
                    </a:cubicBezTo>
                    <a:lnTo>
                      <a:pt x="146" y="71"/>
                    </a:lnTo>
                    <a:cubicBezTo>
                      <a:pt x="146" y="24"/>
                      <a:pt x="110" y="1"/>
                      <a:pt x="73"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4"/>
              <p:cNvSpPr/>
              <p:nvPr/>
            </p:nvSpPr>
            <p:spPr>
              <a:xfrm>
                <a:off x="1578250" y="4442415"/>
                <a:ext cx="16456" cy="44743"/>
              </a:xfrm>
              <a:custGeom>
                <a:avLst/>
                <a:gdLst/>
                <a:ahLst/>
                <a:cxnLst/>
                <a:rect l="l" t="t" r="r" b="b"/>
                <a:pathLst>
                  <a:path w="217" h="590" extrusionOk="0">
                    <a:moveTo>
                      <a:pt x="90" y="1"/>
                    </a:moveTo>
                    <a:cubicBezTo>
                      <a:pt x="48" y="1"/>
                      <a:pt x="0" y="37"/>
                      <a:pt x="9" y="91"/>
                    </a:cubicBezTo>
                    <a:cubicBezTo>
                      <a:pt x="29" y="241"/>
                      <a:pt x="49" y="387"/>
                      <a:pt x="69" y="537"/>
                    </a:cubicBezTo>
                    <a:cubicBezTo>
                      <a:pt x="74" y="574"/>
                      <a:pt x="99" y="590"/>
                      <a:pt x="126" y="590"/>
                    </a:cubicBezTo>
                    <a:cubicBezTo>
                      <a:pt x="168" y="590"/>
                      <a:pt x="216" y="553"/>
                      <a:pt x="208" y="497"/>
                    </a:cubicBezTo>
                    <a:cubicBezTo>
                      <a:pt x="188" y="350"/>
                      <a:pt x="168" y="201"/>
                      <a:pt x="148" y="54"/>
                    </a:cubicBezTo>
                    <a:cubicBezTo>
                      <a:pt x="143" y="17"/>
                      <a:pt x="117" y="1"/>
                      <a:pt x="90"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4"/>
              <p:cNvSpPr/>
              <p:nvPr/>
            </p:nvSpPr>
            <p:spPr>
              <a:xfrm>
                <a:off x="1613968" y="4432329"/>
                <a:ext cx="10920" cy="49596"/>
              </a:xfrm>
              <a:custGeom>
                <a:avLst/>
                <a:gdLst/>
                <a:ahLst/>
                <a:cxnLst/>
                <a:rect l="l" t="t" r="r" b="b"/>
                <a:pathLst>
                  <a:path w="144" h="654" extrusionOk="0">
                    <a:moveTo>
                      <a:pt x="72" y="1"/>
                    </a:moveTo>
                    <a:cubicBezTo>
                      <a:pt x="36" y="1"/>
                      <a:pt x="0" y="24"/>
                      <a:pt x="0" y="71"/>
                    </a:cubicBezTo>
                    <a:lnTo>
                      <a:pt x="0" y="583"/>
                    </a:lnTo>
                    <a:cubicBezTo>
                      <a:pt x="0" y="630"/>
                      <a:pt x="36" y="653"/>
                      <a:pt x="72" y="653"/>
                    </a:cubicBezTo>
                    <a:cubicBezTo>
                      <a:pt x="107" y="653"/>
                      <a:pt x="143" y="630"/>
                      <a:pt x="143" y="583"/>
                    </a:cubicBezTo>
                    <a:lnTo>
                      <a:pt x="143" y="71"/>
                    </a:lnTo>
                    <a:cubicBezTo>
                      <a:pt x="143" y="24"/>
                      <a:pt x="107" y="1"/>
                      <a:pt x="72"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4"/>
              <p:cNvSpPr/>
              <p:nvPr/>
            </p:nvSpPr>
            <p:spPr>
              <a:xfrm>
                <a:off x="754008" y="3701971"/>
                <a:ext cx="10920" cy="54525"/>
              </a:xfrm>
              <a:custGeom>
                <a:avLst/>
                <a:gdLst/>
                <a:ahLst/>
                <a:cxnLst/>
                <a:rect l="l" t="t" r="r" b="b"/>
                <a:pathLst>
                  <a:path w="144" h="719" extrusionOk="0">
                    <a:moveTo>
                      <a:pt x="72" y="0"/>
                    </a:moveTo>
                    <a:cubicBezTo>
                      <a:pt x="37" y="0"/>
                      <a:pt x="1" y="23"/>
                      <a:pt x="1" y="70"/>
                    </a:cubicBezTo>
                    <a:lnTo>
                      <a:pt x="1" y="649"/>
                    </a:lnTo>
                    <a:cubicBezTo>
                      <a:pt x="1" y="696"/>
                      <a:pt x="37" y="719"/>
                      <a:pt x="72" y="719"/>
                    </a:cubicBezTo>
                    <a:cubicBezTo>
                      <a:pt x="108" y="719"/>
                      <a:pt x="144" y="696"/>
                      <a:pt x="144" y="649"/>
                    </a:cubicBezTo>
                    <a:lnTo>
                      <a:pt x="144" y="70"/>
                    </a:lnTo>
                    <a:cubicBezTo>
                      <a:pt x="144" y="23"/>
                      <a:pt x="108" y="0"/>
                      <a:pt x="72"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4"/>
              <p:cNvSpPr/>
              <p:nvPr/>
            </p:nvSpPr>
            <p:spPr>
              <a:xfrm>
                <a:off x="779792" y="3722598"/>
                <a:ext cx="11148" cy="52099"/>
              </a:xfrm>
              <a:custGeom>
                <a:avLst/>
                <a:gdLst/>
                <a:ahLst/>
                <a:cxnLst/>
                <a:rect l="l" t="t" r="r" b="b"/>
                <a:pathLst>
                  <a:path w="147" h="687" extrusionOk="0">
                    <a:moveTo>
                      <a:pt x="73" y="1"/>
                    </a:moveTo>
                    <a:cubicBezTo>
                      <a:pt x="37" y="1"/>
                      <a:pt x="0" y="24"/>
                      <a:pt x="0" y="71"/>
                    </a:cubicBezTo>
                    <a:lnTo>
                      <a:pt x="0" y="616"/>
                    </a:lnTo>
                    <a:cubicBezTo>
                      <a:pt x="0" y="663"/>
                      <a:pt x="37" y="687"/>
                      <a:pt x="73" y="687"/>
                    </a:cubicBezTo>
                    <a:cubicBezTo>
                      <a:pt x="110" y="687"/>
                      <a:pt x="147" y="663"/>
                      <a:pt x="147" y="616"/>
                    </a:cubicBezTo>
                    <a:lnTo>
                      <a:pt x="147" y="71"/>
                    </a:lnTo>
                    <a:cubicBezTo>
                      <a:pt x="147" y="24"/>
                      <a:pt x="110" y="1"/>
                      <a:pt x="73"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4"/>
              <p:cNvSpPr/>
              <p:nvPr/>
            </p:nvSpPr>
            <p:spPr>
              <a:xfrm>
                <a:off x="1044074" y="3409176"/>
                <a:ext cx="11148" cy="47018"/>
              </a:xfrm>
              <a:custGeom>
                <a:avLst/>
                <a:gdLst/>
                <a:ahLst/>
                <a:cxnLst/>
                <a:rect l="l" t="t" r="r" b="b"/>
                <a:pathLst>
                  <a:path w="147" h="620" extrusionOk="0">
                    <a:moveTo>
                      <a:pt x="73" y="0"/>
                    </a:moveTo>
                    <a:cubicBezTo>
                      <a:pt x="37" y="0"/>
                      <a:pt x="0" y="24"/>
                      <a:pt x="0" y="70"/>
                    </a:cubicBezTo>
                    <a:lnTo>
                      <a:pt x="0" y="550"/>
                    </a:lnTo>
                    <a:cubicBezTo>
                      <a:pt x="0" y="596"/>
                      <a:pt x="37" y="620"/>
                      <a:pt x="73" y="620"/>
                    </a:cubicBezTo>
                    <a:cubicBezTo>
                      <a:pt x="110" y="620"/>
                      <a:pt x="147" y="596"/>
                      <a:pt x="147" y="550"/>
                    </a:cubicBezTo>
                    <a:lnTo>
                      <a:pt x="147" y="70"/>
                    </a:lnTo>
                    <a:cubicBezTo>
                      <a:pt x="147" y="24"/>
                      <a:pt x="110" y="0"/>
                      <a:pt x="73"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4"/>
              <p:cNvSpPr/>
              <p:nvPr/>
            </p:nvSpPr>
            <p:spPr>
              <a:xfrm>
                <a:off x="1072512" y="3430030"/>
                <a:ext cx="10996" cy="44363"/>
              </a:xfrm>
              <a:custGeom>
                <a:avLst/>
                <a:gdLst/>
                <a:ahLst/>
                <a:cxnLst/>
                <a:rect l="l" t="t" r="r" b="b"/>
                <a:pathLst>
                  <a:path w="145" h="585" extrusionOk="0">
                    <a:moveTo>
                      <a:pt x="73" y="1"/>
                    </a:moveTo>
                    <a:cubicBezTo>
                      <a:pt x="37" y="1"/>
                      <a:pt x="1" y="23"/>
                      <a:pt x="1" y="68"/>
                    </a:cubicBezTo>
                    <a:lnTo>
                      <a:pt x="1" y="514"/>
                    </a:lnTo>
                    <a:cubicBezTo>
                      <a:pt x="1" y="561"/>
                      <a:pt x="37" y="584"/>
                      <a:pt x="73" y="584"/>
                    </a:cubicBezTo>
                    <a:cubicBezTo>
                      <a:pt x="109" y="584"/>
                      <a:pt x="145" y="561"/>
                      <a:pt x="145" y="514"/>
                    </a:cubicBezTo>
                    <a:lnTo>
                      <a:pt x="145" y="68"/>
                    </a:lnTo>
                    <a:cubicBezTo>
                      <a:pt x="145" y="23"/>
                      <a:pt x="109" y="1"/>
                      <a:pt x="73"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4"/>
              <p:cNvSpPr/>
              <p:nvPr/>
            </p:nvSpPr>
            <p:spPr>
              <a:xfrm>
                <a:off x="1888488" y="4460843"/>
                <a:ext cx="10920" cy="44288"/>
              </a:xfrm>
              <a:custGeom>
                <a:avLst/>
                <a:gdLst/>
                <a:ahLst/>
                <a:cxnLst/>
                <a:rect l="l" t="t" r="r" b="b"/>
                <a:pathLst>
                  <a:path w="144" h="584" extrusionOk="0">
                    <a:moveTo>
                      <a:pt x="72" y="1"/>
                    </a:moveTo>
                    <a:cubicBezTo>
                      <a:pt x="37" y="1"/>
                      <a:pt x="1" y="24"/>
                      <a:pt x="1" y="70"/>
                    </a:cubicBezTo>
                    <a:lnTo>
                      <a:pt x="1" y="514"/>
                    </a:lnTo>
                    <a:cubicBezTo>
                      <a:pt x="1" y="560"/>
                      <a:pt x="37" y="583"/>
                      <a:pt x="72" y="583"/>
                    </a:cubicBezTo>
                    <a:cubicBezTo>
                      <a:pt x="108" y="583"/>
                      <a:pt x="144" y="560"/>
                      <a:pt x="144" y="514"/>
                    </a:cubicBezTo>
                    <a:lnTo>
                      <a:pt x="144" y="70"/>
                    </a:lnTo>
                    <a:cubicBezTo>
                      <a:pt x="144" y="24"/>
                      <a:pt x="108" y="1"/>
                      <a:pt x="72"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4"/>
              <p:cNvSpPr/>
              <p:nvPr/>
            </p:nvSpPr>
            <p:spPr>
              <a:xfrm>
                <a:off x="1919580" y="4473735"/>
                <a:ext cx="10920" cy="44515"/>
              </a:xfrm>
              <a:custGeom>
                <a:avLst/>
                <a:gdLst/>
                <a:ahLst/>
                <a:cxnLst/>
                <a:rect l="l" t="t" r="r" b="b"/>
                <a:pathLst>
                  <a:path w="144" h="587" extrusionOk="0">
                    <a:moveTo>
                      <a:pt x="72" y="0"/>
                    </a:moveTo>
                    <a:cubicBezTo>
                      <a:pt x="36" y="0"/>
                      <a:pt x="1" y="24"/>
                      <a:pt x="1" y="71"/>
                    </a:cubicBezTo>
                    <a:lnTo>
                      <a:pt x="1" y="516"/>
                    </a:lnTo>
                    <a:cubicBezTo>
                      <a:pt x="1" y="563"/>
                      <a:pt x="36" y="586"/>
                      <a:pt x="72" y="586"/>
                    </a:cubicBezTo>
                    <a:cubicBezTo>
                      <a:pt x="108" y="586"/>
                      <a:pt x="144" y="563"/>
                      <a:pt x="144" y="516"/>
                    </a:cubicBezTo>
                    <a:lnTo>
                      <a:pt x="144" y="71"/>
                    </a:lnTo>
                    <a:cubicBezTo>
                      <a:pt x="144" y="24"/>
                      <a:pt x="108" y="0"/>
                      <a:pt x="72"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4"/>
              <p:cNvSpPr/>
              <p:nvPr/>
            </p:nvSpPr>
            <p:spPr>
              <a:xfrm>
                <a:off x="984696" y="4500049"/>
                <a:ext cx="22144" cy="31017"/>
              </a:xfrm>
              <a:custGeom>
                <a:avLst/>
                <a:gdLst/>
                <a:ahLst/>
                <a:cxnLst/>
                <a:rect l="l" t="t" r="r" b="b"/>
                <a:pathLst>
                  <a:path w="292" h="409" extrusionOk="0">
                    <a:moveTo>
                      <a:pt x="103" y="0"/>
                    </a:moveTo>
                    <a:cubicBezTo>
                      <a:pt x="51" y="0"/>
                      <a:pt x="0" y="52"/>
                      <a:pt x="37" y="103"/>
                    </a:cubicBezTo>
                    <a:cubicBezTo>
                      <a:pt x="94" y="183"/>
                      <a:pt x="128" y="263"/>
                      <a:pt x="144" y="356"/>
                    </a:cubicBezTo>
                    <a:cubicBezTo>
                      <a:pt x="151" y="393"/>
                      <a:pt x="176" y="409"/>
                      <a:pt x="204" y="409"/>
                    </a:cubicBezTo>
                    <a:cubicBezTo>
                      <a:pt x="246" y="409"/>
                      <a:pt x="292" y="373"/>
                      <a:pt x="284" y="319"/>
                    </a:cubicBezTo>
                    <a:cubicBezTo>
                      <a:pt x="264" y="212"/>
                      <a:pt x="224" y="120"/>
                      <a:pt x="164" y="33"/>
                    </a:cubicBezTo>
                    <a:cubicBezTo>
                      <a:pt x="148" y="10"/>
                      <a:pt x="126" y="0"/>
                      <a:pt x="103"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4"/>
              <p:cNvSpPr/>
              <p:nvPr/>
            </p:nvSpPr>
            <p:spPr>
              <a:xfrm>
                <a:off x="1019125" y="4515519"/>
                <a:ext cx="21234" cy="38979"/>
              </a:xfrm>
              <a:custGeom>
                <a:avLst/>
                <a:gdLst/>
                <a:ahLst/>
                <a:cxnLst/>
                <a:rect l="l" t="t" r="r" b="b"/>
                <a:pathLst>
                  <a:path w="280" h="514" extrusionOk="0">
                    <a:moveTo>
                      <a:pt x="85" y="0"/>
                    </a:moveTo>
                    <a:cubicBezTo>
                      <a:pt x="43" y="0"/>
                      <a:pt x="1" y="35"/>
                      <a:pt x="16" y="88"/>
                    </a:cubicBezTo>
                    <a:cubicBezTo>
                      <a:pt x="53" y="212"/>
                      <a:pt x="90" y="338"/>
                      <a:pt x="126" y="461"/>
                    </a:cubicBezTo>
                    <a:cubicBezTo>
                      <a:pt x="137" y="498"/>
                      <a:pt x="165" y="513"/>
                      <a:pt x="194" y="513"/>
                    </a:cubicBezTo>
                    <a:cubicBezTo>
                      <a:pt x="237" y="513"/>
                      <a:pt x="280" y="478"/>
                      <a:pt x="265" y="425"/>
                    </a:cubicBezTo>
                    <a:cubicBezTo>
                      <a:pt x="226" y="298"/>
                      <a:pt x="190" y="175"/>
                      <a:pt x="153" y="52"/>
                    </a:cubicBezTo>
                    <a:cubicBezTo>
                      <a:pt x="142" y="16"/>
                      <a:pt x="113" y="0"/>
                      <a:pt x="85"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4"/>
              <p:cNvSpPr/>
              <p:nvPr/>
            </p:nvSpPr>
            <p:spPr>
              <a:xfrm>
                <a:off x="1043164" y="4440140"/>
                <a:ext cx="14939" cy="23736"/>
              </a:xfrm>
              <a:custGeom>
                <a:avLst/>
                <a:gdLst/>
                <a:ahLst/>
                <a:cxnLst/>
                <a:rect l="l" t="t" r="r" b="b"/>
                <a:pathLst>
                  <a:path w="197" h="313" extrusionOk="0">
                    <a:moveTo>
                      <a:pt x="89" y="0"/>
                    </a:moveTo>
                    <a:cubicBezTo>
                      <a:pt x="47" y="0"/>
                      <a:pt x="0" y="36"/>
                      <a:pt x="12" y="91"/>
                    </a:cubicBezTo>
                    <a:cubicBezTo>
                      <a:pt x="22" y="148"/>
                      <a:pt x="36" y="204"/>
                      <a:pt x="45" y="260"/>
                    </a:cubicBezTo>
                    <a:cubicBezTo>
                      <a:pt x="53" y="297"/>
                      <a:pt x="81" y="312"/>
                      <a:pt x="109" y="312"/>
                    </a:cubicBezTo>
                    <a:cubicBezTo>
                      <a:pt x="152" y="312"/>
                      <a:pt x="197" y="278"/>
                      <a:pt x="185" y="224"/>
                    </a:cubicBezTo>
                    <a:cubicBezTo>
                      <a:pt x="175" y="164"/>
                      <a:pt x="162" y="108"/>
                      <a:pt x="148" y="51"/>
                    </a:cubicBezTo>
                    <a:cubicBezTo>
                      <a:pt x="142" y="15"/>
                      <a:pt x="116" y="0"/>
                      <a:pt x="89"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922"/>
        <p:cNvGrpSpPr/>
        <p:nvPr/>
      </p:nvGrpSpPr>
      <p:grpSpPr>
        <a:xfrm>
          <a:off x="0" y="0"/>
          <a:ext cx="0" cy="0"/>
          <a:chOff x="0" y="0"/>
          <a:chExt cx="0" cy="0"/>
        </a:xfrm>
      </p:grpSpPr>
      <p:sp>
        <p:nvSpPr>
          <p:cNvPr id="12" name="Rectangle 2"/>
          <p:cNvSpPr>
            <a:spLocks noChangeArrowheads="1"/>
          </p:cNvSpPr>
          <p:nvPr/>
        </p:nvSpPr>
        <p:spPr bwMode="auto">
          <a:xfrm>
            <a:off x="1676014" y="263664"/>
            <a:ext cx="579197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err="1" smtClean="0">
                <a:ln>
                  <a:noFill/>
                </a:ln>
                <a:solidFill>
                  <a:schemeClr val="bg1">
                    <a:lumMod val="75000"/>
                  </a:schemeClr>
                </a:solidFill>
                <a:effectLst/>
                <a:latin typeface="Times New Roman" pitchFamily="18" charset="0"/>
                <a:ea typeface="Calibri" pitchFamily="34" charset="0"/>
                <a:cs typeface="Times New Roman" pitchFamily="18" charset="0"/>
              </a:rPr>
              <a:t>Phiếu</a:t>
            </a:r>
            <a:r>
              <a:rPr kumimoji="0" lang="en-US" sz="2000" b="1" i="0" u="none" strike="noStrike" cap="none" normalizeH="0" baseline="0" dirty="0" smtClean="0">
                <a:ln>
                  <a:noFill/>
                </a:ln>
                <a:solidFill>
                  <a:schemeClr val="bg1">
                    <a:lumMod val="75000"/>
                  </a:schemeClr>
                </a:solidFill>
                <a:effectLst/>
                <a:latin typeface="Times New Roman" pitchFamily="18" charset="0"/>
                <a:ea typeface="Calibri" pitchFamily="34" charset="0"/>
                <a:cs typeface="Times New Roman" pitchFamily="18" charset="0"/>
              </a:rPr>
              <a:t> </a:t>
            </a:r>
            <a:r>
              <a:rPr kumimoji="0" lang="en-US" sz="2000" b="1" i="0" u="none" strike="noStrike" cap="none" normalizeH="0" baseline="0" dirty="0" err="1" smtClean="0">
                <a:ln>
                  <a:noFill/>
                </a:ln>
                <a:solidFill>
                  <a:schemeClr val="bg1">
                    <a:lumMod val="75000"/>
                  </a:schemeClr>
                </a:solidFill>
                <a:effectLst/>
                <a:latin typeface="Times New Roman" pitchFamily="18" charset="0"/>
                <a:ea typeface="Calibri" pitchFamily="34" charset="0"/>
                <a:cs typeface="Times New Roman" pitchFamily="18" charset="0"/>
              </a:rPr>
              <a:t>số</a:t>
            </a:r>
            <a:r>
              <a:rPr kumimoji="0" lang="en-US" sz="2000" b="1" i="0" u="none" strike="noStrike" cap="none" normalizeH="0" baseline="0" dirty="0" smtClean="0">
                <a:ln>
                  <a:noFill/>
                </a:ln>
                <a:solidFill>
                  <a:schemeClr val="bg1">
                    <a:lumMod val="75000"/>
                  </a:schemeClr>
                </a:solidFill>
                <a:effectLst/>
                <a:latin typeface="Times New Roman" pitchFamily="18" charset="0"/>
                <a:ea typeface="Calibri" pitchFamily="34" charset="0"/>
                <a:cs typeface="Times New Roman" pitchFamily="18" charset="0"/>
              </a:rPr>
              <a:t> 3: </a:t>
            </a:r>
            <a:r>
              <a:rPr kumimoji="0" lang="en-US" sz="2000" b="1" i="0" u="none" strike="noStrike" cap="none" normalizeH="0" baseline="0" dirty="0" err="1" smtClean="0">
                <a:ln>
                  <a:noFill/>
                </a:ln>
                <a:solidFill>
                  <a:schemeClr val="bg1">
                    <a:lumMod val="75000"/>
                  </a:schemeClr>
                </a:solidFill>
                <a:effectLst/>
                <a:latin typeface="Times New Roman" pitchFamily="18" charset="0"/>
                <a:ea typeface="Calibri" pitchFamily="34" charset="0"/>
                <a:cs typeface="Times New Roman" pitchFamily="18" charset="0"/>
              </a:rPr>
              <a:t>Tìm</a:t>
            </a:r>
            <a:r>
              <a:rPr kumimoji="0" lang="en-US" sz="2000" b="1" i="0" u="none" strike="noStrike" cap="none" normalizeH="0" baseline="0" dirty="0" smtClean="0">
                <a:ln>
                  <a:noFill/>
                </a:ln>
                <a:solidFill>
                  <a:schemeClr val="bg1">
                    <a:lumMod val="75000"/>
                  </a:schemeClr>
                </a:solidFill>
                <a:effectLst/>
                <a:latin typeface="Times New Roman" pitchFamily="18" charset="0"/>
                <a:ea typeface="Calibri" pitchFamily="34" charset="0"/>
                <a:cs typeface="Times New Roman" pitchFamily="18" charset="0"/>
              </a:rPr>
              <a:t> </a:t>
            </a:r>
            <a:r>
              <a:rPr kumimoji="0" lang="en-US" sz="2000" b="1" i="0" u="none" strike="noStrike" cap="none" normalizeH="0" baseline="0" dirty="0" err="1" smtClean="0">
                <a:ln>
                  <a:noFill/>
                </a:ln>
                <a:solidFill>
                  <a:schemeClr val="bg1">
                    <a:lumMod val="75000"/>
                  </a:schemeClr>
                </a:solidFill>
                <a:effectLst/>
                <a:latin typeface="Times New Roman" pitchFamily="18" charset="0"/>
                <a:ea typeface="Calibri" pitchFamily="34" charset="0"/>
                <a:cs typeface="Times New Roman" pitchFamily="18" charset="0"/>
              </a:rPr>
              <a:t>hiểu</a:t>
            </a:r>
            <a:r>
              <a:rPr kumimoji="0" lang="en-US" sz="2000" b="1" i="0" u="none" strike="noStrike" cap="none" normalizeH="0" baseline="0" dirty="0" smtClean="0">
                <a:ln>
                  <a:noFill/>
                </a:ln>
                <a:solidFill>
                  <a:schemeClr val="bg1">
                    <a:lumMod val="75000"/>
                  </a:schemeClr>
                </a:solidFill>
                <a:effectLst/>
                <a:latin typeface="Times New Roman" pitchFamily="18" charset="0"/>
                <a:ea typeface="Calibri" pitchFamily="34" charset="0"/>
                <a:cs typeface="Times New Roman" pitchFamily="18" charset="0"/>
              </a:rPr>
              <a:t> </a:t>
            </a:r>
            <a:r>
              <a:rPr kumimoji="0" lang="en-US" sz="2000" b="1" i="0" u="none" strike="noStrike" cap="none" normalizeH="0" baseline="0" dirty="0" err="1" smtClean="0">
                <a:ln>
                  <a:noFill/>
                </a:ln>
                <a:solidFill>
                  <a:schemeClr val="bg1">
                    <a:lumMod val="75000"/>
                  </a:schemeClr>
                </a:solidFill>
                <a:effectLst/>
                <a:latin typeface="Times New Roman" pitchFamily="18" charset="0"/>
                <a:ea typeface="Calibri" pitchFamily="34" charset="0"/>
                <a:cs typeface="Times New Roman" pitchFamily="18" charset="0"/>
              </a:rPr>
              <a:t>nhân</a:t>
            </a:r>
            <a:r>
              <a:rPr kumimoji="0" lang="en-US" sz="2000" b="1" i="0" u="none" strike="noStrike" cap="none" normalizeH="0" baseline="0" dirty="0" smtClean="0">
                <a:ln>
                  <a:noFill/>
                </a:ln>
                <a:solidFill>
                  <a:schemeClr val="bg1">
                    <a:lumMod val="75000"/>
                  </a:schemeClr>
                </a:solidFill>
                <a:effectLst/>
                <a:latin typeface="Times New Roman" pitchFamily="18" charset="0"/>
                <a:ea typeface="Calibri" pitchFamily="34" charset="0"/>
                <a:cs typeface="Times New Roman" pitchFamily="18" charset="0"/>
              </a:rPr>
              <a:t> </a:t>
            </a:r>
            <a:r>
              <a:rPr kumimoji="0" lang="en-US" sz="2000" b="1" i="0" u="none" strike="noStrike" cap="none" normalizeH="0" baseline="0" dirty="0" err="1" smtClean="0">
                <a:ln>
                  <a:noFill/>
                </a:ln>
                <a:solidFill>
                  <a:schemeClr val="bg1">
                    <a:lumMod val="75000"/>
                  </a:schemeClr>
                </a:solidFill>
                <a:effectLst/>
                <a:latin typeface="Times New Roman" pitchFamily="18" charset="0"/>
                <a:ea typeface="Calibri" pitchFamily="34" charset="0"/>
                <a:cs typeface="Times New Roman" pitchFamily="18" charset="0"/>
              </a:rPr>
              <a:t>vật</a:t>
            </a:r>
            <a:r>
              <a:rPr kumimoji="0" lang="en-US" sz="2000" b="1" i="0" u="none" strike="noStrike" cap="none" normalizeH="0" baseline="0" dirty="0" smtClean="0">
                <a:ln>
                  <a:noFill/>
                </a:ln>
                <a:solidFill>
                  <a:schemeClr val="bg1">
                    <a:lumMod val="75000"/>
                  </a:schemeClr>
                </a:solidFill>
                <a:effectLst/>
                <a:latin typeface="Times New Roman" pitchFamily="18" charset="0"/>
                <a:ea typeface="Calibri" pitchFamily="34" charset="0"/>
                <a:cs typeface="Times New Roman" pitchFamily="18" charset="0"/>
              </a:rPr>
              <a:t> </a:t>
            </a:r>
            <a:r>
              <a:rPr kumimoji="0" lang="en-US" sz="2000" b="1" i="0" u="none" strike="noStrike" cap="none" normalizeH="0" baseline="0" dirty="0" err="1" smtClean="0">
                <a:ln>
                  <a:noFill/>
                </a:ln>
                <a:solidFill>
                  <a:schemeClr val="bg1">
                    <a:lumMod val="75000"/>
                  </a:schemeClr>
                </a:solidFill>
                <a:effectLst/>
                <a:latin typeface="Times New Roman" pitchFamily="18" charset="0"/>
                <a:ea typeface="Calibri" pitchFamily="34" charset="0"/>
                <a:cs typeface="Times New Roman" pitchFamily="18" charset="0"/>
              </a:rPr>
              <a:t>trong</a:t>
            </a:r>
            <a:r>
              <a:rPr kumimoji="0" lang="en-US" sz="2000" b="1" i="0" u="none" strike="noStrike" cap="none" normalizeH="0" baseline="0" dirty="0" smtClean="0">
                <a:ln>
                  <a:noFill/>
                </a:ln>
                <a:solidFill>
                  <a:schemeClr val="bg1">
                    <a:lumMod val="75000"/>
                  </a:schemeClr>
                </a:solidFill>
                <a:effectLst/>
                <a:latin typeface="Times New Roman" pitchFamily="18" charset="0"/>
                <a:ea typeface="Calibri" pitchFamily="34" charset="0"/>
                <a:cs typeface="Times New Roman" pitchFamily="18" charset="0"/>
              </a:rPr>
              <a:t> </a:t>
            </a:r>
            <a:r>
              <a:rPr kumimoji="0" lang="en-US" sz="2000" b="1" i="0" u="none" strike="noStrike" cap="none" normalizeH="0" baseline="0" dirty="0" err="1" smtClean="0">
                <a:ln>
                  <a:noFill/>
                </a:ln>
                <a:solidFill>
                  <a:schemeClr val="bg1">
                    <a:lumMod val="75000"/>
                  </a:schemeClr>
                </a:solidFill>
                <a:effectLst/>
                <a:latin typeface="Times New Roman" pitchFamily="18" charset="0"/>
                <a:ea typeface="Calibri" pitchFamily="34" charset="0"/>
                <a:cs typeface="Times New Roman" pitchFamily="18" charset="0"/>
              </a:rPr>
              <a:t>văn</a:t>
            </a:r>
            <a:r>
              <a:rPr kumimoji="0" lang="en-US" sz="2000" b="1" i="0" u="none" strike="noStrike" cap="none" normalizeH="0" baseline="0" dirty="0" smtClean="0">
                <a:ln>
                  <a:noFill/>
                </a:ln>
                <a:solidFill>
                  <a:schemeClr val="bg1">
                    <a:lumMod val="75000"/>
                  </a:schemeClr>
                </a:solidFill>
                <a:effectLst/>
                <a:latin typeface="Times New Roman" pitchFamily="18" charset="0"/>
                <a:ea typeface="Calibri" pitchFamily="34" charset="0"/>
                <a:cs typeface="Times New Roman" pitchFamily="18" charset="0"/>
              </a:rPr>
              <a:t> </a:t>
            </a:r>
            <a:r>
              <a:rPr kumimoji="0" lang="en-US" sz="2000" b="1" i="0" u="none" strike="noStrike" cap="none" normalizeH="0" baseline="0" dirty="0" err="1" smtClean="0">
                <a:ln>
                  <a:noFill/>
                </a:ln>
                <a:solidFill>
                  <a:schemeClr val="bg1">
                    <a:lumMod val="75000"/>
                  </a:schemeClr>
                </a:solidFill>
                <a:effectLst/>
                <a:latin typeface="Times New Roman" pitchFamily="18" charset="0"/>
                <a:ea typeface="Calibri" pitchFamily="34" charset="0"/>
                <a:cs typeface="Times New Roman" pitchFamily="18" charset="0"/>
              </a:rPr>
              <a:t>bản</a:t>
            </a:r>
            <a:endParaRPr kumimoji="0" lang="en-US" sz="2000" b="0" i="0" u="none" strike="noStrike" cap="none" normalizeH="0" baseline="0" dirty="0" smtClean="0">
              <a:ln>
                <a:noFill/>
              </a:ln>
              <a:solidFill>
                <a:schemeClr val="bg1">
                  <a:lumMod val="75000"/>
                </a:schemeClr>
              </a:solidFill>
              <a:effectLst/>
              <a:latin typeface="Arial" pitchFamily="34"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1" u="none" strike="noStrike" cap="none" normalizeH="0" baseline="0" dirty="0" err="1" smtClean="0">
                <a:ln>
                  <a:noFill/>
                </a:ln>
                <a:solidFill>
                  <a:schemeClr val="bg1">
                    <a:lumMod val="75000"/>
                  </a:schemeClr>
                </a:solidFill>
                <a:effectLst/>
                <a:latin typeface="Times New Roman" pitchFamily="18" charset="0"/>
                <a:ea typeface="Calibri" pitchFamily="34" charset="0"/>
                <a:cs typeface="Times New Roman" pitchFamily="18" charset="0"/>
              </a:rPr>
              <a:t>Tìm</a:t>
            </a:r>
            <a:r>
              <a:rPr kumimoji="0" lang="en-US" sz="2000" b="1" i="1" u="none" strike="noStrike" cap="none" normalizeH="0" baseline="0" dirty="0" smtClean="0">
                <a:ln>
                  <a:noFill/>
                </a:ln>
                <a:solidFill>
                  <a:schemeClr val="bg1">
                    <a:lumMod val="75000"/>
                  </a:schemeClr>
                </a:solidFill>
                <a:effectLst/>
                <a:latin typeface="Times New Roman" pitchFamily="18" charset="0"/>
                <a:ea typeface="Calibri" pitchFamily="34" charset="0"/>
                <a:cs typeface="Times New Roman" pitchFamily="18" charset="0"/>
              </a:rPr>
              <a:t> </a:t>
            </a:r>
            <a:r>
              <a:rPr kumimoji="0" lang="en-US" sz="2000" b="1" i="1" u="none" strike="noStrike" cap="none" normalizeH="0" baseline="0" dirty="0" err="1" smtClean="0">
                <a:ln>
                  <a:noFill/>
                </a:ln>
                <a:solidFill>
                  <a:schemeClr val="bg1">
                    <a:lumMod val="75000"/>
                  </a:schemeClr>
                </a:solidFill>
                <a:effectLst/>
                <a:latin typeface="Times New Roman" pitchFamily="18" charset="0"/>
                <a:ea typeface="Calibri" pitchFamily="34" charset="0"/>
                <a:cs typeface="Times New Roman" pitchFamily="18" charset="0"/>
              </a:rPr>
              <a:t>các</a:t>
            </a:r>
            <a:r>
              <a:rPr kumimoji="0" lang="en-US" sz="2000" b="1" i="1" u="none" strike="noStrike" cap="none" normalizeH="0" baseline="0" dirty="0" smtClean="0">
                <a:ln>
                  <a:noFill/>
                </a:ln>
                <a:solidFill>
                  <a:schemeClr val="bg1">
                    <a:lumMod val="75000"/>
                  </a:schemeClr>
                </a:solidFill>
                <a:effectLst/>
                <a:latin typeface="Times New Roman" pitchFamily="18" charset="0"/>
                <a:ea typeface="Calibri" pitchFamily="34" charset="0"/>
                <a:cs typeface="Times New Roman" pitchFamily="18" charset="0"/>
              </a:rPr>
              <a:t> chi </a:t>
            </a:r>
            <a:r>
              <a:rPr kumimoji="0" lang="en-US" sz="2000" b="1" i="1" u="none" strike="noStrike" cap="none" normalizeH="0" baseline="0" dirty="0" err="1" smtClean="0">
                <a:ln>
                  <a:noFill/>
                </a:ln>
                <a:solidFill>
                  <a:schemeClr val="bg1">
                    <a:lumMod val="75000"/>
                  </a:schemeClr>
                </a:solidFill>
                <a:effectLst/>
                <a:latin typeface="Times New Roman" pitchFamily="18" charset="0"/>
                <a:ea typeface="Calibri" pitchFamily="34" charset="0"/>
                <a:cs typeface="Times New Roman" pitchFamily="18" charset="0"/>
              </a:rPr>
              <a:t>tiết</a:t>
            </a:r>
            <a:r>
              <a:rPr kumimoji="0" lang="en-US" sz="2000" b="1" i="1" u="none" strike="noStrike" cap="none" normalizeH="0" baseline="0" dirty="0" smtClean="0">
                <a:ln>
                  <a:noFill/>
                </a:ln>
                <a:solidFill>
                  <a:schemeClr val="bg1">
                    <a:lumMod val="75000"/>
                  </a:schemeClr>
                </a:solidFill>
                <a:effectLst/>
                <a:latin typeface="Times New Roman" pitchFamily="18" charset="0"/>
                <a:ea typeface="Calibri" pitchFamily="34" charset="0"/>
                <a:cs typeface="Times New Roman" pitchFamily="18" charset="0"/>
              </a:rPr>
              <a:t> </a:t>
            </a:r>
            <a:r>
              <a:rPr kumimoji="0" lang="en-US" sz="2000" b="1" i="1" u="none" strike="noStrike" cap="none" normalizeH="0" baseline="0" dirty="0" err="1" smtClean="0">
                <a:ln>
                  <a:noFill/>
                </a:ln>
                <a:solidFill>
                  <a:schemeClr val="bg1">
                    <a:lumMod val="75000"/>
                  </a:schemeClr>
                </a:solidFill>
                <a:effectLst/>
                <a:latin typeface="Times New Roman" pitchFamily="18" charset="0"/>
                <a:ea typeface="Calibri" pitchFamily="34" charset="0"/>
                <a:cs typeface="Times New Roman" pitchFamily="18" charset="0"/>
              </a:rPr>
              <a:t>về</a:t>
            </a:r>
            <a:r>
              <a:rPr kumimoji="0" lang="en-US" sz="2000" b="1" i="1" u="none" strike="noStrike" cap="none" normalizeH="0" baseline="0" dirty="0" smtClean="0">
                <a:ln>
                  <a:noFill/>
                </a:ln>
                <a:solidFill>
                  <a:schemeClr val="bg1">
                    <a:lumMod val="75000"/>
                  </a:schemeClr>
                </a:solidFill>
                <a:effectLst/>
                <a:latin typeface="Times New Roman" pitchFamily="18" charset="0"/>
                <a:ea typeface="Calibri" pitchFamily="34" charset="0"/>
                <a:cs typeface="Times New Roman" pitchFamily="18" charset="0"/>
              </a:rPr>
              <a:t> </a:t>
            </a:r>
            <a:r>
              <a:rPr kumimoji="0" lang="en-US" sz="2000" b="1" i="1" u="none" strike="noStrike" cap="none" normalizeH="0" baseline="0" dirty="0" err="1" smtClean="0">
                <a:ln>
                  <a:noFill/>
                </a:ln>
                <a:solidFill>
                  <a:schemeClr val="bg1">
                    <a:lumMod val="75000"/>
                  </a:schemeClr>
                </a:solidFill>
                <a:effectLst/>
                <a:latin typeface="Times New Roman" pitchFamily="18" charset="0"/>
                <a:ea typeface="Calibri" pitchFamily="34" charset="0"/>
                <a:cs typeface="Times New Roman" pitchFamily="18" charset="0"/>
              </a:rPr>
              <a:t>đặc</a:t>
            </a:r>
            <a:r>
              <a:rPr kumimoji="0" lang="en-US" sz="2000" b="1" i="1" u="none" strike="noStrike" cap="none" normalizeH="0" baseline="0" dirty="0" smtClean="0">
                <a:ln>
                  <a:noFill/>
                </a:ln>
                <a:solidFill>
                  <a:schemeClr val="bg1">
                    <a:lumMod val="75000"/>
                  </a:schemeClr>
                </a:solidFill>
                <a:effectLst/>
                <a:latin typeface="Times New Roman" pitchFamily="18" charset="0"/>
                <a:ea typeface="Calibri" pitchFamily="34" charset="0"/>
                <a:cs typeface="Times New Roman" pitchFamily="18" charset="0"/>
              </a:rPr>
              <a:t> </a:t>
            </a:r>
            <a:r>
              <a:rPr kumimoji="0" lang="en-US" sz="2000" b="1" i="1" u="none" strike="noStrike" cap="none" normalizeH="0" baseline="0" dirty="0" err="1" smtClean="0">
                <a:ln>
                  <a:noFill/>
                </a:ln>
                <a:solidFill>
                  <a:schemeClr val="bg1">
                    <a:lumMod val="75000"/>
                  </a:schemeClr>
                </a:solidFill>
                <a:effectLst/>
                <a:latin typeface="Times New Roman" pitchFamily="18" charset="0"/>
                <a:ea typeface="Calibri" pitchFamily="34" charset="0"/>
                <a:cs typeface="Times New Roman" pitchFamily="18" charset="0"/>
              </a:rPr>
              <a:t>điểm</a:t>
            </a:r>
            <a:r>
              <a:rPr kumimoji="0" lang="en-US" sz="2000" b="1" i="1" u="none" strike="noStrike" cap="none" normalizeH="0" baseline="0" dirty="0" smtClean="0">
                <a:ln>
                  <a:noFill/>
                </a:ln>
                <a:solidFill>
                  <a:schemeClr val="bg1">
                    <a:lumMod val="75000"/>
                  </a:schemeClr>
                </a:solidFill>
                <a:effectLst/>
                <a:latin typeface="Times New Roman" pitchFamily="18" charset="0"/>
                <a:ea typeface="Calibri" pitchFamily="34" charset="0"/>
                <a:cs typeface="Times New Roman" pitchFamily="18" charset="0"/>
              </a:rPr>
              <a:t> </a:t>
            </a:r>
            <a:r>
              <a:rPr kumimoji="0" lang="en-US" sz="2000" b="1" i="1" u="none" strike="noStrike" cap="none" normalizeH="0" baseline="0" dirty="0" err="1" smtClean="0">
                <a:ln>
                  <a:noFill/>
                </a:ln>
                <a:solidFill>
                  <a:schemeClr val="bg1">
                    <a:lumMod val="75000"/>
                  </a:schemeClr>
                </a:solidFill>
                <a:effectLst/>
                <a:latin typeface="Times New Roman" pitchFamily="18" charset="0"/>
                <a:ea typeface="Calibri" pitchFamily="34" charset="0"/>
                <a:cs typeface="Times New Roman" pitchFamily="18" charset="0"/>
              </a:rPr>
              <a:t>nhân</a:t>
            </a:r>
            <a:r>
              <a:rPr kumimoji="0" lang="en-US" sz="2000" b="1" i="1" u="none" strike="noStrike" cap="none" normalizeH="0" baseline="0" dirty="0" smtClean="0">
                <a:ln>
                  <a:noFill/>
                </a:ln>
                <a:solidFill>
                  <a:schemeClr val="bg1">
                    <a:lumMod val="75000"/>
                  </a:schemeClr>
                </a:solidFill>
                <a:effectLst/>
                <a:latin typeface="Times New Roman" pitchFamily="18" charset="0"/>
                <a:ea typeface="Calibri" pitchFamily="34" charset="0"/>
                <a:cs typeface="Times New Roman" pitchFamily="18" charset="0"/>
              </a:rPr>
              <a:t> </a:t>
            </a:r>
            <a:r>
              <a:rPr kumimoji="0" lang="en-US" sz="2000" b="1" i="1" u="none" strike="noStrike" cap="none" normalizeH="0" baseline="0" dirty="0" err="1" smtClean="0">
                <a:ln>
                  <a:noFill/>
                </a:ln>
                <a:solidFill>
                  <a:schemeClr val="bg1">
                    <a:lumMod val="75000"/>
                  </a:schemeClr>
                </a:solidFill>
                <a:effectLst/>
                <a:latin typeface="Times New Roman" pitchFamily="18" charset="0"/>
                <a:ea typeface="Calibri" pitchFamily="34" charset="0"/>
                <a:cs typeface="Times New Roman" pitchFamily="18" charset="0"/>
              </a:rPr>
              <a:t>vật</a:t>
            </a:r>
            <a:r>
              <a:rPr kumimoji="0" lang="en-US" sz="2000" b="1" i="1" u="none" strike="noStrike" cap="none" normalizeH="0" baseline="0" dirty="0" smtClean="0">
                <a:ln>
                  <a:noFill/>
                </a:ln>
                <a:solidFill>
                  <a:schemeClr val="bg1">
                    <a:lumMod val="75000"/>
                  </a:schemeClr>
                </a:solidFill>
                <a:effectLst/>
                <a:latin typeface="Times New Roman" pitchFamily="18" charset="0"/>
                <a:ea typeface="Calibri" pitchFamily="34" charset="0"/>
                <a:cs typeface="Times New Roman" pitchFamily="18" charset="0"/>
              </a:rPr>
              <a:t> </a:t>
            </a:r>
            <a:r>
              <a:rPr kumimoji="0" lang="en-US" sz="2000" b="1" i="1" u="none" strike="noStrike" cap="none" normalizeH="0" baseline="0" dirty="0" err="1" smtClean="0">
                <a:ln>
                  <a:noFill/>
                </a:ln>
                <a:solidFill>
                  <a:schemeClr val="bg1">
                    <a:lumMod val="75000"/>
                  </a:schemeClr>
                </a:solidFill>
                <a:effectLst/>
                <a:latin typeface="Times New Roman" pitchFamily="18" charset="0"/>
                <a:ea typeface="Calibri" pitchFamily="34" charset="0"/>
                <a:cs typeface="Times New Roman" pitchFamily="18" charset="0"/>
              </a:rPr>
              <a:t>cậu</a:t>
            </a:r>
            <a:r>
              <a:rPr kumimoji="0" lang="en-US" sz="2000" b="1" i="1" u="none" strike="noStrike" cap="none" normalizeH="0" baseline="0" dirty="0" smtClean="0">
                <a:ln>
                  <a:noFill/>
                </a:ln>
                <a:solidFill>
                  <a:schemeClr val="bg1">
                    <a:lumMod val="75000"/>
                  </a:schemeClr>
                </a:solidFill>
                <a:effectLst/>
                <a:latin typeface="Times New Roman" pitchFamily="18" charset="0"/>
                <a:ea typeface="Calibri" pitchFamily="34" charset="0"/>
                <a:cs typeface="Times New Roman" pitchFamily="18" charset="0"/>
              </a:rPr>
              <a:t> </a:t>
            </a:r>
            <a:r>
              <a:rPr kumimoji="0" lang="en-US" sz="2000" b="1" i="1" u="none" strike="noStrike" cap="none" normalizeH="0" baseline="0" dirty="0" err="1" smtClean="0">
                <a:ln>
                  <a:noFill/>
                </a:ln>
                <a:solidFill>
                  <a:schemeClr val="bg1">
                    <a:lumMod val="75000"/>
                  </a:schemeClr>
                </a:solidFill>
                <a:effectLst/>
                <a:latin typeface="Times New Roman" pitchFamily="18" charset="0"/>
                <a:ea typeface="Calibri" pitchFamily="34" charset="0"/>
                <a:cs typeface="Times New Roman" pitchFamily="18" charset="0"/>
              </a:rPr>
              <a:t>bé</a:t>
            </a:r>
            <a:r>
              <a:rPr kumimoji="0" lang="en-US" sz="2000" b="1" i="1" u="none" strike="noStrike" cap="none" normalizeH="0" baseline="0" dirty="0" smtClean="0">
                <a:ln>
                  <a:noFill/>
                </a:ln>
                <a:solidFill>
                  <a:schemeClr val="bg1">
                    <a:lumMod val="75000"/>
                  </a:schemeClr>
                </a:solidFill>
                <a:effectLst/>
                <a:latin typeface="Times New Roman" pitchFamily="18" charset="0"/>
                <a:ea typeface="Calibri" pitchFamily="34" charset="0"/>
                <a:cs typeface="Times New Roman" pitchFamily="18" charset="0"/>
              </a:rPr>
              <a:t> </a:t>
            </a:r>
            <a:r>
              <a:rPr kumimoji="0" lang="en-US" sz="2000" b="1" i="1" u="none" strike="noStrike" cap="none" normalizeH="0" baseline="0" dirty="0" err="1" smtClean="0">
                <a:ln>
                  <a:noFill/>
                </a:ln>
                <a:solidFill>
                  <a:schemeClr val="bg1">
                    <a:lumMod val="75000"/>
                  </a:schemeClr>
                </a:solidFill>
                <a:effectLst/>
                <a:latin typeface="Times New Roman" pitchFamily="18" charset="0"/>
                <a:ea typeface="Calibri" pitchFamily="34" charset="0"/>
                <a:cs typeface="Times New Roman" pitchFamily="18" charset="0"/>
              </a:rPr>
              <a:t>Phrăng</a:t>
            </a:r>
            <a:r>
              <a:rPr kumimoji="0" lang="en-US" sz="2000" b="1" i="1" u="none" strike="noStrike" cap="none" normalizeH="0" baseline="0" dirty="0" smtClean="0">
                <a:ln>
                  <a:noFill/>
                </a:ln>
                <a:solidFill>
                  <a:schemeClr val="bg1">
                    <a:lumMod val="75000"/>
                  </a:schemeClr>
                </a:solidFill>
                <a:effectLst/>
                <a:latin typeface="Times New Roman" pitchFamily="18" charset="0"/>
                <a:ea typeface="Calibri" pitchFamily="34" charset="0"/>
                <a:cs typeface="Times New Roman" pitchFamily="18" charset="0"/>
              </a:rPr>
              <a:t> </a:t>
            </a:r>
            <a:endParaRPr kumimoji="0" lang="en-US" sz="2000" b="0" i="0" u="none" strike="noStrike" cap="none" normalizeH="0" baseline="0" dirty="0" smtClean="0">
              <a:ln>
                <a:noFill/>
              </a:ln>
              <a:solidFill>
                <a:schemeClr val="bg1">
                  <a:lumMod val="75000"/>
                </a:schemeClr>
              </a:solidFill>
              <a:effectLst/>
              <a:latin typeface="Arial" pitchFamily="34" charset="0"/>
              <a:cs typeface="Arial" pitchFamily="34" charset="0"/>
            </a:endParaRPr>
          </a:p>
        </p:txBody>
      </p:sp>
      <p:graphicFrame>
        <p:nvGraphicFramePr>
          <p:cNvPr id="2" name="Table 1"/>
          <p:cNvGraphicFramePr>
            <a:graphicFrameLocks noGrp="1"/>
          </p:cNvGraphicFramePr>
          <p:nvPr>
            <p:extLst>
              <p:ext uri="{D42A27DB-BD31-4B8C-83A1-F6EECF244321}">
                <p14:modId xmlns:p14="http://schemas.microsoft.com/office/powerpoint/2010/main" val="3450391926"/>
              </p:ext>
            </p:extLst>
          </p:nvPr>
        </p:nvGraphicFramePr>
        <p:xfrm>
          <a:off x="457201" y="1383030"/>
          <a:ext cx="8229599" cy="2484120"/>
        </p:xfrm>
        <a:graphic>
          <a:graphicData uri="http://schemas.openxmlformats.org/drawingml/2006/table">
            <a:tbl>
              <a:tblPr firstRow="1" firstCol="1" bandRow="1">
                <a:tableStyleId>{66419390-9F85-4C64-B812-83B8214D27CA}</a:tableStyleId>
              </a:tblPr>
              <a:tblGrid>
                <a:gridCol w="2093968"/>
                <a:gridCol w="1333000"/>
                <a:gridCol w="1851051"/>
                <a:gridCol w="1475790"/>
                <a:gridCol w="1475790"/>
              </a:tblGrid>
              <a:tr h="0">
                <a:tc>
                  <a:txBody>
                    <a:bodyPr/>
                    <a:lstStyle/>
                    <a:p>
                      <a:pPr algn="ctr">
                        <a:lnSpc>
                          <a:spcPct val="115000"/>
                        </a:lnSpc>
                        <a:spcAft>
                          <a:spcPts val="0"/>
                        </a:spcAft>
                      </a:pPr>
                      <a:r>
                        <a:rPr lang="en-US" sz="2000" b="1" dirty="0">
                          <a:solidFill>
                            <a:schemeClr val="tx1"/>
                          </a:solidFill>
                          <a:effectLst/>
                          <a:latin typeface="Times New Roman" pitchFamily="18" charset="0"/>
                          <a:cs typeface="Times New Roman" pitchFamily="18" charset="0"/>
                        </a:rPr>
                        <a:t> </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US" sz="2000" b="1" dirty="0" err="1">
                          <a:solidFill>
                            <a:schemeClr val="tx1"/>
                          </a:solidFill>
                          <a:effectLst/>
                          <a:latin typeface="Times New Roman" pitchFamily="18" charset="0"/>
                          <a:cs typeface="Times New Roman" pitchFamily="18" charset="0"/>
                        </a:rPr>
                        <a:t>Hành</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động</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US" sz="2000" b="1" dirty="0" err="1">
                          <a:solidFill>
                            <a:schemeClr val="tx1"/>
                          </a:solidFill>
                          <a:effectLst/>
                          <a:latin typeface="Times New Roman" pitchFamily="18" charset="0"/>
                          <a:cs typeface="Times New Roman" pitchFamily="18" charset="0"/>
                        </a:rPr>
                        <a:t>Suy</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nghĩ</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về</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thầy</a:t>
                      </a:r>
                      <a:r>
                        <a:rPr lang="en-US" sz="2000" b="1" dirty="0">
                          <a:solidFill>
                            <a:schemeClr val="tx1"/>
                          </a:solidFill>
                          <a:effectLst/>
                          <a:latin typeface="Times New Roman" pitchFamily="18" charset="0"/>
                          <a:cs typeface="Times New Roman" pitchFamily="18" charset="0"/>
                        </a:rPr>
                        <a:t> Ha-men</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US" sz="2000" b="1" dirty="0" err="1">
                          <a:solidFill>
                            <a:schemeClr val="tx1"/>
                          </a:solidFill>
                          <a:effectLst/>
                          <a:latin typeface="Times New Roman" pitchFamily="18" charset="0"/>
                          <a:cs typeface="Times New Roman" pitchFamily="18" charset="0"/>
                        </a:rPr>
                        <a:t>Thái</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độ</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với</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việc</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học</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tiếng</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Pháp</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US" sz="2000" b="1" dirty="0" err="1">
                          <a:solidFill>
                            <a:schemeClr val="tx1"/>
                          </a:solidFill>
                          <a:effectLst/>
                          <a:latin typeface="Times New Roman" pitchFamily="18" charset="0"/>
                          <a:cs typeface="Times New Roman" pitchFamily="18" charset="0"/>
                        </a:rPr>
                        <a:t>Nhận</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xét</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548640">
                <a:tc>
                  <a:txBody>
                    <a:bodyPr/>
                    <a:lstStyle/>
                    <a:p>
                      <a:pPr algn="ctr">
                        <a:lnSpc>
                          <a:spcPct val="115000"/>
                        </a:lnSpc>
                        <a:spcAft>
                          <a:spcPts val="0"/>
                        </a:spcAft>
                      </a:pPr>
                      <a:r>
                        <a:rPr lang="en-US" sz="2000" b="1" dirty="0" err="1">
                          <a:solidFill>
                            <a:schemeClr val="tx1"/>
                          </a:solidFill>
                          <a:effectLst/>
                          <a:latin typeface="Times New Roman" pitchFamily="18" charset="0"/>
                          <a:cs typeface="Times New Roman" pitchFamily="18" charset="0"/>
                        </a:rPr>
                        <a:t>Trước</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buổi</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học</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000" b="1">
                          <a:solidFill>
                            <a:schemeClr val="tx1"/>
                          </a:solidFill>
                          <a:effectLst/>
                          <a:latin typeface="Times New Roman" pitchFamily="18" charset="0"/>
                          <a:cs typeface="Times New Roman" pitchFamily="18" charset="0"/>
                        </a:rPr>
                        <a:t> </a:t>
                      </a:r>
                      <a:endParaRPr lang="en-US" sz="2000" b="1">
                        <a:solidFill>
                          <a:schemeClr val="tx1"/>
                        </a:solidFill>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000" b="1">
                          <a:solidFill>
                            <a:schemeClr val="tx1"/>
                          </a:solidFill>
                          <a:effectLst/>
                          <a:latin typeface="Times New Roman" pitchFamily="18" charset="0"/>
                          <a:cs typeface="Times New Roman" pitchFamily="18" charset="0"/>
                        </a:rPr>
                        <a:t> </a:t>
                      </a:r>
                      <a:endParaRPr lang="en-US" sz="2000" b="1">
                        <a:solidFill>
                          <a:schemeClr val="tx1"/>
                        </a:solidFill>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000" b="1">
                          <a:solidFill>
                            <a:schemeClr val="tx1"/>
                          </a:solidFill>
                          <a:effectLst/>
                          <a:latin typeface="Times New Roman" pitchFamily="18" charset="0"/>
                          <a:cs typeface="Times New Roman" pitchFamily="18" charset="0"/>
                        </a:rPr>
                        <a:t> </a:t>
                      </a:r>
                      <a:endParaRPr lang="en-US" sz="2000" b="1">
                        <a:solidFill>
                          <a:schemeClr val="tx1"/>
                        </a:solidFill>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000" b="1">
                          <a:solidFill>
                            <a:schemeClr val="tx1"/>
                          </a:solidFill>
                          <a:effectLst/>
                          <a:latin typeface="Times New Roman" pitchFamily="18" charset="0"/>
                          <a:cs typeface="Times New Roman" pitchFamily="18" charset="0"/>
                        </a:rPr>
                        <a:t> </a:t>
                      </a:r>
                      <a:endParaRPr lang="en-US" sz="2000" b="1">
                        <a:solidFill>
                          <a:schemeClr val="tx1"/>
                        </a:solidFill>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533400">
                <a:tc>
                  <a:txBody>
                    <a:bodyPr/>
                    <a:lstStyle/>
                    <a:p>
                      <a:pPr algn="ctr">
                        <a:lnSpc>
                          <a:spcPct val="115000"/>
                        </a:lnSpc>
                        <a:spcAft>
                          <a:spcPts val="0"/>
                        </a:spcAft>
                      </a:pPr>
                      <a:r>
                        <a:rPr lang="en-US" sz="2000" b="1" dirty="0" err="1">
                          <a:solidFill>
                            <a:schemeClr val="tx1"/>
                          </a:solidFill>
                          <a:effectLst/>
                          <a:latin typeface="Times New Roman" pitchFamily="18" charset="0"/>
                          <a:cs typeface="Times New Roman" pitchFamily="18" charset="0"/>
                        </a:rPr>
                        <a:t>Trong</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buổi</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học</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000" b="1">
                          <a:solidFill>
                            <a:schemeClr val="tx1"/>
                          </a:solidFill>
                          <a:effectLst/>
                          <a:latin typeface="Times New Roman" pitchFamily="18" charset="0"/>
                          <a:cs typeface="Times New Roman" pitchFamily="18" charset="0"/>
                        </a:rPr>
                        <a:t> </a:t>
                      </a:r>
                      <a:endParaRPr lang="en-US" sz="2000" b="1">
                        <a:solidFill>
                          <a:schemeClr val="tx1"/>
                        </a:solidFill>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000" b="1">
                          <a:solidFill>
                            <a:schemeClr val="tx1"/>
                          </a:solidFill>
                          <a:effectLst/>
                          <a:latin typeface="Times New Roman" pitchFamily="18" charset="0"/>
                          <a:cs typeface="Times New Roman" pitchFamily="18" charset="0"/>
                        </a:rPr>
                        <a:t> </a:t>
                      </a:r>
                      <a:endParaRPr lang="en-US" sz="2000" b="1">
                        <a:solidFill>
                          <a:schemeClr val="tx1"/>
                        </a:solidFill>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000" b="1">
                          <a:solidFill>
                            <a:schemeClr val="tx1"/>
                          </a:solidFill>
                          <a:effectLst/>
                          <a:latin typeface="Times New Roman" pitchFamily="18" charset="0"/>
                          <a:cs typeface="Times New Roman" pitchFamily="18" charset="0"/>
                        </a:rPr>
                        <a:t> </a:t>
                      </a:r>
                      <a:endParaRPr lang="en-US" sz="2000" b="1">
                        <a:solidFill>
                          <a:schemeClr val="tx1"/>
                        </a:solidFill>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000" b="1">
                          <a:solidFill>
                            <a:schemeClr val="tx1"/>
                          </a:solidFill>
                          <a:effectLst/>
                          <a:latin typeface="Times New Roman" pitchFamily="18" charset="0"/>
                          <a:cs typeface="Times New Roman" pitchFamily="18" charset="0"/>
                        </a:rPr>
                        <a:t> </a:t>
                      </a:r>
                      <a:endParaRPr lang="en-US" sz="2000" b="1">
                        <a:solidFill>
                          <a:schemeClr val="tx1"/>
                        </a:solidFill>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0">
                <a:tc>
                  <a:txBody>
                    <a:bodyPr/>
                    <a:lstStyle/>
                    <a:p>
                      <a:pPr algn="ctr">
                        <a:lnSpc>
                          <a:spcPct val="115000"/>
                        </a:lnSpc>
                        <a:spcAft>
                          <a:spcPts val="0"/>
                        </a:spcAft>
                      </a:pPr>
                      <a:r>
                        <a:rPr lang="en-US" sz="2000" b="1" dirty="0" err="1">
                          <a:solidFill>
                            <a:schemeClr val="tx1"/>
                          </a:solidFill>
                          <a:effectLst/>
                          <a:latin typeface="Times New Roman" pitchFamily="18" charset="0"/>
                          <a:cs typeface="Times New Roman" pitchFamily="18" charset="0"/>
                        </a:rPr>
                        <a:t>Kết</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thúc</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buổi</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học</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000" b="1">
                          <a:solidFill>
                            <a:schemeClr val="tx1"/>
                          </a:solidFill>
                          <a:effectLst/>
                          <a:latin typeface="Times New Roman" pitchFamily="18" charset="0"/>
                          <a:cs typeface="Times New Roman" pitchFamily="18" charset="0"/>
                        </a:rPr>
                        <a:t> </a:t>
                      </a:r>
                      <a:endParaRPr lang="en-US" sz="2000" b="1">
                        <a:solidFill>
                          <a:schemeClr val="tx1"/>
                        </a:solidFill>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000" b="1">
                          <a:solidFill>
                            <a:schemeClr val="tx1"/>
                          </a:solidFill>
                          <a:effectLst/>
                          <a:latin typeface="Times New Roman" pitchFamily="18" charset="0"/>
                          <a:cs typeface="Times New Roman" pitchFamily="18" charset="0"/>
                        </a:rPr>
                        <a:t> </a:t>
                      </a:r>
                      <a:endParaRPr lang="en-US" sz="2000" b="1">
                        <a:solidFill>
                          <a:schemeClr val="tx1"/>
                        </a:solidFill>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000" b="1">
                          <a:solidFill>
                            <a:schemeClr val="tx1"/>
                          </a:solidFill>
                          <a:effectLst/>
                          <a:latin typeface="Times New Roman" pitchFamily="18" charset="0"/>
                          <a:cs typeface="Times New Roman" pitchFamily="18" charset="0"/>
                        </a:rPr>
                        <a:t> </a:t>
                      </a:r>
                      <a:endParaRPr lang="en-US" sz="2000" b="1">
                        <a:solidFill>
                          <a:schemeClr val="tx1"/>
                        </a:solidFill>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000" b="1" dirty="0">
                          <a:solidFill>
                            <a:schemeClr val="tx1"/>
                          </a:solidFill>
                          <a:effectLst/>
                          <a:latin typeface="Times New Roman" pitchFamily="18" charset="0"/>
                          <a:cs typeface="Times New Roman" pitchFamily="18" charset="0"/>
                        </a:rPr>
                        <a:t> </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922"/>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703302354"/>
              </p:ext>
            </p:extLst>
          </p:nvPr>
        </p:nvGraphicFramePr>
        <p:xfrm>
          <a:off x="304800" y="590550"/>
          <a:ext cx="8686800" cy="2971800"/>
        </p:xfrm>
        <a:graphic>
          <a:graphicData uri="http://schemas.openxmlformats.org/drawingml/2006/table">
            <a:tbl>
              <a:tblPr firstRow="1" firstCol="1" bandRow="1">
                <a:tableStyleId>{66419390-9F85-4C64-B812-83B8214D27CA}</a:tableStyleId>
              </a:tblPr>
              <a:tblGrid>
                <a:gridCol w="965200"/>
                <a:gridCol w="2652156"/>
                <a:gridCol w="1953888"/>
                <a:gridCol w="1557778"/>
                <a:gridCol w="1557778"/>
              </a:tblGrid>
              <a:tr h="1219200">
                <a:tc>
                  <a:txBody>
                    <a:bodyPr/>
                    <a:lstStyle/>
                    <a:p>
                      <a:pPr algn="ctr">
                        <a:lnSpc>
                          <a:spcPct val="115000"/>
                        </a:lnSpc>
                        <a:spcAft>
                          <a:spcPts val="0"/>
                        </a:spcAft>
                      </a:pPr>
                      <a:r>
                        <a:rPr lang="en-US" sz="2000" b="1" dirty="0">
                          <a:solidFill>
                            <a:schemeClr val="tx1"/>
                          </a:solidFill>
                          <a:effectLst/>
                          <a:latin typeface="Times New Roman" pitchFamily="18" charset="0"/>
                          <a:cs typeface="Times New Roman" pitchFamily="18" charset="0"/>
                        </a:rPr>
                        <a:t> </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US" sz="2000" b="1" dirty="0" err="1">
                          <a:solidFill>
                            <a:schemeClr val="tx1"/>
                          </a:solidFill>
                          <a:effectLst/>
                          <a:latin typeface="Times New Roman" pitchFamily="18" charset="0"/>
                          <a:cs typeface="Times New Roman" pitchFamily="18" charset="0"/>
                        </a:rPr>
                        <a:t>Hành</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động</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US" sz="2000" b="1" dirty="0" err="1">
                          <a:solidFill>
                            <a:schemeClr val="tx1"/>
                          </a:solidFill>
                          <a:effectLst/>
                          <a:latin typeface="Times New Roman" pitchFamily="18" charset="0"/>
                          <a:cs typeface="Times New Roman" pitchFamily="18" charset="0"/>
                        </a:rPr>
                        <a:t>Suy</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nghĩ</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về</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thầy</a:t>
                      </a:r>
                      <a:r>
                        <a:rPr lang="en-US" sz="2000" b="1" dirty="0">
                          <a:solidFill>
                            <a:schemeClr val="tx1"/>
                          </a:solidFill>
                          <a:effectLst/>
                          <a:latin typeface="Times New Roman" pitchFamily="18" charset="0"/>
                          <a:cs typeface="Times New Roman" pitchFamily="18" charset="0"/>
                        </a:rPr>
                        <a:t> Ha-men</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US" sz="2000" b="1" dirty="0" err="1">
                          <a:solidFill>
                            <a:schemeClr val="tx1"/>
                          </a:solidFill>
                          <a:effectLst/>
                          <a:latin typeface="Times New Roman" pitchFamily="18" charset="0"/>
                          <a:cs typeface="Times New Roman" pitchFamily="18" charset="0"/>
                        </a:rPr>
                        <a:t>Thái</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độ</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với</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việc</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học</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tiếng</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Pháp</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US" sz="2000" b="1" dirty="0" err="1">
                          <a:solidFill>
                            <a:schemeClr val="tx1"/>
                          </a:solidFill>
                          <a:effectLst/>
                          <a:latin typeface="Times New Roman" pitchFamily="18" charset="0"/>
                          <a:cs typeface="Times New Roman" pitchFamily="18" charset="0"/>
                        </a:rPr>
                        <a:t>Nhận</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xét</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548640">
                <a:tc>
                  <a:txBody>
                    <a:bodyPr/>
                    <a:lstStyle/>
                    <a:p>
                      <a:pPr algn="ctr">
                        <a:lnSpc>
                          <a:spcPct val="115000"/>
                        </a:lnSpc>
                        <a:spcAft>
                          <a:spcPts val="0"/>
                        </a:spcAft>
                      </a:pPr>
                      <a:r>
                        <a:rPr lang="en-US" sz="2000" b="1" dirty="0" err="1">
                          <a:solidFill>
                            <a:schemeClr val="tx1"/>
                          </a:solidFill>
                          <a:effectLst/>
                          <a:latin typeface="Times New Roman" pitchFamily="18" charset="0"/>
                          <a:cs typeface="Times New Roman" pitchFamily="18" charset="0"/>
                        </a:rPr>
                        <a:t>Trước</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buổi</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học</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000" b="0" dirty="0" smtClean="0">
                          <a:effectLst/>
                          <a:latin typeface="Times New Roman" pitchFamily="18" charset="0"/>
                          <a:ea typeface="Calibri"/>
                          <a:cs typeface="Times New Roman" pitchFamily="18" charset="0"/>
                        </a:rPr>
                        <a:t>- </a:t>
                      </a:r>
                      <a:r>
                        <a:rPr lang="en-US" sz="2000" b="0" dirty="0" err="1" smtClean="0">
                          <a:effectLst/>
                          <a:latin typeface="Times New Roman" pitchFamily="18" charset="0"/>
                          <a:ea typeface="Calibri"/>
                          <a:cs typeface="Times New Roman" pitchFamily="18" charset="0"/>
                        </a:rPr>
                        <a:t>Định</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trốn</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học</a:t>
                      </a:r>
                      <a:endParaRPr lang="en-US" sz="2000" b="0" baseline="0" dirty="0" smtClean="0">
                        <a:effectLst/>
                        <a:latin typeface="Times New Roman" pitchFamily="18" charset="0"/>
                        <a:ea typeface="Calibri"/>
                        <a:cs typeface="Times New Roman" pitchFamily="18" charset="0"/>
                      </a:endParaRPr>
                    </a:p>
                    <a:p>
                      <a:pPr algn="just">
                        <a:lnSpc>
                          <a:spcPct val="115000"/>
                        </a:lnSpc>
                        <a:spcAft>
                          <a:spcPts val="0"/>
                        </a:spcAft>
                      </a:pP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Chạy</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nhanh</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tới</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lớp</a:t>
                      </a:r>
                      <a:endParaRPr lang="en-US" sz="2000" b="0" baseline="0" dirty="0" smtClean="0">
                        <a:effectLst/>
                        <a:latin typeface="Times New Roman" pitchFamily="18" charset="0"/>
                        <a:ea typeface="Calibri"/>
                        <a:cs typeface="Times New Roman" pitchFamily="18" charset="0"/>
                      </a:endParaRPr>
                    </a:p>
                    <a:p>
                      <a:pPr algn="just">
                        <a:lnSpc>
                          <a:spcPct val="115000"/>
                        </a:lnSpc>
                        <a:spcAft>
                          <a:spcPts val="0"/>
                        </a:spcAft>
                      </a:pP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Thấy</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nhiều</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người</a:t>
                      </a:r>
                      <a:r>
                        <a:rPr lang="en-US" sz="2000" b="0" baseline="0" dirty="0" smtClean="0">
                          <a:effectLst/>
                          <a:latin typeface="Times New Roman" pitchFamily="18" charset="0"/>
                          <a:ea typeface="Calibri"/>
                          <a:cs typeface="Times New Roman" pitchFamily="18" charset="0"/>
                        </a:rPr>
                        <a:t> ở </a:t>
                      </a:r>
                      <a:r>
                        <a:rPr lang="en-US" sz="2000" b="0" baseline="0" dirty="0" err="1" smtClean="0">
                          <a:effectLst/>
                          <a:latin typeface="Times New Roman" pitchFamily="18" charset="0"/>
                          <a:ea typeface="Calibri"/>
                          <a:cs typeface="Times New Roman" pitchFamily="18" charset="0"/>
                        </a:rPr>
                        <a:t>trụ</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sở</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xã</a:t>
                      </a:r>
                      <a:endParaRPr lang="en-US" sz="2000" b="0" dirty="0" smtClean="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just" defTabSz="914400" rtl="0" eaLnBrk="1" fontAlgn="auto" latinLnBrk="0" hangingPunct="1">
                        <a:lnSpc>
                          <a:spcPct val="115000"/>
                        </a:lnSpc>
                        <a:spcBef>
                          <a:spcPts val="0"/>
                        </a:spcBef>
                        <a:spcAft>
                          <a:spcPts val="0"/>
                        </a:spcAft>
                        <a:buClr>
                          <a:srgbClr val="000000"/>
                        </a:buClr>
                        <a:buSzTx/>
                        <a:buFont typeface="Arial"/>
                        <a:buNone/>
                        <a:tabLst/>
                        <a:defRPr/>
                      </a:pPr>
                      <a:r>
                        <a:rPr lang="en-US" sz="2000" b="0" dirty="0" smtClean="0">
                          <a:effectLst/>
                          <a:latin typeface="Times New Roman" pitchFamily="18" charset="0"/>
                          <a:ea typeface="Calibri"/>
                          <a:cs typeface="Times New Roman" pitchFamily="18" charset="0"/>
                        </a:rPr>
                        <a:t>- </a:t>
                      </a:r>
                      <a:r>
                        <a:rPr lang="en-US" sz="2000" b="0" dirty="0" err="1" smtClean="0">
                          <a:effectLst/>
                          <a:latin typeface="Times New Roman" pitchFamily="18" charset="0"/>
                          <a:ea typeface="Calibri"/>
                          <a:cs typeface="Times New Roman" pitchFamily="18" charset="0"/>
                        </a:rPr>
                        <a:t>Sợ</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thầy</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quở</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trách</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vì</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chưa</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học</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bài</a:t>
                      </a:r>
                      <a:endParaRPr lang="en-US" sz="2000" b="0" dirty="0" smtClean="0">
                        <a:effectLst/>
                        <a:latin typeface="Times New Roman" pitchFamily="18" charset="0"/>
                        <a:ea typeface="Calibri"/>
                        <a:cs typeface="Times New Roman" pitchFamily="18" charset="0"/>
                      </a:endParaRPr>
                    </a:p>
                    <a:p>
                      <a:pPr algn="just">
                        <a:lnSpc>
                          <a:spcPct val="115000"/>
                        </a:lnSpc>
                        <a:spcAft>
                          <a:spcPts val="0"/>
                        </a:spcAft>
                      </a:pPr>
                      <a:endParaRPr lang="en-US" sz="2000" b="1" dirty="0">
                        <a:solidFill>
                          <a:schemeClr val="tx1"/>
                        </a:solidFill>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just" defTabSz="914400" rtl="0" eaLnBrk="1" fontAlgn="auto" latinLnBrk="0" hangingPunct="1">
                        <a:lnSpc>
                          <a:spcPct val="115000"/>
                        </a:lnSpc>
                        <a:spcBef>
                          <a:spcPts val="0"/>
                        </a:spcBef>
                        <a:spcAft>
                          <a:spcPts val="0"/>
                        </a:spcAft>
                        <a:buClr>
                          <a:srgbClr val="000000"/>
                        </a:buClr>
                        <a:buSzTx/>
                        <a:buFont typeface="Arial"/>
                        <a:buNone/>
                        <a:tabLst/>
                        <a:defRPr/>
                      </a:pPr>
                      <a:r>
                        <a:rPr lang="en-US" sz="2000" b="0" dirty="0" smtClean="0">
                          <a:effectLst/>
                          <a:latin typeface="Times New Roman" pitchFamily="18" charset="0"/>
                          <a:ea typeface="Calibri"/>
                          <a:cs typeface="Times New Roman" pitchFamily="18" charset="0"/>
                        </a:rPr>
                        <a:t>- </a:t>
                      </a:r>
                      <a:r>
                        <a:rPr lang="en-US" sz="2000" b="0" dirty="0" err="1" smtClean="0">
                          <a:effectLst/>
                          <a:latin typeface="Times New Roman" pitchFamily="18" charset="0"/>
                          <a:ea typeface="Calibri"/>
                          <a:cs typeface="Times New Roman" pitchFamily="18" charset="0"/>
                        </a:rPr>
                        <a:t>Chán</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học</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thấy</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môn</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học</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không</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hấp</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dẫn</a:t>
                      </a:r>
                      <a:endParaRPr lang="en-US" sz="2000" b="0" dirty="0" smtClean="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just" defTabSz="914400" rtl="0" eaLnBrk="1" fontAlgn="auto" latinLnBrk="0" hangingPunct="1">
                        <a:lnSpc>
                          <a:spcPct val="115000"/>
                        </a:lnSpc>
                        <a:spcBef>
                          <a:spcPts val="0"/>
                        </a:spcBef>
                        <a:spcAft>
                          <a:spcPts val="0"/>
                        </a:spcAft>
                        <a:buClr>
                          <a:srgbClr val="000000"/>
                        </a:buClr>
                        <a:buSzTx/>
                        <a:buFont typeface="Arial"/>
                        <a:buNone/>
                        <a:tabLst/>
                        <a:defRPr/>
                      </a:pPr>
                      <a:r>
                        <a:rPr lang="en-US" sz="2000" b="1" dirty="0">
                          <a:solidFill>
                            <a:schemeClr val="tx1"/>
                          </a:solidFill>
                          <a:effectLst/>
                          <a:latin typeface="Times New Roman" pitchFamily="18" charset="0"/>
                          <a:cs typeface="Times New Roman" pitchFamily="18" charset="0"/>
                        </a:rPr>
                        <a:t> </a:t>
                      </a:r>
                      <a:r>
                        <a:rPr lang="en-US" sz="2000" b="0" dirty="0" smtClean="0">
                          <a:effectLst/>
                          <a:latin typeface="Times New Roman" pitchFamily="18" charset="0"/>
                          <a:ea typeface="Calibri"/>
                          <a:cs typeface="Times New Roman" pitchFamily="18" charset="0"/>
                          <a:sym typeface="Wingdings" pitchFamily="2" charset="2"/>
                        </a:rPr>
                        <a:t></a:t>
                      </a:r>
                      <a:r>
                        <a:rPr lang="en-US" sz="2000" b="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Cậ</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u</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bé</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ham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chơi</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hiếu</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động</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không</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thích</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học</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a:t>
                      </a:r>
                      <a:endParaRPr lang="en-US" sz="2000" b="0" dirty="0" smtClean="0">
                        <a:solidFill>
                          <a:schemeClr val="bg1">
                            <a:lumMod val="75000"/>
                          </a:schemeClr>
                        </a:solidFill>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3177651859"/>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922"/>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591565352"/>
              </p:ext>
            </p:extLst>
          </p:nvPr>
        </p:nvGraphicFramePr>
        <p:xfrm>
          <a:off x="22760" y="237680"/>
          <a:ext cx="9045039" cy="4724400"/>
        </p:xfrm>
        <a:graphic>
          <a:graphicData uri="http://schemas.openxmlformats.org/drawingml/2006/table">
            <a:tbl>
              <a:tblPr firstRow="1" firstCol="1" bandRow="1">
                <a:tableStyleId>{66419390-9F85-4C64-B812-83B8214D27CA}</a:tableStyleId>
              </a:tblPr>
              <a:tblGrid>
                <a:gridCol w="1005004"/>
                <a:gridCol w="1454612"/>
                <a:gridCol w="2300931"/>
                <a:gridCol w="2662472"/>
                <a:gridCol w="1622020"/>
              </a:tblGrid>
              <a:tr h="1219200">
                <a:tc>
                  <a:txBody>
                    <a:bodyPr/>
                    <a:lstStyle/>
                    <a:p>
                      <a:pPr algn="ctr">
                        <a:lnSpc>
                          <a:spcPct val="115000"/>
                        </a:lnSpc>
                        <a:spcAft>
                          <a:spcPts val="0"/>
                        </a:spcAft>
                      </a:pPr>
                      <a:r>
                        <a:rPr lang="en-US" sz="2000" b="1" dirty="0">
                          <a:solidFill>
                            <a:schemeClr val="tx1"/>
                          </a:solidFill>
                          <a:effectLst/>
                          <a:latin typeface="Times New Roman" pitchFamily="18" charset="0"/>
                          <a:cs typeface="Times New Roman" pitchFamily="18" charset="0"/>
                        </a:rPr>
                        <a:t> </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US" sz="2000" b="1" dirty="0" err="1">
                          <a:solidFill>
                            <a:schemeClr val="tx1"/>
                          </a:solidFill>
                          <a:effectLst/>
                          <a:latin typeface="Times New Roman" pitchFamily="18" charset="0"/>
                          <a:cs typeface="Times New Roman" pitchFamily="18" charset="0"/>
                        </a:rPr>
                        <a:t>Hành</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động</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US" sz="2000" b="1" dirty="0" err="1">
                          <a:solidFill>
                            <a:schemeClr val="tx1"/>
                          </a:solidFill>
                          <a:effectLst/>
                          <a:latin typeface="Times New Roman" pitchFamily="18" charset="0"/>
                          <a:cs typeface="Times New Roman" pitchFamily="18" charset="0"/>
                        </a:rPr>
                        <a:t>Suy</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nghĩ</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về</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thầy</a:t>
                      </a:r>
                      <a:r>
                        <a:rPr lang="en-US" sz="2000" b="1" dirty="0">
                          <a:solidFill>
                            <a:schemeClr val="tx1"/>
                          </a:solidFill>
                          <a:effectLst/>
                          <a:latin typeface="Times New Roman" pitchFamily="18" charset="0"/>
                          <a:cs typeface="Times New Roman" pitchFamily="18" charset="0"/>
                        </a:rPr>
                        <a:t> Ha-men</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US" sz="2000" b="1" dirty="0" err="1">
                          <a:solidFill>
                            <a:schemeClr val="tx1"/>
                          </a:solidFill>
                          <a:effectLst/>
                          <a:latin typeface="Times New Roman" pitchFamily="18" charset="0"/>
                          <a:cs typeface="Times New Roman" pitchFamily="18" charset="0"/>
                        </a:rPr>
                        <a:t>Thái</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độ</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với</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việc</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học</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tiếng</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Pháp</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US" sz="2000" b="1" dirty="0" err="1">
                          <a:solidFill>
                            <a:schemeClr val="tx1"/>
                          </a:solidFill>
                          <a:effectLst/>
                          <a:latin typeface="Times New Roman" pitchFamily="18" charset="0"/>
                          <a:cs typeface="Times New Roman" pitchFamily="18" charset="0"/>
                        </a:rPr>
                        <a:t>Nhận</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xét</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548640">
                <a:tc>
                  <a:txBody>
                    <a:bodyPr/>
                    <a:lstStyle/>
                    <a:p>
                      <a:pPr algn="ctr">
                        <a:lnSpc>
                          <a:spcPct val="115000"/>
                        </a:lnSpc>
                        <a:spcAft>
                          <a:spcPts val="0"/>
                        </a:spcAft>
                      </a:pPr>
                      <a:r>
                        <a:rPr lang="en-US" sz="2000" b="1" dirty="0" err="1" smtClean="0">
                          <a:solidFill>
                            <a:schemeClr val="tx1"/>
                          </a:solidFill>
                          <a:effectLst/>
                          <a:latin typeface="Times New Roman" pitchFamily="18" charset="0"/>
                          <a:cs typeface="Times New Roman" pitchFamily="18" charset="0"/>
                        </a:rPr>
                        <a:t>Trong</a:t>
                      </a:r>
                      <a:r>
                        <a:rPr lang="en-US" sz="2000" b="1" dirty="0" smtClean="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buổi</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học</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000" b="0" dirty="0" smtClean="0">
                          <a:effectLst/>
                          <a:latin typeface="Times New Roman" pitchFamily="18" charset="0"/>
                          <a:ea typeface="Calibri"/>
                          <a:cs typeface="Times New Roman" pitchFamily="18" charset="0"/>
                        </a:rPr>
                        <a:t>-</a:t>
                      </a:r>
                      <a:r>
                        <a:rPr lang="en-US" sz="2000" b="0" dirty="0" err="1" smtClean="0">
                          <a:effectLst/>
                          <a:latin typeface="Times New Roman" pitchFamily="18" charset="0"/>
                          <a:ea typeface="Calibri"/>
                          <a:cs typeface="Times New Roman" pitchFamily="18" charset="0"/>
                        </a:rPr>
                        <a:t>Đung</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đưa</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người</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lúng</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túng</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khi</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không</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thuộc</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bài</a:t>
                      </a:r>
                      <a:r>
                        <a:rPr lang="en-US" sz="2000" b="0" baseline="0" dirty="0" smtClean="0">
                          <a:effectLst/>
                          <a:latin typeface="Times New Roman" pitchFamily="18" charset="0"/>
                          <a:ea typeface="Calibri"/>
                          <a:cs typeface="Times New Roman" pitchFamily="18" charset="0"/>
                        </a:rPr>
                        <a:t> </a:t>
                      </a:r>
                      <a:r>
                        <a:rPr lang="en-US" sz="2000" b="0" baseline="0" dirty="0" smtClean="0">
                          <a:effectLst/>
                          <a:latin typeface="Times New Roman" pitchFamily="18" charset="0"/>
                          <a:ea typeface="Calibri"/>
                          <a:cs typeface="Times New Roman" pitchFamily="18" charset="0"/>
                          <a:sym typeface="Wingdings" pitchFamily="2" charset="2"/>
                        </a:rPr>
                        <a:t></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xấu</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hổ</a:t>
                      </a:r>
                      <a:endPar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000" b="0" dirty="0" smtClean="0">
                          <a:solidFill>
                            <a:schemeClr val="tx1"/>
                          </a:solidFill>
                          <a:effectLst/>
                          <a:latin typeface="Times New Roman" pitchFamily="18" charset="0"/>
                          <a:ea typeface="Calibri"/>
                          <a:cs typeface="Times New Roman" pitchFamily="18" charset="0"/>
                        </a:rPr>
                        <a:t>-</a:t>
                      </a:r>
                      <a:r>
                        <a:rPr lang="en-US" sz="2000" b="0" dirty="0" err="1" smtClean="0">
                          <a:solidFill>
                            <a:schemeClr val="tx1"/>
                          </a:solidFill>
                          <a:effectLst/>
                          <a:latin typeface="Times New Roman" pitchFamily="18" charset="0"/>
                          <a:ea typeface="Calibri"/>
                          <a:cs typeface="Times New Roman" pitchFamily="18" charset="0"/>
                        </a:rPr>
                        <a:t>Thầy</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dịu</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sàng</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không</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trách</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mắng</a:t>
                      </a:r>
                      <a:endParaRPr lang="en-US" sz="2000" b="0" baseline="0" dirty="0" smtClean="0">
                        <a:solidFill>
                          <a:schemeClr val="tx1"/>
                        </a:solidFill>
                        <a:effectLst/>
                        <a:latin typeface="Times New Roman" pitchFamily="18" charset="0"/>
                        <a:ea typeface="Calibri"/>
                        <a:cs typeface="Times New Roman" pitchFamily="18" charset="0"/>
                      </a:endParaRPr>
                    </a:p>
                    <a:p>
                      <a:pPr marL="0" indent="0" algn="just">
                        <a:lnSpc>
                          <a:spcPct val="115000"/>
                        </a:lnSpc>
                        <a:spcAft>
                          <a:spcPts val="0"/>
                        </a:spcAft>
                        <a:buFontTx/>
                        <a:buNone/>
                      </a:pP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lặng</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lẽ</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nhìn</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thầy</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hiểu</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sự</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gắn</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bó</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của</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thầy</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với</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ngôi</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trường</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việc</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dạy</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học</a:t>
                      </a:r>
                      <a:endParaRPr lang="en-US" sz="2000" b="0" baseline="0" dirty="0" smtClean="0">
                        <a:solidFill>
                          <a:schemeClr val="tx1"/>
                        </a:solidFill>
                        <a:effectLst/>
                        <a:latin typeface="Times New Roman" pitchFamily="18" charset="0"/>
                        <a:ea typeface="Calibri"/>
                        <a:cs typeface="Times New Roman" pitchFamily="18" charset="0"/>
                      </a:endParaRPr>
                    </a:p>
                    <a:p>
                      <a:pPr marL="0" indent="0" algn="just">
                        <a:lnSpc>
                          <a:spcPct val="115000"/>
                        </a:lnSpc>
                        <a:spcAft>
                          <a:spcPts val="0"/>
                        </a:spcAft>
                        <a:buFontTx/>
                        <a:buNone/>
                      </a:pP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Thấy</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thầy</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tội</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nghiệp</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smtClean="0">
                          <a:solidFill>
                            <a:schemeClr val="tx1"/>
                          </a:solidFill>
                          <a:effectLst/>
                          <a:latin typeface="Times New Roman" pitchFamily="18" charset="0"/>
                          <a:ea typeface="Calibri"/>
                          <a:cs typeface="Times New Roman" pitchFamily="18" charset="0"/>
                          <a:sym typeface="Wingdings" pitchFamily="2" charset="2"/>
                        </a:rPr>
                        <a:t></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yêu</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mến</a:t>
                      </a:r>
                      <a:r>
                        <a:rPr lang="en-US" sz="2000" b="0" baseline="0" dirty="0" smtClean="0">
                          <a:solidFill>
                            <a:schemeClr val="tx1"/>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thương</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thầy</a:t>
                      </a:r>
                      <a:endParaRPr lang="en-US" sz="2000" b="0" dirty="0">
                        <a:solidFill>
                          <a:schemeClr val="bg1">
                            <a:lumMod val="75000"/>
                          </a:schemeClr>
                        </a:solidFill>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lgn="just">
                        <a:lnSpc>
                          <a:spcPct val="115000"/>
                        </a:lnSpc>
                        <a:spcAft>
                          <a:spcPts val="0"/>
                        </a:spcAft>
                        <a:buFontTx/>
                        <a:buNone/>
                      </a:pPr>
                      <a:r>
                        <a:rPr lang="en-US" sz="2000" b="0" dirty="0" smtClean="0">
                          <a:effectLst/>
                          <a:latin typeface="Times New Roman" pitchFamily="18" charset="0"/>
                          <a:ea typeface="Calibri"/>
                          <a:cs typeface="Times New Roman" pitchFamily="18" charset="0"/>
                        </a:rPr>
                        <a:t>- </a:t>
                      </a:r>
                      <a:r>
                        <a:rPr lang="en-US" sz="2000" b="0" dirty="0" err="1" smtClean="0">
                          <a:effectLst/>
                          <a:latin typeface="Times New Roman" pitchFamily="18" charset="0"/>
                          <a:ea typeface="Calibri"/>
                          <a:cs typeface="Times New Roman" pitchFamily="18" charset="0"/>
                        </a:rPr>
                        <a:t>Choáng</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váng</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khi</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biết</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đây</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là</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buổi</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học</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cuối</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cùng</a:t>
                      </a:r>
                      <a:endParaRPr lang="en-US" sz="2000" b="0" baseline="0" dirty="0" smtClean="0">
                        <a:effectLst/>
                        <a:latin typeface="Times New Roman" pitchFamily="18" charset="0"/>
                        <a:ea typeface="Calibri"/>
                        <a:cs typeface="Times New Roman" pitchFamily="18" charset="0"/>
                      </a:endParaRPr>
                    </a:p>
                    <a:p>
                      <a:pPr marL="0" indent="0" algn="just">
                        <a:lnSpc>
                          <a:spcPct val="115000"/>
                        </a:lnSpc>
                        <a:spcAft>
                          <a:spcPts val="0"/>
                        </a:spcAft>
                        <a:buFontTx/>
                        <a:buNone/>
                      </a:pP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Tự</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giận</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mình</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đã</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lười</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học</a:t>
                      </a:r>
                      <a:r>
                        <a:rPr lang="en-US" sz="2000" b="0" baseline="0" dirty="0" smtClean="0">
                          <a:effectLst/>
                          <a:latin typeface="Times New Roman" pitchFamily="18" charset="0"/>
                          <a:ea typeface="Calibri"/>
                          <a:cs typeface="Times New Roman" pitchFamily="18" charset="0"/>
                        </a:rPr>
                        <a:t> </a:t>
                      </a:r>
                      <a:r>
                        <a:rPr lang="en-US" sz="2000" b="0" baseline="0" dirty="0" smtClean="0">
                          <a:effectLst/>
                          <a:latin typeface="Times New Roman" pitchFamily="18" charset="0"/>
                          <a:ea typeface="Calibri"/>
                          <a:cs typeface="Times New Roman" pitchFamily="18" charset="0"/>
                          <a:sym typeface="Wingdings" pitchFamily="2" charset="2"/>
                        </a:rPr>
                        <a:t></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tiếc</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nuối</a:t>
                      </a:r>
                      <a:endPar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endParaRPr>
                    </a:p>
                    <a:p>
                      <a:pPr marL="0" indent="0" algn="just">
                        <a:lnSpc>
                          <a:spcPct val="115000"/>
                        </a:lnSpc>
                        <a:spcAft>
                          <a:spcPts val="0"/>
                        </a:spcAft>
                        <a:buFontTx/>
                        <a:buNone/>
                      </a:pPr>
                      <a:r>
                        <a:rPr lang="en-US" sz="2000" b="0" baseline="0" dirty="0" smtClean="0">
                          <a:effectLst/>
                          <a:latin typeface="Times New Roman" pitchFamily="18" charset="0"/>
                          <a:ea typeface="Calibri"/>
                          <a:cs typeface="Times New Roman" pitchFamily="18" charset="0"/>
                          <a:sym typeface="Wingdings" pitchFamily="2" charset="2"/>
                        </a:rPr>
                        <a:t>- </a:t>
                      </a:r>
                      <a:r>
                        <a:rPr lang="en-US" sz="2000" b="0" baseline="0" dirty="0" err="1" smtClean="0">
                          <a:effectLst/>
                          <a:latin typeface="Times New Roman" pitchFamily="18" charset="0"/>
                          <a:ea typeface="Calibri"/>
                          <a:cs typeface="Times New Roman" pitchFamily="18" charset="0"/>
                          <a:sym typeface="Wingdings" pitchFamily="2" charset="2"/>
                        </a:rPr>
                        <a:t>Coi</a:t>
                      </a:r>
                      <a:r>
                        <a:rPr lang="en-US" sz="2000" b="0" baseline="0" dirty="0" smtClean="0">
                          <a:effectLst/>
                          <a:latin typeface="Times New Roman" pitchFamily="18" charset="0"/>
                          <a:ea typeface="Calibri"/>
                          <a:cs typeface="Times New Roman" pitchFamily="18" charset="0"/>
                          <a:sym typeface="Wingdings" pitchFamily="2" charset="2"/>
                        </a:rPr>
                        <a:t> </a:t>
                      </a:r>
                      <a:r>
                        <a:rPr lang="en-US" sz="2000" b="0" baseline="0" dirty="0" err="1" smtClean="0">
                          <a:effectLst/>
                          <a:latin typeface="Times New Roman" pitchFamily="18" charset="0"/>
                          <a:ea typeface="Calibri"/>
                          <a:cs typeface="Times New Roman" pitchFamily="18" charset="0"/>
                          <a:sym typeface="Wingdings" pitchFamily="2" charset="2"/>
                        </a:rPr>
                        <a:t>sách</a:t>
                      </a:r>
                      <a:r>
                        <a:rPr lang="en-US" sz="2000" b="0" baseline="0" dirty="0" smtClean="0">
                          <a:effectLst/>
                          <a:latin typeface="Times New Roman" pitchFamily="18" charset="0"/>
                          <a:ea typeface="Calibri"/>
                          <a:cs typeface="Times New Roman" pitchFamily="18" charset="0"/>
                          <a:sym typeface="Wingdings" pitchFamily="2" charset="2"/>
                        </a:rPr>
                        <a:t> </a:t>
                      </a:r>
                      <a:r>
                        <a:rPr lang="en-US" sz="2000" b="0" baseline="0" dirty="0" err="1" smtClean="0">
                          <a:effectLst/>
                          <a:latin typeface="Times New Roman" pitchFamily="18" charset="0"/>
                          <a:ea typeface="Calibri"/>
                          <a:cs typeface="Times New Roman" pitchFamily="18" charset="0"/>
                          <a:sym typeface="Wingdings" pitchFamily="2" charset="2"/>
                        </a:rPr>
                        <a:t>như</a:t>
                      </a:r>
                      <a:r>
                        <a:rPr lang="en-US" sz="2000" b="0" baseline="0" dirty="0" smtClean="0">
                          <a:effectLst/>
                          <a:latin typeface="Times New Roman" pitchFamily="18" charset="0"/>
                          <a:ea typeface="Calibri"/>
                          <a:cs typeface="Times New Roman" pitchFamily="18" charset="0"/>
                          <a:sym typeface="Wingdings" pitchFamily="2" charset="2"/>
                        </a:rPr>
                        <a:t> </a:t>
                      </a:r>
                      <a:r>
                        <a:rPr lang="en-US" sz="2000" b="0" baseline="0" dirty="0" err="1" smtClean="0">
                          <a:effectLst/>
                          <a:latin typeface="Times New Roman" pitchFamily="18" charset="0"/>
                          <a:ea typeface="Calibri"/>
                          <a:cs typeface="Times New Roman" pitchFamily="18" charset="0"/>
                          <a:sym typeface="Wingdings" pitchFamily="2" charset="2"/>
                        </a:rPr>
                        <a:t>người</a:t>
                      </a:r>
                      <a:r>
                        <a:rPr lang="en-US" sz="2000" b="0" baseline="0" dirty="0" smtClean="0">
                          <a:effectLst/>
                          <a:latin typeface="Times New Roman" pitchFamily="18" charset="0"/>
                          <a:ea typeface="Calibri"/>
                          <a:cs typeface="Times New Roman" pitchFamily="18" charset="0"/>
                          <a:sym typeface="Wingdings" pitchFamily="2" charset="2"/>
                        </a:rPr>
                        <a:t> </a:t>
                      </a:r>
                      <a:r>
                        <a:rPr lang="en-US" sz="2000" b="0" baseline="0" dirty="0" err="1" smtClean="0">
                          <a:effectLst/>
                          <a:latin typeface="Times New Roman" pitchFamily="18" charset="0"/>
                          <a:ea typeface="Calibri"/>
                          <a:cs typeface="Times New Roman" pitchFamily="18" charset="0"/>
                          <a:sym typeface="Wingdings" pitchFamily="2" charset="2"/>
                        </a:rPr>
                        <a:t>bạn</a:t>
                      </a:r>
                      <a:r>
                        <a:rPr lang="en-US" sz="2000" b="0" baseline="0" dirty="0" smtClean="0">
                          <a:effectLst/>
                          <a:latin typeface="Times New Roman" pitchFamily="18" charset="0"/>
                          <a:ea typeface="Calibri"/>
                          <a:cs typeface="Times New Roman" pitchFamily="18" charset="0"/>
                          <a:sym typeface="Wingdings" pitchFamily="2" charset="2"/>
                        </a:rPr>
                        <a:t> </a:t>
                      </a:r>
                      <a:r>
                        <a:rPr lang="en-US" sz="2000" b="0" baseline="0" dirty="0" err="1" smtClean="0">
                          <a:effectLst/>
                          <a:latin typeface="Times New Roman" pitchFamily="18" charset="0"/>
                          <a:ea typeface="Calibri"/>
                          <a:cs typeface="Times New Roman" pitchFamily="18" charset="0"/>
                          <a:sym typeface="Wingdings" pitchFamily="2" charset="2"/>
                        </a:rPr>
                        <a:t>cố</a:t>
                      </a:r>
                      <a:r>
                        <a:rPr lang="en-US" sz="2000" b="0" baseline="0" dirty="0" smtClean="0">
                          <a:effectLst/>
                          <a:latin typeface="Times New Roman" pitchFamily="18" charset="0"/>
                          <a:ea typeface="Calibri"/>
                          <a:cs typeface="Times New Roman" pitchFamily="18" charset="0"/>
                          <a:sym typeface="Wingdings" pitchFamily="2" charset="2"/>
                        </a:rPr>
                        <a:t> tri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đau</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lòng</a:t>
                      </a:r>
                      <a:endPar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endParaRPr>
                    </a:p>
                    <a:p>
                      <a:pPr marL="0" indent="0" algn="just">
                        <a:lnSpc>
                          <a:spcPct val="115000"/>
                        </a:lnSpc>
                        <a:spcAft>
                          <a:spcPts val="0"/>
                        </a:spcAft>
                        <a:buFontTx/>
                        <a:buNone/>
                      </a:pPr>
                      <a:r>
                        <a:rPr lang="en-US" sz="2000" b="0" baseline="0" dirty="0" smtClean="0">
                          <a:effectLst/>
                          <a:latin typeface="Times New Roman" pitchFamily="18" charset="0"/>
                          <a:ea typeface="Calibri"/>
                          <a:cs typeface="Times New Roman" pitchFamily="18" charset="0"/>
                          <a:sym typeface="Wingdings" pitchFamily="2" charset="2"/>
                        </a:rPr>
                        <a:t>- </a:t>
                      </a:r>
                      <a:r>
                        <a:rPr lang="en-US" sz="2000" b="0" baseline="0" dirty="0" err="1" smtClean="0">
                          <a:effectLst/>
                          <a:latin typeface="Times New Roman" pitchFamily="18" charset="0"/>
                          <a:ea typeface="Calibri"/>
                          <a:cs typeface="Times New Roman" pitchFamily="18" charset="0"/>
                          <a:sym typeface="Wingdings" pitchFamily="2" charset="2"/>
                        </a:rPr>
                        <a:t>Hiểu</a:t>
                      </a:r>
                      <a:r>
                        <a:rPr lang="en-US" sz="2000" b="0" baseline="0" dirty="0" smtClean="0">
                          <a:effectLst/>
                          <a:latin typeface="Times New Roman" pitchFamily="18" charset="0"/>
                          <a:ea typeface="Calibri"/>
                          <a:cs typeface="Times New Roman" pitchFamily="18" charset="0"/>
                          <a:sym typeface="Wingdings" pitchFamily="2" charset="2"/>
                        </a:rPr>
                        <a:t> </a:t>
                      </a:r>
                      <a:r>
                        <a:rPr lang="en-US" sz="2000" b="0" baseline="0" dirty="0" err="1" smtClean="0">
                          <a:effectLst/>
                          <a:latin typeface="Times New Roman" pitchFamily="18" charset="0"/>
                          <a:ea typeface="Calibri"/>
                          <a:cs typeface="Times New Roman" pitchFamily="18" charset="0"/>
                          <a:sym typeface="Wingdings" pitchFamily="2" charset="2"/>
                        </a:rPr>
                        <a:t>bài</a:t>
                      </a:r>
                      <a:r>
                        <a:rPr lang="en-US" sz="2000" b="0" baseline="0" dirty="0" smtClean="0">
                          <a:effectLst/>
                          <a:latin typeface="Times New Roman" pitchFamily="18" charset="0"/>
                          <a:ea typeface="Calibri"/>
                          <a:cs typeface="Times New Roman" pitchFamily="18" charset="0"/>
                          <a:sym typeface="Wingdings" pitchFamily="2" charset="2"/>
                        </a:rPr>
                        <a:t> </a:t>
                      </a:r>
                      <a:r>
                        <a:rPr lang="en-US" sz="2000" b="0" baseline="0" dirty="0" err="1" smtClean="0">
                          <a:effectLst/>
                          <a:latin typeface="Times New Roman" pitchFamily="18" charset="0"/>
                          <a:ea typeface="Calibri"/>
                          <a:cs typeface="Times New Roman" pitchFamily="18" charset="0"/>
                          <a:sym typeface="Wingdings" pitchFamily="2" charset="2"/>
                        </a:rPr>
                        <a:t>và</a:t>
                      </a:r>
                      <a:r>
                        <a:rPr lang="en-US" sz="2000" b="0" baseline="0" dirty="0" smtClean="0">
                          <a:effectLst/>
                          <a:latin typeface="Times New Roman" pitchFamily="18" charset="0"/>
                          <a:ea typeface="Calibri"/>
                          <a:cs typeface="Times New Roman" pitchFamily="18" charset="0"/>
                          <a:sym typeface="Wingdings" pitchFamily="2" charset="2"/>
                        </a:rPr>
                        <a:t> </a:t>
                      </a:r>
                      <a:r>
                        <a:rPr lang="en-US" sz="2000" b="0" baseline="0" dirty="0" err="1" smtClean="0">
                          <a:effectLst/>
                          <a:latin typeface="Times New Roman" pitchFamily="18" charset="0"/>
                          <a:ea typeface="Calibri"/>
                          <a:cs typeface="Times New Roman" pitchFamily="18" charset="0"/>
                          <a:sym typeface="Wingdings" pitchFamily="2" charset="2"/>
                        </a:rPr>
                        <a:t>tập</a:t>
                      </a:r>
                      <a:r>
                        <a:rPr lang="en-US" sz="2000" b="0" baseline="0" dirty="0" smtClean="0">
                          <a:effectLst/>
                          <a:latin typeface="Times New Roman" pitchFamily="18" charset="0"/>
                          <a:ea typeface="Calibri"/>
                          <a:cs typeface="Times New Roman" pitchFamily="18" charset="0"/>
                          <a:sym typeface="Wingdings" pitchFamily="2" charset="2"/>
                        </a:rPr>
                        <a:t> </a:t>
                      </a:r>
                      <a:r>
                        <a:rPr lang="en-US" sz="2000" b="0" baseline="0" dirty="0" err="1" smtClean="0">
                          <a:effectLst/>
                          <a:latin typeface="Times New Roman" pitchFamily="18" charset="0"/>
                          <a:ea typeface="Calibri"/>
                          <a:cs typeface="Times New Roman" pitchFamily="18" charset="0"/>
                          <a:sym typeface="Wingdings" pitchFamily="2" charset="2"/>
                        </a:rPr>
                        <a:t>trung</a:t>
                      </a:r>
                      <a:r>
                        <a:rPr lang="en-US" sz="2000" b="0" baseline="0" dirty="0" smtClean="0">
                          <a:effectLst/>
                          <a:latin typeface="Times New Roman" pitchFamily="18" charset="0"/>
                          <a:ea typeface="Calibri"/>
                          <a:cs typeface="Times New Roman" pitchFamily="18" charset="0"/>
                          <a:sym typeface="Wingdings" pitchFamily="2" charset="2"/>
                        </a:rPr>
                        <a:t> </a:t>
                      </a:r>
                      <a:r>
                        <a:rPr lang="en-US" sz="2000" b="0" baseline="0" dirty="0" err="1" smtClean="0">
                          <a:effectLst/>
                          <a:latin typeface="Times New Roman" pitchFamily="18" charset="0"/>
                          <a:ea typeface="Calibri"/>
                          <a:cs typeface="Times New Roman" pitchFamily="18" charset="0"/>
                          <a:sym typeface="Wingdings" pitchFamily="2" charset="2"/>
                        </a:rPr>
                        <a:t>nghe</a:t>
                      </a:r>
                      <a:r>
                        <a:rPr lang="en-US" sz="2000" b="0" baseline="0" dirty="0" smtClean="0">
                          <a:effectLst/>
                          <a:latin typeface="Times New Roman" pitchFamily="18" charset="0"/>
                          <a:ea typeface="Calibri"/>
                          <a:cs typeface="Times New Roman" pitchFamily="18" charset="0"/>
                          <a:sym typeface="Wingdings" pitchFamily="2" charset="2"/>
                        </a:rPr>
                        <a:t> </a:t>
                      </a:r>
                      <a:r>
                        <a:rPr lang="en-US" sz="2000" b="0" baseline="0" dirty="0" err="1" smtClean="0">
                          <a:effectLst/>
                          <a:latin typeface="Times New Roman" pitchFamily="18" charset="0"/>
                          <a:ea typeface="Calibri"/>
                          <a:cs typeface="Times New Roman" pitchFamily="18" charset="0"/>
                          <a:sym typeface="Wingdings" pitchFamily="2" charset="2"/>
                        </a:rPr>
                        <a:t>thầy</a:t>
                      </a:r>
                      <a:r>
                        <a:rPr lang="en-US" sz="2000" b="0" baseline="0" dirty="0" smtClean="0">
                          <a:effectLst/>
                          <a:latin typeface="Times New Roman" pitchFamily="18" charset="0"/>
                          <a:ea typeface="Calibri"/>
                          <a:cs typeface="Times New Roman" pitchFamily="18" charset="0"/>
                          <a:sym typeface="Wingdings" pitchFamily="2" charset="2"/>
                        </a:rPr>
                        <a:t> </a:t>
                      </a:r>
                      <a:r>
                        <a:rPr lang="en-US" sz="2000" b="0" baseline="0" dirty="0" err="1" smtClean="0">
                          <a:effectLst/>
                          <a:latin typeface="Times New Roman" pitchFamily="18" charset="0"/>
                          <a:ea typeface="Calibri"/>
                          <a:cs typeface="Times New Roman" pitchFamily="18" charset="0"/>
                          <a:sym typeface="Wingdings" pitchFamily="2" charset="2"/>
                        </a:rPr>
                        <a:t>giảng</a:t>
                      </a:r>
                      <a:r>
                        <a:rPr lang="en-US" sz="2000" b="0" baseline="0" dirty="0" smtClean="0">
                          <a:effectLst/>
                          <a:latin typeface="Times New Roman" pitchFamily="18" charset="0"/>
                          <a:ea typeface="Calibri"/>
                          <a:cs typeface="Times New Roman" pitchFamily="18" charset="0"/>
                          <a:sym typeface="Wingdings" pitchFamily="2" charset="2"/>
                        </a:rPr>
                        <a:t>  </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say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sưa</a:t>
                      </a:r>
                      <a:endParaRPr lang="en-US" sz="2000" b="0" dirty="0">
                        <a:solidFill>
                          <a:schemeClr val="bg1">
                            <a:lumMod val="75000"/>
                          </a:schemeClr>
                        </a:solidFill>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just" defTabSz="914400" rtl="0" eaLnBrk="1" fontAlgn="auto" latinLnBrk="0" hangingPunct="1">
                        <a:lnSpc>
                          <a:spcPct val="115000"/>
                        </a:lnSpc>
                        <a:spcBef>
                          <a:spcPts val="0"/>
                        </a:spcBef>
                        <a:spcAft>
                          <a:spcPts val="0"/>
                        </a:spcAft>
                        <a:buClr>
                          <a:srgbClr val="000000"/>
                        </a:buClr>
                        <a:buSzTx/>
                        <a:buFont typeface="Arial"/>
                        <a:buNone/>
                        <a:tabLst/>
                        <a:defRPr/>
                      </a:pPr>
                      <a:r>
                        <a:rPr lang="en-US" sz="2000" b="1" dirty="0">
                          <a:solidFill>
                            <a:schemeClr val="tx1"/>
                          </a:solidFill>
                          <a:effectLst/>
                          <a:latin typeface="Times New Roman" pitchFamily="18" charset="0"/>
                          <a:cs typeface="Times New Roman" pitchFamily="18" charset="0"/>
                        </a:rPr>
                        <a:t> </a:t>
                      </a:r>
                      <a:r>
                        <a:rPr lang="en-US" sz="2000" b="1" dirty="0" smtClean="0">
                          <a:solidFill>
                            <a:schemeClr val="tx1"/>
                          </a:solidFill>
                          <a:effectLst/>
                          <a:latin typeface="Times New Roman" pitchFamily="18" charset="0"/>
                          <a:cs typeface="Times New Roman" pitchFamily="18" charset="0"/>
                          <a:sym typeface="Wingdings" pitchFamily="2" charset="2"/>
                        </a:rPr>
                        <a:t> </a:t>
                      </a:r>
                      <a:r>
                        <a:rPr lang="en-US" sz="2000" b="1" i="1" dirty="0" err="1" smtClean="0">
                          <a:solidFill>
                            <a:schemeClr val="bg1">
                              <a:lumMod val="75000"/>
                            </a:schemeClr>
                          </a:solidFill>
                          <a:effectLst/>
                          <a:latin typeface="Times New Roman" pitchFamily="18" charset="0"/>
                          <a:cs typeface="Times New Roman" pitchFamily="18" charset="0"/>
                        </a:rPr>
                        <a:t>Trở</a:t>
                      </a:r>
                      <a:r>
                        <a:rPr lang="en-US" sz="2000" b="1" i="1" baseline="0" dirty="0" smtClean="0">
                          <a:solidFill>
                            <a:schemeClr val="bg1">
                              <a:lumMod val="75000"/>
                            </a:schemeClr>
                          </a:solidFill>
                          <a:effectLst/>
                          <a:latin typeface="Times New Roman" pitchFamily="18" charset="0"/>
                          <a:cs typeface="Times New Roman" pitchFamily="18" charset="0"/>
                        </a:rPr>
                        <a:t> </a:t>
                      </a:r>
                      <a:r>
                        <a:rPr lang="en-US" sz="2000" b="1" i="1" baseline="0" dirty="0" err="1" smtClean="0">
                          <a:solidFill>
                            <a:schemeClr val="bg1">
                              <a:lumMod val="75000"/>
                            </a:schemeClr>
                          </a:solidFill>
                          <a:effectLst/>
                          <a:latin typeface="Times New Roman" pitchFamily="18" charset="0"/>
                          <a:cs typeface="Times New Roman" pitchFamily="18" charset="0"/>
                        </a:rPr>
                        <a:t>thành</a:t>
                      </a:r>
                      <a:r>
                        <a:rPr lang="en-US" sz="2000" b="1" i="1" baseline="0" dirty="0" smtClean="0">
                          <a:solidFill>
                            <a:schemeClr val="bg1">
                              <a:lumMod val="75000"/>
                            </a:schemeClr>
                          </a:solidFill>
                          <a:effectLst/>
                          <a:latin typeface="Times New Roman" pitchFamily="18" charset="0"/>
                          <a:cs typeface="Times New Roman" pitchFamily="18" charset="0"/>
                        </a:rPr>
                        <a:t> </a:t>
                      </a:r>
                      <a:r>
                        <a:rPr lang="en-US" sz="2000" b="1" i="1" baseline="0" dirty="0" err="1" smtClean="0">
                          <a:solidFill>
                            <a:schemeClr val="bg1">
                              <a:lumMod val="75000"/>
                            </a:schemeClr>
                          </a:solidFill>
                          <a:effectLst/>
                          <a:latin typeface="Times New Roman" pitchFamily="18" charset="0"/>
                          <a:cs typeface="Times New Roman" pitchFamily="18" charset="0"/>
                        </a:rPr>
                        <a:t>học</a:t>
                      </a:r>
                      <a:r>
                        <a:rPr lang="en-US" sz="2000" b="1" i="1" baseline="0" dirty="0" smtClean="0">
                          <a:solidFill>
                            <a:schemeClr val="bg1">
                              <a:lumMod val="75000"/>
                            </a:schemeClr>
                          </a:solidFill>
                          <a:effectLst/>
                          <a:latin typeface="Times New Roman" pitchFamily="18" charset="0"/>
                          <a:cs typeface="Times New Roman" pitchFamily="18" charset="0"/>
                        </a:rPr>
                        <a:t> </a:t>
                      </a:r>
                      <a:r>
                        <a:rPr lang="en-US" sz="2000" b="1" i="1" baseline="0" dirty="0" err="1" smtClean="0">
                          <a:solidFill>
                            <a:schemeClr val="bg1">
                              <a:lumMod val="75000"/>
                            </a:schemeClr>
                          </a:solidFill>
                          <a:effectLst/>
                          <a:latin typeface="Times New Roman" pitchFamily="18" charset="0"/>
                          <a:cs typeface="Times New Roman" pitchFamily="18" charset="0"/>
                        </a:rPr>
                        <a:t>trò</a:t>
                      </a:r>
                      <a:r>
                        <a:rPr lang="en-US" sz="2000" b="1" i="1" baseline="0" dirty="0" smtClean="0">
                          <a:solidFill>
                            <a:schemeClr val="bg1">
                              <a:lumMod val="75000"/>
                            </a:schemeClr>
                          </a:solidFill>
                          <a:effectLst/>
                          <a:latin typeface="Times New Roman" pitchFamily="18" charset="0"/>
                          <a:cs typeface="Times New Roman" pitchFamily="18" charset="0"/>
                        </a:rPr>
                        <a:t> ham </a:t>
                      </a:r>
                      <a:r>
                        <a:rPr lang="en-US" sz="2000" b="1" i="1" baseline="0" dirty="0" err="1" smtClean="0">
                          <a:solidFill>
                            <a:schemeClr val="bg1">
                              <a:lumMod val="75000"/>
                            </a:schemeClr>
                          </a:solidFill>
                          <a:effectLst/>
                          <a:latin typeface="Times New Roman" pitchFamily="18" charset="0"/>
                          <a:cs typeface="Times New Roman" pitchFamily="18" charset="0"/>
                        </a:rPr>
                        <a:t>học</a:t>
                      </a:r>
                      <a:r>
                        <a:rPr lang="en-US" sz="2000" b="1" i="1" baseline="0" dirty="0" smtClean="0">
                          <a:solidFill>
                            <a:schemeClr val="bg1">
                              <a:lumMod val="75000"/>
                            </a:schemeClr>
                          </a:solidFill>
                          <a:effectLst/>
                          <a:latin typeface="Times New Roman" pitchFamily="18" charset="0"/>
                          <a:cs typeface="Times New Roman" pitchFamily="18" charset="0"/>
                        </a:rPr>
                        <a:t>, </a:t>
                      </a:r>
                      <a:r>
                        <a:rPr lang="en-US" sz="2000" b="1" i="1" baseline="0" dirty="0" err="1" smtClean="0">
                          <a:solidFill>
                            <a:schemeClr val="bg1">
                              <a:lumMod val="75000"/>
                            </a:schemeClr>
                          </a:solidFill>
                          <a:effectLst/>
                          <a:latin typeface="Times New Roman" pitchFamily="18" charset="0"/>
                          <a:cs typeface="Times New Roman" pitchFamily="18" charset="0"/>
                        </a:rPr>
                        <a:t>trân</a:t>
                      </a:r>
                      <a:r>
                        <a:rPr lang="en-US" sz="2000" b="1" i="1" baseline="0" dirty="0" smtClean="0">
                          <a:solidFill>
                            <a:schemeClr val="bg1">
                              <a:lumMod val="75000"/>
                            </a:schemeClr>
                          </a:solidFill>
                          <a:effectLst/>
                          <a:latin typeface="Times New Roman" pitchFamily="18" charset="0"/>
                          <a:cs typeface="Times New Roman" pitchFamily="18" charset="0"/>
                        </a:rPr>
                        <a:t> </a:t>
                      </a:r>
                      <a:r>
                        <a:rPr lang="en-US" sz="2000" b="1" i="1" baseline="0" dirty="0" err="1" smtClean="0">
                          <a:solidFill>
                            <a:schemeClr val="bg1">
                              <a:lumMod val="75000"/>
                            </a:schemeClr>
                          </a:solidFill>
                          <a:effectLst/>
                          <a:latin typeface="Times New Roman" pitchFamily="18" charset="0"/>
                          <a:cs typeface="Times New Roman" pitchFamily="18" charset="0"/>
                        </a:rPr>
                        <a:t>trọng</a:t>
                      </a:r>
                      <a:r>
                        <a:rPr lang="en-US" sz="2000" b="1" i="1" baseline="0" dirty="0" smtClean="0">
                          <a:solidFill>
                            <a:schemeClr val="bg1">
                              <a:lumMod val="75000"/>
                            </a:schemeClr>
                          </a:solidFill>
                          <a:effectLst/>
                          <a:latin typeface="Times New Roman" pitchFamily="18" charset="0"/>
                          <a:cs typeface="Times New Roman" pitchFamily="18" charset="0"/>
                        </a:rPr>
                        <a:t> </a:t>
                      </a:r>
                      <a:r>
                        <a:rPr lang="en-US" sz="2000" b="1" i="1" baseline="0" dirty="0" err="1" smtClean="0">
                          <a:solidFill>
                            <a:schemeClr val="bg1">
                              <a:lumMod val="75000"/>
                            </a:schemeClr>
                          </a:solidFill>
                          <a:effectLst/>
                          <a:latin typeface="Times New Roman" pitchFamily="18" charset="0"/>
                          <a:cs typeface="Times New Roman" pitchFamily="18" charset="0"/>
                        </a:rPr>
                        <a:t>và</a:t>
                      </a:r>
                      <a:r>
                        <a:rPr lang="en-US" sz="2000" b="1" i="1" baseline="0" dirty="0" smtClean="0">
                          <a:solidFill>
                            <a:schemeClr val="bg1">
                              <a:lumMod val="75000"/>
                            </a:schemeClr>
                          </a:solidFill>
                          <a:effectLst/>
                          <a:latin typeface="Times New Roman" pitchFamily="18" charset="0"/>
                          <a:cs typeface="Times New Roman" pitchFamily="18" charset="0"/>
                        </a:rPr>
                        <a:t> </a:t>
                      </a:r>
                      <a:r>
                        <a:rPr lang="en-US" sz="2000" b="1" i="1" baseline="0" dirty="0" err="1" smtClean="0">
                          <a:solidFill>
                            <a:schemeClr val="bg1">
                              <a:lumMod val="75000"/>
                            </a:schemeClr>
                          </a:solidFill>
                          <a:effectLst/>
                          <a:latin typeface="Times New Roman" pitchFamily="18" charset="0"/>
                          <a:cs typeface="Times New Roman" pitchFamily="18" charset="0"/>
                        </a:rPr>
                        <a:t>yêu</a:t>
                      </a:r>
                      <a:r>
                        <a:rPr lang="en-US" sz="2000" b="1" i="1" baseline="0" dirty="0" smtClean="0">
                          <a:solidFill>
                            <a:schemeClr val="bg1">
                              <a:lumMod val="75000"/>
                            </a:schemeClr>
                          </a:solidFill>
                          <a:effectLst/>
                          <a:latin typeface="Times New Roman" pitchFamily="18" charset="0"/>
                          <a:cs typeface="Times New Roman" pitchFamily="18" charset="0"/>
                        </a:rPr>
                        <a:t> </a:t>
                      </a:r>
                      <a:r>
                        <a:rPr lang="en-US" sz="2000" b="1" i="1" baseline="0" dirty="0" err="1" smtClean="0">
                          <a:solidFill>
                            <a:schemeClr val="bg1">
                              <a:lumMod val="75000"/>
                            </a:schemeClr>
                          </a:solidFill>
                          <a:effectLst/>
                          <a:latin typeface="Times New Roman" pitchFamily="18" charset="0"/>
                          <a:cs typeface="Times New Roman" pitchFamily="18" charset="0"/>
                        </a:rPr>
                        <a:t>tiếng</a:t>
                      </a:r>
                      <a:r>
                        <a:rPr lang="en-US" sz="2000" b="1" i="1" baseline="0" dirty="0" smtClean="0">
                          <a:solidFill>
                            <a:schemeClr val="bg1">
                              <a:lumMod val="75000"/>
                            </a:schemeClr>
                          </a:solidFill>
                          <a:effectLst/>
                          <a:latin typeface="Times New Roman" pitchFamily="18" charset="0"/>
                          <a:cs typeface="Times New Roman" pitchFamily="18" charset="0"/>
                        </a:rPr>
                        <a:t> </a:t>
                      </a:r>
                      <a:r>
                        <a:rPr lang="en-US" sz="2000" b="1" i="1" baseline="0" dirty="0" err="1" smtClean="0">
                          <a:solidFill>
                            <a:schemeClr val="bg1">
                              <a:lumMod val="75000"/>
                            </a:schemeClr>
                          </a:solidFill>
                          <a:effectLst/>
                          <a:latin typeface="Times New Roman" pitchFamily="18" charset="0"/>
                          <a:cs typeface="Times New Roman" pitchFamily="18" charset="0"/>
                        </a:rPr>
                        <a:t>Pháp</a:t>
                      </a:r>
                      <a:r>
                        <a:rPr lang="en-US" sz="2000" b="1" i="1" baseline="0" dirty="0" smtClean="0">
                          <a:solidFill>
                            <a:schemeClr val="bg1">
                              <a:lumMod val="75000"/>
                            </a:schemeClr>
                          </a:solidFill>
                          <a:effectLst/>
                          <a:latin typeface="Times New Roman" pitchFamily="18" charset="0"/>
                          <a:cs typeface="Times New Roman" pitchFamily="18" charset="0"/>
                        </a:rPr>
                        <a:t>.</a:t>
                      </a:r>
                      <a:endParaRPr lang="en-US" sz="2000" b="0" i="1" dirty="0" smtClean="0">
                        <a:solidFill>
                          <a:schemeClr val="bg1">
                            <a:lumMod val="75000"/>
                          </a:schemeClr>
                        </a:solidFill>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226115236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302"/>
        <p:cNvGrpSpPr/>
        <p:nvPr/>
      </p:nvGrpSpPr>
      <p:grpSpPr>
        <a:xfrm>
          <a:off x="0" y="0"/>
          <a:ext cx="0" cy="0"/>
          <a:chOff x="0" y="0"/>
          <a:chExt cx="0" cy="0"/>
        </a:xfrm>
      </p:grpSpPr>
      <p:sp>
        <p:nvSpPr>
          <p:cNvPr id="303" name="Google Shape;303;p24"/>
          <p:cNvSpPr txBox="1">
            <a:spLocks noGrp="1"/>
          </p:cNvSpPr>
          <p:nvPr>
            <p:ph type="ctrTitle"/>
          </p:nvPr>
        </p:nvSpPr>
        <p:spPr>
          <a:xfrm>
            <a:off x="750656" y="57150"/>
            <a:ext cx="8393343" cy="220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4400" b="1" dirty="0" smtClean="0">
                <a:solidFill>
                  <a:schemeClr val="dk1"/>
                </a:solidFill>
                <a:latin typeface="Mistral" pitchFamily="66" charset="0"/>
              </a:rPr>
              <a:t>B</a:t>
            </a:r>
            <a:r>
              <a:rPr lang="en" sz="4400" b="1" dirty="0" smtClean="0">
                <a:solidFill>
                  <a:schemeClr val="dk1"/>
                </a:solidFill>
                <a:latin typeface="Mistral" pitchFamily="66" charset="0"/>
              </a:rPr>
              <a:t>ài 1</a:t>
            </a:r>
            <a:r>
              <a:rPr lang="en" sz="4400" dirty="0" smtClean="0">
                <a:solidFill>
                  <a:schemeClr val="dk1"/>
                </a:solidFill>
                <a:latin typeface="Mistral" pitchFamily="66" charset="0"/>
              </a:rPr>
              <a:t>: (tiếp theo)</a:t>
            </a:r>
            <a:br>
              <a:rPr lang="en" sz="4400" dirty="0" smtClean="0">
                <a:solidFill>
                  <a:schemeClr val="dk1"/>
                </a:solidFill>
                <a:latin typeface="Mistral" pitchFamily="66" charset="0"/>
              </a:rPr>
            </a:br>
            <a:r>
              <a:rPr lang="en" sz="4400" u="sng" dirty="0" smtClean="0">
                <a:solidFill>
                  <a:schemeClr val="dk1"/>
                </a:solidFill>
                <a:latin typeface="Mistral" pitchFamily="66" charset="0"/>
              </a:rPr>
              <a:t>Tiết 8,9</a:t>
            </a:r>
            <a:r>
              <a:rPr lang="en" sz="4400" dirty="0" smtClean="0">
                <a:solidFill>
                  <a:schemeClr val="dk1"/>
                </a:solidFill>
                <a:latin typeface="Mistral" pitchFamily="66" charset="0"/>
              </a:rPr>
              <a:t>: Đọc hiểu văn bản</a:t>
            </a:r>
            <a:br>
              <a:rPr lang="en" sz="4400" dirty="0" smtClean="0">
                <a:solidFill>
                  <a:schemeClr val="dk1"/>
                </a:solidFill>
                <a:latin typeface="Mistral" pitchFamily="66" charset="0"/>
              </a:rPr>
            </a:br>
            <a:r>
              <a:rPr lang="en" sz="4400" b="1" dirty="0" smtClean="0">
                <a:solidFill>
                  <a:srgbClr val="FF0000"/>
                </a:solidFill>
                <a:latin typeface="Mistral" pitchFamily="66" charset="0"/>
              </a:rPr>
              <a:t>BUỔI HỌC CUỐI CÙNG</a:t>
            </a:r>
            <a:br>
              <a:rPr lang="en" sz="4400" b="1" dirty="0" smtClean="0">
                <a:solidFill>
                  <a:srgbClr val="FF0000"/>
                </a:solidFill>
                <a:latin typeface="Mistral" pitchFamily="66" charset="0"/>
              </a:rPr>
            </a:br>
            <a:r>
              <a:rPr lang="en" sz="4400" dirty="0" smtClean="0">
                <a:solidFill>
                  <a:schemeClr val="dk1"/>
                </a:solidFill>
                <a:latin typeface="Mistral" pitchFamily="66" charset="0"/>
              </a:rPr>
              <a:t>                         An-phông-xơ Đô-đê</a:t>
            </a:r>
            <a:br>
              <a:rPr lang="en" sz="4400" dirty="0" smtClean="0">
                <a:solidFill>
                  <a:schemeClr val="dk1"/>
                </a:solidFill>
                <a:latin typeface="Mistral" pitchFamily="66" charset="0"/>
              </a:rPr>
            </a:br>
            <a:endParaRPr sz="4400" dirty="0">
              <a:solidFill>
                <a:schemeClr val="dk1"/>
              </a:solidFill>
              <a:latin typeface="Mistral" pitchFamily="66" charset="0"/>
            </a:endParaRPr>
          </a:p>
        </p:txBody>
      </p:sp>
      <p:grpSp>
        <p:nvGrpSpPr>
          <p:cNvPr id="305" name="Google Shape;305;p24"/>
          <p:cNvGrpSpPr/>
          <p:nvPr/>
        </p:nvGrpSpPr>
        <p:grpSpPr>
          <a:xfrm>
            <a:off x="0" y="1765627"/>
            <a:ext cx="9460910" cy="3821092"/>
            <a:chOff x="-35764" y="616971"/>
            <a:chExt cx="9460909" cy="4969748"/>
          </a:xfrm>
        </p:grpSpPr>
        <p:grpSp>
          <p:nvGrpSpPr>
            <p:cNvPr id="306" name="Google Shape;306;p24"/>
            <p:cNvGrpSpPr/>
            <p:nvPr/>
          </p:nvGrpSpPr>
          <p:grpSpPr>
            <a:xfrm>
              <a:off x="-35764" y="1530582"/>
              <a:ext cx="9460909" cy="4056136"/>
              <a:chOff x="-35764" y="1530582"/>
              <a:chExt cx="9460909" cy="4056136"/>
            </a:xfrm>
          </p:grpSpPr>
          <p:grpSp>
            <p:nvGrpSpPr>
              <p:cNvPr id="307" name="Google Shape;307;p24"/>
              <p:cNvGrpSpPr/>
              <p:nvPr/>
            </p:nvGrpSpPr>
            <p:grpSpPr>
              <a:xfrm>
                <a:off x="6818739" y="3165067"/>
                <a:ext cx="2606407" cy="2421651"/>
                <a:chOff x="6818739" y="3165067"/>
                <a:chExt cx="2606407" cy="2421651"/>
              </a:xfrm>
            </p:grpSpPr>
            <p:sp>
              <p:nvSpPr>
                <p:cNvPr id="308" name="Google Shape;308;p24"/>
                <p:cNvSpPr/>
                <p:nvPr/>
              </p:nvSpPr>
              <p:spPr>
                <a:xfrm rot="6204519" flipH="1">
                  <a:off x="8446869" y="5015568"/>
                  <a:ext cx="588540" cy="462543"/>
                </a:xfrm>
                <a:custGeom>
                  <a:avLst/>
                  <a:gdLst/>
                  <a:ahLst/>
                  <a:cxnLst/>
                  <a:rect l="l" t="t" r="r" b="b"/>
                  <a:pathLst>
                    <a:path w="46225" h="36329" extrusionOk="0">
                      <a:moveTo>
                        <a:pt x="22811" y="1"/>
                      </a:moveTo>
                      <a:cubicBezTo>
                        <a:pt x="22101" y="1"/>
                        <a:pt x="21442" y="39"/>
                        <a:pt x="20849" y="98"/>
                      </a:cubicBezTo>
                      <a:cubicBezTo>
                        <a:pt x="18899" y="291"/>
                        <a:pt x="17663" y="706"/>
                        <a:pt x="17663" y="706"/>
                      </a:cubicBezTo>
                      <a:cubicBezTo>
                        <a:pt x="7826" y="4029"/>
                        <a:pt x="1473" y="13461"/>
                        <a:pt x="694" y="15519"/>
                      </a:cubicBezTo>
                      <a:cubicBezTo>
                        <a:pt x="0" y="17353"/>
                        <a:pt x="1810" y="24208"/>
                        <a:pt x="7055" y="30026"/>
                      </a:cubicBezTo>
                      <a:cubicBezTo>
                        <a:pt x="7692" y="30731"/>
                        <a:pt x="7519" y="31492"/>
                        <a:pt x="8260" y="32160"/>
                      </a:cubicBezTo>
                      <a:cubicBezTo>
                        <a:pt x="11380" y="34963"/>
                        <a:pt x="16934" y="36329"/>
                        <a:pt x="22650" y="36329"/>
                      </a:cubicBezTo>
                      <a:cubicBezTo>
                        <a:pt x="29459" y="36329"/>
                        <a:pt x="36497" y="34391"/>
                        <a:pt x="39922" y="30637"/>
                      </a:cubicBezTo>
                      <a:cubicBezTo>
                        <a:pt x="46225" y="23730"/>
                        <a:pt x="40744" y="8665"/>
                        <a:pt x="33305" y="3311"/>
                      </a:cubicBezTo>
                      <a:cubicBezTo>
                        <a:pt x="29634" y="670"/>
                        <a:pt x="25776" y="1"/>
                        <a:pt x="22811" y="1"/>
                      </a:cubicBezTo>
                      <a:close/>
                    </a:path>
                  </a:pathLst>
                </a:custGeom>
                <a:solidFill>
                  <a:srgbClr val="AF6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9" name="Google Shape;309;p24"/>
                <p:cNvGrpSpPr/>
                <p:nvPr/>
              </p:nvGrpSpPr>
              <p:grpSpPr>
                <a:xfrm flipH="1">
                  <a:off x="6818739" y="3165067"/>
                  <a:ext cx="2606407" cy="2193284"/>
                  <a:chOff x="4203750" y="4440300"/>
                  <a:chExt cx="1316500" cy="1107775"/>
                </a:xfrm>
              </p:grpSpPr>
              <p:sp>
                <p:nvSpPr>
                  <p:cNvPr id="310" name="Google Shape;310;p24"/>
                  <p:cNvSpPr/>
                  <p:nvPr/>
                </p:nvSpPr>
                <p:spPr>
                  <a:xfrm>
                    <a:off x="5281150" y="4879550"/>
                    <a:ext cx="239100" cy="191225"/>
                  </a:xfrm>
                  <a:custGeom>
                    <a:avLst/>
                    <a:gdLst/>
                    <a:ahLst/>
                    <a:cxnLst/>
                    <a:rect l="l" t="t" r="r" b="b"/>
                    <a:pathLst>
                      <a:path w="9564" h="7649" extrusionOk="0">
                        <a:moveTo>
                          <a:pt x="5316" y="0"/>
                        </a:moveTo>
                        <a:cubicBezTo>
                          <a:pt x="2882" y="0"/>
                          <a:pt x="0" y="3286"/>
                          <a:pt x="0" y="3286"/>
                        </a:cubicBezTo>
                        <a:lnTo>
                          <a:pt x="73" y="7648"/>
                        </a:lnTo>
                        <a:cubicBezTo>
                          <a:pt x="4406" y="7167"/>
                          <a:pt x="9563" y="3557"/>
                          <a:pt x="7081" y="801"/>
                        </a:cubicBezTo>
                        <a:cubicBezTo>
                          <a:pt x="6564" y="227"/>
                          <a:pt x="5955" y="0"/>
                          <a:pt x="5316" y="0"/>
                        </a:cubicBezTo>
                        <a:close/>
                      </a:path>
                    </a:pathLst>
                  </a:custGeom>
                  <a:solidFill>
                    <a:srgbClr val="965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4"/>
                  <p:cNvSpPr/>
                  <p:nvPr/>
                </p:nvSpPr>
                <p:spPr>
                  <a:xfrm>
                    <a:off x="5333575" y="4906725"/>
                    <a:ext cx="123450" cy="100325"/>
                  </a:xfrm>
                  <a:custGeom>
                    <a:avLst/>
                    <a:gdLst/>
                    <a:ahLst/>
                    <a:cxnLst/>
                    <a:rect l="l" t="t" r="r" b="b"/>
                    <a:pathLst>
                      <a:path w="4938" h="4013" extrusionOk="0">
                        <a:moveTo>
                          <a:pt x="4129" y="1"/>
                        </a:moveTo>
                        <a:cubicBezTo>
                          <a:pt x="3622" y="45"/>
                          <a:pt x="3107" y="165"/>
                          <a:pt x="2643" y="395"/>
                        </a:cubicBezTo>
                        <a:cubicBezTo>
                          <a:pt x="2168" y="612"/>
                          <a:pt x="1738" y="919"/>
                          <a:pt x="1367" y="1287"/>
                        </a:cubicBezTo>
                        <a:cubicBezTo>
                          <a:pt x="990" y="1655"/>
                          <a:pt x="679" y="2079"/>
                          <a:pt x="445" y="2543"/>
                        </a:cubicBezTo>
                        <a:cubicBezTo>
                          <a:pt x="208" y="3001"/>
                          <a:pt x="41" y="3502"/>
                          <a:pt x="1" y="4013"/>
                        </a:cubicBezTo>
                        <a:cubicBezTo>
                          <a:pt x="241" y="3562"/>
                          <a:pt x="498" y="3144"/>
                          <a:pt x="782" y="2746"/>
                        </a:cubicBezTo>
                        <a:cubicBezTo>
                          <a:pt x="842" y="2657"/>
                          <a:pt x="910" y="2570"/>
                          <a:pt x="976" y="2486"/>
                        </a:cubicBezTo>
                        <a:cubicBezTo>
                          <a:pt x="1240" y="2426"/>
                          <a:pt x="1497" y="2370"/>
                          <a:pt x="1751" y="2309"/>
                        </a:cubicBezTo>
                        <a:cubicBezTo>
                          <a:pt x="2105" y="2225"/>
                          <a:pt x="2453" y="2149"/>
                          <a:pt x="2800" y="2079"/>
                        </a:cubicBezTo>
                        <a:cubicBezTo>
                          <a:pt x="3147" y="2015"/>
                          <a:pt x="3495" y="1958"/>
                          <a:pt x="3848" y="1918"/>
                        </a:cubicBezTo>
                        <a:cubicBezTo>
                          <a:pt x="4203" y="1885"/>
                          <a:pt x="4553" y="1878"/>
                          <a:pt x="4938" y="1872"/>
                        </a:cubicBezTo>
                        <a:cubicBezTo>
                          <a:pt x="4613" y="1675"/>
                          <a:pt x="4232" y="1564"/>
                          <a:pt x="3848" y="1524"/>
                        </a:cubicBezTo>
                        <a:cubicBezTo>
                          <a:pt x="3728" y="1514"/>
                          <a:pt x="3607" y="1508"/>
                          <a:pt x="3487" y="1508"/>
                        </a:cubicBezTo>
                        <a:cubicBezTo>
                          <a:pt x="3223" y="1508"/>
                          <a:pt x="2960" y="1533"/>
                          <a:pt x="2703" y="1581"/>
                        </a:cubicBezTo>
                        <a:cubicBezTo>
                          <a:pt x="2329" y="1658"/>
                          <a:pt x="1965" y="1778"/>
                          <a:pt x="1621" y="1935"/>
                        </a:cubicBezTo>
                        <a:cubicBezTo>
                          <a:pt x="1507" y="1989"/>
                          <a:pt x="1397" y="2049"/>
                          <a:pt x="1286" y="2109"/>
                        </a:cubicBezTo>
                        <a:cubicBezTo>
                          <a:pt x="1427" y="1952"/>
                          <a:pt x="1571" y="1795"/>
                          <a:pt x="1721" y="1648"/>
                        </a:cubicBezTo>
                        <a:cubicBezTo>
                          <a:pt x="2062" y="1314"/>
                          <a:pt x="2429" y="1003"/>
                          <a:pt x="2837" y="742"/>
                        </a:cubicBezTo>
                        <a:cubicBezTo>
                          <a:pt x="3238" y="462"/>
                          <a:pt x="3679" y="248"/>
                          <a:pt x="4129"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4"/>
                  <p:cNvSpPr/>
                  <p:nvPr/>
                </p:nvSpPr>
                <p:spPr>
                  <a:xfrm>
                    <a:off x="4203750" y="4440300"/>
                    <a:ext cx="1209600" cy="539200"/>
                  </a:xfrm>
                  <a:custGeom>
                    <a:avLst/>
                    <a:gdLst/>
                    <a:ahLst/>
                    <a:cxnLst/>
                    <a:rect l="l" t="t" r="r" b="b"/>
                    <a:pathLst>
                      <a:path w="48384" h="21568" extrusionOk="0">
                        <a:moveTo>
                          <a:pt x="21139" y="1"/>
                        </a:moveTo>
                        <a:cubicBezTo>
                          <a:pt x="17726" y="1"/>
                          <a:pt x="14505" y="1218"/>
                          <a:pt x="12400" y="4813"/>
                        </a:cubicBezTo>
                        <a:cubicBezTo>
                          <a:pt x="12400" y="4813"/>
                          <a:pt x="1" y="6343"/>
                          <a:pt x="5973" y="16744"/>
                        </a:cubicBezTo>
                        <a:lnTo>
                          <a:pt x="13696" y="21568"/>
                        </a:lnTo>
                        <a:lnTo>
                          <a:pt x="40140" y="16129"/>
                        </a:lnTo>
                        <a:cubicBezTo>
                          <a:pt x="40140" y="16129"/>
                          <a:pt x="42745" y="15692"/>
                          <a:pt x="45394" y="12452"/>
                        </a:cubicBezTo>
                        <a:cubicBezTo>
                          <a:pt x="48039" y="9209"/>
                          <a:pt x="48383" y="3543"/>
                          <a:pt x="46891" y="3002"/>
                        </a:cubicBezTo>
                        <a:cubicBezTo>
                          <a:pt x="46784" y="2964"/>
                          <a:pt x="46675" y="2946"/>
                          <a:pt x="46566" y="2946"/>
                        </a:cubicBezTo>
                        <a:cubicBezTo>
                          <a:pt x="45142" y="2946"/>
                          <a:pt x="43567" y="5979"/>
                          <a:pt x="43567" y="5979"/>
                        </a:cubicBezTo>
                        <a:cubicBezTo>
                          <a:pt x="43567" y="5979"/>
                          <a:pt x="45591" y="978"/>
                          <a:pt x="43023" y="694"/>
                        </a:cubicBezTo>
                        <a:cubicBezTo>
                          <a:pt x="42963" y="688"/>
                          <a:pt x="42905" y="685"/>
                          <a:pt x="42846" y="685"/>
                        </a:cubicBezTo>
                        <a:cubicBezTo>
                          <a:pt x="40602" y="685"/>
                          <a:pt x="38939" y="5396"/>
                          <a:pt x="37001" y="5396"/>
                        </a:cubicBezTo>
                        <a:cubicBezTo>
                          <a:pt x="36805" y="5396"/>
                          <a:pt x="36606" y="5347"/>
                          <a:pt x="36403" y="5241"/>
                        </a:cubicBezTo>
                        <a:cubicBezTo>
                          <a:pt x="34917" y="4462"/>
                          <a:pt x="27674" y="1"/>
                          <a:pt x="21139"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4"/>
                  <p:cNvSpPr/>
                  <p:nvPr/>
                </p:nvSpPr>
                <p:spPr>
                  <a:xfrm>
                    <a:off x="4303150" y="4639850"/>
                    <a:ext cx="1155625" cy="908225"/>
                  </a:xfrm>
                  <a:custGeom>
                    <a:avLst/>
                    <a:gdLst/>
                    <a:ahLst/>
                    <a:cxnLst/>
                    <a:rect l="l" t="t" r="r" b="b"/>
                    <a:pathLst>
                      <a:path w="46225" h="36329" extrusionOk="0">
                        <a:moveTo>
                          <a:pt x="22811" y="1"/>
                        </a:moveTo>
                        <a:cubicBezTo>
                          <a:pt x="22101" y="1"/>
                          <a:pt x="21442" y="39"/>
                          <a:pt x="20849" y="98"/>
                        </a:cubicBezTo>
                        <a:cubicBezTo>
                          <a:pt x="18899" y="291"/>
                          <a:pt x="17663" y="706"/>
                          <a:pt x="17663" y="706"/>
                        </a:cubicBezTo>
                        <a:cubicBezTo>
                          <a:pt x="7826" y="4029"/>
                          <a:pt x="1473" y="13461"/>
                          <a:pt x="694" y="15519"/>
                        </a:cubicBezTo>
                        <a:cubicBezTo>
                          <a:pt x="0" y="17353"/>
                          <a:pt x="1810" y="24208"/>
                          <a:pt x="7055" y="30026"/>
                        </a:cubicBezTo>
                        <a:cubicBezTo>
                          <a:pt x="7692" y="30731"/>
                          <a:pt x="7519" y="31492"/>
                          <a:pt x="8260" y="32160"/>
                        </a:cubicBezTo>
                        <a:cubicBezTo>
                          <a:pt x="11380" y="34963"/>
                          <a:pt x="16934" y="36329"/>
                          <a:pt x="22650" y="36329"/>
                        </a:cubicBezTo>
                        <a:cubicBezTo>
                          <a:pt x="29459" y="36329"/>
                          <a:pt x="36497" y="34391"/>
                          <a:pt x="39922" y="30637"/>
                        </a:cubicBezTo>
                        <a:cubicBezTo>
                          <a:pt x="46225" y="23730"/>
                          <a:pt x="40744" y="8665"/>
                          <a:pt x="33305" y="3311"/>
                        </a:cubicBezTo>
                        <a:cubicBezTo>
                          <a:pt x="29634" y="670"/>
                          <a:pt x="25776" y="1"/>
                          <a:pt x="22811" y="1"/>
                        </a:cubicBezTo>
                        <a:close/>
                      </a:path>
                    </a:pathLst>
                  </a:custGeom>
                  <a:solidFill>
                    <a:srgbClr val="AF6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4"/>
                  <p:cNvSpPr/>
                  <p:nvPr/>
                </p:nvSpPr>
                <p:spPr>
                  <a:xfrm>
                    <a:off x="4866375" y="4893350"/>
                    <a:ext cx="43775" cy="71650"/>
                  </a:xfrm>
                  <a:custGeom>
                    <a:avLst/>
                    <a:gdLst/>
                    <a:ahLst/>
                    <a:cxnLst/>
                    <a:rect l="l" t="t" r="r" b="b"/>
                    <a:pathLst>
                      <a:path w="1751" h="2866" extrusionOk="0">
                        <a:moveTo>
                          <a:pt x="954" y="1"/>
                        </a:moveTo>
                        <a:cubicBezTo>
                          <a:pt x="517" y="1"/>
                          <a:pt x="122" y="601"/>
                          <a:pt x="64" y="1371"/>
                        </a:cubicBezTo>
                        <a:cubicBezTo>
                          <a:pt x="1" y="2159"/>
                          <a:pt x="314" y="2828"/>
                          <a:pt x="765" y="2865"/>
                        </a:cubicBezTo>
                        <a:cubicBezTo>
                          <a:pt x="777" y="2865"/>
                          <a:pt x="788" y="2866"/>
                          <a:pt x="800" y="2866"/>
                        </a:cubicBezTo>
                        <a:cubicBezTo>
                          <a:pt x="1234" y="2866"/>
                          <a:pt x="1629" y="2266"/>
                          <a:pt x="1690" y="1498"/>
                        </a:cubicBezTo>
                        <a:cubicBezTo>
                          <a:pt x="1751" y="707"/>
                          <a:pt x="1436" y="39"/>
                          <a:pt x="989" y="2"/>
                        </a:cubicBezTo>
                        <a:cubicBezTo>
                          <a:pt x="977" y="1"/>
                          <a:pt x="965" y="1"/>
                          <a:pt x="954"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4"/>
                  <p:cNvSpPr/>
                  <p:nvPr/>
                </p:nvSpPr>
                <p:spPr>
                  <a:xfrm>
                    <a:off x="5209250" y="4888500"/>
                    <a:ext cx="43675" cy="71650"/>
                  </a:xfrm>
                  <a:custGeom>
                    <a:avLst/>
                    <a:gdLst/>
                    <a:ahLst/>
                    <a:cxnLst/>
                    <a:rect l="l" t="t" r="r" b="b"/>
                    <a:pathLst>
                      <a:path w="1747" h="2866" extrusionOk="0">
                        <a:moveTo>
                          <a:pt x="950" y="1"/>
                        </a:moveTo>
                        <a:cubicBezTo>
                          <a:pt x="516" y="1"/>
                          <a:pt x="122" y="601"/>
                          <a:pt x="60" y="1368"/>
                        </a:cubicBezTo>
                        <a:cubicBezTo>
                          <a:pt x="0" y="2160"/>
                          <a:pt x="314" y="2828"/>
                          <a:pt x="762" y="2865"/>
                        </a:cubicBezTo>
                        <a:cubicBezTo>
                          <a:pt x="774" y="2865"/>
                          <a:pt x="785" y="2866"/>
                          <a:pt x="797" y="2866"/>
                        </a:cubicBezTo>
                        <a:cubicBezTo>
                          <a:pt x="1231" y="2866"/>
                          <a:pt x="1625" y="2266"/>
                          <a:pt x="1687" y="1495"/>
                        </a:cubicBezTo>
                        <a:cubicBezTo>
                          <a:pt x="1747" y="707"/>
                          <a:pt x="1434" y="39"/>
                          <a:pt x="985" y="2"/>
                        </a:cubicBezTo>
                        <a:cubicBezTo>
                          <a:pt x="974" y="1"/>
                          <a:pt x="962" y="1"/>
                          <a:pt x="950"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4"/>
                  <p:cNvSpPr/>
                  <p:nvPr/>
                </p:nvSpPr>
                <p:spPr>
                  <a:xfrm>
                    <a:off x="5228275" y="5036725"/>
                    <a:ext cx="89625" cy="78825"/>
                  </a:xfrm>
                  <a:custGeom>
                    <a:avLst/>
                    <a:gdLst/>
                    <a:ahLst/>
                    <a:cxnLst/>
                    <a:rect l="l" t="t" r="r" b="b"/>
                    <a:pathLst>
                      <a:path w="3585" h="3153" extrusionOk="0">
                        <a:moveTo>
                          <a:pt x="1794" y="1"/>
                        </a:moveTo>
                        <a:cubicBezTo>
                          <a:pt x="1585" y="1"/>
                          <a:pt x="1372" y="43"/>
                          <a:pt x="1166" y="132"/>
                        </a:cubicBezTo>
                        <a:cubicBezTo>
                          <a:pt x="368" y="476"/>
                          <a:pt x="1" y="1405"/>
                          <a:pt x="348" y="2203"/>
                        </a:cubicBezTo>
                        <a:cubicBezTo>
                          <a:pt x="607" y="2797"/>
                          <a:pt x="1185" y="3153"/>
                          <a:pt x="1794" y="3153"/>
                        </a:cubicBezTo>
                        <a:cubicBezTo>
                          <a:pt x="2004" y="3153"/>
                          <a:pt x="2217" y="3111"/>
                          <a:pt x="2423" y="3022"/>
                        </a:cubicBezTo>
                        <a:cubicBezTo>
                          <a:pt x="3221" y="2677"/>
                          <a:pt x="3585" y="1749"/>
                          <a:pt x="3241" y="950"/>
                        </a:cubicBezTo>
                        <a:cubicBezTo>
                          <a:pt x="2982" y="356"/>
                          <a:pt x="2404" y="1"/>
                          <a:pt x="1794" y="1"/>
                        </a:cubicBez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4"/>
                  <p:cNvSpPr/>
                  <p:nvPr/>
                </p:nvSpPr>
                <p:spPr>
                  <a:xfrm>
                    <a:off x="4786875" y="4984625"/>
                    <a:ext cx="89625" cy="78875"/>
                  </a:xfrm>
                  <a:custGeom>
                    <a:avLst/>
                    <a:gdLst/>
                    <a:ahLst/>
                    <a:cxnLst/>
                    <a:rect l="l" t="t" r="r" b="b"/>
                    <a:pathLst>
                      <a:path w="3585" h="3155" extrusionOk="0">
                        <a:moveTo>
                          <a:pt x="1793" y="1"/>
                        </a:moveTo>
                        <a:cubicBezTo>
                          <a:pt x="1583" y="1"/>
                          <a:pt x="1370" y="43"/>
                          <a:pt x="1166" y="131"/>
                        </a:cubicBezTo>
                        <a:cubicBezTo>
                          <a:pt x="368" y="479"/>
                          <a:pt x="0" y="1404"/>
                          <a:pt x="344" y="2203"/>
                        </a:cubicBezTo>
                        <a:cubicBezTo>
                          <a:pt x="603" y="2800"/>
                          <a:pt x="1184" y="3154"/>
                          <a:pt x="1794" y="3154"/>
                        </a:cubicBezTo>
                        <a:cubicBezTo>
                          <a:pt x="2003" y="3154"/>
                          <a:pt x="2215" y="3112"/>
                          <a:pt x="2419" y="3025"/>
                        </a:cubicBezTo>
                        <a:cubicBezTo>
                          <a:pt x="3218" y="2677"/>
                          <a:pt x="3585" y="1748"/>
                          <a:pt x="3238" y="950"/>
                        </a:cubicBezTo>
                        <a:cubicBezTo>
                          <a:pt x="2981" y="356"/>
                          <a:pt x="2402" y="1"/>
                          <a:pt x="1793" y="1"/>
                        </a:cubicBez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4"/>
                  <p:cNvSpPr/>
                  <p:nvPr/>
                </p:nvSpPr>
                <p:spPr>
                  <a:xfrm>
                    <a:off x="5119550" y="4985150"/>
                    <a:ext cx="129550" cy="74525"/>
                  </a:xfrm>
                  <a:custGeom>
                    <a:avLst/>
                    <a:gdLst/>
                    <a:ahLst/>
                    <a:cxnLst/>
                    <a:rect l="l" t="t" r="r" b="b"/>
                    <a:pathLst>
                      <a:path w="5182" h="2981" extrusionOk="0">
                        <a:moveTo>
                          <a:pt x="3943" y="0"/>
                        </a:moveTo>
                        <a:cubicBezTo>
                          <a:pt x="3739" y="0"/>
                          <a:pt x="3544" y="20"/>
                          <a:pt x="3354" y="54"/>
                        </a:cubicBezTo>
                        <a:cubicBezTo>
                          <a:pt x="2947" y="127"/>
                          <a:pt x="2556" y="235"/>
                          <a:pt x="2176" y="368"/>
                        </a:cubicBezTo>
                        <a:cubicBezTo>
                          <a:pt x="1414" y="636"/>
                          <a:pt x="685" y="976"/>
                          <a:pt x="1" y="1397"/>
                        </a:cubicBezTo>
                        <a:cubicBezTo>
                          <a:pt x="769" y="1169"/>
                          <a:pt x="1527" y="936"/>
                          <a:pt x="2286" y="745"/>
                        </a:cubicBezTo>
                        <a:cubicBezTo>
                          <a:pt x="2666" y="659"/>
                          <a:pt x="3047" y="568"/>
                          <a:pt x="3425" y="528"/>
                        </a:cubicBezTo>
                        <a:cubicBezTo>
                          <a:pt x="3582" y="509"/>
                          <a:pt x="3739" y="494"/>
                          <a:pt x="3890" y="494"/>
                        </a:cubicBezTo>
                        <a:cubicBezTo>
                          <a:pt x="3919" y="494"/>
                          <a:pt x="3947" y="494"/>
                          <a:pt x="3975" y="495"/>
                        </a:cubicBezTo>
                        <a:cubicBezTo>
                          <a:pt x="4153" y="502"/>
                          <a:pt x="4326" y="528"/>
                          <a:pt x="4447" y="591"/>
                        </a:cubicBezTo>
                        <a:cubicBezTo>
                          <a:pt x="4567" y="656"/>
                          <a:pt x="4630" y="725"/>
                          <a:pt x="4654" y="862"/>
                        </a:cubicBezTo>
                        <a:cubicBezTo>
                          <a:pt x="4670" y="979"/>
                          <a:pt x="4634" y="1109"/>
                          <a:pt x="4544" y="1243"/>
                        </a:cubicBezTo>
                        <a:cubicBezTo>
                          <a:pt x="4360" y="1517"/>
                          <a:pt x="4035" y="1741"/>
                          <a:pt x="3715" y="1941"/>
                        </a:cubicBezTo>
                        <a:cubicBezTo>
                          <a:pt x="3057" y="2342"/>
                          <a:pt x="2329" y="2663"/>
                          <a:pt x="1598" y="2980"/>
                        </a:cubicBezTo>
                        <a:cubicBezTo>
                          <a:pt x="2389" y="2863"/>
                          <a:pt x="3167" y="2646"/>
                          <a:pt x="3906" y="2289"/>
                        </a:cubicBezTo>
                        <a:cubicBezTo>
                          <a:pt x="4273" y="2108"/>
                          <a:pt x="4637" y="1891"/>
                          <a:pt x="4934" y="1524"/>
                        </a:cubicBezTo>
                        <a:cubicBezTo>
                          <a:pt x="5074" y="1340"/>
                          <a:pt x="5182" y="1066"/>
                          <a:pt x="5142" y="789"/>
                        </a:cubicBezTo>
                        <a:cubicBezTo>
                          <a:pt x="5135" y="722"/>
                          <a:pt x="5111" y="659"/>
                          <a:pt x="5094" y="591"/>
                        </a:cubicBezTo>
                        <a:cubicBezTo>
                          <a:pt x="5062" y="528"/>
                          <a:pt x="5034" y="462"/>
                          <a:pt x="4991" y="405"/>
                        </a:cubicBezTo>
                        <a:cubicBezTo>
                          <a:pt x="4948" y="348"/>
                          <a:pt x="4901" y="288"/>
                          <a:pt x="4844" y="251"/>
                        </a:cubicBezTo>
                        <a:cubicBezTo>
                          <a:pt x="4791" y="204"/>
                          <a:pt x="4734" y="167"/>
                          <a:pt x="4674" y="141"/>
                        </a:cubicBezTo>
                        <a:cubicBezTo>
                          <a:pt x="4436" y="27"/>
                          <a:pt x="4206" y="4"/>
                          <a:pt x="3989" y="1"/>
                        </a:cubicBezTo>
                        <a:cubicBezTo>
                          <a:pt x="3974" y="0"/>
                          <a:pt x="3958" y="0"/>
                          <a:pt x="3943" y="0"/>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4"/>
                  <p:cNvSpPr/>
                  <p:nvPr/>
                </p:nvSpPr>
                <p:spPr>
                  <a:xfrm>
                    <a:off x="4833900" y="5053200"/>
                    <a:ext cx="368100" cy="236775"/>
                  </a:xfrm>
                  <a:custGeom>
                    <a:avLst/>
                    <a:gdLst/>
                    <a:ahLst/>
                    <a:cxnLst/>
                    <a:rect l="l" t="t" r="r" b="b"/>
                    <a:pathLst>
                      <a:path w="14724" h="9471" extrusionOk="0">
                        <a:moveTo>
                          <a:pt x="3138" y="1"/>
                        </a:moveTo>
                        <a:cubicBezTo>
                          <a:pt x="2839" y="1"/>
                          <a:pt x="2543" y="48"/>
                          <a:pt x="2258" y="154"/>
                        </a:cubicBezTo>
                        <a:cubicBezTo>
                          <a:pt x="1870" y="298"/>
                          <a:pt x="1500" y="549"/>
                          <a:pt x="1152" y="946"/>
                        </a:cubicBezTo>
                        <a:cubicBezTo>
                          <a:pt x="0" y="2258"/>
                          <a:pt x="949" y="5489"/>
                          <a:pt x="3107" y="7560"/>
                        </a:cubicBezTo>
                        <a:cubicBezTo>
                          <a:pt x="3925" y="8348"/>
                          <a:pt x="4920" y="8966"/>
                          <a:pt x="6033" y="9246"/>
                        </a:cubicBezTo>
                        <a:cubicBezTo>
                          <a:pt x="6633" y="9401"/>
                          <a:pt x="7234" y="9470"/>
                          <a:pt x="7824" y="9470"/>
                        </a:cubicBezTo>
                        <a:cubicBezTo>
                          <a:pt x="8732" y="9470"/>
                          <a:pt x="9613" y="9306"/>
                          <a:pt x="10425" y="9032"/>
                        </a:cubicBezTo>
                        <a:cubicBezTo>
                          <a:pt x="12636" y="8295"/>
                          <a:pt x="14313" y="6752"/>
                          <a:pt x="14536" y="5565"/>
                        </a:cubicBezTo>
                        <a:cubicBezTo>
                          <a:pt x="14724" y="4587"/>
                          <a:pt x="14476" y="3889"/>
                          <a:pt x="13805" y="3428"/>
                        </a:cubicBezTo>
                        <a:cubicBezTo>
                          <a:pt x="13665" y="3331"/>
                          <a:pt x="13501" y="3244"/>
                          <a:pt x="13317" y="3168"/>
                        </a:cubicBezTo>
                        <a:cubicBezTo>
                          <a:pt x="13157" y="3097"/>
                          <a:pt x="12980" y="3037"/>
                          <a:pt x="12790" y="2984"/>
                        </a:cubicBezTo>
                        <a:cubicBezTo>
                          <a:pt x="12435" y="2887"/>
                          <a:pt x="12031" y="2813"/>
                          <a:pt x="11574" y="2770"/>
                        </a:cubicBezTo>
                        <a:cubicBezTo>
                          <a:pt x="11307" y="2739"/>
                          <a:pt x="11023" y="2719"/>
                          <a:pt x="10719" y="2710"/>
                        </a:cubicBezTo>
                        <a:cubicBezTo>
                          <a:pt x="9409" y="2663"/>
                          <a:pt x="8211" y="2175"/>
                          <a:pt x="7064" y="1584"/>
                        </a:cubicBezTo>
                        <a:cubicBezTo>
                          <a:pt x="6744" y="1421"/>
                          <a:pt x="6430" y="1250"/>
                          <a:pt x="6119" y="1073"/>
                        </a:cubicBezTo>
                        <a:cubicBezTo>
                          <a:pt x="6022" y="1020"/>
                          <a:pt x="5926" y="963"/>
                          <a:pt x="5826" y="909"/>
                        </a:cubicBezTo>
                        <a:cubicBezTo>
                          <a:pt x="5772" y="883"/>
                          <a:pt x="5718" y="852"/>
                          <a:pt x="5665" y="823"/>
                        </a:cubicBezTo>
                        <a:cubicBezTo>
                          <a:pt x="5438" y="699"/>
                          <a:pt x="5204" y="579"/>
                          <a:pt x="4967" y="468"/>
                        </a:cubicBezTo>
                        <a:cubicBezTo>
                          <a:pt x="4596" y="302"/>
                          <a:pt x="4222" y="165"/>
                          <a:pt x="3848" y="84"/>
                        </a:cubicBezTo>
                        <a:cubicBezTo>
                          <a:pt x="3657" y="41"/>
                          <a:pt x="3467" y="14"/>
                          <a:pt x="3280" y="4"/>
                        </a:cubicBezTo>
                        <a:cubicBezTo>
                          <a:pt x="3233" y="2"/>
                          <a:pt x="3185" y="1"/>
                          <a:pt x="3138"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4"/>
                  <p:cNvSpPr/>
                  <p:nvPr/>
                </p:nvSpPr>
                <p:spPr>
                  <a:xfrm>
                    <a:off x="4911550" y="5207725"/>
                    <a:ext cx="182900" cy="85000"/>
                  </a:xfrm>
                  <a:custGeom>
                    <a:avLst/>
                    <a:gdLst/>
                    <a:ahLst/>
                    <a:cxnLst/>
                    <a:rect l="l" t="t" r="r" b="b"/>
                    <a:pathLst>
                      <a:path w="7316" h="3400" extrusionOk="0">
                        <a:moveTo>
                          <a:pt x="3701" y="1"/>
                        </a:moveTo>
                        <a:cubicBezTo>
                          <a:pt x="2126" y="1"/>
                          <a:pt x="723" y="917"/>
                          <a:pt x="1" y="1489"/>
                        </a:cubicBezTo>
                        <a:cubicBezTo>
                          <a:pt x="819" y="2277"/>
                          <a:pt x="1814" y="2895"/>
                          <a:pt x="2927" y="3179"/>
                        </a:cubicBezTo>
                        <a:cubicBezTo>
                          <a:pt x="3525" y="3331"/>
                          <a:pt x="4124" y="3400"/>
                          <a:pt x="4712" y="3400"/>
                        </a:cubicBezTo>
                        <a:cubicBezTo>
                          <a:pt x="5621" y="3400"/>
                          <a:pt x="6504" y="3235"/>
                          <a:pt x="7316" y="2961"/>
                        </a:cubicBezTo>
                        <a:cubicBezTo>
                          <a:pt x="7105" y="1967"/>
                          <a:pt x="6520" y="797"/>
                          <a:pt x="5051" y="243"/>
                        </a:cubicBezTo>
                        <a:cubicBezTo>
                          <a:pt x="4595" y="72"/>
                          <a:pt x="4141" y="1"/>
                          <a:pt x="3701" y="1"/>
                        </a:cubicBez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4"/>
                  <p:cNvSpPr/>
                  <p:nvPr/>
                </p:nvSpPr>
                <p:spPr>
                  <a:xfrm>
                    <a:off x="4886500" y="5050450"/>
                    <a:ext cx="89050" cy="53625"/>
                  </a:xfrm>
                  <a:custGeom>
                    <a:avLst/>
                    <a:gdLst/>
                    <a:ahLst/>
                    <a:cxnLst/>
                    <a:rect l="l" t="t" r="r" b="b"/>
                    <a:pathLst>
                      <a:path w="3562" h="2145" extrusionOk="0">
                        <a:moveTo>
                          <a:pt x="1034" y="1"/>
                        </a:moveTo>
                        <a:cubicBezTo>
                          <a:pt x="735" y="1"/>
                          <a:pt x="439" y="48"/>
                          <a:pt x="154" y="154"/>
                        </a:cubicBezTo>
                        <a:cubicBezTo>
                          <a:pt x="0" y="679"/>
                          <a:pt x="110" y="1387"/>
                          <a:pt x="445" y="1657"/>
                        </a:cubicBezTo>
                        <a:cubicBezTo>
                          <a:pt x="702" y="1865"/>
                          <a:pt x="1066" y="1842"/>
                          <a:pt x="1390" y="1905"/>
                        </a:cubicBezTo>
                        <a:cubicBezTo>
                          <a:pt x="1734" y="1970"/>
                          <a:pt x="2064" y="2145"/>
                          <a:pt x="2409" y="2145"/>
                        </a:cubicBezTo>
                        <a:cubicBezTo>
                          <a:pt x="2432" y="2145"/>
                          <a:pt x="2456" y="2144"/>
                          <a:pt x="2479" y="2142"/>
                        </a:cubicBezTo>
                        <a:cubicBezTo>
                          <a:pt x="2886" y="2112"/>
                          <a:pt x="3237" y="1818"/>
                          <a:pt x="3411" y="1450"/>
                        </a:cubicBezTo>
                        <a:cubicBezTo>
                          <a:pt x="3501" y="1253"/>
                          <a:pt x="3548" y="1043"/>
                          <a:pt x="3561" y="823"/>
                        </a:cubicBezTo>
                        <a:cubicBezTo>
                          <a:pt x="3334" y="699"/>
                          <a:pt x="3100" y="579"/>
                          <a:pt x="2863" y="468"/>
                        </a:cubicBezTo>
                        <a:cubicBezTo>
                          <a:pt x="2492" y="302"/>
                          <a:pt x="2118" y="165"/>
                          <a:pt x="1744" y="84"/>
                        </a:cubicBezTo>
                        <a:cubicBezTo>
                          <a:pt x="1553" y="41"/>
                          <a:pt x="1363" y="14"/>
                          <a:pt x="1176" y="4"/>
                        </a:cubicBezTo>
                        <a:cubicBezTo>
                          <a:pt x="1129" y="2"/>
                          <a:pt x="1081" y="1"/>
                          <a:pt x="10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4"/>
                  <p:cNvSpPr/>
                  <p:nvPr/>
                </p:nvSpPr>
                <p:spPr>
                  <a:xfrm>
                    <a:off x="5010175" y="5090050"/>
                    <a:ext cx="156675" cy="69325"/>
                  </a:xfrm>
                  <a:custGeom>
                    <a:avLst/>
                    <a:gdLst/>
                    <a:ahLst/>
                    <a:cxnLst/>
                    <a:rect l="l" t="t" r="r" b="b"/>
                    <a:pathLst>
                      <a:path w="6267" h="2773" extrusionOk="0">
                        <a:moveTo>
                          <a:pt x="13" y="0"/>
                        </a:moveTo>
                        <a:cubicBezTo>
                          <a:pt x="17" y="124"/>
                          <a:pt x="27" y="241"/>
                          <a:pt x="24" y="351"/>
                        </a:cubicBezTo>
                        <a:cubicBezTo>
                          <a:pt x="13" y="715"/>
                          <a:pt x="0" y="1103"/>
                          <a:pt x="201" y="1423"/>
                        </a:cubicBezTo>
                        <a:cubicBezTo>
                          <a:pt x="458" y="1834"/>
                          <a:pt x="972" y="1988"/>
                          <a:pt x="1443" y="2108"/>
                        </a:cubicBezTo>
                        <a:cubicBezTo>
                          <a:pt x="2145" y="2288"/>
                          <a:pt x="2849" y="2469"/>
                          <a:pt x="3554" y="2652"/>
                        </a:cubicBezTo>
                        <a:cubicBezTo>
                          <a:pt x="3785" y="2714"/>
                          <a:pt x="4020" y="2772"/>
                          <a:pt x="4257" y="2772"/>
                        </a:cubicBezTo>
                        <a:cubicBezTo>
                          <a:pt x="4263" y="2772"/>
                          <a:pt x="4269" y="2772"/>
                          <a:pt x="4276" y="2772"/>
                        </a:cubicBezTo>
                        <a:cubicBezTo>
                          <a:pt x="4570" y="2772"/>
                          <a:pt x="4857" y="2683"/>
                          <a:pt x="5131" y="2578"/>
                        </a:cubicBezTo>
                        <a:cubicBezTo>
                          <a:pt x="5532" y="2425"/>
                          <a:pt x="5949" y="2218"/>
                          <a:pt x="6163" y="1841"/>
                        </a:cubicBezTo>
                        <a:cubicBezTo>
                          <a:pt x="6210" y="1761"/>
                          <a:pt x="6246" y="1673"/>
                          <a:pt x="6266" y="1584"/>
                        </a:cubicBezTo>
                        <a:cubicBezTo>
                          <a:pt x="6106" y="1513"/>
                          <a:pt x="5929" y="1453"/>
                          <a:pt x="5739" y="1400"/>
                        </a:cubicBezTo>
                        <a:cubicBezTo>
                          <a:pt x="5384" y="1303"/>
                          <a:pt x="4980" y="1229"/>
                          <a:pt x="4523" y="1186"/>
                        </a:cubicBezTo>
                        <a:cubicBezTo>
                          <a:pt x="4256" y="1155"/>
                          <a:pt x="3972" y="1135"/>
                          <a:pt x="3668" y="1126"/>
                        </a:cubicBezTo>
                        <a:cubicBezTo>
                          <a:pt x="2358" y="1079"/>
                          <a:pt x="1160" y="591"/>
                          <a:pt x="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4"/>
                  <p:cNvSpPr/>
                  <p:nvPr/>
                </p:nvSpPr>
                <p:spPr>
                  <a:xfrm>
                    <a:off x="4303150" y="4642300"/>
                    <a:ext cx="537275" cy="748200"/>
                  </a:xfrm>
                  <a:custGeom>
                    <a:avLst/>
                    <a:gdLst/>
                    <a:ahLst/>
                    <a:cxnLst/>
                    <a:rect l="l" t="t" r="r" b="b"/>
                    <a:pathLst>
                      <a:path w="21491" h="29928" extrusionOk="0">
                        <a:moveTo>
                          <a:pt x="20849" y="0"/>
                        </a:moveTo>
                        <a:lnTo>
                          <a:pt x="20849" y="0"/>
                        </a:lnTo>
                        <a:cubicBezTo>
                          <a:pt x="18899" y="193"/>
                          <a:pt x="17663" y="608"/>
                          <a:pt x="17663" y="608"/>
                        </a:cubicBezTo>
                        <a:cubicBezTo>
                          <a:pt x="7826" y="3931"/>
                          <a:pt x="1473" y="13363"/>
                          <a:pt x="694" y="15421"/>
                        </a:cubicBezTo>
                        <a:cubicBezTo>
                          <a:pt x="0" y="17255"/>
                          <a:pt x="1810" y="24110"/>
                          <a:pt x="7055" y="29928"/>
                        </a:cubicBezTo>
                        <a:lnTo>
                          <a:pt x="7055" y="29928"/>
                        </a:lnTo>
                        <a:cubicBezTo>
                          <a:pt x="4044" y="16815"/>
                          <a:pt x="12495" y="10769"/>
                          <a:pt x="12495" y="10769"/>
                        </a:cubicBezTo>
                        <a:cubicBezTo>
                          <a:pt x="21150" y="8390"/>
                          <a:pt x="21491" y="3093"/>
                          <a:pt x="20849" y="0"/>
                        </a:cubicBezTo>
                        <a:close/>
                      </a:path>
                    </a:pathLst>
                  </a:custGeom>
                  <a:solidFill>
                    <a:srgbClr val="965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4"/>
                  <p:cNvSpPr/>
                  <p:nvPr/>
                </p:nvSpPr>
                <p:spPr>
                  <a:xfrm>
                    <a:off x="4420775" y="4582975"/>
                    <a:ext cx="421900" cy="294350"/>
                  </a:xfrm>
                  <a:custGeom>
                    <a:avLst/>
                    <a:gdLst/>
                    <a:ahLst/>
                    <a:cxnLst/>
                    <a:rect l="l" t="t" r="r" b="b"/>
                    <a:pathLst>
                      <a:path w="16876" h="11774" extrusionOk="0">
                        <a:moveTo>
                          <a:pt x="1" y="10843"/>
                        </a:moveTo>
                        <a:lnTo>
                          <a:pt x="128" y="11137"/>
                        </a:lnTo>
                        <a:cubicBezTo>
                          <a:pt x="161" y="11087"/>
                          <a:pt x="195" y="11037"/>
                          <a:pt x="230" y="10986"/>
                        </a:cubicBezTo>
                        <a:lnTo>
                          <a:pt x="230" y="10986"/>
                        </a:lnTo>
                        <a:cubicBezTo>
                          <a:pt x="77" y="10900"/>
                          <a:pt x="1" y="10843"/>
                          <a:pt x="1" y="10843"/>
                        </a:cubicBezTo>
                        <a:close/>
                        <a:moveTo>
                          <a:pt x="15352" y="1"/>
                        </a:moveTo>
                        <a:cubicBezTo>
                          <a:pt x="15352" y="1"/>
                          <a:pt x="3211" y="6674"/>
                          <a:pt x="230" y="10986"/>
                        </a:cubicBezTo>
                        <a:lnTo>
                          <a:pt x="230" y="10986"/>
                        </a:lnTo>
                        <a:cubicBezTo>
                          <a:pt x="693" y="11247"/>
                          <a:pt x="1858" y="11773"/>
                          <a:pt x="3720" y="11773"/>
                        </a:cubicBezTo>
                        <a:cubicBezTo>
                          <a:pt x="5336" y="11773"/>
                          <a:pt x="7477" y="11377"/>
                          <a:pt x="10138" y="10065"/>
                        </a:cubicBezTo>
                        <a:cubicBezTo>
                          <a:pt x="16875" y="6745"/>
                          <a:pt x="15352" y="1"/>
                          <a:pt x="15352"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4"/>
                  <p:cNvSpPr/>
                  <p:nvPr/>
                </p:nvSpPr>
                <p:spPr>
                  <a:xfrm>
                    <a:off x="4240925" y="4804500"/>
                    <a:ext cx="306750" cy="253400"/>
                  </a:xfrm>
                  <a:custGeom>
                    <a:avLst/>
                    <a:gdLst/>
                    <a:ahLst/>
                    <a:cxnLst/>
                    <a:rect l="l" t="t" r="r" b="b"/>
                    <a:pathLst>
                      <a:path w="12270" h="10136" extrusionOk="0">
                        <a:moveTo>
                          <a:pt x="5911" y="1"/>
                        </a:moveTo>
                        <a:cubicBezTo>
                          <a:pt x="5474" y="1"/>
                          <a:pt x="5026" y="91"/>
                          <a:pt x="4569" y="292"/>
                        </a:cubicBezTo>
                        <a:cubicBezTo>
                          <a:pt x="0" y="2306"/>
                          <a:pt x="3595" y="8990"/>
                          <a:pt x="9330" y="10136"/>
                        </a:cubicBezTo>
                        <a:lnTo>
                          <a:pt x="10281" y="9388"/>
                        </a:lnTo>
                        <a:cubicBezTo>
                          <a:pt x="11884" y="8125"/>
                          <a:pt x="12269" y="5853"/>
                          <a:pt x="11170" y="4134"/>
                        </a:cubicBezTo>
                        <a:cubicBezTo>
                          <a:pt x="9909" y="2157"/>
                          <a:pt x="8044" y="1"/>
                          <a:pt x="5911" y="1"/>
                        </a:cubicBezTo>
                        <a:close/>
                      </a:path>
                    </a:pathLst>
                  </a:custGeom>
                  <a:solidFill>
                    <a:srgbClr val="965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4"/>
                  <p:cNvSpPr/>
                  <p:nvPr/>
                </p:nvSpPr>
                <p:spPr>
                  <a:xfrm>
                    <a:off x="4328775" y="4857450"/>
                    <a:ext cx="114175" cy="132600"/>
                  </a:xfrm>
                  <a:custGeom>
                    <a:avLst/>
                    <a:gdLst/>
                    <a:ahLst/>
                    <a:cxnLst/>
                    <a:rect l="l" t="t" r="r" b="b"/>
                    <a:pathLst>
                      <a:path w="4567" h="5304" extrusionOk="0">
                        <a:moveTo>
                          <a:pt x="424" y="0"/>
                        </a:moveTo>
                        <a:cubicBezTo>
                          <a:pt x="282" y="0"/>
                          <a:pt x="140" y="12"/>
                          <a:pt x="0" y="36"/>
                        </a:cubicBezTo>
                        <a:cubicBezTo>
                          <a:pt x="632" y="140"/>
                          <a:pt x="1199" y="391"/>
                          <a:pt x="1700" y="718"/>
                        </a:cubicBezTo>
                        <a:cubicBezTo>
                          <a:pt x="2201" y="1052"/>
                          <a:pt x="2629" y="1479"/>
                          <a:pt x="2983" y="1967"/>
                        </a:cubicBezTo>
                        <a:cubicBezTo>
                          <a:pt x="2983" y="1967"/>
                          <a:pt x="2986" y="1970"/>
                          <a:pt x="2986" y="1974"/>
                        </a:cubicBezTo>
                        <a:cubicBezTo>
                          <a:pt x="2706" y="1880"/>
                          <a:pt x="2415" y="1809"/>
                          <a:pt x="2115" y="1793"/>
                        </a:cubicBezTo>
                        <a:cubicBezTo>
                          <a:pt x="2040" y="1788"/>
                          <a:pt x="1965" y="1785"/>
                          <a:pt x="1890" y="1785"/>
                        </a:cubicBezTo>
                        <a:cubicBezTo>
                          <a:pt x="1651" y="1785"/>
                          <a:pt x="1410" y="1815"/>
                          <a:pt x="1179" y="1883"/>
                        </a:cubicBezTo>
                        <a:cubicBezTo>
                          <a:pt x="879" y="1977"/>
                          <a:pt x="572" y="2124"/>
                          <a:pt x="381" y="2381"/>
                        </a:cubicBezTo>
                        <a:cubicBezTo>
                          <a:pt x="681" y="2304"/>
                          <a:pt x="962" y="2284"/>
                          <a:pt x="1243" y="2274"/>
                        </a:cubicBezTo>
                        <a:cubicBezTo>
                          <a:pt x="1303" y="2273"/>
                          <a:pt x="1363" y="2272"/>
                          <a:pt x="1423" y="2272"/>
                        </a:cubicBezTo>
                        <a:cubicBezTo>
                          <a:pt x="1643" y="2272"/>
                          <a:pt x="1861" y="2282"/>
                          <a:pt x="2081" y="2298"/>
                        </a:cubicBezTo>
                        <a:cubicBezTo>
                          <a:pt x="2362" y="2315"/>
                          <a:pt x="2642" y="2351"/>
                          <a:pt x="2933" y="2371"/>
                        </a:cubicBezTo>
                        <a:cubicBezTo>
                          <a:pt x="3046" y="2387"/>
                          <a:pt x="3167" y="2395"/>
                          <a:pt x="3284" y="2404"/>
                        </a:cubicBezTo>
                        <a:lnTo>
                          <a:pt x="3474" y="2728"/>
                        </a:lnTo>
                        <a:cubicBezTo>
                          <a:pt x="3638" y="2985"/>
                          <a:pt x="3738" y="3276"/>
                          <a:pt x="3888" y="3547"/>
                        </a:cubicBezTo>
                        <a:lnTo>
                          <a:pt x="4239" y="4412"/>
                        </a:lnTo>
                        <a:cubicBezTo>
                          <a:pt x="4343" y="4709"/>
                          <a:pt x="4443" y="5006"/>
                          <a:pt x="4566" y="5304"/>
                        </a:cubicBezTo>
                        <a:cubicBezTo>
                          <a:pt x="4553" y="4986"/>
                          <a:pt x="4517" y="4669"/>
                          <a:pt x="4480" y="4348"/>
                        </a:cubicBezTo>
                        <a:cubicBezTo>
                          <a:pt x="4420" y="4034"/>
                          <a:pt x="4346" y="3721"/>
                          <a:pt x="4259" y="3410"/>
                        </a:cubicBezTo>
                        <a:cubicBezTo>
                          <a:pt x="4048" y="2799"/>
                          <a:pt x="3795" y="2190"/>
                          <a:pt x="3390" y="1663"/>
                        </a:cubicBezTo>
                        <a:cubicBezTo>
                          <a:pt x="2993" y="1138"/>
                          <a:pt x="2496" y="671"/>
                          <a:pt x="1898" y="377"/>
                        </a:cubicBezTo>
                        <a:cubicBezTo>
                          <a:pt x="1439" y="145"/>
                          <a:pt x="928" y="0"/>
                          <a:pt x="424" y="0"/>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7" name="Google Shape;327;p24"/>
              <p:cNvGrpSpPr/>
              <p:nvPr/>
            </p:nvGrpSpPr>
            <p:grpSpPr>
              <a:xfrm>
                <a:off x="3118335" y="3305642"/>
                <a:ext cx="3028569" cy="2281073"/>
                <a:chOff x="3118335" y="3305642"/>
                <a:chExt cx="3028569" cy="2281073"/>
              </a:xfrm>
            </p:grpSpPr>
            <p:sp>
              <p:nvSpPr>
                <p:cNvPr id="328" name="Google Shape;328;p24"/>
                <p:cNvSpPr/>
                <p:nvPr/>
              </p:nvSpPr>
              <p:spPr>
                <a:xfrm>
                  <a:off x="5053359" y="3799333"/>
                  <a:ext cx="18271" cy="23117"/>
                </a:xfrm>
                <a:custGeom>
                  <a:avLst/>
                  <a:gdLst/>
                  <a:ahLst/>
                  <a:cxnLst/>
                  <a:rect l="l" t="t" r="r" b="b"/>
                  <a:pathLst>
                    <a:path w="328" h="415" extrusionOk="0">
                      <a:moveTo>
                        <a:pt x="325" y="1"/>
                      </a:moveTo>
                      <a:lnTo>
                        <a:pt x="1" y="10"/>
                      </a:lnTo>
                      <a:cubicBezTo>
                        <a:pt x="7" y="141"/>
                        <a:pt x="4" y="271"/>
                        <a:pt x="1" y="402"/>
                      </a:cubicBezTo>
                      <a:lnTo>
                        <a:pt x="322" y="414"/>
                      </a:lnTo>
                      <a:cubicBezTo>
                        <a:pt x="328" y="278"/>
                        <a:pt x="328" y="138"/>
                        <a:pt x="3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4"/>
                <p:cNvSpPr/>
                <p:nvPr/>
              </p:nvSpPr>
              <p:spPr>
                <a:xfrm>
                  <a:off x="5261362" y="4006379"/>
                  <a:ext cx="885542" cy="1222893"/>
                </a:xfrm>
                <a:custGeom>
                  <a:avLst/>
                  <a:gdLst/>
                  <a:ahLst/>
                  <a:cxnLst/>
                  <a:rect l="l" t="t" r="r" b="b"/>
                  <a:pathLst>
                    <a:path w="15897" h="21954" extrusionOk="0">
                      <a:moveTo>
                        <a:pt x="4537" y="1"/>
                      </a:moveTo>
                      <a:lnTo>
                        <a:pt x="1" y="21656"/>
                      </a:lnTo>
                      <a:lnTo>
                        <a:pt x="15897" y="21953"/>
                      </a:lnTo>
                      <a:cubicBezTo>
                        <a:pt x="11665" y="7653"/>
                        <a:pt x="4537" y="178"/>
                        <a:pt x="4537"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4"/>
                <p:cNvSpPr/>
                <p:nvPr/>
              </p:nvSpPr>
              <p:spPr>
                <a:xfrm>
                  <a:off x="3504203" y="3568502"/>
                  <a:ext cx="2352255" cy="1795124"/>
                </a:xfrm>
                <a:custGeom>
                  <a:avLst/>
                  <a:gdLst/>
                  <a:ahLst/>
                  <a:cxnLst/>
                  <a:rect l="l" t="t" r="r" b="b"/>
                  <a:pathLst>
                    <a:path w="42227" h="32227" extrusionOk="0">
                      <a:moveTo>
                        <a:pt x="21157" y="0"/>
                      </a:moveTo>
                      <a:cubicBezTo>
                        <a:pt x="14678" y="0"/>
                        <a:pt x="9917" y="4458"/>
                        <a:pt x="9917" y="4458"/>
                      </a:cubicBezTo>
                      <a:cubicBezTo>
                        <a:pt x="9917" y="4458"/>
                        <a:pt x="8187" y="5952"/>
                        <a:pt x="6276" y="8363"/>
                      </a:cubicBezTo>
                      <a:lnTo>
                        <a:pt x="6276" y="8370"/>
                      </a:lnTo>
                      <a:cubicBezTo>
                        <a:pt x="3350" y="12064"/>
                        <a:pt x="0" y="17913"/>
                        <a:pt x="1791" y="23832"/>
                      </a:cubicBezTo>
                      <a:cubicBezTo>
                        <a:pt x="3968" y="31045"/>
                        <a:pt x="12286" y="32226"/>
                        <a:pt x="20428" y="32226"/>
                      </a:cubicBezTo>
                      <a:cubicBezTo>
                        <a:pt x="23341" y="32226"/>
                        <a:pt x="26231" y="32075"/>
                        <a:pt x="28810" y="31995"/>
                      </a:cubicBezTo>
                      <a:cubicBezTo>
                        <a:pt x="29437" y="31972"/>
                        <a:pt x="30045" y="31922"/>
                        <a:pt x="30626" y="31838"/>
                      </a:cubicBezTo>
                      <a:cubicBezTo>
                        <a:pt x="39060" y="30639"/>
                        <a:pt x="42227" y="23036"/>
                        <a:pt x="40133" y="15882"/>
                      </a:cubicBezTo>
                      <a:cubicBezTo>
                        <a:pt x="39581" y="14005"/>
                        <a:pt x="38760" y="12188"/>
                        <a:pt x="37725" y="10487"/>
                      </a:cubicBezTo>
                      <a:cubicBezTo>
                        <a:pt x="36475" y="8443"/>
                        <a:pt x="34909" y="6573"/>
                        <a:pt x="33119" y="4996"/>
                      </a:cubicBezTo>
                      <a:cubicBezTo>
                        <a:pt x="30342" y="2541"/>
                        <a:pt x="27023" y="798"/>
                        <a:pt x="23508" y="200"/>
                      </a:cubicBezTo>
                      <a:cubicBezTo>
                        <a:pt x="22704" y="62"/>
                        <a:pt x="21919" y="0"/>
                        <a:pt x="21157" y="0"/>
                      </a:cubicBezTo>
                      <a:close/>
                    </a:path>
                  </a:pathLst>
                </a:custGeom>
                <a:solidFill>
                  <a:srgbClr val="EDB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4"/>
                <p:cNvSpPr/>
                <p:nvPr/>
              </p:nvSpPr>
              <p:spPr>
                <a:xfrm>
                  <a:off x="4291426" y="4100962"/>
                  <a:ext cx="90855" cy="159866"/>
                </a:xfrm>
                <a:custGeom>
                  <a:avLst/>
                  <a:gdLst/>
                  <a:ahLst/>
                  <a:cxnLst/>
                  <a:rect l="l" t="t" r="r" b="b"/>
                  <a:pathLst>
                    <a:path w="1631" h="2870" extrusionOk="0">
                      <a:moveTo>
                        <a:pt x="816" y="0"/>
                      </a:moveTo>
                      <a:cubicBezTo>
                        <a:pt x="368" y="0"/>
                        <a:pt x="0" y="641"/>
                        <a:pt x="0" y="1433"/>
                      </a:cubicBezTo>
                      <a:cubicBezTo>
                        <a:pt x="0" y="2228"/>
                        <a:pt x="368" y="2869"/>
                        <a:pt x="816" y="2869"/>
                      </a:cubicBezTo>
                      <a:cubicBezTo>
                        <a:pt x="1267" y="2869"/>
                        <a:pt x="1631" y="2228"/>
                        <a:pt x="1631" y="1433"/>
                      </a:cubicBezTo>
                      <a:cubicBezTo>
                        <a:pt x="1631" y="641"/>
                        <a:pt x="1267" y="0"/>
                        <a:pt x="816" y="0"/>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4"/>
                <p:cNvSpPr/>
                <p:nvPr/>
              </p:nvSpPr>
              <p:spPr>
                <a:xfrm>
                  <a:off x="4729268" y="4135888"/>
                  <a:ext cx="192962" cy="188553"/>
                </a:xfrm>
                <a:custGeom>
                  <a:avLst/>
                  <a:gdLst/>
                  <a:ahLst/>
                  <a:cxnLst/>
                  <a:rect l="l" t="t" r="r" b="b"/>
                  <a:pathLst>
                    <a:path w="3464" h="3385" extrusionOk="0">
                      <a:moveTo>
                        <a:pt x="1196" y="1"/>
                      </a:moveTo>
                      <a:cubicBezTo>
                        <a:pt x="1174" y="1"/>
                        <a:pt x="1151" y="2"/>
                        <a:pt x="1129" y="4"/>
                      </a:cubicBezTo>
                      <a:lnTo>
                        <a:pt x="858" y="48"/>
                      </a:lnTo>
                      <a:cubicBezTo>
                        <a:pt x="688" y="115"/>
                        <a:pt x="518" y="164"/>
                        <a:pt x="361" y="289"/>
                      </a:cubicBezTo>
                      <a:cubicBezTo>
                        <a:pt x="204" y="405"/>
                        <a:pt x="70" y="605"/>
                        <a:pt x="37" y="816"/>
                      </a:cubicBezTo>
                      <a:cubicBezTo>
                        <a:pt x="1" y="1026"/>
                        <a:pt x="37" y="1220"/>
                        <a:pt x="97" y="1387"/>
                      </a:cubicBezTo>
                      <a:cubicBezTo>
                        <a:pt x="224" y="1715"/>
                        <a:pt x="411" y="1982"/>
                        <a:pt x="622" y="2219"/>
                      </a:cubicBezTo>
                      <a:cubicBezTo>
                        <a:pt x="1039" y="2689"/>
                        <a:pt x="1527" y="3077"/>
                        <a:pt x="2061" y="3384"/>
                      </a:cubicBezTo>
                      <a:cubicBezTo>
                        <a:pt x="1664" y="2917"/>
                        <a:pt x="1266" y="2459"/>
                        <a:pt x="935" y="1975"/>
                      </a:cubicBezTo>
                      <a:cubicBezTo>
                        <a:pt x="611" y="1514"/>
                        <a:pt x="324" y="896"/>
                        <a:pt x="675" y="685"/>
                      </a:cubicBezTo>
                      <a:cubicBezTo>
                        <a:pt x="755" y="616"/>
                        <a:pt x="878" y="576"/>
                        <a:pt x="992" y="525"/>
                      </a:cubicBezTo>
                      <a:lnTo>
                        <a:pt x="1169" y="492"/>
                      </a:lnTo>
                      <a:cubicBezTo>
                        <a:pt x="1187" y="489"/>
                        <a:pt x="1205" y="488"/>
                        <a:pt x="1224" y="488"/>
                      </a:cubicBezTo>
                      <a:cubicBezTo>
                        <a:pt x="1254" y="488"/>
                        <a:pt x="1286" y="491"/>
                        <a:pt x="1317" y="491"/>
                      </a:cubicBezTo>
                      <a:cubicBezTo>
                        <a:pt x="1330" y="491"/>
                        <a:pt x="1343" y="490"/>
                        <a:pt x="1356" y="489"/>
                      </a:cubicBezTo>
                      <a:cubicBezTo>
                        <a:pt x="1607" y="502"/>
                        <a:pt x="1860" y="605"/>
                        <a:pt x="2108" y="739"/>
                      </a:cubicBezTo>
                      <a:cubicBezTo>
                        <a:pt x="2602" y="1026"/>
                        <a:pt x="3040" y="1447"/>
                        <a:pt x="3464" y="1892"/>
                      </a:cubicBezTo>
                      <a:cubicBezTo>
                        <a:pt x="3343" y="1604"/>
                        <a:pt x="3180" y="1340"/>
                        <a:pt x="2993" y="1090"/>
                      </a:cubicBezTo>
                      <a:cubicBezTo>
                        <a:pt x="2802" y="842"/>
                        <a:pt x="2589" y="605"/>
                        <a:pt x="2325" y="412"/>
                      </a:cubicBezTo>
                      <a:cubicBezTo>
                        <a:pt x="2068" y="215"/>
                        <a:pt x="1754" y="61"/>
                        <a:pt x="1399" y="14"/>
                      </a:cubicBezTo>
                      <a:cubicBezTo>
                        <a:pt x="1332" y="10"/>
                        <a:pt x="1264" y="1"/>
                        <a:pt x="1196"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4"/>
                <p:cNvSpPr/>
                <p:nvPr/>
              </p:nvSpPr>
              <p:spPr>
                <a:xfrm>
                  <a:off x="4248979" y="4339814"/>
                  <a:ext cx="175749" cy="175686"/>
                </a:xfrm>
                <a:custGeom>
                  <a:avLst/>
                  <a:gdLst/>
                  <a:ahLst/>
                  <a:cxnLst/>
                  <a:rect l="l" t="t" r="r" b="b"/>
                  <a:pathLst>
                    <a:path w="3155" h="3154" extrusionOk="0">
                      <a:moveTo>
                        <a:pt x="1578" y="1"/>
                      </a:moveTo>
                      <a:cubicBezTo>
                        <a:pt x="710" y="1"/>
                        <a:pt x="1" y="706"/>
                        <a:pt x="1" y="1578"/>
                      </a:cubicBezTo>
                      <a:cubicBezTo>
                        <a:pt x="1" y="2449"/>
                        <a:pt x="710" y="3154"/>
                        <a:pt x="1578" y="3154"/>
                      </a:cubicBezTo>
                      <a:cubicBezTo>
                        <a:pt x="2450" y="3154"/>
                        <a:pt x="3155" y="2449"/>
                        <a:pt x="3155" y="1578"/>
                      </a:cubicBezTo>
                      <a:cubicBezTo>
                        <a:pt x="3155" y="706"/>
                        <a:pt x="2450" y="1"/>
                        <a:pt x="1578" y="1"/>
                      </a:cubicBez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4"/>
                <p:cNvSpPr/>
                <p:nvPr/>
              </p:nvSpPr>
              <p:spPr>
                <a:xfrm>
                  <a:off x="5204264" y="4271913"/>
                  <a:ext cx="175694" cy="175686"/>
                </a:xfrm>
                <a:custGeom>
                  <a:avLst/>
                  <a:gdLst/>
                  <a:ahLst/>
                  <a:cxnLst/>
                  <a:rect l="l" t="t" r="r" b="b"/>
                  <a:pathLst>
                    <a:path w="3154" h="3154" extrusionOk="0">
                      <a:moveTo>
                        <a:pt x="1577" y="1"/>
                      </a:moveTo>
                      <a:cubicBezTo>
                        <a:pt x="705" y="1"/>
                        <a:pt x="1" y="708"/>
                        <a:pt x="1" y="1577"/>
                      </a:cubicBezTo>
                      <a:cubicBezTo>
                        <a:pt x="1" y="2449"/>
                        <a:pt x="705" y="3153"/>
                        <a:pt x="1577" y="3153"/>
                      </a:cubicBezTo>
                      <a:cubicBezTo>
                        <a:pt x="2446" y="3153"/>
                        <a:pt x="3154" y="2449"/>
                        <a:pt x="3154" y="1577"/>
                      </a:cubicBezTo>
                      <a:cubicBezTo>
                        <a:pt x="3154" y="708"/>
                        <a:pt x="2446" y="1"/>
                        <a:pt x="1577" y="1"/>
                      </a:cubicBez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4"/>
                <p:cNvSpPr/>
                <p:nvPr/>
              </p:nvSpPr>
              <p:spPr>
                <a:xfrm>
                  <a:off x="4536473" y="3305642"/>
                  <a:ext cx="303759" cy="315499"/>
                </a:xfrm>
                <a:custGeom>
                  <a:avLst/>
                  <a:gdLst/>
                  <a:ahLst/>
                  <a:cxnLst/>
                  <a:rect l="l" t="t" r="r" b="b"/>
                  <a:pathLst>
                    <a:path w="5453" h="5664" extrusionOk="0">
                      <a:moveTo>
                        <a:pt x="2710" y="1"/>
                      </a:moveTo>
                      <a:cubicBezTo>
                        <a:pt x="2645" y="1"/>
                        <a:pt x="2578" y="6"/>
                        <a:pt x="2509" y="18"/>
                      </a:cubicBezTo>
                      <a:cubicBezTo>
                        <a:pt x="288" y="406"/>
                        <a:pt x="4286" y="4959"/>
                        <a:pt x="4286" y="4959"/>
                      </a:cubicBezTo>
                      <a:cubicBezTo>
                        <a:pt x="4286" y="4959"/>
                        <a:pt x="2155" y="2845"/>
                        <a:pt x="1107" y="2845"/>
                      </a:cubicBezTo>
                      <a:cubicBezTo>
                        <a:pt x="925" y="2845"/>
                        <a:pt x="776" y="2908"/>
                        <a:pt x="676" y="3058"/>
                      </a:cubicBezTo>
                      <a:cubicBezTo>
                        <a:pt x="1" y="4071"/>
                        <a:pt x="5452" y="5664"/>
                        <a:pt x="5452" y="5664"/>
                      </a:cubicBezTo>
                      <a:cubicBezTo>
                        <a:pt x="5452" y="5664"/>
                        <a:pt x="4771" y="1"/>
                        <a:pt x="2710"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4"/>
                <p:cNvSpPr/>
                <p:nvPr/>
              </p:nvSpPr>
              <p:spPr>
                <a:xfrm>
                  <a:off x="3118335" y="4202731"/>
                  <a:ext cx="1092375" cy="1383984"/>
                </a:xfrm>
                <a:custGeom>
                  <a:avLst/>
                  <a:gdLst/>
                  <a:ahLst/>
                  <a:cxnLst/>
                  <a:rect l="l" t="t" r="r" b="b"/>
                  <a:pathLst>
                    <a:path w="19610" h="24846" extrusionOk="0">
                      <a:moveTo>
                        <a:pt x="10001" y="0"/>
                      </a:moveTo>
                      <a:cubicBezTo>
                        <a:pt x="10001" y="0"/>
                        <a:pt x="9162" y="4432"/>
                        <a:pt x="4582" y="10007"/>
                      </a:cubicBezTo>
                      <a:cubicBezTo>
                        <a:pt x="0" y="15582"/>
                        <a:pt x="451" y="21114"/>
                        <a:pt x="451" y="21114"/>
                      </a:cubicBezTo>
                      <a:lnTo>
                        <a:pt x="4773" y="22400"/>
                      </a:lnTo>
                      <a:cubicBezTo>
                        <a:pt x="4773" y="22400"/>
                        <a:pt x="7031" y="24845"/>
                        <a:pt x="9899" y="24845"/>
                      </a:cubicBezTo>
                      <a:cubicBezTo>
                        <a:pt x="11475" y="24845"/>
                        <a:pt x="13235" y="24107"/>
                        <a:pt x="14907" y="21818"/>
                      </a:cubicBezTo>
                      <a:cubicBezTo>
                        <a:pt x="19609" y="15375"/>
                        <a:pt x="10483" y="567"/>
                        <a:pt x="10594" y="567"/>
                      </a:cubicBezTo>
                      <a:lnTo>
                        <a:pt x="10594" y="567"/>
                      </a:lnTo>
                      <a:cubicBezTo>
                        <a:pt x="10594" y="567"/>
                        <a:pt x="10595" y="567"/>
                        <a:pt x="10595" y="568"/>
                      </a:cubicBezTo>
                      <a:lnTo>
                        <a:pt x="10001" y="0"/>
                      </a:ln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4"/>
                <p:cNvSpPr/>
                <p:nvPr/>
              </p:nvSpPr>
              <p:spPr>
                <a:xfrm>
                  <a:off x="5053359" y="4487537"/>
                  <a:ext cx="153022" cy="99596"/>
                </a:xfrm>
                <a:custGeom>
                  <a:avLst/>
                  <a:gdLst/>
                  <a:ahLst/>
                  <a:cxnLst/>
                  <a:rect l="l" t="t" r="r" b="b"/>
                  <a:pathLst>
                    <a:path w="2747" h="1788" extrusionOk="0">
                      <a:moveTo>
                        <a:pt x="1971" y="1"/>
                      </a:moveTo>
                      <a:lnTo>
                        <a:pt x="1" y="1033"/>
                      </a:lnTo>
                      <a:cubicBezTo>
                        <a:pt x="1" y="1033"/>
                        <a:pt x="328" y="1787"/>
                        <a:pt x="1141" y="1787"/>
                      </a:cubicBezTo>
                      <a:cubicBezTo>
                        <a:pt x="1279" y="1787"/>
                        <a:pt x="1431" y="1765"/>
                        <a:pt x="1598" y="1715"/>
                      </a:cubicBezTo>
                      <a:cubicBezTo>
                        <a:pt x="2746" y="1360"/>
                        <a:pt x="1971" y="1"/>
                        <a:pt x="19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4"/>
                <p:cNvSpPr/>
                <p:nvPr/>
              </p:nvSpPr>
              <p:spPr>
                <a:xfrm>
                  <a:off x="4833102" y="4349117"/>
                  <a:ext cx="422021" cy="233895"/>
                </a:xfrm>
                <a:custGeom>
                  <a:avLst/>
                  <a:gdLst/>
                  <a:ahLst/>
                  <a:cxnLst/>
                  <a:rect l="l" t="t" r="r" b="b"/>
                  <a:pathLst>
                    <a:path w="7576" h="4199" extrusionOk="0">
                      <a:moveTo>
                        <a:pt x="7576" y="1"/>
                      </a:moveTo>
                      <a:cubicBezTo>
                        <a:pt x="7198" y="682"/>
                        <a:pt x="6774" y="1317"/>
                        <a:pt x="6246" y="1848"/>
                      </a:cubicBezTo>
                      <a:cubicBezTo>
                        <a:pt x="5719" y="2376"/>
                        <a:pt x="5107" y="2810"/>
                        <a:pt x="4433" y="3121"/>
                      </a:cubicBezTo>
                      <a:cubicBezTo>
                        <a:pt x="3761" y="3444"/>
                        <a:pt x="3033" y="3645"/>
                        <a:pt x="2291" y="3782"/>
                      </a:cubicBezTo>
                      <a:cubicBezTo>
                        <a:pt x="1580" y="3906"/>
                        <a:pt x="856" y="3972"/>
                        <a:pt x="114" y="3972"/>
                      </a:cubicBezTo>
                      <a:cubicBezTo>
                        <a:pt x="76" y="3972"/>
                        <a:pt x="38" y="3972"/>
                        <a:pt x="0" y="3972"/>
                      </a:cubicBezTo>
                      <a:lnTo>
                        <a:pt x="0" y="3972"/>
                      </a:lnTo>
                      <a:cubicBezTo>
                        <a:pt x="555" y="4129"/>
                        <a:pt x="1133" y="4198"/>
                        <a:pt x="1714" y="4198"/>
                      </a:cubicBezTo>
                      <a:cubicBezTo>
                        <a:pt x="1923" y="4198"/>
                        <a:pt x="2133" y="4189"/>
                        <a:pt x="2341" y="4172"/>
                      </a:cubicBezTo>
                      <a:cubicBezTo>
                        <a:pt x="3130" y="4112"/>
                        <a:pt x="3918" y="3922"/>
                        <a:pt x="4646" y="3578"/>
                      </a:cubicBezTo>
                      <a:cubicBezTo>
                        <a:pt x="5007" y="3401"/>
                        <a:pt x="5361" y="3201"/>
                        <a:pt x="5678" y="2954"/>
                      </a:cubicBezTo>
                      <a:cubicBezTo>
                        <a:pt x="5989" y="2700"/>
                        <a:pt x="6293" y="2429"/>
                        <a:pt x="6540" y="2112"/>
                      </a:cubicBezTo>
                      <a:cubicBezTo>
                        <a:pt x="7048" y="1491"/>
                        <a:pt x="7396" y="759"/>
                        <a:pt x="7576"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4"/>
                <p:cNvSpPr/>
                <p:nvPr/>
              </p:nvSpPr>
              <p:spPr>
                <a:xfrm>
                  <a:off x="4721246" y="3578640"/>
                  <a:ext cx="1135212" cy="1763374"/>
                </a:xfrm>
                <a:custGeom>
                  <a:avLst/>
                  <a:gdLst/>
                  <a:ahLst/>
                  <a:cxnLst/>
                  <a:rect l="l" t="t" r="r" b="b"/>
                  <a:pathLst>
                    <a:path w="20379" h="31657" extrusionOk="0">
                      <a:moveTo>
                        <a:pt x="518" y="1"/>
                      </a:moveTo>
                      <a:cubicBezTo>
                        <a:pt x="518" y="1"/>
                        <a:pt x="0" y="8138"/>
                        <a:pt x="13091" y="11558"/>
                      </a:cubicBezTo>
                      <a:cubicBezTo>
                        <a:pt x="13091" y="11558"/>
                        <a:pt x="17627" y="21155"/>
                        <a:pt x="13091" y="27177"/>
                      </a:cubicBezTo>
                      <a:cubicBezTo>
                        <a:pt x="11635" y="29111"/>
                        <a:pt x="10138" y="30567"/>
                        <a:pt x="8778" y="31656"/>
                      </a:cubicBezTo>
                      <a:cubicBezTo>
                        <a:pt x="17212" y="30457"/>
                        <a:pt x="20379" y="22854"/>
                        <a:pt x="18285" y="15700"/>
                      </a:cubicBezTo>
                      <a:cubicBezTo>
                        <a:pt x="17733" y="13823"/>
                        <a:pt x="16912" y="12006"/>
                        <a:pt x="15877" y="10305"/>
                      </a:cubicBezTo>
                      <a:cubicBezTo>
                        <a:pt x="14627" y="8261"/>
                        <a:pt x="13061" y="6391"/>
                        <a:pt x="11271" y="4814"/>
                      </a:cubicBezTo>
                      <a:lnTo>
                        <a:pt x="518" y="1"/>
                      </a:ln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4"/>
                <p:cNvSpPr/>
                <p:nvPr/>
              </p:nvSpPr>
              <p:spPr>
                <a:xfrm>
                  <a:off x="3853808" y="3553629"/>
                  <a:ext cx="1751867" cy="585210"/>
                </a:xfrm>
                <a:custGeom>
                  <a:avLst/>
                  <a:gdLst/>
                  <a:ahLst/>
                  <a:cxnLst/>
                  <a:rect l="l" t="t" r="r" b="b"/>
                  <a:pathLst>
                    <a:path w="31449" h="10506" extrusionOk="0">
                      <a:moveTo>
                        <a:pt x="14880" y="0"/>
                      </a:moveTo>
                      <a:cubicBezTo>
                        <a:pt x="8402" y="0"/>
                        <a:pt x="3641" y="4458"/>
                        <a:pt x="3641" y="4458"/>
                      </a:cubicBezTo>
                      <a:cubicBezTo>
                        <a:pt x="3641" y="4458"/>
                        <a:pt x="1911" y="5952"/>
                        <a:pt x="0" y="8366"/>
                      </a:cubicBezTo>
                      <a:lnTo>
                        <a:pt x="0" y="8369"/>
                      </a:lnTo>
                      <a:cubicBezTo>
                        <a:pt x="0" y="8369"/>
                        <a:pt x="1559" y="8674"/>
                        <a:pt x="3745" y="8674"/>
                      </a:cubicBezTo>
                      <a:cubicBezTo>
                        <a:pt x="7837" y="8674"/>
                        <a:pt x="14131" y="7607"/>
                        <a:pt x="16521" y="1475"/>
                      </a:cubicBezTo>
                      <a:cubicBezTo>
                        <a:pt x="16521" y="1475"/>
                        <a:pt x="20303" y="10506"/>
                        <a:pt x="30640" y="10506"/>
                      </a:cubicBezTo>
                      <a:cubicBezTo>
                        <a:pt x="30905" y="10506"/>
                        <a:pt x="31175" y="10500"/>
                        <a:pt x="31449" y="10487"/>
                      </a:cubicBezTo>
                      <a:cubicBezTo>
                        <a:pt x="28255" y="5260"/>
                        <a:pt x="23004" y="1185"/>
                        <a:pt x="17232" y="200"/>
                      </a:cubicBezTo>
                      <a:cubicBezTo>
                        <a:pt x="16428" y="62"/>
                        <a:pt x="15642" y="0"/>
                        <a:pt x="14880"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4"/>
                <p:cNvSpPr/>
                <p:nvPr/>
              </p:nvSpPr>
              <p:spPr>
                <a:xfrm>
                  <a:off x="5170618" y="4100962"/>
                  <a:ext cx="90799" cy="159866"/>
                </a:xfrm>
                <a:custGeom>
                  <a:avLst/>
                  <a:gdLst/>
                  <a:ahLst/>
                  <a:cxnLst/>
                  <a:rect l="l" t="t" r="r" b="b"/>
                  <a:pathLst>
                    <a:path w="1630" h="2870" extrusionOk="0">
                      <a:moveTo>
                        <a:pt x="815" y="0"/>
                      </a:moveTo>
                      <a:cubicBezTo>
                        <a:pt x="364" y="0"/>
                        <a:pt x="0" y="641"/>
                        <a:pt x="0" y="1433"/>
                      </a:cubicBezTo>
                      <a:cubicBezTo>
                        <a:pt x="0" y="2228"/>
                        <a:pt x="364" y="2869"/>
                        <a:pt x="815" y="2869"/>
                      </a:cubicBezTo>
                      <a:cubicBezTo>
                        <a:pt x="1266" y="2869"/>
                        <a:pt x="1630" y="2228"/>
                        <a:pt x="1630" y="1433"/>
                      </a:cubicBezTo>
                      <a:cubicBezTo>
                        <a:pt x="1630" y="641"/>
                        <a:pt x="1266" y="0"/>
                        <a:pt x="815" y="0"/>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4"/>
                <p:cNvSpPr/>
                <p:nvPr/>
              </p:nvSpPr>
              <p:spPr>
                <a:xfrm>
                  <a:off x="5545346" y="3961650"/>
                  <a:ext cx="558610" cy="485503"/>
                </a:xfrm>
                <a:custGeom>
                  <a:avLst/>
                  <a:gdLst/>
                  <a:ahLst/>
                  <a:cxnLst/>
                  <a:rect l="l" t="t" r="r" b="b"/>
                  <a:pathLst>
                    <a:path w="10028" h="8716" extrusionOk="0">
                      <a:moveTo>
                        <a:pt x="5661" y="1"/>
                      </a:moveTo>
                      <a:cubicBezTo>
                        <a:pt x="2946" y="1"/>
                        <a:pt x="1" y="3757"/>
                        <a:pt x="1" y="3757"/>
                      </a:cubicBezTo>
                      <a:lnTo>
                        <a:pt x="1353" y="8691"/>
                      </a:lnTo>
                      <a:cubicBezTo>
                        <a:pt x="1532" y="8707"/>
                        <a:pt x="1710" y="8715"/>
                        <a:pt x="1885" y="8715"/>
                      </a:cubicBezTo>
                      <a:cubicBezTo>
                        <a:pt x="6799" y="8715"/>
                        <a:pt x="10028" y="2353"/>
                        <a:pt x="7138" y="443"/>
                      </a:cubicBezTo>
                      <a:cubicBezTo>
                        <a:pt x="6668" y="132"/>
                        <a:pt x="6169" y="1"/>
                        <a:pt x="5661" y="1"/>
                      </a:cubicBez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4"/>
                <p:cNvSpPr/>
                <p:nvPr/>
              </p:nvSpPr>
              <p:spPr>
                <a:xfrm>
                  <a:off x="5645448" y="4045260"/>
                  <a:ext cx="258304" cy="279961"/>
                </a:xfrm>
                <a:custGeom>
                  <a:avLst/>
                  <a:gdLst/>
                  <a:ahLst/>
                  <a:cxnLst/>
                  <a:rect l="l" t="t" r="r" b="b"/>
                  <a:pathLst>
                    <a:path w="4637" h="5026" extrusionOk="0">
                      <a:moveTo>
                        <a:pt x="4282" y="0"/>
                      </a:moveTo>
                      <a:cubicBezTo>
                        <a:pt x="3772" y="0"/>
                        <a:pt x="3256" y="201"/>
                        <a:pt x="2826" y="485"/>
                      </a:cubicBezTo>
                      <a:cubicBezTo>
                        <a:pt x="2308" y="826"/>
                        <a:pt x="1878" y="1281"/>
                        <a:pt x="1510" y="1765"/>
                      </a:cubicBezTo>
                      <a:cubicBezTo>
                        <a:pt x="1146" y="2252"/>
                        <a:pt x="835" y="2777"/>
                        <a:pt x="585" y="3322"/>
                      </a:cubicBezTo>
                      <a:cubicBezTo>
                        <a:pt x="331" y="3869"/>
                        <a:pt x="120" y="4434"/>
                        <a:pt x="0" y="5025"/>
                      </a:cubicBezTo>
                      <a:lnTo>
                        <a:pt x="929" y="3512"/>
                      </a:lnTo>
                      <a:cubicBezTo>
                        <a:pt x="1246" y="3018"/>
                        <a:pt x="1560" y="2526"/>
                        <a:pt x="1914" y="2069"/>
                      </a:cubicBezTo>
                      <a:cubicBezTo>
                        <a:pt x="1918" y="2062"/>
                        <a:pt x="1921" y="2056"/>
                        <a:pt x="1927" y="2052"/>
                      </a:cubicBezTo>
                      <a:cubicBezTo>
                        <a:pt x="2298" y="1979"/>
                        <a:pt x="2666" y="1916"/>
                        <a:pt x="3037" y="1885"/>
                      </a:cubicBezTo>
                      <a:cubicBezTo>
                        <a:pt x="3332" y="1857"/>
                        <a:pt x="3628" y="1847"/>
                        <a:pt x="3928" y="1847"/>
                      </a:cubicBezTo>
                      <a:cubicBezTo>
                        <a:pt x="4161" y="1847"/>
                        <a:pt x="4397" y="1853"/>
                        <a:pt x="4637" y="1862"/>
                      </a:cubicBezTo>
                      <a:cubicBezTo>
                        <a:pt x="4238" y="1691"/>
                        <a:pt x="3804" y="1619"/>
                        <a:pt x="3369" y="1619"/>
                      </a:cubicBezTo>
                      <a:cubicBezTo>
                        <a:pt x="3250" y="1619"/>
                        <a:pt x="3132" y="1625"/>
                        <a:pt x="3013" y="1635"/>
                      </a:cubicBezTo>
                      <a:cubicBezTo>
                        <a:pt x="2699" y="1665"/>
                        <a:pt x="2388" y="1735"/>
                        <a:pt x="2092" y="1842"/>
                      </a:cubicBezTo>
                      <a:cubicBezTo>
                        <a:pt x="2388" y="1464"/>
                        <a:pt x="2709" y="1114"/>
                        <a:pt x="3063" y="803"/>
                      </a:cubicBezTo>
                      <a:cubicBezTo>
                        <a:pt x="3498" y="439"/>
                        <a:pt x="3988" y="141"/>
                        <a:pt x="4583" y="24"/>
                      </a:cubicBezTo>
                      <a:cubicBezTo>
                        <a:pt x="4484" y="8"/>
                        <a:pt x="4383" y="0"/>
                        <a:pt x="4282" y="0"/>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4"/>
                <p:cNvSpPr/>
                <p:nvPr/>
              </p:nvSpPr>
              <p:spPr>
                <a:xfrm>
                  <a:off x="3403377" y="3794710"/>
                  <a:ext cx="502571" cy="477259"/>
                </a:xfrm>
                <a:custGeom>
                  <a:avLst/>
                  <a:gdLst/>
                  <a:ahLst/>
                  <a:cxnLst/>
                  <a:rect l="l" t="t" r="r" b="b"/>
                  <a:pathLst>
                    <a:path w="9022" h="8568" extrusionOk="0">
                      <a:moveTo>
                        <a:pt x="4525" y="1"/>
                      </a:moveTo>
                      <a:cubicBezTo>
                        <a:pt x="4254" y="1"/>
                        <a:pt x="3971" y="48"/>
                        <a:pt x="3674" y="150"/>
                      </a:cubicBezTo>
                      <a:cubicBezTo>
                        <a:pt x="0" y="1419"/>
                        <a:pt x="2271" y="7098"/>
                        <a:pt x="6347" y="8568"/>
                      </a:cubicBezTo>
                      <a:lnTo>
                        <a:pt x="9022" y="6106"/>
                      </a:lnTo>
                      <a:cubicBezTo>
                        <a:pt x="9022" y="6106"/>
                        <a:pt x="7608" y="1"/>
                        <a:pt x="4525" y="1"/>
                      </a:cubicBez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4"/>
                <p:cNvSpPr/>
                <p:nvPr/>
              </p:nvSpPr>
              <p:spPr>
                <a:xfrm>
                  <a:off x="3613441" y="3889571"/>
                  <a:ext cx="208448" cy="332934"/>
                </a:xfrm>
                <a:custGeom>
                  <a:avLst/>
                  <a:gdLst/>
                  <a:ahLst/>
                  <a:cxnLst/>
                  <a:rect l="l" t="t" r="r" b="b"/>
                  <a:pathLst>
                    <a:path w="3742" h="5977" extrusionOk="0">
                      <a:moveTo>
                        <a:pt x="0" y="1"/>
                      </a:moveTo>
                      <a:lnTo>
                        <a:pt x="0" y="1"/>
                      </a:lnTo>
                      <a:cubicBezTo>
                        <a:pt x="481" y="391"/>
                        <a:pt x="925" y="792"/>
                        <a:pt x="1323" y="1233"/>
                      </a:cubicBezTo>
                      <a:cubicBezTo>
                        <a:pt x="1717" y="1674"/>
                        <a:pt x="2075" y="2145"/>
                        <a:pt x="2375" y="2649"/>
                      </a:cubicBezTo>
                      <a:cubicBezTo>
                        <a:pt x="2395" y="2679"/>
                        <a:pt x="2415" y="2713"/>
                        <a:pt x="2431" y="2746"/>
                      </a:cubicBezTo>
                      <a:cubicBezTo>
                        <a:pt x="2124" y="2582"/>
                        <a:pt x="1787" y="2476"/>
                        <a:pt x="1440" y="2426"/>
                      </a:cubicBezTo>
                      <a:cubicBezTo>
                        <a:pt x="1280" y="2403"/>
                        <a:pt x="1118" y="2391"/>
                        <a:pt x="956" y="2391"/>
                      </a:cubicBezTo>
                      <a:cubicBezTo>
                        <a:pt x="634" y="2391"/>
                        <a:pt x="312" y="2440"/>
                        <a:pt x="10" y="2556"/>
                      </a:cubicBezTo>
                      <a:cubicBezTo>
                        <a:pt x="491" y="2596"/>
                        <a:pt x="945" y="2622"/>
                        <a:pt x="1400" y="2693"/>
                      </a:cubicBezTo>
                      <a:cubicBezTo>
                        <a:pt x="1777" y="2746"/>
                        <a:pt x="2148" y="2830"/>
                        <a:pt x="2528" y="2913"/>
                      </a:cubicBezTo>
                      <a:cubicBezTo>
                        <a:pt x="2769" y="3334"/>
                        <a:pt x="2973" y="3778"/>
                        <a:pt x="3150" y="4236"/>
                      </a:cubicBezTo>
                      <a:cubicBezTo>
                        <a:pt x="3357" y="4791"/>
                        <a:pt x="3514" y="5368"/>
                        <a:pt x="3638" y="5976"/>
                      </a:cubicBezTo>
                      <a:cubicBezTo>
                        <a:pt x="3741" y="5365"/>
                        <a:pt x="3701" y="4727"/>
                        <a:pt x="3558" y="4112"/>
                      </a:cubicBezTo>
                      <a:cubicBezTo>
                        <a:pt x="3421" y="3498"/>
                        <a:pt x="3167" y="2907"/>
                        <a:pt x="2843" y="2366"/>
                      </a:cubicBezTo>
                      <a:cubicBezTo>
                        <a:pt x="2508" y="1828"/>
                        <a:pt x="2101" y="1333"/>
                        <a:pt x="1617" y="926"/>
                      </a:cubicBezTo>
                      <a:cubicBezTo>
                        <a:pt x="1139" y="518"/>
                        <a:pt x="592" y="191"/>
                        <a:pt x="0"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4"/>
                <p:cNvSpPr/>
                <p:nvPr/>
              </p:nvSpPr>
              <p:spPr>
                <a:xfrm rot="-1080388">
                  <a:off x="4105906" y="3730608"/>
                  <a:ext cx="1325364" cy="807117"/>
                </a:xfrm>
                <a:custGeom>
                  <a:avLst/>
                  <a:gdLst/>
                  <a:ahLst/>
                  <a:cxnLst/>
                  <a:rect l="l" t="t" r="r" b="b"/>
                  <a:pathLst>
                    <a:path w="9966" h="6069" extrusionOk="0">
                      <a:moveTo>
                        <a:pt x="2035" y="184"/>
                      </a:moveTo>
                      <a:cubicBezTo>
                        <a:pt x="3053" y="184"/>
                        <a:pt x="3881" y="1012"/>
                        <a:pt x="3881" y="2034"/>
                      </a:cubicBezTo>
                      <a:cubicBezTo>
                        <a:pt x="3881" y="3053"/>
                        <a:pt x="3053" y="3881"/>
                        <a:pt x="2035" y="3881"/>
                      </a:cubicBezTo>
                      <a:cubicBezTo>
                        <a:pt x="1013" y="3881"/>
                        <a:pt x="184" y="3053"/>
                        <a:pt x="184" y="2034"/>
                      </a:cubicBezTo>
                      <a:cubicBezTo>
                        <a:pt x="184" y="1012"/>
                        <a:pt x="1013" y="184"/>
                        <a:pt x="2035" y="184"/>
                      </a:cubicBezTo>
                      <a:close/>
                      <a:moveTo>
                        <a:pt x="7932" y="2184"/>
                      </a:moveTo>
                      <a:cubicBezTo>
                        <a:pt x="8950" y="2184"/>
                        <a:pt x="9779" y="3016"/>
                        <a:pt x="9779" y="4034"/>
                      </a:cubicBezTo>
                      <a:cubicBezTo>
                        <a:pt x="9779" y="5056"/>
                        <a:pt x="8950" y="5884"/>
                        <a:pt x="7932" y="5884"/>
                      </a:cubicBezTo>
                      <a:cubicBezTo>
                        <a:pt x="6910" y="5884"/>
                        <a:pt x="6082" y="5056"/>
                        <a:pt x="6082" y="4034"/>
                      </a:cubicBezTo>
                      <a:cubicBezTo>
                        <a:pt x="6082" y="3016"/>
                        <a:pt x="6910" y="2184"/>
                        <a:pt x="7932" y="2184"/>
                      </a:cubicBezTo>
                      <a:close/>
                      <a:moveTo>
                        <a:pt x="2035" y="1"/>
                      </a:moveTo>
                      <a:cubicBezTo>
                        <a:pt x="913" y="1"/>
                        <a:pt x="1" y="912"/>
                        <a:pt x="1" y="2034"/>
                      </a:cubicBezTo>
                      <a:cubicBezTo>
                        <a:pt x="1" y="3156"/>
                        <a:pt x="913" y="4067"/>
                        <a:pt x="2035" y="4067"/>
                      </a:cubicBezTo>
                      <a:cubicBezTo>
                        <a:pt x="3043" y="4067"/>
                        <a:pt x="3881" y="3325"/>
                        <a:pt x="4038" y="2357"/>
                      </a:cubicBezTo>
                      <a:lnTo>
                        <a:pt x="6151" y="3053"/>
                      </a:lnTo>
                      <a:cubicBezTo>
                        <a:pt x="5989" y="3342"/>
                        <a:pt x="5895" y="3678"/>
                        <a:pt x="5895" y="4034"/>
                      </a:cubicBezTo>
                      <a:cubicBezTo>
                        <a:pt x="5895" y="5156"/>
                        <a:pt x="6810" y="6068"/>
                        <a:pt x="7932" y="6068"/>
                      </a:cubicBezTo>
                      <a:cubicBezTo>
                        <a:pt x="9053" y="6068"/>
                        <a:pt x="9966" y="5156"/>
                        <a:pt x="9966" y="4034"/>
                      </a:cubicBezTo>
                      <a:cubicBezTo>
                        <a:pt x="9966" y="2913"/>
                        <a:pt x="9053" y="2001"/>
                        <a:pt x="7932" y="2001"/>
                      </a:cubicBezTo>
                      <a:cubicBezTo>
                        <a:pt x="7233" y="2001"/>
                        <a:pt x="6617" y="2354"/>
                        <a:pt x="6251" y="2889"/>
                      </a:cubicBezTo>
                      <a:lnTo>
                        <a:pt x="4061" y="2170"/>
                      </a:lnTo>
                      <a:cubicBezTo>
                        <a:pt x="4065" y="2124"/>
                        <a:pt x="4068" y="2081"/>
                        <a:pt x="4068" y="2034"/>
                      </a:cubicBezTo>
                      <a:cubicBezTo>
                        <a:pt x="4068" y="912"/>
                        <a:pt x="3156" y="1"/>
                        <a:pt x="2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 name="Google Shape;347;p24"/>
              <p:cNvGrpSpPr/>
              <p:nvPr/>
            </p:nvGrpSpPr>
            <p:grpSpPr>
              <a:xfrm>
                <a:off x="-35764" y="1530582"/>
                <a:ext cx="3540591" cy="3643694"/>
                <a:chOff x="-35764" y="1530582"/>
                <a:chExt cx="3540591" cy="3643694"/>
              </a:xfrm>
            </p:grpSpPr>
            <p:sp>
              <p:nvSpPr>
                <p:cNvPr id="348" name="Google Shape;348;p24"/>
                <p:cNvSpPr/>
                <p:nvPr/>
              </p:nvSpPr>
              <p:spPr>
                <a:xfrm>
                  <a:off x="-31291" y="1530582"/>
                  <a:ext cx="1617413" cy="1809191"/>
                </a:xfrm>
                <a:custGeom>
                  <a:avLst/>
                  <a:gdLst/>
                  <a:ahLst/>
                  <a:cxnLst/>
                  <a:rect l="l" t="t" r="r" b="b"/>
                  <a:pathLst>
                    <a:path w="62916" h="70376" extrusionOk="0">
                      <a:moveTo>
                        <a:pt x="52749" y="0"/>
                      </a:moveTo>
                      <a:cubicBezTo>
                        <a:pt x="52601" y="0"/>
                        <a:pt x="52458" y="13"/>
                        <a:pt x="52317" y="43"/>
                      </a:cubicBezTo>
                      <a:cubicBezTo>
                        <a:pt x="51688" y="175"/>
                        <a:pt x="51279" y="641"/>
                        <a:pt x="51026" y="1324"/>
                      </a:cubicBezTo>
                      <a:cubicBezTo>
                        <a:pt x="50033" y="3974"/>
                        <a:pt x="51414" y="9901"/>
                        <a:pt x="52043" y="12277"/>
                      </a:cubicBezTo>
                      <a:cubicBezTo>
                        <a:pt x="52069" y="12384"/>
                        <a:pt x="52097" y="12477"/>
                        <a:pt x="52118" y="12566"/>
                      </a:cubicBezTo>
                      <a:cubicBezTo>
                        <a:pt x="52136" y="12637"/>
                        <a:pt x="52157" y="12704"/>
                        <a:pt x="52175" y="12765"/>
                      </a:cubicBezTo>
                      <a:cubicBezTo>
                        <a:pt x="52246" y="13039"/>
                        <a:pt x="52296" y="13217"/>
                        <a:pt x="52307" y="13274"/>
                      </a:cubicBezTo>
                      <a:cubicBezTo>
                        <a:pt x="52296" y="13259"/>
                        <a:pt x="52264" y="13238"/>
                        <a:pt x="52218" y="13206"/>
                      </a:cubicBezTo>
                      <a:cubicBezTo>
                        <a:pt x="52189" y="13185"/>
                        <a:pt x="52157" y="13164"/>
                        <a:pt x="52118" y="13128"/>
                      </a:cubicBezTo>
                      <a:cubicBezTo>
                        <a:pt x="52057" y="13085"/>
                        <a:pt x="51979" y="13025"/>
                        <a:pt x="51894" y="12954"/>
                      </a:cubicBezTo>
                      <a:cubicBezTo>
                        <a:pt x="51613" y="12744"/>
                        <a:pt x="51193" y="12435"/>
                        <a:pt x="50685" y="12064"/>
                      </a:cubicBezTo>
                      <a:lnTo>
                        <a:pt x="50677" y="12064"/>
                      </a:lnTo>
                      <a:cubicBezTo>
                        <a:pt x="49692" y="11346"/>
                        <a:pt x="48355" y="10425"/>
                        <a:pt x="46953" y="9581"/>
                      </a:cubicBezTo>
                      <a:cubicBezTo>
                        <a:pt x="46739" y="9450"/>
                        <a:pt x="46519" y="9322"/>
                        <a:pt x="46301" y="9193"/>
                      </a:cubicBezTo>
                      <a:cubicBezTo>
                        <a:pt x="46258" y="9172"/>
                        <a:pt x="46220" y="9144"/>
                        <a:pt x="46177" y="9123"/>
                      </a:cubicBezTo>
                      <a:cubicBezTo>
                        <a:pt x="46028" y="9033"/>
                        <a:pt x="45871" y="8952"/>
                        <a:pt x="45721" y="8870"/>
                      </a:cubicBezTo>
                      <a:cubicBezTo>
                        <a:pt x="45099" y="8525"/>
                        <a:pt x="44477" y="8212"/>
                        <a:pt x="43886" y="7959"/>
                      </a:cubicBezTo>
                      <a:cubicBezTo>
                        <a:pt x="43758" y="7909"/>
                        <a:pt x="43637" y="7852"/>
                        <a:pt x="43516" y="7809"/>
                      </a:cubicBezTo>
                      <a:cubicBezTo>
                        <a:pt x="43395" y="7760"/>
                        <a:pt x="43274" y="7710"/>
                        <a:pt x="43150" y="7671"/>
                      </a:cubicBezTo>
                      <a:cubicBezTo>
                        <a:pt x="42715" y="7511"/>
                        <a:pt x="42303" y="7394"/>
                        <a:pt x="41925" y="7330"/>
                      </a:cubicBezTo>
                      <a:cubicBezTo>
                        <a:pt x="41837" y="7312"/>
                        <a:pt x="41748" y="7301"/>
                        <a:pt x="41666" y="7297"/>
                      </a:cubicBezTo>
                      <a:cubicBezTo>
                        <a:pt x="41623" y="7283"/>
                        <a:pt x="41574" y="7279"/>
                        <a:pt x="41528" y="7279"/>
                      </a:cubicBezTo>
                      <a:cubicBezTo>
                        <a:pt x="41441" y="7273"/>
                        <a:pt x="41357" y="7269"/>
                        <a:pt x="41276" y="7269"/>
                      </a:cubicBezTo>
                      <a:cubicBezTo>
                        <a:pt x="40957" y="7269"/>
                        <a:pt x="40675" y="7321"/>
                        <a:pt x="40442" y="7440"/>
                      </a:cubicBezTo>
                      <a:cubicBezTo>
                        <a:pt x="39891" y="7714"/>
                        <a:pt x="39681" y="8453"/>
                        <a:pt x="39702" y="9450"/>
                      </a:cubicBezTo>
                      <a:cubicBezTo>
                        <a:pt x="39713" y="9972"/>
                        <a:pt x="39784" y="10574"/>
                        <a:pt x="39902" y="11214"/>
                      </a:cubicBezTo>
                      <a:cubicBezTo>
                        <a:pt x="40453" y="14188"/>
                        <a:pt x="41986" y="18091"/>
                        <a:pt x="42815" y="20062"/>
                      </a:cubicBezTo>
                      <a:cubicBezTo>
                        <a:pt x="43096" y="20738"/>
                        <a:pt x="43299" y="21186"/>
                        <a:pt x="43345" y="21293"/>
                      </a:cubicBezTo>
                      <a:cubicBezTo>
                        <a:pt x="43349" y="21296"/>
                        <a:pt x="43349" y="21303"/>
                        <a:pt x="43349" y="21306"/>
                      </a:cubicBezTo>
                      <a:cubicBezTo>
                        <a:pt x="43299" y="21264"/>
                        <a:pt x="42936" y="20944"/>
                        <a:pt x="42357" y="20457"/>
                      </a:cubicBezTo>
                      <a:cubicBezTo>
                        <a:pt x="42285" y="20396"/>
                        <a:pt x="42207" y="20336"/>
                        <a:pt x="42129" y="20272"/>
                      </a:cubicBezTo>
                      <a:cubicBezTo>
                        <a:pt x="41997" y="20162"/>
                        <a:pt x="41855" y="20044"/>
                        <a:pt x="41705" y="19916"/>
                      </a:cubicBezTo>
                      <a:cubicBezTo>
                        <a:pt x="41463" y="19723"/>
                        <a:pt x="41196" y="19510"/>
                        <a:pt x="40915" y="19283"/>
                      </a:cubicBezTo>
                      <a:cubicBezTo>
                        <a:pt x="40652" y="19080"/>
                        <a:pt x="40375" y="18856"/>
                        <a:pt x="40083" y="18631"/>
                      </a:cubicBezTo>
                      <a:cubicBezTo>
                        <a:pt x="40073" y="18625"/>
                        <a:pt x="40062" y="18614"/>
                        <a:pt x="40051" y="18610"/>
                      </a:cubicBezTo>
                      <a:cubicBezTo>
                        <a:pt x="39940" y="18521"/>
                        <a:pt x="39823" y="18433"/>
                        <a:pt x="39706" y="18344"/>
                      </a:cubicBezTo>
                      <a:cubicBezTo>
                        <a:pt x="39385" y="18094"/>
                        <a:pt x="39051" y="17849"/>
                        <a:pt x="38710" y="17600"/>
                      </a:cubicBezTo>
                      <a:cubicBezTo>
                        <a:pt x="38549" y="17490"/>
                        <a:pt x="38390" y="17372"/>
                        <a:pt x="38229" y="17251"/>
                      </a:cubicBezTo>
                      <a:cubicBezTo>
                        <a:pt x="38094" y="17159"/>
                        <a:pt x="37963" y="17063"/>
                        <a:pt x="37831" y="16973"/>
                      </a:cubicBezTo>
                      <a:cubicBezTo>
                        <a:pt x="37714" y="16899"/>
                        <a:pt x="37603" y="16814"/>
                        <a:pt x="37490" y="16739"/>
                      </a:cubicBezTo>
                      <a:cubicBezTo>
                        <a:pt x="36902" y="16337"/>
                        <a:pt x="36319" y="15953"/>
                        <a:pt x="35735" y="15607"/>
                      </a:cubicBezTo>
                      <a:cubicBezTo>
                        <a:pt x="35569" y="15512"/>
                        <a:pt x="35401" y="15412"/>
                        <a:pt x="35241" y="15320"/>
                      </a:cubicBezTo>
                      <a:cubicBezTo>
                        <a:pt x="35188" y="15287"/>
                        <a:pt x="35131" y="15252"/>
                        <a:pt x="35078" y="15227"/>
                      </a:cubicBezTo>
                      <a:cubicBezTo>
                        <a:pt x="34946" y="15156"/>
                        <a:pt x="34817" y="15081"/>
                        <a:pt x="34689" y="15017"/>
                      </a:cubicBezTo>
                      <a:cubicBezTo>
                        <a:pt x="34566" y="14950"/>
                        <a:pt x="34438" y="14886"/>
                        <a:pt x="34309" y="14818"/>
                      </a:cubicBezTo>
                      <a:cubicBezTo>
                        <a:pt x="34057" y="14686"/>
                        <a:pt x="33807" y="14569"/>
                        <a:pt x="33569" y="14469"/>
                      </a:cubicBezTo>
                      <a:cubicBezTo>
                        <a:pt x="33345" y="14377"/>
                        <a:pt x="33128" y="14288"/>
                        <a:pt x="32914" y="14210"/>
                      </a:cubicBezTo>
                      <a:cubicBezTo>
                        <a:pt x="32879" y="14195"/>
                        <a:pt x="32847" y="14185"/>
                        <a:pt x="32819" y="14177"/>
                      </a:cubicBezTo>
                      <a:cubicBezTo>
                        <a:pt x="32609" y="14106"/>
                        <a:pt x="32405" y="14046"/>
                        <a:pt x="32213" y="14000"/>
                      </a:cubicBezTo>
                      <a:cubicBezTo>
                        <a:pt x="32143" y="13985"/>
                        <a:pt x="32064" y="13968"/>
                        <a:pt x="31993" y="13950"/>
                      </a:cubicBezTo>
                      <a:cubicBezTo>
                        <a:pt x="31954" y="13947"/>
                        <a:pt x="31922" y="13939"/>
                        <a:pt x="31883" y="13936"/>
                      </a:cubicBezTo>
                      <a:cubicBezTo>
                        <a:pt x="31822" y="13925"/>
                        <a:pt x="31755" y="13914"/>
                        <a:pt x="31694" y="13907"/>
                      </a:cubicBezTo>
                      <a:cubicBezTo>
                        <a:pt x="31645" y="13900"/>
                        <a:pt x="31594" y="13896"/>
                        <a:pt x="31545" y="13896"/>
                      </a:cubicBezTo>
                      <a:cubicBezTo>
                        <a:pt x="31467" y="13890"/>
                        <a:pt x="31392" y="13887"/>
                        <a:pt x="31318" y="13887"/>
                      </a:cubicBezTo>
                      <a:cubicBezTo>
                        <a:pt x="31004" y="13887"/>
                        <a:pt x="30729" y="13943"/>
                        <a:pt x="30496" y="14067"/>
                      </a:cubicBezTo>
                      <a:cubicBezTo>
                        <a:pt x="29855" y="14409"/>
                        <a:pt x="29691" y="15359"/>
                        <a:pt x="29844" y="16618"/>
                      </a:cubicBezTo>
                      <a:cubicBezTo>
                        <a:pt x="30215" y="20037"/>
                        <a:pt x="32808" y="25807"/>
                        <a:pt x="33996" y="28315"/>
                      </a:cubicBezTo>
                      <a:cubicBezTo>
                        <a:pt x="34338" y="29033"/>
                        <a:pt x="34566" y="29486"/>
                        <a:pt x="34590" y="29542"/>
                      </a:cubicBezTo>
                      <a:cubicBezTo>
                        <a:pt x="34579" y="29532"/>
                        <a:pt x="34555" y="29503"/>
                        <a:pt x="34508" y="29471"/>
                      </a:cubicBezTo>
                      <a:cubicBezTo>
                        <a:pt x="34490" y="29453"/>
                        <a:pt x="34469" y="29436"/>
                        <a:pt x="34444" y="29422"/>
                      </a:cubicBezTo>
                      <a:cubicBezTo>
                        <a:pt x="34420" y="29404"/>
                        <a:pt x="34395" y="29383"/>
                        <a:pt x="34359" y="29361"/>
                      </a:cubicBezTo>
                      <a:cubicBezTo>
                        <a:pt x="34177" y="29222"/>
                        <a:pt x="33907" y="29012"/>
                        <a:pt x="33558" y="28756"/>
                      </a:cubicBezTo>
                      <a:cubicBezTo>
                        <a:pt x="33409" y="28646"/>
                        <a:pt x="33249" y="28532"/>
                        <a:pt x="33078" y="28404"/>
                      </a:cubicBezTo>
                      <a:cubicBezTo>
                        <a:pt x="32908" y="28283"/>
                        <a:pt x="32733" y="28155"/>
                        <a:pt x="32538" y="28020"/>
                      </a:cubicBezTo>
                      <a:cubicBezTo>
                        <a:pt x="31773" y="27472"/>
                        <a:pt x="30844" y="26839"/>
                        <a:pt x="29852" y="26209"/>
                      </a:cubicBezTo>
                      <a:cubicBezTo>
                        <a:pt x="29652" y="26081"/>
                        <a:pt x="29453" y="25953"/>
                        <a:pt x="29254" y="25832"/>
                      </a:cubicBezTo>
                      <a:cubicBezTo>
                        <a:pt x="29072" y="25721"/>
                        <a:pt x="28891" y="25611"/>
                        <a:pt x="28709" y="25501"/>
                      </a:cubicBezTo>
                      <a:cubicBezTo>
                        <a:pt x="28581" y="25423"/>
                        <a:pt x="28453" y="25352"/>
                        <a:pt x="28322" y="25277"/>
                      </a:cubicBezTo>
                      <a:cubicBezTo>
                        <a:pt x="26831" y="24409"/>
                        <a:pt x="25305" y="23654"/>
                        <a:pt x="24025" y="23299"/>
                      </a:cubicBezTo>
                      <a:cubicBezTo>
                        <a:pt x="23925" y="23270"/>
                        <a:pt x="23829" y="23245"/>
                        <a:pt x="23744" y="23228"/>
                      </a:cubicBezTo>
                      <a:cubicBezTo>
                        <a:pt x="23619" y="23196"/>
                        <a:pt x="23498" y="23175"/>
                        <a:pt x="23384" y="23157"/>
                      </a:cubicBezTo>
                      <a:cubicBezTo>
                        <a:pt x="23366" y="23150"/>
                        <a:pt x="23355" y="23150"/>
                        <a:pt x="23345" y="23150"/>
                      </a:cubicBezTo>
                      <a:cubicBezTo>
                        <a:pt x="23245" y="23128"/>
                        <a:pt x="23153" y="23117"/>
                        <a:pt x="23056" y="23107"/>
                      </a:cubicBezTo>
                      <a:cubicBezTo>
                        <a:pt x="22915" y="23092"/>
                        <a:pt x="22777" y="23084"/>
                        <a:pt x="22646" y="23084"/>
                      </a:cubicBezTo>
                      <a:cubicBezTo>
                        <a:pt x="22533" y="23084"/>
                        <a:pt x="22425" y="23090"/>
                        <a:pt x="22324" y="23099"/>
                      </a:cubicBezTo>
                      <a:cubicBezTo>
                        <a:pt x="22125" y="23128"/>
                        <a:pt x="21936" y="23178"/>
                        <a:pt x="21772" y="23257"/>
                      </a:cubicBezTo>
                      <a:cubicBezTo>
                        <a:pt x="21690" y="23296"/>
                        <a:pt x="21605" y="23339"/>
                        <a:pt x="21534" y="23395"/>
                      </a:cubicBezTo>
                      <a:cubicBezTo>
                        <a:pt x="20805" y="23925"/>
                        <a:pt x="20741" y="25170"/>
                        <a:pt x="21050" y="26728"/>
                      </a:cubicBezTo>
                      <a:cubicBezTo>
                        <a:pt x="21677" y="30012"/>
                        <a:pt x="23946" y="34630"/>
                        <a:pt x="24939" y="36573"/>
                      </a:cubicBezTo>
                      <a:cubicBezTo>
                        <a:pt x="25220" y="37110"/>
                        <a:pt x="25404" y="37440"/>
                        <a:pt x="25430" y="37494"/>
                      </a:cubicBezTo>
                      <a:cubicBezTo>
                        <a:pt x="25355" y="37443"/>
                        <a:pt x="24629" y="36964"/>
                        <a:pt x="23565" y="36351"/>
                      </a:cubicBezTo>
                      <a:cubicBezTo>
                        <a:pt x="23458" y="36291"/>
                        <a:pt x="23355" y="36231"/>
                        <a:pt x="23245" y="36170"/>
                      </a:cubicBezTo>
                      <a:cubicBezTo>
                        <a:pt x="23138" y="36110"/>
                        <a:pt x="23025" y="36042"/>
                        <a:pt x="22907" y="35982"/>
                      </a:cubicBezTo>
                      <a:cubicBezTo>
                        <a:pt x="22797" y="35914"/>
                        <a:pt x="22676" y="35850"/>
                        <a:pt x="22562" y="35790"/>
                      </a:cubicBezTo>
                      <a:cubicBezTo>
                        <a:pt x="22488" y="35750"/>
                        <a:pt x="22424" y="35711"/>
                        <a:pt x="22352" y="35672"/>
                      </a:cubicBezTo>
                      <a:cubicBezTo>
                        <a:pt x="22143" y="35562"/>
                        <a:pt x="21922" y="35448"/>
                        <a:pt x="21701" y="35338"/>
                      </a:cubicBezTo>
                      <a:cubicBezTo>
                        <a:pt x="21196" y="35078"/>
                        <a:pt x="20662" y="34822"/>
                        <a:pt x="20111" y="34580"/>
                      </a:cubicBezTo>
                      <a:cubicBezTo>
                        <a:pt x="19979" y="34519"/>
                        <a:pt x="19841" y="34459"/>
                        <a:pt x="19702" y="34402"/>
                      </a:cubicBezTo>
                      <a:cubicBezTo>
                        <a:pt x="19172" y="34182"/>
                        <a:pt x="18631" y="33979"/>
                        <a:pt x="18101" y="33808"/>
                      </a:cubicBezTo>
                      <a:cubicBezTo>
                        <a:pt x="17998" y="33776"/>
                        <a:pt x="17891" y="33740"/>
                        <a:pt x="17792" y="33708"/>
                      </a:cubicBezTo>
                      <a:cubicBezTo>
                        <a:pt x="17618" y="33658"/>
                        <a:pt x="17447" y="33609"/>
                        <a:pt x="17268" y="33566"/>
                      </a:cubicBezTo>
                      <a:cubicBezTo>
                        <a:pt x="17148" y="33537"/>
                        <a:pt x="17030" y="33506"/>
                        <a:pt x="16909" y="33481"/>
                      </a:cubicBezTo>
                      <a:cubicBezTo>
                        <a:pt x="16760" y="33448"/>
                        <a:pt x="16610" y="33420"/>
                        <a:pt x="16461" y="33396"/>
                      </a:cubicBezTo>
                      <a:cubicBezTo>
                        <a:pt x="16198" y="33349"/>
                        <a:pt x="15945" y="33317"/>
                        <a:pt x="15697" y="33299"/>
                      </a:cubicBezTo>
                      <a:cubicBezTo>
                        <a:pt x="15579" y="33292"/>
                        <a:pt x="15464" y="33289"/>
                        <a:pt x="15351" y="33289"/>
                      </a:cubicBezTo>
                      <a:cubicBezTo>
                        <a:pt x="14652" y="33289"/>
                        <a:pt x="14034" y="33425"/>
                        <a:pt x="13547" y="33758"/>
                      </a:cubicBezTo>
                      <a:cubicBezTo>
                        <a:pt x="12904" y="34199"/>
                        <a:pt x="12736" y="35018"/>
                        <a:pt x="12893" y="36053"/>
                      </a:cubicBezTo>
                      <a:cubicBezTo>
                        <a:pt x="13334" y="39236"/>
                        <a:pt x="16689" y="44413"/>
                        <a:pt x="18048" y="46420"/>
                      </a:cubicBezTo>
                      <a:cubicBezTo>
                        <a:pt x="18343" y="46853"/>
                        <a:pt x="18542" y="47142"/>
                        <a:pt x="18599" y="47224"/>
                      </a:cubicBezTo>
                      <a:cubicBezTo>
                        <a:pt x="18582" y="47216"/>
                        <a:pt x="18560" y="47213"/>
                        <a:pt x="18531" y="47202"/>
                      </a:cubicBezTo>
                      <a:cubicBezTo>
                        <a:pt x="18500" y="47185"/>
                        <a:pt x="18453" y="47170"/>
                        <a:pt x="18400" y="47145"/>
                      </a:cubicBezTo>
                      <a:cubicBezTo>
                        <a:pt x="18240" y="47091"/>
                        <a:pt x="17998" y="46996"/>
                        <a:pt x="17688" y="46882"/>
                      </a:cubicBezTo>
                      <a:cubicBezTo>
                        <a:pt x="17140" y="46690"/>
                        <a:pt x="16390" y="46420"/>
                        <a:pt x="15515" y="46124"/>
                      </a:cubicBezTo>
                      <a:cubicBezTo>
                        <a:pt x="15305" y="46060"/>
                        <a:pt x="15088" y="45989"/>
                        <a:pt x="14864" y="45914"/>
                      </a:cubicBezTo>
                      <a:cubicBezTo>
                        <a:pt x="14856" y="45914"/>
                        <a:pt x="14846" y="45911"/>
                        <a:pt x="14835" y="45904"/>
                      </a:cubicBezTo>
                      <a:cubicBezTo>
                        <a:pt x="14604" y="45832"/>
                        <a:pt x="14359" y="45754"/>
                        <a:pt x="14117" y="45683"/>
                      </a:cubicBezTo>
                      <a:cubicBezTo>
                        <a:pt x="14074" y="45669"/>
                        <a:pt x="14027" y="45654"/>
                        <a:pt x="13985" y="45644"/>
                      </a:cubicBezTo>
                      <a:cubicBezTo>
                        <a:pt x="13682" y="45551"/>
                        <a:pt x="13377" y="45459"/>
                        <a:pt x="13063" y="45370"/>
                      </a:cubicBezTo>
                      <a:cubicBezTo>
                        <a:pt x="13042" y="45362"/>
                        <a:pt x="13017" y="45359"/>
                        <a:pt x="12996" y="45349"/>
                      </a:cubicBezTo>
                      <a:cubicBezTo>
                        <a:pt x="12743" y="45274"/>
                        <a:pt x="12484" y="45203"/>
                        <a:pt x="12224" y="45132"/>
                      </a:cubicBezTo>
                      <a:cubicBezTo>
                        <a:pt x="12032" y="45082"/>
                        <a:pt x="11833" y="45032"/>
                        <a:pt x="11641" y="44983"/>
                      </a:cubicBezTo>
                      <a:cubicBezTo>
                        <a:pt x="11445" y="44929"/>
                        <a:pt x="11252" y="44883"/>
                        <a:pt x="11060" y="44833"/>
                      </a:cubicBezTo>
                      <a:cubicBezTo>
                        <a:pt x="11001" y="44822"/>
                        <a:pt x="10943" y="44808"/>
                        <a:pt x="10883" y="44794"/>
                      </a:cubicBezTo>
                      <a:cubicBezTo>
                        <a:pt x="10684" y="44748"/>
                        <a:pt x="10481" y="44701"/>
                        <a:pt x="10282" y="44658"/>
                      </a:cubicBezTo>
                      <a:cubicBezTo>
                        <a:pt x="10239" y="44648"/>
                        <a:pt x="10200" y="44641"/>
                        <a:pt x="10154" y="44630"/>
                      </a:cubicBezTo>
                      <a:cubicBezTo>
                        <a:pt x="10019" y="44602"/>
                        <a:pt x="9880" y="44573"/>
                        <a:pt x="9741" y="44548"/>
                      </a:cubicBezTo>
                      <a:cubicBezTo>
                        <a:pt x="8891" y="44377"/>
                        <a:pt x="8069" y="44253"/>
                        <a:pt x="7339" y="44210"/>
                      </a:cubicBezTo>
                      <a:cubicBezTo>
                        <a:pt x="7251" y="44203"/>
                        <a:pt x="7165" y="44203"/>
                        <a:pt x="7080" y="44200"/>
                      </a:cubicBezTo>
                      <a:cubicBezTo>
                        <a:pt x="6974" y="44196"/>
                        <a:pt x="6870" y="44194"/>
                        <a:pt x="6768" y="44194"/>
                      </a:cubicBezTo>
                      <a:cubicBezTo>
                        <a:pt x="5724" y="44194"/>
                        <a:pt x="4921" y="44398"/>
                        <a:pt x="4565" y="44904"/>
                      </a:cubicBezTo>
                      <a:cubicBezTo>
                        <a:pt x="4077" y="45590"/>
                        <a:pt x="4266" y="46904"/>
                        <a:pt x="4785" y="48436"/>
                      </a:cubicBezTo>
                      <a:cubicBezTo>
                        <a:pt x="5856" y="51667"/>
                        <a:pt x="8389" y="55890"/>
                        <a:pt x="9328" y="57412"/>
                      </a:cubicBezTo>
                      <a:lnTo>
                        <a:pt x="9339" y="57412"/>
                      </a:lnTo>
                      <a:cubicBezTo>
                        <a:pt x="9570" y="57785"/>
                        <a:pt x="9702" y="57995"/>
                        <a:pt x="9702" y="57995"/>
                      </a:cubicBezTo>
                      <a:cubicBezTo>
                        <a:pt x="9702" y="57995"/>
                        <a:pt x="5000" y="56918"/>
                        <a:pt x="1407" y="56918"/>
                      </a:cubicBezTo>
                      <a:cubicBezTo>
                        <a:pt x="912" y="56918"/>
                        <a:pt x="438" y="56939"/>
                        <a:pt x="0" y="56985"/>
                      </a:cubicBezTo>
                      <a:lnTo>
                        <a:pt x="0" y="63919"/>
                      </a:lnTo>
                      <a:cubicBezTo>
                        <a:pt x="1121" y="65474"/>
                        <a:pt x="2412" y="67032"/>
                        <a:pt x="3444" y="68227"/>
                      </a:cubicBezTo>
                      <a:cubicBezTo>
                        <a:pt x="4554" y="69508"/>
                        <a:pt x="5369" y="70376"/>
                        <a:pt x="5369" y="70376"/>
                      </a:cubicBezTo>
                      <a:lnTo>
                        <a:pt x="39916" y="33520"/>
                      </a:lnTo>
                      <a:lnTo>
                        <a:pt x="40851" y="32527"/>
                      </a:lnTo>
                      <a:lnTo>
                        <a:pt x="41335" y="32008"/>
                      </a:lnTo>
                      <a:lnTo>
                        <a:pt x="41342" y="32005"/>
                      </a:lnTo>
                      <a:lnTo>
                        <a:pt x="41744" y="31578"/>
                      </a:lnTo>
                      <a:lnTo>
                        <a:pt x="42940" y="30297"/>
                      </a:lnTo>
                      <a:lnTo>
                        <a:pt x="43800" y="29375"/>
                      </a:lnTo>
                      <a:lnTo>
                        <a:pt x="58525" y="13676"/>
                      </a:lnTo>
                      <a:lnTo>
                        <a:pt x="62915" y="8995"/>
                      </a:lnTo>
                      <a:cubicBezTo>
                        <a:pt x="62915" y="8995"/>
                        <a:pt x="62780" y="8820"/>
                        <a:pt x="62538" y="8499"/>
                      </a:cubicBezTo>
                      <a:cubicBezTo>
                        <a:pt x="62456" y="8382"/>
                        <a:pt x="62360" y="8254"/>
                        <a:pt x="62246" y="8112"/>
                      </a:cubicBezTo>
                      <a:cubicBezTo>
                        <a:pt x="62236" y="8094"/>
                        <a:pt x="62225" y="8080"/>
                        <a:pt x="62214" y="8069"/>
                      </a:cubicBezTo>
                      <a:cubicBezTo>
                        <a:pt x="62104" y="7920"/>
                        <a:pt x="61980" y="7763"/>
                        <a:pt x="61855" y="7593"/>
                      </a:cubicBezTo>
                      <a:cubicBezTo>
                        <a:pt x="61720" y="7429"/>
                        <a:pt x="61577" y="7248"/>
                        <a:pt x="61428" y="7059"/>
                      </a:cubicBezTo>
                      <a:cubicBezTo>
                        <a:pt x="61339" y="6941"/>
                        <a:pt x="61243" y="6828"/>
                        <a:pt x="61144" y="6706"/>
                      </a:cubicBezTo>
                      <a:cubicBezTo>
                        <a:pt x="61058" y="6596"/>
                        <a:pt x="60970" y="6489"/>
                        <a:pt x="60876" y="6379"/>
                      </a:cubicBezTo>
                      <a:cubicBezTo>
                        <a:pt x="60695" y="6151"/>
                        <a:pt x="60503" y="5928"/>
                        <a:pt x="60304" y="5696"/>
                      </a:cubicBezTo>
                      <a:cubicBezTo>
                        <a:pt x="60204" y="5579"/>
                        <a:pt x="60105" y="5458"/>
                        <a:pt x="59998" y="5340"/>
                      </a:cubicBezTo>
                      <a:cubicBezTo>
                        <a:pt x="59796" y="5105"/>
                        <a:pt x="59582" y="4860"/>
                        <a:pt x="59361" y="4626"/>
                      </a:cubicBezTo>
                      <a:cubicBezTo>
                        <a:pt x="59262" y="4508"/>
                        <a:pt x="59155" y="4398"/>
                        <a:pt x="59052" y="4288"/>
                      </a:cubicBezTo>
                      <a:cubicBezTo>
                        <a:pt x="58703" y="3907"/>
                        <a:pt x="58340" y="3534"/>
                        <a:pt x="57963" y="3174"/>
                      </a:cubicBezTo>
                      <a:cubicBezTo>
                        <a:pt x="57785" y="2997"/>
                        <a:pt x="57600" y="2818"/>
                        <a:pt x="57415" y="2647"/>
                      </a:cubicBezTo>
                      <a:cubicBezTo>
                        <a:pt x="57244" y="2495"/>
                        <a:pt x="57074" y="2338"/>
                        <a:pt x="56910" y="2192"/>
                      </a:cubicBezTo>
                      <a:cubicBezTo>
                        <a:pt x="56700" y="2007"/>
                        <a:pt x="56490" y="1836"/>
                        <a:pt x="56274" y="1665"/>
                      </a:cubicBezTo>
                      <a:cubicBezTo>
                        <a:pt x="56188" y="1595"/>
                        <a:pt x="56092" y="1527"/>
                        <a:pt x="56003" y="1455"/>
                      </a:cubicBezTo>
                      <a:cubicBezTo>
                        <a:pt x="55818" y="1317"/>
                        <a:pt x="55633" y="1186"/>
                        <a:pt x="55451" y="1064"/>
                      </a:cubicBezTo>
                      <a:cubicBezTo>
                        <a:pt x="55341" y="986"/>
                        <a:pt x="55231" y="915"/>
                        <a:pt x="55121" y="851"/>
                      </a:cubicBezTo>
                      <a:cubicBezTo>
                        <a:pt x="54978" y="762"/>
                        <a:pt x="54839" y="680"/>
                        <a:pt x="54697" y="602"/>
                      </a:cubicBezTo>
                      <a:cubicBezTo>
                        <a:pt x="54612" y="552"/>
                        <a:pt x="54530" y="506"/>
                        <a:pt x="54448" y="470"/>
                      </a:cubicBezTo>
                      <a:cubicBezTo>
                        <a:pt x="54189" y="342"/>
                        <a:pt x="53939" y="235"/>
                        <a:pt x="53691" y="161"/>
                      </a:cubicBezTo>
                      <a:cubicBezTo>
                        <a:pt x="53591" y="125"/>
                        <a:pt x="53494" y="100"/>
                        <a:pt x="53395" y="83"/>
                      </a:cubicBezTo>
                      <a:cubicBezTo>
                        <a:pt x="53335" y="65"/>
                        <a:pt x="53278" y="54"/>
                        <a:pt x="53225" y="51"/>
                      </a:cubicBezTo>
                      <a:cubicBezTo>
                        <a:pt x="53161" y="33"/>
                        <a:pt x="53100" y="22"/>
                        <a:pt x="53039" y="15"/>
                      </a:cubicBezTo>
                      <a:cubicBezTo>
                        <a:pt x="52941" y="5"/>
                        <a:pt x="52844" y="0"/>
                        <a:pt x="52749" y="0"/>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4"/>
                <p:cNvSpPr/>
                <p:nvPr/>
              </p:nvSpPr>
              <p:spPr>
                <a:xfrm>
                  <a:off x="-35764" y="2993690"/>
                  <a:ext cx="253450" cy="94604"/>
                </a:xfrm>
                <a:custGeom>
                  <a:avLst/>
                  <a:gdLst/>
                  <a:ahLst/>
                  <a:cxnLst/>
                  <a:rect l="l" t="t" r="r" b="b"/>
                  <a:pathLst>
                    <a:path w="9859" h="3680" extrusionOk="0">
                      <a:moveTo>
                        <a:pt x="9339" y="495"/>
                      </a:moveTo>
                      <a:cubicBezTo>
                        <a:pt x="9505" y="769"/>
                        <a:pt x="9623" y="954"/>
                        <a:pt x="9673" y="1032"/>
                      </a:cubicBezTo>
                      <a:cubicBezTo>
                        <a:pt x="9755" y="1050"/>
                        <a:pt x="9812" y="1065"/>
                        <a:pt x="9844" y="1072"/>
                      </a:cubicBezTo>
                      <a:cubicBezTo>
                        <a:pt x="9851" y="1065"/>
                        <a:pt x="9855" y="1057"/>
                        <a:pt x="9858" y="1050"/>
                      </a:cubicBezTo>
                      <a:cubicBezTo>
                        <a:pt x="9833" y="1008"/>
                        <a:pt x="9776" y="919"/>
                        <a:pt x="9694" y="791"/>
                      </a:cubicBezTo>
                      <a:cubicBezTo>
                        <a:pt x="9584" y="702"/>
                        <a:pt x="9463" y="602"/>
                        <a:pt x="9339" y="495"/>
                      </a:cubicBezTo>
                      <a:close/>
                      <a:moveTo>
                        <a:pt x="1412" y="1"/>
                      </a:moveTo>
                      <a:cubicBezTo>
                        <a:pt x="914" y="1"/>
                        <a:pt x="438" y="22"/>
                        <a:pt x="0" y="68"/>
                      </a:cubicBezTo>
                      <a:lnTo>
                        <a:pt x="0" y="3679"/>
                      </a:lnTo>
                      <a:cubicBezTo>
                        <a:pt x="57" y="3658"/>
                        <a:pt x="118" y="3640"/>
                        <a:pt x="174" y="3622"/>
                      </a:cubicBezTo>
                      <a:lnTo>
                        <a:pt x="174" y="68"/>
                      </a:lnTo>
                      <a:cubicBezTo>
                        <a:pt x="587" y="26"/>
                        <a:pt x="1036" y="4"/>
                        <a:pt x="1501" y="1"/>
                      </a:cubicBezTo>
                      <a:close/>
                    </a:path>
                  </a:pathLst>
                </a:custGeom>
                <a:solidFill>
                  <a:srgbClr val="98D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4"/>
                <p:cNvSpPr/>
                <p:nvPr/>
              </p:nvSpPr>
              <p:spPr>
                <a:xfrm>
                  <a:off x="-31291" y="2993690"/>
                  <a:ext cx="250442" cy="99077"/>
                </a:xfrm>
                <a:custGeom>
                  <a:avLst/>
                  <a:gdLst/>
                  <a:ahLst/>
                  <a:cxnLst/>
                  <a:rect l="l" t="t" r="r" b="b"/>
                  <a:pathLst>
                    <a:path w="9742" h="3854" extrusionOk="0">
                      <a:moveTo>
                        <a:pt x="9520" y="791"/>
                      </a:moveTo>
                      <a:lnTo>
                        <a:pt x="9520" y="791"/>
                      </a:lnTo>
                      <a:cubicBezTo>
                        <a:pt x="9602" y="919"/>
                        <a:pt x="9659" y="1008"/>
                        <a:pt x="9684" y="1050"/>
                      </a:cubicBezTo>
                      <a:cubicBezTo>
                        <a:pt x="9702" y="1022"/>
                        <a:pt x="9720" y="993"/>
                        <a:pt x="9741" y="965"/>
                      </a:cubicBezTo>
                      <a:cubicBezTo>
                        <a:pt x="9709" y="944"/>
                        <a:pt x="9681" y="919"/>
                        <a:pt x="9648" y="890"/>
                      </a:cubicBezTo>
                      <a:cubicBezTo>
                        <a:pt x="9609" y="858"/>
                        <a:pt x="9566" y="826"/>
                        <a:pt x="9520" y="791"/>
                      </a:cubicBezTo>
                      <a:close/>
                      <a:moveTo>
                        <a:pt x="1327" y="1"/>
                      </a:moveTo>
                      <a:cubicBezTo>
                        <a:pt x="862" y="4"/>
                        <a:pt x="413" y="26"/>
                        <a:pt x="0" y="68"/>
                      </a:cubicBezTo>
                      <a:lnTo>
                        <a:pt x="0" y="3622"/>
                      </a:lnTo>
                      <a:cubicBezTo>
                        <a:pt x="1092" y="3277"/>
                        <a:pt x="2213" y="3149"/>
                        <a:pt x="3277" y="3149"/>
                      </a:cubicBezTo>
                      <a:cubicBezTo>
                        <a:pt x="5041" y="3149"/>
                        <a:pt x="6656" y="3502"/>
                        <a:pt x="7752" y="3822"/>
                      </a:cubicBezTo>
                      <a:cubicBezTo>
                        <a:pt x="7788" y="3832"/>
                        <a:pt x="7827" y="3843"/>
                        <a:pt x="7866" y="3853"/>
                      </a:cubicBezTo>
                      <a:cubicBezTo>
                        <a:pt x="8456" y="2922"/>
                        <a:pt x="9062" y="1993"/>
                        <a:pt x="9670" y="1072"/>
                      </a:cubicBezTo>
                      <a:cubicBezTo>
                        <a:pt x="9638" y="1065"/>
                        <a:pt x="9581" y="1050"/>
                        <a:pt x="9499" y="1032"/>
                      </a:cubicBezTo>
                      <a:lnTo>
                        <a:pt x="9499" y="1032"/>
                      </a:lnTo>
                      <a:cubicBezTo>
                        <a:pt x="9517" y="1065"/>
                        <a:pt x="9528" y="1078"/>
                        <a:pt x="9528" y="1078"/>
                      </a:cubicBezTo>
                      <a:cubicBezTo>
                        <a:pt x="9528" y="1078"/>
                        <a:pt x="4906" y="19"/>
                        <a:pt x="1327" y="1"/>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4"/>
                <p:cNvSpPr/>
                <p:nvPr/>
              </p:nvSpPr>
              <p:spPr>
                <a:xfrm>
                  <a:off x="727366" y="1887432"/>
                  <a:ext cx="46582" cy="70541"/>
                </a:xfrm>
                <a:custGeom>
                  <a:avLst/>
                  <a:gdLst/>
                  <a:ahLst/>
                  <a:cxnLst/>
                  <a:rect l="l" t="t" r="r" b="b"/>
                  <a:pathLst>
                    <a:path w="1812" h="2744" extrusionOk="0">
                      <a:moveTo>
                        <a:pt x="1651" y="1"/>
                      </a:moveTo>
                      <a:cubicBezTo>
                        <a:pt x="1331" y="1"/>
                        <a:pt x="1047" y="57"/>
                        <a:pt x="808" y="185"/>
                      </a:cubicBezTo>
                      <a:cubicBezTo>
                        <a:pt x="168" y="527"/>
                        <a:pt x="1" y="1477"/>
                        <a:pt x="157" y="2736"/>
                      </a:cubicBezTo>
                      <a:cubicBezTo>
                        <a:pt x="214" y="2740"/>
                        <a:pt x="275" y="2740"/>
                        <a:pt x="335" y="2743"/>
                      </a:cubicBezTo>
                      <a:cubicBezTo>
                        <a:pt x="331" y="2740"/>
                        <a:pt x="331" y="2736"/>
                        <a:pt x="331" y="2736"/>
                      </a:cubicBezTo>
                      <a:cubicBezTo>
                        <a:pt x="178" y="1477"/>
                        <a:pt x="342" y="527"/>
                        <a:pt x="983" y="185"/>
                      </a:cubicBezTo>
                      <a:cubicBezTo>
                        <a:pt x="1214" y="60"/>
                        <a:pt x="1488" y="4"/>
                        <a:pt x="1800" y="4"/>
                      </a:cubicBezTo>
                      <a:lnTo>
                        <a:pt x="1812" y="4"/>
                      </a:lnTo>
                      <a:cubicBezTo>
                        <a:pt x="1758" y="1"/>
                        <a:pt x="1705" y="1"/>
                        <a:pt x="1651" y="1"/>
                      </a:cubicBezTo>
                      <a:close/>
                    </a:path>
                  </a:pathLst>
                </a:custGeom>
                <a:solidFill>
                  <a:srgbClr val="98D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4"/>
                <p:cNvSpPr/>
                <p:nvPr/>
              </p:nvSpPr>
              <p:spPr>
                <a:xfrm>
                  <a:off x="731942" y="1887535"/>
                  <a:ext cx="322501" cy="218668"/>
                </a:xfrm>
                <a:custGeom>
                  <a:avLst/>
                  <a:gdLst/>
                  <a:ahLst/>
                  <a:cxnLst/>
                  <a:rect l="l" t="t" r="r" b="b"/>
                  <a:pathLst>
                    <a:path w="12545" h="8506" extrusionOk="0">
                      <a:moveTo>
                        <a:pt x="1622" y="0"/>
                      </a:moveTo>
                      <a:cubicBezTo>
                        <a:pt x="1310" y="0"/>
                        <a:pt x="1036" y="56"/>
                        <a:pt x="805" y="181"/>
                      </a:cubicBezTo>
                      <a:cubicBezTo>
                        <a:pt x="164" y="523"/>
                        <a:pt x="0" y="1473"/>
                        <a:pt x="153" y="2732"/>
                      </a:cubicBezTo>
                      <a:cubicBezTo>
                        <a:pt x="153" y="2732"/>
                        <a:pt x="153" y="2736"/>
                        <a:pt x="157" y="2739"/>
                      </a:cubicBezTo>
                      <a:cubicBezTo>
                        <a:pt x="3888" y="2928"/>
                        <a:pt x="8421" y="6670"/>
                        <a:pt x="10431" y="8506"/>
                      </a:cubicBezTo>
                      <a:cubicBezTo>
                        <a:pt x="11146" y="7858"/>
                        <a:pt x="11847" y="7228"/>
                        <a:pt x="12544" y="6617"/>
                      </a:cubicBezTo>
                      <a:cubicBezTo>
                        <a:pt x="10292" y="4724"/>
                        <a:pt x="4571" y="163"/>
                        <a:pt x="1634"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4"/>
                <p:cNvSpPr/>
                <p:nvPr/>
              </p:nvSpPr>
              <p:spPr>
                <a:xfrm>
                  <a:off x="69013" y="2666581"/>
                  <a:ext cx="70284" cy="109231"/>
                </a:xfrm>
                <a:custGeom>
                  <a:avLst/>
                  <a:gdLst/>
                  <a:ahLst/>
                  <a:cxnLst/>
                  <a:rect l="l" t="t" r="r" b="b"/>
                  <a:pathLst>
                    <a:path w="2734" h="4249" extrusionOk="0">
                      <a:moveTo>
                        <a:pt x="2690" y="1"/>
                      </a:moveTo>
                      <a:cubicBezTo>
                        <a:pt x="1641" y="1"/>
                        <a:pt x="844" y="203"/>
                        <a:pt x="488" y="712"/>
                      </a:cubicBezTo>
                      <a:cubicBezTo>
                        <a:pt x="1" y="1398"/>
                        <a:pt x="190" y="2712"/>
                        <a:pt x="709" y="4248"/>
                      </a:cubicBezTo>
                      <a:cubicBezTo>
                        <a:pt x="755" y="4209"/>
                        <a:pt x="802" y="4173"/>
                        <a:pt x="848" y="4137"/>
                      </a:cubicBezTo>
                      <a:cubicBezTo>
                        <a:pt x="357" y="2651"/>
                        <a:pt x="190" y="1381"/>
                        <a:pt x="663" y="712"/>
                      </a:cubicBezTo>
                      <a:cubicBezTo>
                        <a:pt x="1004" y="228"/>
                        <a:pt x="1751" y="18"/>
                        <a:pt x="2733" y="4"/>
                      </a:cubicBezTo>
                      <a:cubicBezTo>
                        <a:pt x="2719" y="1"/>
                        <a:pt x="2705" y="1"/>
                        <a:pt x="2690" y="1"/>
                      </a:cubicBezTo>
                      <a:close/>
                    </a:path>
                  </a:pathLst>
                </a:custGeom>
                <a:solidFill>
                  <a:srgbClr val="98D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4"/>
                <p:cNvSpPr/>
                <p:nvPr/>
              </p:nvSpPr>
              <p:spPr>
                <a:xfrm>
                  <a:off x="73872" y="2666684"/>
                  <a:ext cx="347745" cy="119000"/>
                </a:xfrm>
                <a:custGeom>
                  <a:avLst/>
                  <a:gdLst/>
                  <a:ahLst/>
                  <a:cxnLst/>
                  <a:rect l="l" t="t" r="r" b="b"/>
                  <a:pathLst>
                    <a:path w="13527" h="4629" extrusionOk="0">
                      <a:moveTo>
                        <a:pt x="2544" y="0"/>
                      </a:moveTo>
                      <a:cubicBezTo>
                        <a:pt x="1562" y="14"/>
                        <a:pt x="815" y="224"/>
                        <a:pt x="474" y="708"/>
                      </a:cubicBezTo>
                      <a:cubicBezTo>
                        <a:pt x="1" y="1377"/>
                        <a:pt x="168" y="2647"/>
                        <a:pt x="659" y="4133"/>
                      </a:cubicBezTo>
                      <a:cubicBezTo>
                        <a:pt x="1666" y="3358"/>
                        <a:pt x="3060" y="3081"/>
                        <a:pt x="4554" y="3081"/>
                      </a:cubicBezTo>
                      <a:cubicBezTo>
                        <a:pt x="7396" y="3081"/>
                        <a:pt x="10588" y="4095"/>
                        <a:pt x="12071" y="4629"/>
                      </a:cubicBezTo>
                      <a:cubicBezTo>
                        <a:pt x="12552" y="3992"/>
                        <a:pt x="13039" y="3358"/>
                        <a:pt x="13527" y="2729"/>
                      </a:cubicBezTo>
                      <a:cubicBezTo>
                        <a:pt x="11420" y="1956"/>
                        <a:pt x="5806" y="14"/>
                        <a:pt x="2544"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4"/>
                <p:cNvSpPr/>
                <p:nvPr/>
              </p:nvSpPr>
              <p:spPr>
                <a:xfrm>
                  <a:off x="291703" y="2386283"/>
                  <a:ext cx="330264" cy="107663"/>
                </a:xfrm>
                <a:custGeom>
                  <a:avLst/>
                  <a:gdLst/>
                  <a:ahLst/>
                  <a:cxnLst/>
                  <a:rect l="l" t="t" r="r" b="b"/>
                  <a:pathLst>
                    <a:path w="12847" h="4188" extrusionOk="0">
                      <a:moveTo>
                        <a:pt x="2590" y="1"/>
                      </a:moveTo>
                      <a:cubicBezTo>
                        <a:pt x="1897" y="1"/>
                        <a:pt x="1285" y="139"/>
                        <a:pt x="808" y="467"/>
                      </a:cubicBezTo>
                      <a:cubicBezTo>
                        <a:pt x="168" y="911"/>
                        <a:pt x="1" y="1726"/>
                        <a:pt x="157" y="2765"/>
                      </a:cubicBezTo>
                      <a:cubicBezTo>
                        <a:pt x="207" y="2725"/>
                        <a:pt x="260" y="2690"/>
                        <a:pt x="310" y="2654"/>
                      </a:cubicBezTo>
                      <a:cubicBezTo>
                        <a:pt x="186" y="1669"/>
                        <a:pt x="360" y="897"/>
                        <a:pt x="982" y="470"/>
                      </a:cubicBezTo>
                      <a:cubicBezTo>
                        <a:pt x="1441" y="157"/>
                        <a:pt x="2017" y="19"/>
                        <a:pt x="2665" y="4"/>
                      </a:cubicBezTo>
                      <a:cubicBezTo>
                        <a:pt x="2641" y="1"/>
                        <a:pt x="2615" y="1"/>
                        <a:pt x="2590" y="1"/>
                      </a:cubicBezTo>
                      <a:close/>
                      <a:moveTo>
                        <a:pt x="12199" y="3285"/>
                      </a:moveTo>
                      <a:lnTo>
                        <a:pt x="12199" y="3285"/>
                      </a:lnTo>
                      <a:cubicBezTo>
                        <a:pt x="12377" y="3618"/>
                        <a:pt x="12512" y="3875"/>
                        <a:pt x="12598" y="4032"/>
                      </a:cubicBezTo>
                      <a:cubicBezTo>
                        <a:pt x="12711" y="4106"/>
                        <a:pt x="12793" y="4160"/>
                        <a:pt x="12836" y="4188"/>
                      </a:cubicBezTo>
                      <a:cubicBezTo>
                        <a:pt x="12839" y="4181"/>
                        <a:pt x="12844" y="4177"/>
                        <a:pt x="12847" y="4173"/>
                      </a:cubicBezTo>
                      <a:cubicBezTo>
                        <a:pt x="12801" y="4085"/>
                        <a:pt x="12683" y="3864"/>
                        <a:pt x="12505" y="3533"/>
                      </a:cubicBezTo>
                      <a:cubicBezTo>
                        <a:pt x="12406" y="3455"/>
                        <a:pt x="12302" y="3370"/>
                        <a:pt x="12199" y="3285"/>
                      </a:cubicBezTo>
                      <a:close/>
                    </a:path>
                  </a:pathLst>
                </a:custGeom>
                <a:solidFill>
                  <a:srgbClr val="98D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4"/>
                <p:cNvSpPr/>
                <p:nvPr/>
              </p:nvSpPr>
              <p:spPr>
                <a:xfrm>
                  <a:off x="296459" y="2386386"/>
                  <a:ext cx="330470" cy="166559"/>
                </a:xfrm>
                <a:custGeom>
                  <a:avLst/>
                  <a:gdLst/>
                  <a:ahLst/>
                  <a:cxnLst/>
                  <a:rect l="l" t="t" r="r" b="b"/>
                  <a:pathLst>
                    <a:path w="12855" h="6479" extrusionOk="0">
                      <a:moveTo>
                        <a:pt x="12320" y="3529"/>
                      </a:moveTo>
                      <a:cubicBezTo>
                        <a:pt x="12498" y="3860"/>
                        <a:pt x="12616" y="4081"/>
                        <a:pt x="12662" y="4169"/>
                      </a:cubicBezTo>
                      <a:cubicBezTo>
                        <a:pt x="12726" y="4095"/>
                        <a:pt x="12790" y="4023"/>
                        <a:pt x="12854" y="3952"/>
                      </a:cubicBezTo>
                      <a:cubicBezTo>
                        <a:pt x="12687" y="3821"/>
                        <a:pt x="12509" y="3678"/>
                        <a:pt x="12320" y="3529"/>
                      </a:cubicBezTo>
                      <a:close/>
                      <a:moveTo>
                        <a:pt x="2480" y="0"/>
                      </a:moveTo>
                      <a:cubicBezTo>
                        <a:pt x="1832" y="15"/>
                        <a:pt x="1256" y="153"/>
                        <a:pt x="797" y="466"/>
                      </a:cubicBezTo>
                      <a:cubicBezTo>
                        <a:pt x="175" y="893"/>
                        <a:pt x="1" y="1665"/>
                        <a:pt x="125" y="2650"/>
                      </a:cubicBezTo>
                      <a:cubicBezTo>
                        <a:pt x="712" y="2252"/>
                        <a:pt x="1384" y="2085"/>
                        <a:pt x="2106" y="2085"/>
                      </a:cubicBezTo>
                      <a:cubicBezTo>
                        <a:pt x="5095" y="2085"/>
                        <a:pt x="8898" y="4980"/>
                        <a:pt x="10669" y="6478"/>
                      </a:cubicBezTo>
                      <a:cubicBezTo>
                        <a:pt x="11327" y="5703"/>
                        <a:pt x="11989" y="4938"/>
                        <a:pt x="12651" y="4184"/>
                      </a:cubicBezTo>
                      <a:cubicBezTo>
                        <a:pt x="12608" y="4156"/>
                        <a:pt x="12526" y="4102"/>
                        <a:pt x="12413" y="4028"/>
                      </a:cubicBezTo>
                      <a:lnTo>
                        <a:pt x="12413" y="4028"/>
                      </a:lnTo>
                      <a:cubicBezTo>
                        <a:pt x="12477" y="4148"/>
                        <a:pt x="12513" y="4209"/>
                        <a:pt x="12513" y="4209"/>
                      </a:cubicBezTo>
                      <a:cubicBezTo>
                        <a:pt x="12513" y="4209"/>
                        <a:pt x="6308" y="53"/>
                        <a:pt x="2480"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4"/>
                <p:cNvSpPr/>
                <p:nvPr/>
              </p:nvSpPr>
              <p:spPr>
                <a:xfrm>
                  <a:off x="497376" y="2124005"/>
                  <a:ext cx="51621" cy="93678"/>
                </a:xfrm>
                <a:custGeom>
                  <a:avLst/>
                  <a:gdLst/>
                  <a:ahLst/>
                  <a:cxnLst/>
                  <a:rect l="l" t="t" r="r" b="b"/>
                  <a:pathLst>
                    <a:path w="2008" h="3644" extrusionOk="0">
                      <a:moveTo>
                        <a:pt x="1922" y="1"/>
                      </a:moveTo>
                      <a:cubicBezTo>
                        <a:pt x="1473" y="1"/>
                        <a:pt x="1089" y="93"/>
                        <a:pt x="794" y="306"/>
                      </a:cubicBezTo>
                      <a:cubicBezTo>
                        <a:pt x="65" y="837"/>
                        <a:pt x="1" y="2085"/>
                        <a:pt x="310" y="3643"/>
                      </a:cubicBezTo>
                      <a:cubicBezTo>
                        <a:pt x="363" y="3633"/>
                        <a:pt x="420" y="3622"/>
                        <a:pt x="477" y="3615"/>
                      </a:cubicBezTo>
                      <a:cubicBezTo>
                        <a:pt x="175" y="2071"/>
                        <a:pt x="246" y="837"/>
                        <a:pt x="968" y="310"/>
                      </a:cubicBezTo>
                      <a:cubicBezTo>
                        <a:pt x="1039" y="254"/>
                        <a:pt x="1124" y="211"/>
                        <a:pt x="1206" y="172"/>
                      </a:cubicBezTo>
                      <a:cubicBezTo>
                        <a:pt x="1370" y="93"/>
                        <a:pt x="1559" y="43"/>
                        <a:pt x="1758" y="14"/>
                      </a:cubicBezTo>
                      <a:cubicBezTo>
                        <a:pt x="1836" y="8"/>
                        <a:pt x="1922" y="4"/>
                        <a:pt x="2007" y="1"/>
                      </a:cubicBezTo>
                      <a:close/>
                    </a:path>
                  </a:pathLst>
                </a:custGeom>
                <a:solidFill>
                  <a:srgbClr val="98D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4"/>
                <p:cNvSpPr/>
                <p:nvPr/>
              </p:nvSpPr>
              <p:spPr>
                <a:xfrm>
                  <a:off x="501849" y="2124005"/>
                  <a:ext cx="326897" cy="197922"/>
                </a:xfrm>
                <a:custGeom>
                  <a:avLst/>
                  <a:gdLst/>
                  <a:ahLst/>
                  <a:cxnLst/>
                  <a:rect l="l" t="t" r="r" b="b"/>
                  <a:pathLst>
                    <a:path w="12716" h="7699" extrusionOk="0">
                      <a:moveTo>
                        <a:pt x="1833" y="1"/>
                      </a:moveTo>
                      <a:cubicBezTo>
                        <a:pt x="1748" y="4"/>
                        <a:pt x="1662" y="8"/>
                        <a:pt x="1584" y="14"/>
                      </a:cubicBezTo>
                      <a:cubicBezTo>
                        <a:pt x="1385" y="43"/>
                        <a:pt x="1196" y="93"/>
                        <a:pt x="1032" y="172"/>
                      </a:cubicBezTo>
                      <a:cubicBezTo>
                        <a:pt x="950" y="211"/>
                        <a:pt x="865" y="254"/>
                        <a:pt x="794" y="310"/>
                      </a:cubicBezTo>
                      <a:cubicBezTo>
                        <a:pt x="72" y="837"/>
                        <a:pt x="1" y="2071"/>
                        <a:pt x="303" y="3615"/>
                      </a:cubicBezTo>
                      <a:cubicBezTo>
                        <a:pt x="623" y="3565"/>
                        <a:pt x="950" y="3541"/>
                        <a:pt x="1282" y="3541"/>
                      </a:cubicBezTo>
                      <a:cubicBezTo>
                        <a:pt x="4914" y="3541"/>
                        <a:pt x="9051" y="6368"/>
                        <a:pt x="10790" y="7699"/>
                      </a:cubicBezTo>
                      <a:cubicBezTo>
                        <a:pt x="11435" y="7030"/>
                        <a:pt x="12075" y="6368"/>
                        <a:pt x="12716" y="5725"/>
                      </a:cubicBezTo>
                      <a:cubicBezTo>
                        <a:pt x="10449" y="4049"/>
                        <a:pt x="4789" y="75"/>
                        <a:pt x="1833" y="1"/>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4"/>
                <p:cNvSpPr/>
                <p:nvPr/>
              </p:nvSpPr>
              <p:spPr>
                <a:xfrm>
                  <a:off x="984168" y="1717336"/>
                  <a:ext cx="44011" cy="56171"/>
                </a:xfrm>
                <a:custGeom>
                  <a:avLst/>
                  <a:gdLst/>
                  <a:ahLst/>
                  <a:cxnLst/>
                  <a:rect l="l" t="t" r="r" b="b"/>
                  <a:pathLst>
                    <a:path w="1712" h="2185" extrusionOk="0">
                      <a:moveTo>
                        <a:pt x="1598" y="1"/>
                      </a:moveTo>
                      <a:cubicBezTo>
                        <a:pt x="1281" y="1"/>
                        <a:pt x="997" y="54"/>
                        <a:pt x="762" y="171"/>
                      </a:cubicBezTo>
                      <a:cubicBezTo>
                        <a:pt x="210" y="449"/>
                        <a:pt x="0" y="1188"/>
                        <a:pt x="21" y="2185"/>
                      </a:cubicBezTo>
                      <a:cubicBezTo>
                        <a:pt x="82" y="2178"/>
                        <a:pt x="138" y="2170"/>
                        <a:pt x="199" y="2167"/>
                      </a:cubicBezTo>
                      <a:cubicBezTo>
                        <a:pt x="178" y="1181"/>
                        <a:pt x="388" y="449"/>
                        <a:pt x="939" y="175"/>
                      </a:cubicBezTo>
                      <a:cubicBezTo>
                        <a:pt x="1156" y="65"/>
                        <a:pt x="1419" y="11"/>
                        <a:pt x="1711" y="4"/>
                      </a:cubicBezTo>
                      <a:cubicBezTo>
                        <a:pt x="1675" y="4"/>
                        <a:pt x="1637" y="1"/>
                        <a:pt x="1598" y="1"/>
                      </a:cubicBezTo>
                      <a:close/>
                    </a:path>
                  </a:pathLst>
                </a:custGeom>
                <a:solidFill>
                  <a:srgbClr val="98D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4"/>
                <p:cNvSpPr/>
                <p:nvPr/>
              </p:nvSpPr>
              <p:spPr>
                <a:xfrm>
                  <a:off x="988718" y="1717439"/>
                  <a:ext cx="310521" cy="178436"/>
                </a:xfrm>
                <a:custGeom>
                  <a:avLst/>
                  <a:gdLst/>
                  <a:ahLst/>
                  <a:cxnLst/>
                  <a:rect l="l" t="t" r="r" b="b"/>
                  <a:pathLst>
                    <a:path w="12079" h="6941" extrusionOk="0">
                      <a:moveTo>
                        <a:pt x="1534" y="0"/>
                      </a:moveTo>
                      <a:cubicBezTo>
                        <a:pt x="1242" y="7"/>
                        <a:pt x="979" y="61"/>
                        <a:pt x="762" y="171"/>
                      </a:cubicBezTo>
                      <a:cubicBezTo>
                        <a:pt x="211" y="445"/>
                        <a:pt x="1" y="1177"/>
                        <a:pt x="22" y="2163"/>
                      </a:cubicBezTo>
                      <a:cubicBezTo>
                        <a:pt x="136" y="2156"/>
                        <a:pt x="250" y="2152"/>
                        <a:pt x="367" y="2152"/>
                      </a:cubicBezTo>
                      <a:cubicBezTo>
                        <a:pt x="3744" y="2152"/>
                        <a:pt x="8407" y="5443"/>
                        <a:pt x="10357" y="6941"/>
                      </a:cubicBezTo>
                      <a:cubicBezTo>
                        <a:pt x="10944" y="6514"/>
                        <a:pt x="11517" y="6105"/>
                        <a:pt x="12079" y="5717"/>
                      </a:cubicBezTo>
                      <a:cubicBezTo>
                        <a:pt x="10520" y="4535"/>
                        <a:pt x="4519" y="114"/>
                        <a:pt x="1534"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4"/>
                <p:cNvSpPr/>
                <p:nvPr/>
              </p:nvSpPr>
              <p:spPr>
                <a:xfrm>
                  <a:off x="1303949" y="1853501"/>
                  <a:ext cx="3779" cy="6530"/>
                </a:xfrm>
                <a:custGeom>
                  <a:avLst/>
                  <a:gdLst/>
                  <a:ahLst/>
                  <a:cxnLst/>
                  <a:rect l="l" t="t" r="r" b="b"/>
                  <a:pathLst>
                    <a:path w="147" h="254" extrusionOk="0">
                      <a:moveTo>
                        <a:pt x="1" y="1"/>
                      </a:moveTo>
                      <a:lnTo>
                        <a:pt x="1" y="1"/>
                      </a:lnTo>
                      <a:cubicBezTo>
                        <a:pt x="26" y="93"/>
                        <a:pt x="47" y="178"/>
                        <a:pt x="68" y="253"/>
                      </a:cubicBezTo>
                      <a:cubicBezTo>
                        <a:pt x="93" y="235"/>
                        <a:pt x="121" y="217"/>
                        <a:pt x="147" y="200"/>
                      </a:cubicBezTo>
                      <a:cubicBezTo>
                        <a:pt x="100" y="136"/>
                        <a:pt x="50" y="71"/>
                        <a:pt x="1" y="1"/>
                      </a:cubicBezTo>
                      <a:close/>
                    </a:path>
                  </a:pathLst>
                </a:custGeom>
                <a:solidFill>
                  <a:srgbClr val="98D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4"/>
                <p:cNvSpPr/>
                <p:nvPr/>
              </p:nvSpPr>
              <p:spPr>
                <a:xfrm>
                  <a:off x="1280377" y="1531405"/>
                  <a:ext cx="286716" cy="205352"/>
                </a:xfrm>
                <a:custGeom>
                  <a:avLst/>
                  <a:gdLst/>
                  <a:ahLst/>
                  <a:cxnLst/>
                  <a:rect l="l" t="t" r="r" b="b"/>
                  <a:pathLst>
                    <a:path w="11153" h="7988" extrusionOk="0">
                      <a:moveTo>
                        <a:pt x="2135" y="1"/>
                      </a:moveTo>
                      <a:cubicBezTo>
                        <a:pt x="2156" y="8"/>
                        <a:pt x="2177" y="11"/>
                        <a:pt x="2199" y="19"/>
                      </a:cubicBezTo>
                      <a:cubicBezTo>
                        <a:pt x="2252" y="22"/>
                        <a:pt x="2309" y="33"/>
                        <a:pt x="2369" y="51"/>
                      </a:cubicBezTo>
                      <a:cubicBezTo>
                        <a:pt x="2391" y="54"/>
                        <a:pt x="2412" y="57"/>
                        <a:pt x="2433" y="62"/>
                      </a:cubicBezTo>
                      <a:cubicBezTo>
                        <a:pt x="2330" y="36"/>
                        <a:pt x="2230" y="19"/>
                        <a:pt x="2135" y="1"/>
                      </a:cubicBezTo>
                      <a:close/>
                      <a:moveTo>
                        <a:pt x="3657" y="563"/>
                      </a:moveTo>
                      <a:cubicBezTo>
                        <a:pt x="3685" y="578"/>
                        <a:pt x="3714" y="594"/>
                        <a:pt x="3743" y="609"/>
                      </a:cubicBezTo>
                      <a:lnTo>
                        <a:pt x="3743" y="609"/>
                      </a:lnTo>
                      <a:cubicBezTo>
                        <a:pt x="3719" y="596"/>
                        <a:pt x="3695" y="583"/>
                        <a:pt x="3671" y="570"/>
                      </a:cubicBezTo>
                      <a:cubicBezTo>
                        <a:pt x="3664" y="566"/>
                        <a:pt x="3660" y="563"/>
                        <a:pt x="3657" y="563"/>
                      </a:cubicBezTo>
                      <a:close/>
                      <a:moveTo>
                        <a:pt x="3743" y="609"/>
                      </a:moveTo>
                      <a:cubicBezTo>
                        <a:pt x="3860" y="676"/>
                        <a:pt x="3976" y="745"/>
                        <a:pt x="4095" y="819"/>
                      </a:cubicBezTo>
                      <a:cubicBezTo>
                        <a:pt x="4097" y="820"/>
                        <a:pt x="4099" y="821"/>
                        <a:pt x="4102" y="822"/>
                      </a:cubicBezTo>
                      <a:lnTo>
                        <a:pt x="4102" y="822"/>
                      </a:lnTo>
                      <a:cubicBezTo>
                        <a:pt x="3980" y="745"/>
                        <a:pt x="3861" y="675"/>
                        <a:pt x="3743" y="609"/>
                      </a:cubicBezTo>
                      <a:close/>
                      <a:moveTo>
                        <a:pt x="4102" y="822"/>
                      </a:moveTo>
                      <a:cubicBezTo>
                        <a:pt x="4108" y="826"/>
                        <a:pt x="4114" y="830"/>
                        <a:pt x="4120" y="833"/>
                      </a:cubicBezTo>
                      <a:cubicBezTo>
                        <a:pt x="4114" y="828"/>
                        <a:pt x="4108" y="825"/>
                        <a:pt x="4102" y="822"/>
                      </a:cubicBezTo>
                      <a:close/>
                      <a:moveTo>
                        <a:pt x="4397" y="1014"/>
                      </a:moveTo>
                      <a:cubicBezTo>
                        <a:pt x="4400" y="1017"/>
                        <a:pt x="4404" y="1019"/>
                        <a:pt x="4407" y="1021"/>
                      </a:cubicBezTo>
                      <a:lnTo>
                        <a:pt x="4407" y="1021"/>
                      </a:lnTo>
                      <a:cubicBezTo>
                        <a:pt x="4404" y="1019"/>
                        <a:pt x="4400" y="1017"/>
                        <a:pt x="4397" y="1014"/>
                      </a:cubicBezTo>
                      <a:close/>
                      <a:moveTo>
                        <a:pt x="4407" y="1021"/>
                      </a:moveTo>
                      <a:cubicBezTo>
                        <a:pt x="4442" y="1043"/>
                        <a:pt x="4475" y="1067"/>
                        <a:pt x="4511" y="1090"/>
                      </a:cubicBezTo>
                      <a:cubicBezTo>
                        <a:pt x="4483" y="1072"/>
                        <a:pt x="4454" y="1050"/>
                        <a:pt x="4425" y="1032"/>
                      </a:cubicBezTo>
                      <a:cubicBezTo>
                        <a:pt x="4421" y="1028"/>
                        <a:pt x="4414" y="1025"/>
                        <a:pt x="4407" y="1021"/>
                      </a:cubicBezTo>
                      <a:close/>
                      <a:moveTo>
                        <a:pt x="43" y="1182"/>
                      </a:moveTo>
                      <a:cubicBezTo>
                        <a:pt x="28" y="1218"/>
                        <a:pt x="14" y="1257"/>
                        <a:pt x="0" y="1292"/>
                      </a:cubicBezTo>
                      <a:lnTo>
                        <a:pt x="0" y="1295"/>
                      </a:lnTo>
                      <a:cubicBezTo>
                        <a:pt x="14" y="1257"/>
                        <a:pt x="28" y="1221"/>
                        <a:pt x="43" y="1182"/>
                      </a:cubicBezTo>
                      <a:close/>
                      <a:moveTo>
                        <a:pt x="6870" y="3075"/>
                      </a:moveTo>
                      <a:cubicBezTo>
                        <a:pt x="6888" y="3093"/>
                        <a:pt x="6906" y="3110"/>
                        <a:pt x="6924" y="3128"/>
                      </a:cubicBezTo>
                      <a:lnTo>
                        <a:pt x="6924" y="3128"/>
                      </a:lnTo>
                      <a:cubicBezTo>
                        <a:pt x="6906" y="3109"/>
                        <a:pt x="6887" y="3092"/>
                        <a:pt x="6870" y="3075"/>
                      </a:cubicBezTo>
                      <a:close/>
                      <a:moveTo>
                        <a:pt x="6924" y="3128"/>
                      </a:moveTo>
                      <a:cubicBezTo>
                        <a:pt x="6929" y="3132"/>
                        <a:pt x="6933" y="3137"/>
                        <a:pt x="6937" y="3142"/>
                      </a:cubicBezTo>
                      <a:cubicBezTo>
                        <a:pt x="6947" y="3151"/>
                        <a:pt x="6958" y="3160"/>
                        <a:pt x="6968" y="3169"/>
                      </a:cubicBezTo>
                      <a:lnTo>
                        <a:pt x="6968" y="3169"/>
                      </a:lnTo>
                      <a:cubicBezTo>
                        <a:pt x="6953" y="3155"/>
                        <a:pt x="6938" y="3142"/>
                        <a:pt x="6924" y="3128"/>
                      </a:cubicBezTo>
                      <a:close/>
                      <a:moveTo>
                        <a:pt x="6968" y="3169"/>
                      </a:moveTo>
                      <a:lnTo>
                        <a:pt x="6968" y="3169"/>
                      </a:lnTo>
                      <a:cubicBezTo>
                        <a:pt x="6978" y="3179"/>
                        <a:pt x="6988" y="3189"/>
                        <a:pt x="6998" y="3199"/>
                      </a:cubicBezTo>
                      <a:cubicBezTo>
                        <a:pt x="6989" y="3190"/>
                        <a:pt x="6978" y="3180"/>
                        <a:pt x="6968" y="3169"/>
                      </a:cubicBezTo>
                      <a:close/>
                      <a:moveTo>
                        <a:pt x="8008" y="4238"/>
                      </a:moveTo>
                      <a:cubicBezTo>
                        <a:pt x="8013" y="4244"/>
                        <a:pt x="8020" y="4250"/>
                        <a:pt x="8027" y="4257"/>
                      </a:cubicBezTo>
                      <a:lnTo>
                        <a:pt x="8027" y="4257"/>
                      </a:lnTo>
                      <a:cubicBezTo>
                        <a:pt x="8026" y="4257"/>
                        <a:pt x="8026" y="4256"/>
                        <a:pt x="8026" y="4256"/>
                      </a:cubicBezTo>
                      <a:cubicBezTo>
                        <a:pt x="8018" y="4249"/>
                        <a:pt x="8011" y="4241"/>
                        <a:pt x="8008" y="4238"/>
                      </a:cubicBezTo>
                      <a:close/>
                      <a:moveTo>
                        <a:pt x="8027" y="4257"/>
                      </a:moveTo>
                      <a:cubicBezTo>
                        <a:pt x="8030" y="4264"/>
                        <a:pt x="8037" y="4271"/>
                        <a:pt x="8044" y="4277"/>
                      </a:cubicBezTo>
                      <a:cubicBezTo>
                        <a:pt x="8039" y="4270"/>
                        <a:pt x="8033" y="4263"/>
                        <a:pt x="8027" y="4257"/>
                      </a:cubicBezTo>
                      <a:close/>
                      <a:moveTo>
                        <a:pt x="8307" y="4561"/>
                      </a:moveTo>
                      <a:cubicBezTo>
                        <a:pt x="8314" y="4572"/>
                        <a:pt x="8325" y="4583"/>
                        <a:pt x="8335" y="4594"/>
                      </a:cubicBezTo>
                      <a:cubicBezTo>
                        <a:pt x="8352" y="4613"/>
                        <a:pt x="8371" y="4633"/>
                        <a:pt x="8390" y="4653"/>
                      </a:cubicBezTo>
                      <a:lnTo>
                        <a:pt x="8390" y="4653"/>
                      </a:lnTo>
                      <a:cubicBezTo>
                        <a:pt x="8362" y="4622"/>
                        <a:pt x="8335" y="4592"/>
                        <a:pt x="8307" y="4561"/>
                      </a:cubicBezTo>
                      <a:close/>
                      <a:moveTo>
                        <a:pt x="8390" y="4653"/>
                      </a:moveTo>
                      <a:lnTo>
                        <a:pt x="8390" y="4653"/>
                      </a:lnTo>
                      <a:cubicBezTo>
                        <a:pt x="8398" y="4662"/>
                        <a:pt x="8406" y="4670"/>
                        <a:pt x="8413" y="4679"/>
                      </a:cubicBezTo>
                      <a:cubicBezTo>
                        <a:pt x="8406" y="4670"/>
                        <a:pt x="8398" y="4662"/>
                        <a:pt x="8390" y="4653"/>
                      </a:cubicBezTo>
                      <a:close/>
                      <a:moveTo>
                        <a:pt x="8957" y="5291"/>
                      </a:moveTo>
                      <a:cubicBezTo>
                        <a:pt x="8962" y="5298"/>
                        <a:pt x="8968" y="5305"/>
                        <a:pt x="8972" y="5308"/>
                      </a:cubicBezTo>
                      <a:cubicBezTo>
                        <a:pt x="8975" y="5313"/>
                        <a:pt x="8979" y="5316"/>
                        <a:pt x="8979" y="5316"/>
                      </a:cubicBezTo>
                      <a:cubicBezTo>
                        <a:pt x="8972" y="5308"/>
                        <a:pt x="8965" y="5298"/>
                        <a:pt x="8957" y="5291"/>
                      </a:cubicBezTo>
                      <a:close/>
                      <a:moveTo>
                        <a:pt x="9157" y="5518"/>
                      </a:moveTo>
                      <a:lnTo>
                        <a:pt x="9157" y="5518"/>
                      </a:lnTo>
                      <a:cubicBezTo>
                        <a:pt x="9196" y="5569"/>
                        <a:pt x="9235" y="5615"/>
                        <a:pt x="9278" y="5664"/>
                      </a:cubicBezTo>
                      <a:cubicBezTo>
                        <a:pt x="9330" y="5725"/>
                        <a:pt x="9383" y="5787"/>
                        <a:pt x="9435" y="5848"/>
                      </a:cubicBezTo>
                      <a:lnTo>
                        <a:pt x="9435" y="5848"/>
                      </a:lnTo>
                      <a:cubicBezTo>
                        <a:pt x="9344" y="5740"/>
                        <a:pt x="9251" y="5629"/>
                        <a:pt x="9157" y="5518"/>
                      </a:cubicBezTo>
                      <a:close/>
                      <a:moveTo>
                        <a:pt x="9435" y="5848"/>
                      </a:moveTo>
                      <a:cubicBezTo>
                        <a:pt x="9461" y="5880"/>
                        <a:pt x="9487" y="5911"/>
                        <a:pt x="9512" y="5942"/>
                      </a:cubicBezTo>
                      <a:cubicBezTo>
                        <a:pt x="9487" y="5911"/>
                        <a:pt x="9461" y="5879"/>
                        <a:pt x="9435" y="5848"/>
                      </a:cubicBezTo>
                      <a:close/>
                      <a:moveTo>
                        <a:pt x="9740" y="6212"/>
                      </a:moveTo>
                      <a:cubicBezTo>
                        <a:pt x="9780" y="6259"/>
                        <a:pt x="9815" y="6301"/>
                        <a:pt x="9850" y="6347"/>
                      </a:cubicBezTo>
                      <a:cubicBezTo>
                        <a:pt x="9859" y="6357"/>
                        <a:pt x="9868" y="6367"/>
                        <a:pt x="9876" y="6378"/>
                      </a:cubicBezTo>
                      <a:lnTo>
                        <a:pt x="9876" y="6378"/>
                      </a:lnTo>
                      <a:cubicBezTo>
                        <a:pt x="9832" y="6322"/>
                        <a:pt x="9787" y="6267"/>
                        <a:pt x="9740" y="6212"/>
                      </a:cubicBezTo>
                      <a:close/>
                      <a:moveTo>
                        <a:pt x="9876" y="6378"/>
                      </a:moveTo>
                      <a:cubicBezTo>
                        <a:pt x="9889" y="6394"/>
                        <a:pt x="9902" y="6410"/>
                        <a:pt x="9914" y="6426"/>
                      </a:cubicBezTo>
                      <a:cubicBezTo>
                        <a:pt x="9902" y="6409"/>
                        <a:pt x="9889" y="6393"/>
                        <a:pt x="9876" y="6378"/>
                      </a:cubicBezTo>
                      <a:close/>
                      <a:moveTo>
                        <a:pt x="10060" y="6600"/>
                      </a:moveTo>
                      <a:cubicBezTo>
                        <a:pt x="10078" y="6625"/>
                        <a:pt x="10096" y="6650"/>
                        <a:pt x="10118" y="6674"/>
                      </a:cubicBezTo>
                      <a:cubicBezTo>
                        <a:pt x="10164" y="6735"/>
                        <a:pt x="10213" y="6792"/>
                        <a:pt x="10264" y="6849"/>
                      </a:cubicBezTo>
                      <a:cubicBezTo>
                        <a:pt x="10195" y="6767"/>
                        <a:pt x="10128" y="6685"/>
                        <a:pt x="10060" y="6600"/>
                      </a:cubicBezTo>
                      <a:close/>
                      <a:moveTo>
                        <a:pt x="10392" y="7012"/>
                      </a:moveTo>
                      <a:cubicBezTo>
                        <a:pt x="10393" y="7014"/>
                        <a:pt x="10393" y="7015"/>
                        <a:pt x="10394" y="7016"/>
                      </a:cubicBezTo>
                      <a:lnTo>
                        <a:pt x="10394" y="7016"/>
                      </a:lnTo>
                      <a:cubicBezTo>
                        <a:pt x="10393" y="7014"/>
                        <a:pt x="10393" y="7013"/>
                        <a:pt x="10392" y="7012"/>
                      </a:cubicBezTo>
                      <a:close/>
                      <a:moveTo>
                        <a:pt x="10394" y="7016"/>
                      </a:moveTo>
                      <a:lnTo>
                        <a:pt x="10394" y="7016"/>
                      </a:lnTo>
                      <a:cubicBezTo>
                        <a:pt x="10397" y="7019"/>
                        <a:pt x="10399" y="7024"/>
                        <a:pt x="10402" y="7027"/>
                      </a:cubicBezTo>
                      <a:cubicBezTo>
                        <a:pt x="10498" y="7144"/>
                        <a:pt x="10587" y="7258"/>
                        <a:pt x="10676" y="7372"/>
                      </a:cubicBezTo>
                      <a:cubicBezTo>
                        <a:pt x="10588" y="7256"/>
                        <a:pt x="10492" y="7139"/>
                        <a:pt x="10394" y="7016"/>
                      </a:cubicBezTo>
                      <a:close/>
                      <a:moveTo>
                        <a:pt x="10911" y="7671"/>
                      </a:moveTo>
                      <a:lnTo>
                        <a:pt x="10911" y="7671"/>
                      </a:lnTo>
                      <a:cubicBezTo>
                        <a:pt x="10993" y="7781"/>
                        <a:pt x="11075" y="7888"/>
                        <a:pt x="11152" y="7988"/>
                      </a:cubicBezTo>
                      <a:cubicBezTo>
                        <a:pt x="11078" y="7888"/>
                        <a:pt x="10996" y="7781"/>
                        <a:pt x="10911" y="7671"/>
                      </a:cubicBezTo>
                      <a:close/>
                    </a:path>
                  </a:pathLst>
                </a:custGeom>
                <a:solidFill>
                  <a:srgbClr val="98D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4"/>
                <p:cNvSpPr/>
                <p:nvPr/>
              </p:nvSpPr>
              <p:spPr>
                <a:xfrm>
                  <a:off x="1280377" y="1530582"/>
                  <a:ext cx="286716" cy="226097"/>
                </a:xfrm>
                <a:custGeom>
                  <a:avLst/>
                  <a:gdLst/>
                  <a:ahLst/>
                  <a:cxnLst/>
                  <a:rect l="l" t="t" r="r" b="b"/>
                  <a:pathLst>
                    <a:path w="11153" h="8795" extrusionOk="0">
                      <a:moveTo>
                        <a:pt x="1729" y="1"/>
                      </a:moveTo>
                      <a:cubicBezTo>
                        <a:pt x="1580" y="1"/>
                        <a:pt x="1434" y="15"/>
                        <a:pt x="1291" y="43"/>
                      </a:cubicBezTo>
                      <a:cubicBezTo>
                        <a:pt x="697" y="171"/>
                        <a:pt x="299" y="591"/>
                        <a:pt x="43" y="1214"/>
                      </a:cubicBezTo>
                      <a:cubicBezTo>
                        <a:pt x="28" y="1250"/>
                        <a:pt x="14" y="1289"/>
                        <a:pt x="0" y="1324"/>
                      </a:cubicBezTo>
                      <a:lnTo>
                        <a:pt x="0" y="1327"/>
                      </a:lnTo>
                      <a:cubicBezTo>
                        <a:pt x="4027" y="2583"/>
                        <a:pt x="7371" y="7095"/>
                        <a:pt x="8517" y="8795"/>
                      </a:cubicBezTo>
                      <a:cubicBezTo>
                        <a:pt x="9389" y="8486"/>
                        <a:pt x="10267" y="8233"/>
                        <a:pt x="11152" y="8020"/>
                      </a:cubicBezTo>
                      <a:cubicBezTo>
                        <a:pt x="11075" y="7920"/>
                        <a:pt x="10993" y="7813"/>
                        <a:pt x="10911" y="7703"/>
                      </a:cubicBezTo>
                      <a:cubicBezTo>
                        <a:pt x="10836" y="7607"/>
                        <a:pt x="10758" y="7507"/>
                        <a:pt x="10676" y="7404"/>
                      </a:cubicBezTo>
                      <a:cubicBezTo>
                        <a:pt x="10587" y="7290"/>
                        <a:pt x="10498" y="7176"/>
                        <a:pt x="10402" y="7059"/>
                      </a:cubicBezTo>
                      <a:cubicBezTo>
                        <a:pt x="10399" y="7056"/>
                        <a:pt x="10395" y="7048"/>
                        <a:pt x="10392" y="7044"/>
                      </a:cubicBezTo>
                      <a:cubicBezTo>
                        <a:pt x="10349" y="6992"/>
                        <a:pt x="10306" y="6938"/>
                        <a:pt x="10264" y="6881"/>
                      </a:cubicBezTo>
                      <a:cubicBezTo>
                        <a:pt x="10213" y="6824"/>
                        <a:pt x="10164" y="6767"/>
                        <a:pt x="10118" y="6706"/>
                      </a:cubicBezTo>
                      <a:cubicBezTo>
                        <a:pt x="10096" y="6682"/>
                        <a:pt x="10078" y="6657"/>
                        <a:pt x="10060" y="6632"/>
                      </a:cubicBezTo>
                      <a:cubicBezTo>
                        <a:pt x="10014" y="6575"/>
                        <a:pt x="9965" y="6514"/>
                        <a:pt x="9914" y="6458"/>
                      </a:cubicBezTo>
                      <a:cubicBezTo>
                        <a:pt x="9893" y="6429"/>
                        <a:pt x="9872" y="6404"/>
                        <a:pt x="9850" y="6379"/>
                      </a:cubicBezTo>
                      <a:cubicBezTo>
                        <a:pt x="9815" y="6333"/>
                        <a:pt x="9780" y="6291"/>
                        <a:pt x="9740" y="6244"/>
                      </a:cubicBezTo>
                      <a:cubicBezTo>
                        <a:pt x="9666" y="6156"/>
                        <a:pt x="9591" y="6066"/>
                        <a:pt x="9512" y="5974"/>
                      </a:cubicBezTo>
                      <a:cubicBezTo>
                        <a:pt x="9438" y="5882"/>
                        <a:pt x="9356" y="5789"/>
                        <a:pt x="9278" y="5696"/>
                      </a:cubicBezTo>
                      <a:cubicBezTo>
                        <a:pt x="9235" y="5647"/>
                        <a:pt x="9196" y="5601"/>
                        <a:pt x="9157" y="5550"/>
                      </a:cubicBezTo>
                      <a:cubicBezTo>
                        <a:pt x="9097" y="5483"/>
                        <a:pt x="9039" y="5415"/>
                        <a:pt x="8979" y="5348"/>
                      </a:cubicBezTo>
                      <a:cubicBezTo>
                        <a:pt x="8979" y="5348"/>
                        <a:pt x="8975" y="5345"/>
                        <a:pt x="8972" y="5340"/>
                      </a:cubicBezTo>
                      <a:cubicBezTo>
                        <a:pt x="8968" y="5337"/>
                        <a:pt x="8962" y="5330"/>
                        <a:pt x="8957" y="5323"/>
                      </a:cubicBezTo>
                      <a:cubicBezTo>
                        <a:pt x="8780" y="5120"/>
                        <a:pt x="8599" y="4918"/>
                        <a:pt x="8413" y="4711"/>
                      </a:cubicBezTo>
                      <a:cubicBezTo>
                        <a:pt x="8389" y="4683"/>
                        <a:pt x="8360" y="4654"/>
                        <a:pt x="8335" y="4626"/>
                      </a:cubicBezTo>
                      <a:cubicBezTo>
                        <a:pt x="8325" y="4615"/>
                        <a:pt x="8314" y="4604"/>
                        <a:pt x="8307" y="4593"/>
                      </a:cubicBezTo>
                      <a:cubicBezTo>
                        <a:pt x="8218" y="4498"/>
                        <a:pt x="8133" y="4401"/>
                        <a:pt x="8044" y="4309"/>
                      </a:cubicBezTo>
                      <a:cubicBezTo>
                        <a:pt x="8036" y="4302"/>
                        <a:pt x="8029" y="4294"/>
                        <a:pt x="8026" y="4288"/>
                      </a:cubicBezTo>
                      <a:cubicBezTo>
                        <a:pt x="8018" y="4281"/>
                        <a:pt x="8011" y="4273"/>
                        <a:pt x="8008" y="4270"/>
                      </a:cubicBezTo>
                      <a:cubicBezTo>
                        <a:pt x="7681" y="3918"/>
                        <a:pt x="7343" y="3569"/>
                        <a:pt x="6998" y="3231"/>
                      </a:cubicBezTo>
                      <a:cubicBezTo>
                        <a:pt x="6980" y="3213"/>
                        <a:pt x="6959" y="3192"/>
                        <a:pt x="6937" y="3174"/>
                      </a:cubicBezTo>
                      <a:cubicBezTo>
                        <a:pt x="6916" y="3149"/>
                        <a:pt x="6891" y="3128"/>
                        <a:pt x="6870" y="3107"/>
                      </a:cubicBezTo>
                      <a:cubicBezTo>
                        <a:pt x="6094" y="2356"/>
                        <a:pt x="5294" y="1662"/>
                        <a:pt x="4511" y="1122"/>
                      </a:cubicBezTo>
                      <a:cubicBezTo>
                        <a:pt x="4483" y="1104"/>
                        <a:pt x="4454" y="1082"/>
                        <a:pt x="4425" y="1064"/>
                      </a:cubicBezTo>
                      <a:cubicBezTo>
                        <a:pt x="4419" y="1058"/>
                        <a:pt x="4407" y="1054"/>
                        <a:pt x="4397" y="1046"/>
                      </a:cubicBezTo>
                      <a:cubicBezTo>
                        <a:pt x="4304" y="982"/>
                        <a:pt x="4212" y="922"/>
                        <a:pt x="4120" y="865"/>
                      </a:cubicBezTo>
                      <a:cubicBezTo>
                        <a:pt x="4112" y="858"/>
                        <a:pt x="4102" y="854"/>
                        <a:pt x="4095" y="851"/>
                      </a:cubicBezTo>
                      <a:cubicBezTo>
                        <a:pt x="3952" y="762"/>
                        <a:pt x="3813" y="680"/>
                        <a:pt x="3671" y="602"/>
                      </a:cubicBezTo>
                      <a:cubicBezTo>
                        <a:pt x="3664" y="598"/>
                        <a:pt x="3660" y="595"/>
                        <a:pt x="3657" y="595"/>
                      </a:cubicBezTo>
                      <a:cubicBezTo>
                        <a:pt x="3233" y="363"/>
                        <a:pt x="2824" y="193"/>
                        <a:pt x="2433" y="94"/>
                      </a:cubicBezTo>
                      <a:cubicBezTo>
                        <a:pt x="2412" y="89"/>
                        <a:pt x="2391" y="86"/>
                        <a:pt x="2369" y="83"/>
                      </a:cubicBezTo>
                      <a:cubicBezTo>
                        <a:pt x="2309" y="65"/>
                        <a:pt x="2252" y="54"/>
                        <a:pt x="2199" y="51"/>
                      </a:cubicBezTo>
                      <a:cubicBezTo>
                        <a:pt x="2177" y="43"/>
                        <a:pt x="2156" y="40"/>
                        <a:pt x="2135" y="33"/>
                      </a:cubicBezTo>
                      <a:cubicBezTo>
                        <a:pt x="1995" y="12"/>
                        <a:pt x="1861" y="1"/>
                        <a:pt x="1729" y="1"/>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4"/>
                <p:cNvSpPr/>
                <p:nvPr/>
              </p:nvSpPr>
              <p:spPr>
                <a:xfrm>
                  <a:off x="-31291" y="1696360"/>
                  <a:ext cx="3536118" cy="3477916"/>
                </a:xfrm>
                <a:custGeom>
                  <a:avLst/>
                  <a:gdLst/>
                  <a:ahLst/>
                  <a:cxnLst/>
                  <a:rect l="l" t="t" r="r" b="b"/>
                  <a:pathLst>
                    <a:path w="137552" h="135288" extrusionOk="0">
                      <a:moveTo>
                        <a:pt x="102497" y="0"/>
                      </a:moveTo>
                      <a:cubicBezTo>
                        <a:pt x="100177" y="0"/>
                        <a:pt x="98003" y="1875"/>
                        <a:pt x="96391" y="3794"/>
                      </a:cubicBezTo>
                      <a:cubicBezTo>
                        <a:pt x="94691" y="5818"/>
                        <a:pt x="93610" y="7882"/>
                        <a:pt x="93610" y="7882"/>
                      </a:cubicBezTo>
                      <a:cubicBezTo>
                        <a:pt x="93610" y="7882"/>
                        <a:pt x="91012" y="6291"/>
                        <a:pt x="86914" y="4612"/>
                      </a:cubicBezTo>
                      <a:cubicBezTo>
                        <a:pt x="82362" y="2746"/>
                        <a:pt x="75964" y="776"/>
                        <a:pt x="69232" y="776"/>
                      </a:cubicBezTo>
                      <a:cubicBezTo>
                        <a:pt x="64489" y="776"/>
                        <a:pt x="59580" y="1754"/>
                        <a:pt x="55036" y="4434"/>
                      </a:cubicBezTo>
                      <a:cubicBezTo>
                        <a:pt x="40606" y="12954"/>
                        <a:pt x="13921" y="39750"/>
                        <a:pt x="0" y="68310"/>
                      </a:cubicBezTo>
                      <a:lnTo>
                        <a:pt x="0" y="135234"/>
                      </a:lnTo>
                      <a:lnTo>
                        <a:pt x="33182" y="135234"/>
                      </a:lnTo>
                      <a:lnTo>
                        <a:pt x="82364" y="135287"/>
                      </a:lnTo>
                      <a:lnTo>
                        <a:pt x="74968" y="80110"/>
                      </a:lnTo>
                      <a:lnTo>
                        <a:pt x="79742" y="55360"/>
                      </a:lnTo>
                      <a:lnTo>
                        <a:pt x="96889" y="58324"/>
                      </a:lnTo>
                      <a:lnTo>
                        <a:pt x="100415" y="59395"/>
                      </a:lnTo>
                      <a:cubicBezTo>
                        <a:pt x="102482" y="60025"/>
                        <a:pt x="104616" y="60340"/>
                        <a:pt x="106750" y="60340"/>
                      </a:cubicBezTo>
                      <a:cubicBezTo>
                        <a:pt x="108688" y="60340"/>
                        <a:pt x="110626" y="60080"/>
                        <a:pt x="112514" y="59559"/>
                      </a:cubicBezTo>
                      <a:cubicBezTo>
                        <a:pt x="114016" y="59153"/>
                        <a:pt x="115651" y="58644"/>
                        <a:pt x="117310" y="58025"/>
                      </a:cubicBezTo>
                      <a:cubicBezTo>
                        <a:pt x="122268" y="56211"/>
                        <a:pt x="127431" y="53450"/>
                        <a:pt x="129583" y="49462"/>
                      </a:cubicBezTo>
                      <a:cubicBezTo>
                        <a:pt x="129583" y="49462"/>
                        <a:pt x="137551" y="37825"/>
                        <a:pt x="134325" y="35463"/>
                      </a:cubicBezTo>
                      <a:cubicBezTo>
                        <a:pt x="133961" y="35196"/>
                        <a:pt x="133576" y="35077"/>
                        <a:pt x="133179" y="35077"/>
                      </a:cubicBezTo>
                      <a:cubicBezTo>
                        <a:pt x="130047" y="35077"/>
                        <a:pt x="126182" y="42468"/>
                        <a:pt x="126182" y="42468"/>
                      </a:cubicBezTo>
                      <a:lnTo>
                        <a:pt x="103521" y="17363"/>
                      </a:lnTo>
                      <a:cubicBezTo>
                        <a:pt x="103521" y="17363"/>
                        <a:pt x="108679" y="1418"/>
                        <a:pt x="103521" y="126"/>
                      </a:cubicBezTo>
                      <a:cubicBezTo>
                        <a:pt x="103177" y="40"/>
                        <a:pt x="102835" y="0"/>
                        <a:pt x="102497" y="0"/>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4"/>
                <p:cNvSpPr/>
                <p:nvPr/>
              </p:nvSpPr>
              <p:spPr>
                <a:xfrm>
                  <a:off x="2581685" y="2786114"/>
                  <a:ext cx="261034" cy="336485"/>
                </a:xfrm>
                <a:custGeom>
                  <a:avLst/>
                  <a:gdLst/>
                  <a:ahLst/>
                  <a:cxnLst/>
                  <a:rect l="l" t="t" r="r" b="b"/>
                  <a:pathLst>
                    <a:path w="10154" h="13089" extrusionOk="0">
                      <a:moveTo>
                        <a:pt x="6599" y="0"/>
                      </a:moveTo>
                      <a:cubicBezTo>
                        <a:pt x="6193" y="0"/>
                        <a:pt x="5777" y="80"/>
                        <a:pt x="5408" y="249"/>
                      </a:cubicBezTo>
                      <a:cubicBezTo>
                        <a:pt x="4888" y="487"/>
                        <a:pt x="4454" y="847"/>
                        <a:pt x="4074" y="1238"/>
                      </a:cubicBezTo>
                      <a:cubicBezTo>
                        <a:pt x="3326" y="2045"/>
                        <a:pt x="2811" y="2996"/>
                        <a:pt x="2356" y="3953"/>
                      </a:cubicBezTo>
                      <a:cubicBezTo>
                        <a:pt x="1914" y="4917"/>
                        <a:pt x="1541" y="5909"/>
                        <a:pt x="1249" y="6920"/>
                      </a:cubicBezTo>
                      <a:cubicBezTo>
                        <a:pt x="651" y="8940"/>
                        <a:pt x="228" y="11004"/>
                        <a:pt x="0" y="13089"/>
                      </a:cubicBezTo>
                      <a:cubicBezTo>
                        <a:pt x="228" y="12067"/>
                        <a:pt x="466" y="11046"/>
                        <a:pt x="747" y="10043"/>
                      </a:cubicBezTo>
                      <a:cubicBezTo>
                        <a:pt x="1018" y="9033"/>
                        <a:pt x="1310" y="8033"/>
                        <a:pt x="1655" y="7051"/>
                      </a:cubicBezTo>
                      <a:cubicBezTo>
                        <a:pt x="2006" y="6073"/>
                        <a:pt x="2356" y="5094"/>
                        <a:pt x="2811" y="4166"/>
                      </a:cubicBezTo>
                      <a:cubicBezTo>
                        <a:pt x="3262" y="3244"/>
                        <a:pt x="3782" y="2341"/>
                        <a:pt x="4472" y="1619"/>
                      </a:cubicBezTo>
                      <a:cubicBezTo>
                        <a:pt x="4814" y="1256"/>
                        <a:pt x="5195" y="936"/>
                        <a:pt x="5628" y="730"/>
                      </a:cubicBezTo>
                      <a:cubicBezTo>
                        <a:pt x="5950" y="581"/>
                        <a:pt x="6286" y="510"/>
                        <a:pt x="6633" y="510"/>
                      </a:cubicBezTo>
                      <a:cubicBezTo>
                        <a:pt x="6759" y="510"/>
                        <a:pt x="6887" y="519"/>
                        <a:pt x="7016" y="538"/>
                      </a:cubicBezTo>
                      <a:cubicBezTo>
                        <a:pt x="7503" y="597"/>
                        <a:pt x="7969" y="758"/>
                        <a:pt x="8360" y="1035"/>
                      </a:cubicBezTo>
                      <a:cubicBezTo>
                        <a:pt x="8752" y="1313"/>
                        <a:pt x="9058" y="1701"/>
                        <a:pt x="9275" y="2145"/>
                      </a:cubicBezTo>
                      <a:cubicBezTo>
                        <a:pt x="9716" y="3042"/>
                        <a:pt x="9830" y="4095"/>
                        <a:pt x="9830" y="5123"/>
                      </a:cubicBezTo>
                      <a:cubicBezTo>
                        <a:pt x="9840" y="6162"/>
                        <a:pt x="9712" y="7201"/>
                        <a:pt x="9517" y="8229"/>
                      </a:cubicBezTo>
                      <a:cubicBezTo>
                        <a:pt x="9833" y="7229"/>
                        <a:pt x="10015" y="6186"/>
                        <a:pt x="10101" y="5134"/>
                      </a:cubicBezTo>
                      <a:cubicBezTo>
                        <a:pt x="10153" y="4081"/>
                        <a:pt x="10093" y="2985"/>
                        <a:pt x="9659" y="1968"/>
                      </a:cubicBezTo>
                      <a:cubicBezTo>
                        <a:pt x="9446" y="1462"/>
                        <a:pt x="9104" y="986"/>
                        <a:pt x="8641" y="651"/>
                      </a:cubicBezTo>
                      <a:cubicBezTo>
                        <a:pt x="8183" y="313"/>
                        <a:pt x="7635" y="118"/>
                        <a:pt x="7087" y="39"/>
                      </a:cubicBezTo>
                      <a:cubicBezTo>
                        <a:pt x="6928" y="13"/>
                        <a:pt x="6765" y="0"/>
                        <a:pt x="6599"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4"/>
                <p:cNvSpPr/>
                <p:nvPr/>
              </p:nvSpPr>
              <p:spPr>
                <a:xfrm>
                  <a:off x="2692966" y="2886342"/>
                  <a:ext cx="122085" cy="216689"/>
                </a:xfrm>
                <a:custGeom>
                  <a:avLst/>
                  <a:gdLst/>
                  <a:ahLst/>
                  <a:cxnLst/>
                  <a:rect l="l" t="t" r="r" b="b"/>
                  <a:pathLst>
                    <a:path w="4749" h="8429" extrusionOk="0">
                      <a:moveTo>
                        <a:pt x="2119" y="0"/>
                      </a:moveTo>
                      <a:cubicBezTo>
                        <a:pt x="2119" y="0"/>
                        <a:pt x="2118" y="0"/>
                        <a:pt x="2117" y="0"/>
                      </a:cubicBezTo>
                      <a:cubicBezTo>
                        <a:pt x="1" y="0"/>
                        <a:pt x="656" y="8428"/>
                        <a:pt x="656" y="8428"/>
                      </a:cubicBezTo>
                      <a:cubicBezTo>
                        <a:pt x="2007" y="6586"/>
                        <a:pt x="4749" y="0"/>
                        <a:pt x="2119"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4"/>
                <p:cNvSpPr/>
                <p:nvPr/>
              </p:nvSpPr>
              <p:spPr>
                <a:xfrm>
                  <a:off x="1763570" y="2164235"/>
                  <a:ext cx="72572" cy="124501"/>
                </a:xfrm>
                <a:custGeom>
                  <a:avLst/>
                  <a:gdLst/>
                  <a:ahLst/>
                  <a:cxnLst/>
                  <a:rect l="l" t="t" r="r" b="b"/>
                  <a:pathLst>
                    <a:path w="2823" h="4843" extrusionOk="0">
                      <a:moveTo>
                        <a:pt x="1281" y="1"/>
                      </a:moveTo>
                      <a:cubicBezTo>
                        <a:pt x="1102" y="1"/>
                        <a:pt x="910" y="113"/>
                        <a:pt x="748" y="371"/>
                      </a:cubicBezTo>
                      <a:cubicBezTo>
                        <a:pt x="496" y="773"/>
                        <a:pt x="332" y="1264"/>
                        <a:pt x="214" y="1776"/>
                      </a:cubicBezTo>
                      <a:cubicBezTo>
                        <a:pt x="129" y="2043"/>
                        <a:pt x="72" y="2321"/>
                        <a:pt x="43" y="2612"/>
                      </a:cubicBezTo>
                      <a:cubicBezTo>
                        <a:pt x="29" y="2687"/>
                        <a:pt x="22" y="2765"/>
                        <a:pt x="26" y="2851"/>
                      </a:cubicBezTo>
                      <a:cubicBezTo>
                        <a:pt x="22" y="2953"/>
                        <a:pt x="0" y="3053"/>
                        <a:pt x="5" y="3160"/>
                      </a:cubicBezTo>
                      <a:cubicBezTo>
                        <a:pt x="12" y="3295"/>
                        <a:pt x="26" y="3434"/>
                        <a:pt x="51" y="3569"/>
                      </a:cubicBezTo>
                      <a:cubicBezTo>
                        <a:pt x="58" y="3708"/>
                        <a:pt x="51" y="3854"/>
                        <a:pt x="64" y="3989"/>
                      </a:cubicBezTo>
                      <a:cubicBezTo>
                        <a:pt x="86" y="4220"/>
                        <a:pt x="243" y="4459"/>
                        <a:pt x="432" y="4501"/>
                      </a:cubicBezTo>
                      <a:cubicBezTo>
                        <a:pt x="585" y="4709"/>
                        <a:pt x="771" y="4842"/>
                        <a:pt x="979" y="4842"/>
                      </a:cubicBezTo>
                      <a:cubicBezTo>
                        <a:pt x="1171" y="4842"/>
                        <a:pt x="1382" y="4729"/>
                        <a:pt x="1606" y="4459"/>
                      </a:cubicBezTo>
                      <a:cubicBezTo>
                        <a:pt x="2263" y="3665"/>
                        <a:pt x="2822" y="1904"/>
                        <a:pt x="2391" y="812"/>
                      </a:cubicBezTo>
                      <a:cubicBezTo>
                        <a:pt x="2267" y="503"/>
                        <a:pt x="2057" y="303"/>
                        <a:pt x="1822" y="190"/>
                      </a:cubicBezTo>
                      <a:cubicBezTo>
                        <a:pt x="1742" y="80"/>
                        <a:pt x="1623" y="22"/>
                        <a:pt x="1505" y="22"/>
                      </a:cubicBezTo>
                      <a:cubicBezTo>
                        <a:pt x="1481" y="22"/>
                        <a:pt x="1458" y="24"/>
                        <a:pt x="1435" y="29"/>
                      </a:cubicBezTo>
                      <a:cubicBezTo>
                        <a:pt x="1385" y="11"/>
                        <a:pt x="1334" y="1"/>
                        <a:pt x="1281"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4"/>
                <p:cNvSpPr/>
                <p:nvPr/>
              </p:nvSpPr>
              <p:spPr>
                <a:xfrm>
                  <a:off x="2443953" y="2085394"/>
                  <a:ext cx="67071" cy="113833"/>
                </a:xfrm>
                <a:custGeom>
                  <a:avLst/>
                  <a:gdLst/>
                  <a:ahLst/>
                  <a:cxnLst/>
                  <a:rect l="l" t="t" r="r" b="b"/>
                  <a:pathLst>
                    <a:path w="2609" h="4428" extrusionOk="0">
                      <a:moveTo>
                        <a:pt x="1878" y="1"/>
                      </a:moveTo>
                      <a:cubicBezTo>
                        <a:pt x="1758" y="1"/>
                        <a:pt x="1633" y="39"/>
                        <a:pt x="1509" y="104"/>
                      </a:cubicBezTo>
                      <a:cubicBezTo>
                        <a:pt x="777" y="307"/>
                        <a:pt x="0" y="2058"/>
                        <a:pt x="76" y="3139"/>
                      </a:cubicBezTo>
                      <a:cubicBezTo>
                        <a:pt x="54" y="3781"/>
                        <a:pt x="300" y="4428"/>
                        <a:pt x="803" y="4428"/>
                      </a:cubicBezTo>
                      <a:cubicBezTo>
                        <a:pt x="882" y="4428"/>
                        <a:pt x="968" y="4412"/>
                        <a:pt x="1061" y="4377"/>
                      </a:cubicBezTo>
                      <a:cubicBezTo>
                        <a:pt x="1670" y="4150"/>
                        <a:pt x="2061" y="3331"/>
                        <a:pt x="2213" y="2588"/>
                      </a:cubicBezTo>
                      <a:cubicBezTo>
                        <a:pt x="2220" y="2556"/>
                        <a:pt x="2225" y="2513"/>
                        <a:pt x="2231" y="2481"/>
                      </a:cubicBezTo>
                      <a:cubicBezTo>
                        <a:pt x="2466" y="1937"/>
                        <a:pt x="2609" y="1278"/>
                        <a:pt x="2491" y="702"/>
                      </a:cubicBezTo>
                      <a:cubicBezTo>
                        <a:pt x="2385" y="194"/>
                        <a:pt x="2148" y="1"/>
                        <a:pt x="1878"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4"/>
                <p:cNvSpPr/>
                <p:nvPr/>
              </p:nvSpPr>
              <p:spPr>
                <a:xfrm>
                  <a:off x="1621751" y="2398339"/>
                  <a:ext cx="883464" cy="783667"/>
                </a:xfrm>
                <a:custGeom>
                  <a:avLst/>
                  <a:gdLst/>
                  <a:ahLst/>
                  <a:cxnLst/>
                  <a:rect l="l" t="t" r="r" b="b"/>
                  <a:pathLst>
                    <a:path w="34366" h="30484" extrusionOk="0">
                      <a:moveTo>
                        <a:pt x="7934" y="0"/>
                      </a:moveTo>
                      <a:cubicBezTo>
                        <a:pt x="7215" y="0"/>
                        <a:pt x="6428" y="218"/>
                        <a:pt x="5525" y="663"/>
                      </a:cubicBezTo>
                      <a:cubicBezTo>
                        <a:pt x="2565" y="2121"/>
                        <a:pt x="0" y="11602"/>
                        <a:pt x="6254" y="20066"/>
                      </a:cubicBezTo>
                      <a:cubicBezTo>
                        <a:pt x="8783" y="23502"/>
                        <a:pt x="12558" y="27409"/>
                        <a:pt x="18794" y="29269"/>
                      </a:cubicBezTo>
                      <a:cubicBezTo>
                        <a:pt x="21715" y="30139"/>
                        <a:pt x="23983" y="30484"/>
                        <a:pt x="26333" y="30484"/>
                      </a:cubicBezTo>
                      <a:cubicBezTo>
                        <a:pt x="28682" y="30484"/>
                        <a:pt x="31115" y="30139"/>
                        <a:pt x="34366" y="29629"/>
                      </a:cubicBezTo>
                      <a:cubicBezTo>
                        <a:pt x="34366" y="29629"/>
                        <a:pt x="33743" y="29062"/>
                        <a:pt x="28948" y="25192"/>
                      </a:cubicBezTo>
                      <a:cubicBezTo>
                        <a:pt x="27059" y="23666"/>
                        <a:pt x="25159" y="21987"/>
                        <a:pt x="23437" y="20165"/>
                      </a:cubicBezTo>
                      <a:cubicBezTo>
                        <a:pt x="23092" y="19810"/>
                        <a:pt x="22761" y="19447"/>
                        <a:pt x="22452" y="19081"/>
                      </a:cubicBezTo>
                      <a:cubicBezTo>
                        <a:pt x="21150" y="17611"/>
                        <a:pt x="19976" y="16053"/>
                        <a:pt x="18994" y="14441"/>
                      </a:cubicBezTo>
                      <a:cubicBezTo>
                        <a:pt x="17955" y="12727"/>
                        <a:pt x="17037" y="11147"/>
                        <a:pt x="16219" y="9724"/>
                      </a:cubicBezTo>
                      <a:cubicBezTo>
                        <a:pt x="16134" y="9567"/>
                        <a:pt x="16045" y="9415"/>
                        <a:pt x="15955" y="9269"/>
                      </a:cubicBezTo>
                      <a:cubicBezTo>
                        <a:pt x="13647" y="5249"/>
                        <a:pt x="12088" y="2463"/>
                        <a:pt x="10484" y="1072"/>
                      </a:cubicBezTo>
                      <a:cubicBezTo>
                        <a:pt x="9677" y="363"/>
                        <a:pt x="8862" y="0"/>
                        <a:pt x="7934"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4"/>
                <p:cNvSpPr/>
                <p:nvPr/>
              </p:nvSpPr>
              <p:spPr>
                <a:xfrm>
                  <a:off x="1793569" y="2425896"/>
                  <a:ext cx="238360" cy="279672"/>
                </a:xfrm>
                <a:custGeom>
                  <a:avLst/>
                  <a:gdLst/>
                  <a:ahLst/>
                  <a:cxnLst/>
                  <a:rect l="l" t="t" r="r" b="b"/>
                  <a:pathLst>
                    <a:path w="9272" h="10879" extrusionOk="0">
                      <a:moveTo>
                        <a:pt x="3800" y="0"/>
                      </a:moveTo>
                      <a:cubicBezTo>
                        <a:pt x="2928" y="1611"/>
                        <a:pt x="1" y="7489"/>
                        <a:pt x="2530" y="10021"/>
                      </a:cubicBezTo>
                      <a:cubicBezTo>
                        <a:pt x="3146" y="10636"/>
                        <a:pt x="3831" y="10879"/>
                        <a:pt x="4528" y="10879"/>
                      </a:cubicBezTo>
                      <a:cubicBezTo>
                        <a:pt x="6352" y="10879"/>
                        <a:pt x="8265" y="9220"/>
                        <a:pt x="9271" y="8197"/>
                      </a:cubicBezTo>
                      <a:cubicBezTo>
                        <a:pt x="6963" y="4177"/>
                        <a:pt x="5404" y="1391"/>
                        <a:pt x="38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4"/>
                <p:cNvSpPr/>
                <p:nvPr/>
              </p:nvSpPr>
              <p:spPr>
                <a:xfrm>
                  <a:off x="1998059" y="2648278"/>
                  <a:ext cx="200853" cy="252113"/>
                </a:xfrm>
                <a:custGeom>
                  <a:avLst/>
                  <a:gdLst/>
                  <a:ahLst/>
                  <a:cxnLst/>
                  <a:rect l="l" t="t" r="r" b="b"/>
                  <a:pathLst>
                    <a:path w="7813" h="9807" extrusionOk="0">
                      <a:moveTo>
                        <a:pt x="1580" y="1"/>
                      </a:moveTo>
                      <a:lnTo>
                        <a:pt x="1580" y="1"/>
                      </a:lnTo>
                      <a:cubicBezTo>
                        <a:pt x="929" y="2022"/>
                        <a:pt x="1" y="6056"/>
                        <a:pt x="2025" y="8386"/>
                      </a:cubicBezTo>
                      <a:cubicBezTo>
                        <a:pt x="2948" y="9450"/>
                        <a:pt x="4140" y="9806"/>
                        <a:pt x="5318" y="9806"/>
                      </a:cubicBezTo>
                      <a:cubicBezTo>
                        <a:pt x="6196" y="9806"/>
                        <a:pt x="7067" y="9608"/>
                        <a:pt x="7813" y="9358"/>
                      </a:cubicBezTo>
                      <a:cubicBezTo>
                        <a:pt x="6511" y="7888"/>
                        <a:pt x="5337" y="6330"/>
                        <a:pt x="4355" y="4718"/>
                      </a:cubicBezTo>
                      <a:cubicBezTo>
                        <a:pt x="3316" y="3004"/>
                        <a:pt x="2398" y="1424"/>
                        <a:pt x="15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4"/>
                <p:cNvSpPr/>
                <p:nvPr/>
              </p:nvSpPr>
              <p:spPr>
                <a:xfrm>
                  <a:off x="2191753" y="2916675"/>
                  <a:ext cx="174143" cy="155016"/>
                </a:xfrm>
                <a:custGeom>
                  <a:avLst/>
                  <a:gdLst/>
                  <a:ahLst/>
                  <a:cxnLst/>
                  <a:rect l="l" t="t" r="r" b="b"/>
                  <a:pathLst>
                    <a:path w="6774" h="6030" extrusionOk="0">
                      <a:moveTo>
                        <a:pt x="1263" y="1"/>
                      </a:moveTo>
                      <a:cubicBezTo>
                        <a:pt x="544" y="1602"/>
                        <a:pt x="0" y="3779"/>
                        <a:pt x="1494" y="5138"/>
                      </a:cubicBezTo>
                      <a:cubicBezTo>
                        <a:pt x="2210" y="5793"/>
                        <a:pt x="2998" y="6029"/>
                        <a:pt x="3763" y="6029"/>
                      </a:cubicBezTo>
                      <a:cubicBezTo>
                        <a:pt x="4935" y="6029"/>
                        <a:pt x="6052" y="5476"/>
                        <a:pt x="6774" y="5028"/>
                      </a:cubicBezTo>
                      <a:cubicBezTo>
                        <a:pt x="4874" y="3513"/>
                        <a:pt x="2985" y="1823"/>
                        <a:pt x="12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4"/>
                <p:cNvSpPr/>
                <p:nvPr/>
              </p:nvSpPr>
              <p:spPr>
                <a:xfrm>
                  <a:off x="1782515" y="2912510"/>
                  <a:ext cx="322398" cy="238257"/>
                </a:xfrm>
                <a:custGeom>
                  <a:avLst/>
                  <a:gdLst/>
                  <a:ahLst/>
                  <a:cxnLst/>
                  <a:rect l="l" t="t" r="r" b="b"/>
                  <a:pathLst>
                    <a:path w="12541" h="9268" extrusionOk="0">
                      <a:moveTo>
                        <a:pt x="1283" y="0"/>
                      </a:moveTo>
                      <a:cubicBezTo>
                        <a:pt x="772" y="0"/>
                        <a:pt x="335" y="30"/>
                        <a:pt x="0" y="64"/>
                      </a:cubicBezTo>
                      <a:cubicBezTo>
                        <a:pt x="2529" y="3500"/>
                        <a:pt x="5828" y="7410"/>
                        <a:pt x="12540" y="9267"/>
                      </a:cubicBezTo>
                      <a:cubicBezTo>
                        <a:pt x="10467" y="1131"/>
                        <a:pt x="4452" y="0"/>
                        <a:pt x="1283"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4"/>
                <p:cNvSpPr/>
                <p:nvPr/>
              </p:nvSpPr>
              <p:spPr>
                <a:xfrm>
                  <a:off x="2358173" y="1696386"/>
                  <a:ext cx="1118636" cy="1491678"/>
                </a:xfrm>
                <a:custGeom>
                  <a:avLst/>
                  <a:gdLst/>
                  <a:ahLst/>
                  <a:cxnLst/>
                  <a:rect l="l" t="t" r="r" b="b"/>
                  <a:pathLst>
                    <a:path w="43514" h="58025" extrusionOk="0">
                      <a:moveTo>
                        <a:pt x="40532" y="39012"/>
                      </a:moveTo>
                      <a:cubicBezTo>
                        <a:pt x="43513" y="39012"/>
                        <a:pt x="37169" y="48315"/>
                        <a:pt x="37169" y="48315"/>
                      </a:cubicBezTo>
                      <a:cubicBezTo>
                        <a:pt x="37169" y="48315"/>
                        <a:pt x="37169" y="39012"/>
                        <a:pt x="40532" y="39012"/>
                      </a:cubicBezTo>
                      <a:close/>
                      <a:moveTo>
                        <a:pt x="9539" y="0"/>
                      </a:moveTo>
                      <a:cubicBezTo>
                        <a:pt x="7222" y="0"/>
                        <a:pt x="5049" y="1875"/>
                        <a:pt x="3437" y="3793"/>
                      </a:cubicBezTo>
                      <a:cubicBezTo>
                        <a:pt x="3455" y="3793"/>
                        <a:pt x="3473" y="3796"/>
                        <a:pt x="3494" y="3796"/>
                      </a:cubicBezTo>
                      <a:cubicBezTo>
                        <a:pt x="3761" y="3796"/>
                        <a:pt x="4106" y="3722"/>
                        <a:pt x="4487" y="3640"/>
                      </a:cubicBezTo>
                      <a:cubicBezTo>
                        <a:pt x="4935" y="3540"/>
                        <a:pt x="5391" y="3479"/>
                        <a:pt x="5842" y="3479"/>
                      </a:cubicBezTo>
                      <a:cubicBezTo>
                        <a:pt x="6621" y="3479"/>
                        <a:pt x="7383" y="3665"/>
                        <a:pt x="8033" y="4170"/>
                      </a:cubicBezTo>
                      <a:cubicBezTo>
                        <a:pt x="9570" y="5351"/>
                        <a:pt x="9660" y="7617"/>
                        <a:pt x="9471" y="9549"/>
                      </a:cubicBezTo>
                      <a:cubicBezTo>
                        <a:pt x="9218" y="12181"/>
                        <a:pt x="8699" y="14775"/>
                        <a:pt x="7913" y="17308"/>
                      </a:cubicBezTo>
                      <a:cubicBezTo>
                        <a:pt x="10432" y="18656"/>
                        <a:pt x="12488" y="20866"/>
                        <a:pt x="13658" y="23473"/>
                      </a:cubicBezTo>
                      <a:cubicBezTo>
                        <a:pt x="11139" y="23527"/>
                        <a:pt x="8588" y="23583"/>
                        <a:pt x="6155" y="24245"/>
                      </a:cubicBezTo>
                      <a:cubicBezTo>
                        <a:pt x="3715" y="24910"/>
                        <a:pt x="1374" y="26245"/>
                        <a:pt x="1" y="28358"/>
                      </a:cubicBezTo>
                      <a:cubicBezTo>
                        <a:pt x="3615" y="26601"/>
                        <a:pt x="7571" y="25526"/>
                        <a:pt x="11581" y="25230"/>
                      </a:cubicBezTo>
                      <a:cubicBezTo>
                        <a:pt x="12161" y="25184"/>
                        <a:pt x="12740" y="25017"/>
                        <a:pt x="13295" y="25017"/>
                      </a:cubicBezTo>
                      <a:cubicBezTo>
                        <a:pt x="13587" y="25017"/>
                        <a:pt x="13872" y="25064"/>
                        <a:pt x="14146" y="25202"/>
                      </a:cubicBezTo>
                      <a:cubicBezTo>
                        <a:pt x="15704" y="25995"/>
                        <a:pt x="16433" y="27867"/>
                        <a:pt x="17504" y="29528"/>
                      </a:cubicBezTo>
                      <a:cubicBezTo>
                        <a:pt x="16793" y="29468"/>
                        <a:pt x="16077" y="29439"/>
                        <a:pt x="15362" y="29439"/>
                      </a:cubicBezTo>
                      <a:cubicBezTo>
                        <a:pt x="11602" y="29439"/>
                        <a:pt x="7845" y="30243"/>
                        <a:pt x="4412" y="31791"/>
                      </a:cubicBezTo>
                      <a:cubicBezTo>
                        <a:pt x="7440" y="31250"/>
                        <a:pt x="10520" y="30987"/>
                        <a:pt x="13594" y="30987"/>
                      </a:cubicBezTo>
                      <a:cubicBezTo>
                        <a:pt x="14807" y="30987"/>
                        <a:pt x="16045" y="31029"/>
                        <a:pt x="17173" y="31481"/>
                      </a:cubicBezTo>
                      <a:cubicBezTo>
                        <a:pt x="18300" y="31937"/>
                        <a:pt x="19482" y="32605"/>
                        <a:pt x="19692" y="33801"/>
                      </a:cubicBezTo>
                      <a:cubicBezTo>
                        <a:pt x="16486" y="34000"/>
                        <a:pt x="13128" y="34975"/>
                        <a:pt x="10158" y="36167"/>
                      </a:cubicBezTo>
                      <a:cubicBezTo>
                        <a:pt x="12875" y="36014"/>
                        <a:pt x="15604" y="35857"/>
                        <a:pt x="18322" y="35715"/>
                      </a:cubicBezTo>
                      <a:cubicBezTo>
                        <a:pt x="18571" y="35700"/>
                        <a:pt x="18820" y="35686"/>
                        <a:pt x="19069" y="35686"/>
                      </a:cubicBezTo>
                      <a:cubicBezTo>
                        <a:pt x="19535" y="35686"/>
                        <a:pt x="19994" y="35732"/>
                        <a:pt x="20410" y="35914"/>
                      </a:cubicBezTo>
                      <a:cubicBezTo>
                        <a:pt x="20962" y="36156"/>
                        <a:pt x="21406" y="36611"/>
                        <a:pt x="21801" y="37063"/>
                      </a:cubicBezTo>
                      <a:cubicBezTo>
                        <a:pt x="24853" y="40531"/>
                        <a:pt x="26896" y="45185"/>
                        <a:pt x="26145" y="49746"/>
                      </a:cubicBezTo>
                      <a:cubicBezTo>
                        <a:pt x="25715" y="52399"/>
                        <a:pt x="24367" y="54886"/>
                        <a:pt x="24345" y="57568"/>
                      </a:cubicBezTo>
                      <a:cubicBezTo>
                        <a:pt x="24345" y="57714"/>
                        <a:pt x="24345" y="57867"/>
                        <a:pt x="24356" y="58024"/>
                      </a:cubicBezTo>
                      <a:cubicBezTo>
                        <a:pt x="29314" y="56210"/>
                        <a:pt x="34477" y="53449"/>
                        <a:pt x="36629" y="49461"/>
                      </a:cubicBezTo>
                      <a:cubicBezTo>
                        <a:pt x="36629" y="49461"/>
                        <a:pt x="38625" y="46544"/>
                        <a:pt x="40215" y="43339"/>
                      </a:cubicBezTo>
                      <a:cubicBezTo>
                        <a:pt x="41801" y="40137"/>
                        <a:pt x="42983" y="36643"/>
                        <a:pt x="41371" y="35462"/>
                      </a:cubicBezTo>
                      <a:cubicBezTo>
                        <a:pt x="41008" y="35195"/>
                        <a:pt x="40620" y="35075"/>
                        <a:pt x="40226" y="35075"/>
                      </a:cubicBezTo>
                      <a:cubicBezTo>
                        <a:pt x="39991" y="35075"/>
                        <a:pt x="39756" y="35117"/>
                        <a:pt x="39517" y="35192"/>
                      </a:cubicBezTo>
                      <a:cubicBezTo>
                        <a:pt x="36540" y="36131"/>
                        <a:pt x="33228" y="42467"/>
                        <a:pt x="33228" y="42467"/>
                      </a:cubicBezTo>
                      <a:lnTo>
                        <a:pt x="10567" y="17362"/>
                      </a:lnTo>
                      <a:cubicBezTo>
                        <a:pt x="10567" y="17362"/>
                        <a:pt x="12857" y="10278"/>
                        <a:pt x="12857" y="5173"/>
                      </a:cubicBezTo>
                      <a:cubicBezTo>
                        <a:pt x="12857" y="2619"/>
                        <a:pt x="12285" y="555"/>
                        <a:pt x="10567" y="125"/>
                      </a:cubicBezTo>
                      <a:cubicBezTo>
                        <a:pt x="10560" y="125"/>
                        <a:pt x="10556" y="121"/>
                        <a:pt x="10549" y="121"/>
                      </a:cubicBezTo>
                      <a:cubicBezTo>
                        <a:pt x="10211" y="39"/>
                        <a:pt x="9873" y="0"/>
                        <a:pt x="9539"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4"/>
                <p:cNvSpPr/>
                <p:nvPr/>
              </p:nvSpPr>
              <p:spPr>
                <a:xfrm>
                  <a:off x="3313635" y="2699228"/>
                  <a:ext cx="163114" cy="239183"/>
                </a:xfrm>
                <a:custGeom>
                  <a:avLst/>
                  <a:gdLst/>
                  <a:ahLst/>
                  <a:cxnLst/>
                  <a:rect l="l" t="t" r="r" b="b"/>
                  <a:pathLst>
                    <a:path w="6345" h="9304" extrusionOk="0">
                      <a:moveTo>
                        <a:pt x="3363" y="0"/>
                      </a:moveTo>
                      <a:cubicBezTo>
                        <a:pt x="0" y="0"/>
                        <a:pt x="0" y="9303"/>
                        <a:pt x="0" y="9303"/>
                      </a:cubicBezTo>
                      <a:cubicBezTo>
                        <a:pt x="0" y="9303"/>
                        <a:pt x="6344" y="0"/>
                        <a:pt x="3363" y="0"/>
                      </a:cubicBezTo>
                      <a:close/>
                    </a:path>
                  </a:pathLst>
                </a:custGeom>
                <a:solidFill>
                  <a:srgbClr val="282D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4"/>
                <p:cNvSpPr/>
                <p:nvPr/>
              </p:nvSpPr>
              <p:spPr>
                <a:xfrm>
                  <a:off x="2338251" y="2335796"/>
                  <a:ext cx="350753" cy="120311"/>
                </a:xfrm>
                <a:custGeom>
                  <a:avLst/>
                  <a:gdLst/>
                  <a:ahLst/>
                  <a:cxnLst/>
                  <a:rect l="l" t="t" r="r" b="b"/>
                  <a:pathLst>
                    <a:path w="13644" h="4680" extrusionOk="0">
                      <a:moveTo>
                        <a:pt x="11936" y="0"/>
                      </a:moveTo>
                      <a:cubicBezTo>
                        <a:pt x="11891" y="0"/>
                        <a:pt x="11846" y="0"/>
                        <a:pt x="11801" y="1"/>
                      </a:cubicBezTo>
                      <a:cubicBezTo>
                        <a:pt x="11185" y="29"/>
                        <a:pt x="10566" y="47"/>
                        <a:pt x="9954" y="136"/>
                      </a:cubicBezTo>
                      <a:cubicBezTo>
                        <a:pt x="8723" y="261"/>
                        <a:pt x="7514" y="566"/>
                        <a:pt x="6340" y="947"/>
                      </a:cubicBezTo>
                      <a:cubicBezTo>
                        <a:pt x="5163" y="1338"/>
                        <a:pt x="4027" y="1847"/>
                        <a:pt x="2960" y="2474"/>
                      </a:cubicBezTo>
                      <a:cubicBezTo>
                        <a:pt x="2426" y="2783"/>
                        <a:pt x="1907" y="3121"/>
                        <a:pt x="1406" y="3477"/>
                      </a:cubicBezTo>
                      <a:cubicBezTo>
                        <a:pt x="918" y="3857"/>
                        <a:pt x="427" y="4234"/>
                        <a:pt x="0" y="4679"/>
                      </a:cubicBezTo>
                      <a:cubicBezTo>
                        <a:pt x="1011" y="3981"/>
                        <a:pt x="2068" y="3377"/>
                        <a:pt x="3160" y="2847"/>
                      </a:cubicBezTo>
                      <a:cubicBezTo>
                        <a:pt x="4252" y="2320"/>
                        <a:pt x="5362" y="1840"/>
                        <a:pt x="6514" y="1470"/>
                      </a:cubicBezTo>
                      <a:cubicBezTo>
                        <a:pt x="7660" y="1090"/>
                        <a:pt x="8830" y="773"/>
                        <a:pt x="10022" y="556"/>
                      </a:cubicBezTo>
                      <a:cubicBezTo>
                        <a:pt x="11210" y="303"/>
                        <a:pt x="12420" y="207"/>
                        <a:pt x="13643" y="83"/>
                      </a:cubicBezTo>
                      <a:cubicBezTo>
                        <a:pt x="13079" y="43"/>
                        <a:pt x="12506" y="0"/>
                        <a:pt x="11936"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4"/>
                <p:cNvSpPr/>
                <p:nvPr/>
              </p:nvSpPr>
              <p:spPr>
                <a:xfrm>
                  <a:off x="2414057" y="2454018"/>
                  <a:ext cx="350753" cy="120234"/>
                </a:xfrm>
                <a:custGeom>
                  <a:avLst/>
                  <a:gdLst/>
                  <a:ahLst/>
                  <a:cxnLst/>
                  <a:rect l="l" t="t" r="r" b="b"/>
                  <a:pathLst>
                    <a:path w="13644" h="4677" extrusionOk="0">
                      <a:moveTo>
                        <a:pt x="11924" y="1"/>
                      </a:moveTo>
                      <a:cubicBezTo>
                        <a:pt x="11883" y="1"/>
                        <a:pt x="11842" y="1"/>
                        <a:pt x="11801" y="1"/>
                      </a:cubicBezTo>
                      <a:cubicBezTo>
                        <a:pt x="11185" y="31"/>
                        <a:pt x="10566" y="48"/>
                        <a:pt x="9954" y="133"/>
                      </a:cubicBezTo>
                      <a:cubicBezTo>
                        <a:pt x="8724" y="261"/>
                        <a:pt x="7514" y="568"/>
                        <a:pt x="6337" y="948"/>
                      </a:cubicBezTo>
                      <a:cubicBezTo>
                        <a:pt x="5163" y="1339"/>
                        <a:pt x="4024" y="1848"/>
                        <a:pt x="2956" y="2474"/>
                      </a:cubicBezTo>
                      <a:cubicBezTo>
                        <a:pt x="2423" y="2784"/>
                        <a:pt x="1907" y="3121"/>
                        <a:pt x="1402" y="3477"/>
                      </a:cubicBezTo>
                      <a:cubicBezTo>
                        <a:pt x="915" y="3858"/>
                        <a:pt x="427" y="4236"/>
                        <a:pt x="1" y="4676"/>
                      </a:cubicBezTo>
                      <a:cubicBezTo>
                        <a:pt x="1011" y="3983"/>
                        <a:pt x="2068" y="3377"/>
                        <a:pt x="3156" y="2844"/>
                      </a:cubicBezTo>
                      <a:cubicBezTo>
                        <a:pt x="4248" y="2321"/>
                        <a:pt x="5362" y="1841"/>
                        <a:pt x="6514" y="1471"/>
                      </a:cubicBezTo>
                      <a:cubicBezTo>
                        <a:pt x="7657" y="1087"/>
                        <a:pt x="8826" y="773"/>
                        <a:pt x="10018" y="553"/>
                      </a:cubicBezTo>
                      <a:cubicBezTo>
                        <a:pt x="11207" y="304"/>
                        <a:pt x="12420" y="208"/>
                        <a:pt x="13643" y="83"/>
                      </a:cubicBezTo>
                      <a:cubicBezTo>
                        <a:pt x="13072" y="44"/>
                        <a:pt x="12499" y="1"/>
                        <a:pt x="11924"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4"/>
                <p:cNvSpPr/>
                <p:nvPr/>
              </p:nvSpPr>
              <p:spPr>
                <a:xfrm>
                  <a:off x="2513642" y="2563140"/>
                  <a:ext cx="350779" cy="120208"/>
                </a:xfrm>
                <a:custGeom>
                  <a:avLst/>
                  <a:gdLst/>
                  <a:ahLst/>
                  <a:cxnLst/>
                  <a:rect l="l" t="t" r="r" b="b"/>
                  <a:pathLst>
                    <a:path w="13645" h="4676" extrusionOk="0">
                      <a:moveTo>
                        <a:pt x="11924" y="0"/>
                      </a:moveTo>
                      <a:cubicBezTo>
                        <a:pt x="11883" y="0"/>
                        <a:pt x="11842" y="0"/>
                        <a:pt x="11801" y="1"/>
                      </a:cubicBezTo>
                      <a:cubicBezTo>
                        <a:pt x="11185" y="29"/>
                        <a:pt x="10566" y="47"/>
                        <a:pt x="9955" y="132"/>
                      </a:cubicBezTo>
                      <a:cubicBezTo>
                        <a:pt x="8720" y="260"/>
                        <a:pt x="7514" y="567"/>
                        <a:pt x="6336" y="947"/>
                      </a:cubicBezTo>
                      <a:cubicBezTo>
                        <a:pt x="5162" y="1339"/>
                        <a:pt x="4024" y="1848"/>
                        <a:pt x="2957" y="2473"/>
                      </a:cubicBezTo>
                      <a:cubicBezTo>
                        <a:pt x="2423" y="2782"/>
                        <a:pt x="1908" y="3121"/>
                        <a:pt x="1402" y="3477"/>
                      </a:cubicBezTo>
                      <a:cubicBezTo>
                        <a:pt x="915" y="3857"/>
                        <a:pt x="427" y="4234"/>
                        <a:pt x="0" y="4675"/>
                      </a:cubicBezTo>
                      <a:cubicBezTo>
                        <a:pt x="1011" y="3982"/>
                        <a:pt x="2067" y="3377"/>
                        <a:pt x="3156" y="2843"/>
                      </a:cubicBezTo>
                      <a:cubicBezTo>
                        <a:pt x="4248" y="2321"/>
                        <a:pt x="5362" y="1840"/>
                        <a:pt x="6515" y="1470"/>
                      </a:cubicBezTo>
                      <a:cubicBezTo>
                        <a:pt x="7656" y="1086"/>
                        <a:pt x="8827" y="773"/>
                        <a:pt x="10019" y="552"/>
                      </a:cubicBezTo>
                      <a:cubicBezTo>
                        <a:pt x="11206" y="303"/>
                        <a:pt x="12420" y="207"/>
                        <a:pt x="13644" y="83"/>
                      </a:cubicBezTo>
                      <a:cubicBezTo>
                        <a:pt x="13073" y="43"/>
                        <a:pt x="12499" y="0"/>
                        <a:pt x="11924"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4"/>
                <p:cNvSpPr/>
                <p:nvPr/>
              </p:nvSpPr>
              <p:spPr>
                <a:xfrm>
                  <a:off x="1748944" y="1716333"/>
                  <a:ext cx="454020" cy="98588"/>
                </a:xfrm>
                <a:custGeom>
                  <a:avLst/>
                  <a:gdLst/>
                  <a:ahLst/>
                  <a:cxnLst/>
                  <a:rect l="l" t="t" r="r" b="b"/>
                  <a:pathLst>
                    <a:path w="17661" h="3835" extrusionOk="0">
                      <a:moveTo>
                        <a:pt x="0" y="0"/>
                      </a:moveTo>
                      <a:cubicBezTo>
                        <a:pt x="6723" y="4"/>
                        <a:pt x="13111" y="1969"/>
                        <a:pt x="17660" y="3835"/>
                      </a:cubicBezTo>
                      <a:cubicBezTo>
                        <a:pt x="13115" y="1969"/>
                        <a:pt x="6723" y="4"/>
                        <a:pt x="0" y="0"/>
                      </a:cubicBezTo>
                      <a:close/>
                    </a:path>
                  </a:pathLst>
                </a:custGeom>
                <a:solidFill>
                  <a:srgbClr val="C0E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4"/>
                <p:cNvSpPr/>
                <p:nvPr/>
              </p:nvSpPr>
              <p:spPr>
                <a:xfrm>
                  <a:off x="1309527" y="1795971"/>
                  <a:ext cx="99719" cy="61492"/>
                </a:xfrm>
                <a:custGeom>
                  <a:avLst/>
                  <a:gdLst/>
                  <a:ahLst/>
                  <a:cxnLst/>
                  <a:rect l="l" t="t" r="r" b="b"/>
                  <a:pathLst>
                    <a:path w="3879" h="2392" extrusionOk="0">
                      <a:moveTo>
                        <a:pt x="3879" y="1"/>
                      </a:moveTo>
                      <a:cubicBezTo>
                        <a:pt x="3544" y="178"/>
                        <a:pt x="3209" y="364"/>
                        <a:pt x="2876" y="559"/>
                      </a:cubicBezTo>
                      <a:cubicBezTo>
                        <a:pt x="1965" y="1100"/>
                        <a:pt x="1004" y="1712"/>
                        <a:pt x="1" y="2391"/>
                      </a:cubicBezTo>
                      <a:lnTo>
                        <a:pt x="1" y="2391"/>
                      </a:lnTo>
                      <a:cubicBezTo>
                        <a:pt x="1004" y="1712"/>
                        <a:pt x="1965" y="1100"/>
                        <a:pt x="2876" y="559"/>
                      </a:cubicBezTo>
                      <a:cubicBezTo>
                        <a:pt x="3209" y="364"/>
                        <a:pt x="3544" y="178"/>
                        <a:pt x="3879" y="1"/>
                      </a:cubicBezTo>
                      <a:close/>
                    </a:path>
                  </a:pathLst>
                </a:custGeom>
                <a:solidFill>
                  <a:srgbClr val="17AC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4"/>
                <p:cNvSpPr/>
                <p:nvPr/>
              </p:nvSpPr>
              <p:spPr>
                <a:xfrm>
                  <a:off x="1301687" y="1860004"/>
                  <a:ext cx="4036" cy="2776"/>
                </a:xfrm>
                <a:custGeom>
                  <a:avLst/>
                  <a:gdLst/>
                  <a:ahLst/>
                  <a:cxnLst/>
                  <a:rect l="l" t="t" r="r" b="b"/>
                  <a:pathLst>
                    <a:path w="157" h="108" extrusionOk="0">
                      <a:moveTo>
                        <a:pt x="156" y="0"/>
                      </a:moveTo>
                      <a:cubicBezTo>
                        <a:pt x="103" y="35"/>
                        <a:pt x="50" y="71"/>
                        <a:pt x="0" y="107"/>
                      </a:cubicBezTo>
                      <a:lnTo>
                        <a:pt x="0" y="107"/>
                      </a:lnTo>
                      <a:cubicBezTo>
                        <a:pt x="50" y="71"/>
                        <a:pt x="103" y="35"/>
                        <a:pt x="156" y="0"/>
                      </a:cubicBezTo>
                      <a:close/>
                    </a:path>
                  </a:pathLst>
                </a:custGeom>
                <a:solidFill>
                  <a:srgbClr val="C0E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4"/>
                <p:cNvSpPr/>
                <p:nvPr/>
              </p:nvSpPr>
              <p:spPr>
                <a:xfrm>
                  <a:off x="1252923" y="1862755"/>
                  <a:ext cx="48793" cy="34577"/>
                </a:xfrm>
                <a:custGeom>
                  <a:avLst/>
                  <a:gdLst/>
                  <a:ahLst/>
                  <a:cxnLst/>
                  <a:rect l="l" t="t" r="r" b="b"/>
                  <a:pathLst>
                    <a:path w="1898" h="1345" extrusionOk="0">
                      <a:moveTo>
                        <a:pt x="79" y="1288"/>
                      </a:moveTo>
                      <a:cubicBezTo>
                        <a:pt x="54" y="1306"/>
                        <a:pt x="26" y="1327"/>
                        <a:pt x="1" y="1345"/>
                      </a:cubicBezTo>
                      <a:cubicBezTo>
                        <a:pt x="26" y="1327"/>
                        <a:pt x="54" y="1306"/>
                        <a:pt x="79" y="1288"/>
                      </a:cubicBezTo>
                      <a:lnTo>
                        <a:pt x="79" y="1288"/>
                      </a:lnTo>
                      <a:close/>
                      <a:moveTo>
                        <a:pt x="1897" y="0"/>
                      </a:moveTo>
                      <a:lnTo>
                        <a:pt x="1801" y="64"/>
                      </a:lnTo>
                      <a:lnTo>
                        <a:pt x="1801" y="64"/>
                      </a:lnTo>
                      <a:lnTo>
                        <a:pt x="1897" y="0"/>
                      </a:lnTo>
                      <a:close/>
                    </a:path>
                  </a:pathLst>
                </a:custGeom>
                <a:solidFill>
                  <a:srgbClr val="17AC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4"/>
                <p:cNvSpPr/>
                <p:nvPr/>
              </p:nvSpPr>
              <p:spPr>
                <a:xfrm>
                  <a:off x="1305697" y="1858616"/>
                  <a:ext cx="2031" cy="1414"/>
                </a:xfrm>
                <a:custGeom>
                  <a:avLst/>
                  <a:gdLst/>
                  <a:ahLst/>
                  <a:cxnLst/>
                  <a:rect l="l" t="t" r="r" b="b"/>
                  <a:pathLst>
                    <a:path w="79" h="55" extrusionOk="0">
                      <a:moveTo>
                        <a:pt x="79" y="1"/>
                      </a:moveTo>
                      <a:cubicBezTo>
                        <a:pt x="53" y="18"/>
                        <a:pt x="25" y="36"/>
                        <a:pt x="0" y="54"/>
                      </a:cubicBezTo>
                      <a:lnTo>
                        <a:pt x="0" y="54"/>
                      </a:lnTo>
                      <a:cubicBezTo>
                        <a:pt x="25" y="36"/>
                        <a:pt x="53" y="18"/>
                        <a:pt x="79" y="1"/>
                      </a:cubicBezTo>
                      <a:close/>
                    </a:path>
                  </a:pathLst>
                </a:custGeom>
                <a:solidFill>
                  <a:srgbClr val="73C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4"/>
                <p:cNvSpPr/>
                <p:nvPr/>
              </p:nvSpPr>
              <p:spPr>
                <a:xfrm>
                  <a:off x="1254928" y="1864400"/>
                  <a:ext cx="44294" cy="31466"/>
                </a:xfrm>
                <a:custGeom>
                  <a:avLst/>
                  <a:gdLst/>
                  <a:ahLst/>
                  <a:cxnLst/>
                  <a:rect l="l" t="t" r="r" b="b"/>
                  <a:pathLst>
                    <a:path w="1723" h="1224" extrusionOk="0">
                      <a:moveTo>
                        <a:pt x="1723" y="0"/>
                      </a:moveTo>
                      <a:cubicBezTo>
                        <a:pt x="1161" y="388"/>
                        <a:pt x="588" y="797"/>
                        <a:pt x="1" y="1224"/>
                      </a:cubicBezTo>
                      <a:lnTo>
                        <a:pt x="1" y="1224"/>
                      </a:lnTo>
                      <a:cubicBezTo>
                        <a:pt x="588" y="797"/>
                        <a:pt x="1161" y="388"/>
                        <a:pt x="1723" y="0"/>
                      </a:cubicBezTo>
                      <a:close/>
                    </a:path>
                  </a:pathLst>
                </a:custGeom>
                <a:solidFill>
                  <a:srgbClr val="0E9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4"/>
                <p:cNvSpPr/>
                <p:nvPr/>
              </p:nvSpPr>
              <p:spPr>
                <a:xfrm>
                  <a:off x="-31291" y="1716333"/>
                  <a:ext cx="2234367" cy="3456579"/>
                </a:xfrm>
                <a:custGeom>
                  <a:avLst/>
                  <a:gdLst/>
                  <a:ahLst/>
                  <a:cxnLst/>
                  <a:rect l="l" t="t" r="r" b="b"/>
                  <a:pathLst>
                    <a:path w="86915" h="134458" extrusionOk="0">
                      <a:moveTo>
                        <a:pt x="34512" y="27122"/>
                      </a:moveTo>
                      <a:cubicBezTo>
                        <a:pt x="34800" y="27122"/>
                        <a:pt x="35088" y="27421"/>
                        <a:pt x="34889" y="27735"/>
                      </a:cubicBezTo>
                      <a:cubicBezTo>
                        <a:pt x="34587" y="28219"/>
                        <a:pt x="34280" y="28702"/>
                        <a:pt x="33978" y="29183"/>
                      </a:cubicBezTo>
                      <a:cubicBezTo>
                        <a:pt x="33889" y="29321"/>
                        <a:pt x="33765" y="29378"/>
                        <a:pt x="33637" y="29378"/>
                      </a:cubicBezTo>
                      <a:cubicBezTo>
                        <a:pt x="33349" y="29378"/>
                        <a:pt x="33064" y="29079"/>
                        <a:pt x="33264" y="28766"/>
                      </a:cubicBezTo>
                      <a:cubicBezTo>
                        <a:pt x="33566" y="28283"/>
                        <a:pt x="33868" y="27799"/>
                        <a:pt x="34174" y="27319"/>
                      </a:cubicBezTo>
                      <a:cubicBezTo>
                        <a:pt x="34259" y="27180"/>
                        <a:pt x="34387" y="27122"/>
                        <a:pt x="34512" y="27122"/>
                      </a:cubicBezTo>
                      <a:close/>
                      <a:moveTo>
                        <a:pt x="35551" y="29449"/>
                      </a:moveTo>
                      <a:cubicBezTo>
                        <a:pt x="35842" y="29449"/>
                        <a:pt x="36116" y="29866"/>
                        <a:pt x="35868" y="30179"/>
                      </a:cubicBezTo>
                      <a:cubicBezTo>
                        <a:pt x="35697" y="30399"/>
                        <a:pt x="35522" y="30620"/>
                        <a:pt x="35348" y="30841"/>
                      </a:cubicBezTo>
                      <a:cubicBezTo>
                        <a:pt x="35270" y="30940"/>
                        <a:pt x="35174" y="30982"/>
                        <a:pt x="35081" y="30982"/>
                      </a:cubicBezTo>
                      <a:cubicBezTo>
                        <a:pt x="34789" y="30982"/>
                        <a:pt x="34515" y="30567"/>
                        <a:pt x="34761" y="30253"/>
                      </a:cubicBezTo>
                      <a:cubicBezTo>
                        <a:pt x="34935" y="30033"/>
                        <a:pt x="35109" y="29812"/>
                        <a:pt x="35284" y="29592"/>
                      </a:cubicBezTo>
                      <a:cubicBezTo>
                        <a:pt x="35362" y="29492"/>
                        <a:pt x="35458" y="29449"/>
                        <a:pt x="35551" y="29449"/>
                      </a:cubicBezTo>
                      <a:close/>
                      <a:moveTo>
                        <a:pt x="21374" y="38457"/>
                      </a:moveTo>
                      <a:cubicBezTo>
                        <a:pt x="21613" y="38457"/>
                        <a:pt x="21882" y="38663"/>
                        <a:pt x="21836" y="38977"/>
                      </a:cubicBezTo>
                      <a:cubicBezTo>
                        <a:pt x="21723" y="39755"/>
                        <a:pt x="21335" y="40438"/>
                        <a:pt x="20730" y="40940"/>
                      </a:cubicBezTo>
                      <a:cubicBezTo>
                        <a:pt x="20644" y="41015"/>
                        <a:pt x="20549" y="41044"/>
                        <a:pt x="20456" y="41044"/>
                      </a:cubicBezTo>
                      <a:cubicBezTo>
                        <a:pt x="20118" y="41044"/>
                        <a:pt x="19823" y="40624"/>
                        <a:pt x="20143" y="40356"/>
                      </a:cubicBezTo>
                      <a:cubicBezTo>
                        <a:pt x="20652" y="39929"/>
                        <a:pt x="20940" y="39410"/>
                        <a:pt x="21036" y="38755"/>
                      </a:cubicBezTo>
                      <a:cubicBezTo>
                        <a:pt x="21068" y="38546"/>
                        <a:pt x="21214" y="38457"/>
                        <a:pt x="21374" y="38457"/>
                      </a:cubicBezTo>
                      <a:close/>
                      <a:moveTo>
                        <a:pt x="21790" y="42274"/>
                      </a:moveTo>
                      <a:cubicBezTo>
                        <a:pt x="22071" y="42274"/>
                        <a:pt x="22360" y="42573"/>
                        <a:pt x="22178" y="42893"/>
                      </a:cubicBezTo>
                      <a:cubicBezTo>
                        <a:pt x="21811" y="43541"/>
                        <a:pt x="21449" y="44188"/>
                        <a:pt x="21082" y="44835"/>
                      </a:cubicBezTo>
                      <a:cubicBezTo>
                        <a:pt x="21000" y="44981"/>
                        <a:pt x="20876" y="45039"/>
                        <a:pt x="20751" y="45039"/>
                      </a:cubicBezTo>
                      <a:cubicBezTo>
                        <a:pt x="20470" y="45039"/>
                        <a:pt x="20186" y="44740"/>
                        <a:pt x="20367" y="44420"/>
                      </a:cubicBezTo>
                      <a:cubicBezTo>
                        <a:pt x="20730" y="43772"/>
                        <a:pt x="21097" y="43124"/>
                        <a:pt x="21463" y="42477"/>
                      </a:cubicBezTo>
                      <a:cubicBezTo>
                        <a:pt x="21541" y="42331"/>
                        <a:pt x="21665" y="42274"/>
                        <a:pt x="21790" y="42274"/>
                      </a:cubicBezTo>
                      <a:close/>
                      <a:moveTo>
                        <a:pt x="17237" y="43669"/>
                      </a:moveTo>
                      <a:cubicBezTo>
                        <a:pt x="17503" y="43669"/>
                        <a:pt x="17795" y="43971"/>
                        <a:pt x="17646" y="44302"/>
                      </a:cubicBezTo>
                      <a:cubicBezTo>
                        <a:pt x="17244" y="45188"/>
                        <a:pt x="16643" y="45906"/>
                        <a:pt x="15874" y="46497"/>
                      </a:cubicBezTo>
                      <a:cubicBezTo>
                        <a:pt x="15799" y="46558"/>
                        <a:pt x="15725" y="46582"/>
                        <a:pt x="15657" y="46582"/>
                      </a:cubicBezTo>
                      <a:cubicBezTo>
                        <a:pt x="15334" y="46582"/>
                        <a:pt x="15116" y="46049"/>
                        <a:pt x="15457" y="45782"/>
                      </a:cubicBezTo>
                      <a:cubicBezTo>
                        <a:pt x="16109" y="45280"/>
                        <a:pt x="16589" y="44633"/>
                        <a:pt x="16927" y="43886"/>
                      </a:cubicBezTo>
                      <a:cubicBezTo>
                        <a:pt x="16999" y="43733"/>
                        <a:pt x="17116" y="43669"/>
                        <a:pt x="17237" y="43669"/>
                      </a:cubicBezTo>
                      <a:close/>
                      <a:moveTo>
                        <a:pt x="19521" y="61279"/>
                      </a:moveTo>
                      <a:cubicBezTo>
                        <a:pt x="19791" y="61279"/>
                        <a:pt x="20083" y="61581"/>
                        <a:pt x="19923" y="61912"/>
                      </a:cubicBezTo>
                      <a:cubicBezTo>
                        <a:pt x="19603" y="62577"/>
                        <a:pt x="19186" y="63168"/>
                        <a:pt x="18674" y="63701"/>
                      </a:cubicBezTo>
                      <a:cubicBezTo>
                        <a:pt x="18588" y="63790"/>
                        <a:pt x="18493" y="63829"/>
                        <a:pt x="18400" y="63829"/>
                      </a:cubicBezTo>
                      <a:cubicBezTo>
                        <a:pt x="18087" y="63829"/>
                        <a:pt x="17805" y="63413"/>
                        <a:pt x="18091" y="63115"/>
                      </a:cubicBezTo>
                      <a:cubicBezTo>
                        <a:pt x="18552" y="62631"/>
                        <a:pt x="18915" y="62097"/>
                        <a:pt x="19207" y="61492"/>
                      </a:cubicBezTo>
                      <a:cubicBezTo>
                        <a:pt x="19278" y="61343"/>
                        <a:pt x="19399" y="61279"/>
                        <a:pt x="19521" y="61279"/>
                      </a:cubicBezTo>
                      <a:close/>
                      <a:moveTo>
                        <a:pt x="14750" y="65921"/>
                      </a:moveTo>
                      <a:cubicBezTo>
                        <a:pt x="15031" y="65921"/>
                        <a:pt x="15316" y="66220"/>
                        <a:pt x="15134" y="66544"/>
                      </a:cubicBezTo>
                      <a:lnTo>
                        <a:pt x="13413" y="69610"/>
                      </a:lnTo>
                      <a:cubicBezTo>
                        <a:pt x="13331" y="69753"/>
                        <a:pt x="13209" y="69813"/>
                        <a:pt x="13085" y="69813"/>
                      </a:cubicBezTo>
                      <a:cubicBezTo>
                        <a:pt x="12804" y="69813"/>
                        <a:pt x="12516" y="69514"/>
                        <a:pt x="12697" y="69190"/>
                      </a:cubicBezTo>
                      <a:cubicBezTo>
                        <a:pt x="13270" y="68169"/>
                        <a:pt x="13846" y="67149"/>
                        <a:pt x="14419" y="66124"/>
                      </a:cubicBezTo>
                      <a:cubicBezTo>
                        <a:pt x="14501" y="65982"/>
                        <a:pt x="14625" y="65921"/>
                        <a:pt x="14750" y="65921"/>
                      </a:cubicBezTo>
                      <a:close/>
                      <a:moveTo>
                        <a:pt x="15948" y="68504"/>
                      </a:moveTo>
                      <a:cubicBezTo>
                        <a:pt x="16198" y="68504"/>
                        <a:pt x="16454" y="68707"/>
                        <a:pt x="16372" y="69016"/>
                      </a:cubicBezTo>
                      <a:cubicBezTo>
                        <a:pt x="16183" y="69756"/>
                        <a:pt x="15813" y="70397"/>
                        <a:pt x="15276" y="70937"/>
                      </a:cubicBezTo>
                      <a:cubicBezTo>
                        <a:pt x="15191" y="71023"/>
                        <a:pt x="15095" y="71058"/>
                        <a:pt x="14999" y="71058"/>
                      </a:cubicBezTo>
                      <a:cubicBezTo>
                        <a:pt x="14682" y="71058"/>
                        <a:pt x="14401" y="70642"/>
                        <a:pt x="14689" y="70351"/>
                      </a:cubicBezTo>
                      <a:cubicBezTo>
                        <a:pt x="15130" y="69909"/>
                        <a:pt x="15419" y="69400"/>
                        <a:pt x="15575" y="68799"/>
                      </a:cubicBezTo>
                      <a:cubicBezTo>
                        <a:pt x="15628" y="68593"/>
                        <a:pt x="15785" y="68504"/>
                        <a:pt x="15948" y="68504"/>
                      </a:cubicBezTo>
                      <a:close/>
                      <a:moveTo>
                        <a:pt x="7287" y="75047"/>
                      </a:moveTo>
                      <a:cubicBezTo>
                        <a:pt x="7556" y="75047"/>
                        <a:pt x="7845" y="75349"/>
                        <a:pt x="7688" y="75679"/>
                      </a:cubicBezTo>
                      <a:cubicBezTo>
                        <a:pt x="7339" y="76423"/>
                        <a:pt x="6988" y="77167"/>
                        <a:pt x="6635" y="77907"/>
                      </a:cubicBezTo>
                      <a:cubicBezTo>
                        <a:pt x="6564" y="78060"/>
                        <a:pt x="6446" y="78120"/>
                        <a:pt x="6322" y="78120"/>
                      </a:cubicBezTo>
                      <a:cubicBezTo>
                        <a:pt x="6055" y="78120"/>
                        <a:pt x="5763" y="77821"/>
                        <a:pt x="5920" y="77490"/>
                      </a:cubicBezTo>
                      <a:cubicBezTo>
                        <a:pt x="6272" y="76747"/>
                        <a:pt x="6625" y="76003"/>
                        <a:pt x="6973" y="75260"/>
                      </a:cubicBezTo>
                      <a:cubicBezTo>
                        <a:pt x="7044" y="75111"/>
                        <a:pt x="7165" y="75047"/>
                        <a:pt x="7287" y="75047"/>
                      </a:cubicBezTo>
                      <a:close/>
                      <a:moveTo>
                        <a:pt x="2100" y="79148"/>
                      </a:moveTo>
                      <a:cubicBezTo>
                        <a:pt x="2341" y="79148"/>
                        <a:pt x="2608" y="79354"/>
                        <a:pt x="2548" y="79667"/>
                      </a:cubicBezTo>
                      <a:cubicBezTo>
                        <a:pt x="2345" y="80692"/>
                        <a:pt x="2064" y="81692"/>
                        <a:pt x="1701" y="82670"/>
                      </a:cubicBezTo>
                      <a:cubicBezTo>
                        <a:pt x="1630" y="82869"/>
                        <a:pt x="1459" y="82951"/>
                        <a:pt x="1292" y="82951"/>
                      </a:cubicBezTo>
                      <a:cubicBezTo>
                        <a:pt x="1039" y="82951"/>
                        <a:pt x="790" y="82756"/>
                        <a:pt x="904" y="82453"/>
                      </a:cubicBezTo>
                      <a:cubicBezTo>
                        <a:pt x="1267" y="81471"/>
                        <a:pt x="1548" y="80472"/>
                        <a:pt x="1747" y="79447"/>
                      </a:cubicBezTo>
                      <a:cubicBezTo>
                        <a:pt x="1786" y="79237"/>
                        <a:pt x="1939" y="79148"/>
                        <a:pt x="2100" y="79148"/>
                      </a:cubicBezTo>
                      <a:close/>
                      <a:moveTo>
                        <a:pt x="3494" y="81894"/>
                      </a:moveTo>
                      <a:cubicBezTo>
                        <a:pt x="3736" y="81894"/>
                        <a:pt x="4006" y="82101"/>
                        <a:pt x="3957" y="82418"/>
                      </a:cubicBezTo>
                      <a:cubicBezTo>
                        <a:pt x="3839" y="83132"/>
                        <a:pt x="3683" y="83837"/>
                        <a:pt x="3476" y="84531"/>
                      </a:cubicBezTo>
                      <a:cubicBezTo>
                        <a:pt x="3419" y="84733"/>
                        <a:pt x="3256" y="84823"/>
                        <a:pt x="3092" y="84823"/>
                      </a:cubicBezTo>
                      <a:cubicBezTo>
                        <a:pt x="2842" y="84823"/>
                        <a:pt x="2586" y="84619"/>
                        <a:pt x="2679" y="84310"/>
                      </a:cubicBezTo>
                      <a:cubicBezTo>
                        <a:pt x="2882" y="83616"/>
                        <a:pt x="3042" y="82912"/>
                        <a:pt x="3156" y="82197"/>
                      </a:cubicBezTo>
                      <a:cubicBezTo>
                        <a:pt x="3188" y="81987"/>
                        <a:pt x="3338" y="81894"/>
                        <a:pt x="3494" y="81894"/>
                      </a:cubicBezTo>
                      <a:close/>
                      <a:moveTo>
                        <a:pt x="16173" y="84268"/>
                      </a:moveTo>
                      <a:cubicBezTo>
                        <a:pt x="16380" y="84268"/>
                        <a:pt x="16578" y="84403"/>
                        <a:pt x="16557" y="84666"/>
                      </a:cubicBezTo>
                      <a:cubicBezTo>
                        <a:pt x="16497" y="85509"/>
                        <a:pt x="16166" y="86249"/>
                        <a:pt x="15554" y="86833"/>
                      </a:cubicBezTo>
                      <a:cubicBezTo>
                        <a:pt x="15469" y="86918"/>
                        <a:pt x="15372" y="86950"/>
                        <a:pt x="15276" y="86950"/>
                      </a:cubicBezTo>
                      <a:cubicBezTo>
                        <a:pt x="14953" y="86950"/>
                        <a:pt x="14668" y="86534"/>
                        <a:pt x="14967" y="86249"/>
                      </a:cubicBezTo>
                      <a:cubicBezTo>
                        <a:pt x="15415" y="85818"/>
                        <a:pt x="15685" y="85288"/>
                        <a:pt x="15728" y="84666"/>
                      </a:cubicBezTo>
                      <a:cubicBezTo>
                        <a:pt x="15749" y="84403"/>
                        <a:pt x="15966" y="84268"/>
                        <a:pt x="16173" y="84268"/>
                      </a:cubicBezTo>
                      <a:close/>
                      <a:moveTo>
                        <a:pt x="14288" y="89775"/>
                      </a:moveTo>
                      <a:cubicBezTo>
                        <a:pt x="14526" y="89775"/>
                        <a:pt x="14796" y="89981"/>
                        <a:pt x="14757" y="90294"/>
                      </a:cubicBezTo>
                      <a:cubicBezTo>
                        <a:pt x="14651" y="91080"/>
                        <a:pt x="14544" y="91867"/>
                        <a:pt x="14437" y="92649"/>
                      </a:cubicBezTo>
                      <a:cubicBezTo>
                        <a:pt x="14408" y="92859"/>
                        <a:pt x="14266" y="92951"/>
                        <a:pt x="14109" y="92951"/>
                      </a:cubicBezTo>
                      <a:cubicBezTo>
                        <a:pt x="13868" y="92951"/>
                        <a:pt x="13597" y="92745"/>
                        <a:pt x="13640" y="92432"/>
                      </a:cubicBezTo>
                      <a:cubicBezTo>
                        <a:pt x="13743" y="91645"/>
                        <a:pt x="13850" y="90859"/>
                        <a:pt x="13956" y="90077"/>
                      </a:cubicBezTo>
                      <a:cubicBezTo>
                        <a:pt x="13985" y="89867"/>
                        <a:pt x="14127" y="89775"/>
                        <a:pt x="14288" y="89775"/>
                      </a:cubicBezTo>
                      <a:close/>
                      <a:moveTo>
                        <a:pt x="6735" y="100016"/>
                      </a:moveTo>
                      <a:cubicBezTo>
                        <a:pt x="6941" y="100016"/>
                        <a:pt x="7141" y="100152"/>
                        <a:pt x="7123" y="100418"/>
                      </a:cubicBezTo>
                      <a:cubicBezTo>
                        <a:pt x="7073" y="101229"/>
                        <a:pt x="6877" y="101988"/>
                        <a:pt x="6528" y="102724"/>
                      </a:cubicBezTo>
                      <a:cubicBezTo>
                        <a:pt x="6458" y="102873"/>
                        <a:pt x="6336" y="102937"/>
                        <a:pt x="6215" y="102937"/>
                      </a:cubicBezTo>
                      <a:cubicBezTo>
                        <a:pt x="5945" y="102937"/>
                        <a:pt x="5657" y="102635"/>
                        <a:pt x="5814" y="102308"/>
                      </a:cubicBezTo>
                      <a:cubicBezTo>
                        <a:pt x="6095" y="101707"/>
                        <a:pt x="6254" y="101077"/>
                        <a:pt x="6297" y="100418"/>
                      </a:cubicBezTo>
                      <a:cubicBezTo>
                        <a:pt x="6312" y="100152"/>
                        <a:pt x="6528" y="100016"/>
                        <a:pt x="6735" y="100016"/>
                      </a:cubicBezTo>
                      <a:close/>
                      <a:moveTo>
                        <a:pt x="8653" y="100671"/>
                      </a:moveTo>
                      <a:cubicBezTo>
                        <a:pt x="8905" y="100671"/>
                        <a:pt x="9154" y="100870"/>
                        <a:pt x="9047" y="101177"/>
                      </a:cubicBezTo>
                      <a:lnTo>
                        <a:pt x="7919" y="104346"/>
                      </a:lnTo>
                      <a:cubicBezTo>
                        <a:pt x="7848" y="104541"/>
                        <a:pt x="7681" y="104627"/>
                        <a:pt x="7514" y="104627"/>
                      </a:cubicBezTo>
                      <a:cubicBezTo>
                        <a:pt x="7261" y="104627"/>
                        <a:pt x="7012" y="104428"/>
                        <a:pt x="7119" y="104126"/>
                      </a:cubicBezTo>
                      <a:cubicBezTo>
                        <a:pt x="7496" y="103069"/>
                        <a:pt x="7873" y="102012"/>
                        <a:pt x="8247" y="100955"/>
                      </a:cubicBezTo>
                      <a:cubicBezTo>
                        <a:pt x="8318" y="100756"/>
                        <a:pt x="8485" y="100671"/>
                        <a:pt x="8653" y="100671"/>
                      </a:cubicBezTo>
                      <a:close/>
                      <a:moveTo>
                        <a:pt x="69233" y="0"/>
                      </a:moveTo>
                      <a:cubicBezTo>
                        <a:pt x="68941" y="0"/>
                        <a:pt x="68649" y="4"/>
                        <a:pt x="68358" y="11"/>
                      </a:cubicBezTo>
                      <a:cubicBezTo>
                        <a:pt x="64239" y="117"/>
                        <a:pt x="60016" y="989"/>
                        <a:pt x="56039" y="3099"/>
                      </a:cubicBezTo>
                      <a:cubicBezTo>
                        <a:pt x="55704" y="3276"/>
                        <a:pt x="55369" y="3462"/>
                        <a:pt x="55036" y="3657"/>
                      </a:cubicBezTo>
                      <a:cubicBezTo>
                        <a:pt x="54125" y="4198"/>
                        <a:pt x="53164" y="4810"/>
                        <a:pt x="52161" y="5489"/>
                      </a:cubicBezTo>
                      <a:cubicBezTo>
                        <a:pt x="52136" y="5504"/>
                        <a:pt x="52115" y="5521"/>
                        <a:pt x="52090" y="5536"/>
                      </a:cubicBezTo>
                      <a:cubicBezTo>
                        <a:pt x="52064" y="5553"/>
                        <a:pt x="52036" y="5571"/>
                        <a:pt x="52011" y="5589"/>
                      </a:cubicBezTo>
                      <a:cubicBezTo>
                        <a:pt x="51958" y="5624"/>
                        <a:pt x="51905" y="5660"/>
                        <a:pt x="51855" y="5696"/>
                      </a:cubicBezTo>
                      <a:lnTo>
                        <a:pt x="51759" y="5760"/>
                      </a:lnTo>
                      <a:cubicBezTo>
                        <a:pt x="51197" y="6148"/>
                        <a:pt x="50624" y="6557"/>
                        <a:pt x="50037" y="6984"/>
                      </a:cubicBezTo>
                      <a:cubicBezTo>
                        <a:pt x="50012" y="7002"/>
                        <a:pt x="49984" y="7023"/>
                        <a:pt x="49959" y="7041"/>
                      </a:cubicBezTo>
                      <a:cubicBezTo>
                        <a:pt x="35387" y="17699"/>
                        <a:pt x="13622" y="40776"/>
                        <a:pt x="1021" y="65487"/>
                      </a:cubicBezTo>
                      <a:cubicBezTo>
                        <a:pt x="673" y="66167"/>
                        <a:pt x="335" y="66850"/>
                        <a:pt x="0" y="67533"/>
                      </a:cubicBezTo>
                      <a:lnTo>
                        <a:pt x="0" y="134457"/>
                      </a:lnTo>
                      <a:lnTo>
                        <a:pt x="16198" y="134457"/>
                      </a:lnTo>
                      <a:cubicBezTo>
                        <a:pt x="18774" y="132095"/>
                        <a:pt x="20232" y="128679"/>
                        <a:pt x="19183" y="123731"/>
                      </a:cubicBezTo>
                      <a:cubicBezTo>
                        <a:pt x="16859" y="112767"/>
                        <a:pt x="15931" y="102208"/>
                        <a:pt x="16465" y="92008"/>
                      </a:cubicBezTo>
                      <a:cubicBezTo>
                        <a:pt x="16234" y="91980"/>
                        <a:pt x="16027" y="91788"/>
                        <a:pt x="16119" y="91507"/>
                      </a:cubicBezTo>
                      <a:cubicBezTo>
                        <a:pt x="16247" y="91123"/>
                        <a:pt x="16393" y="90749"/>
                        <a:pt x="16561" y="90386"/>
                      </a:cubicBezTo>
                      <a:cubicBezTo>
                        <a:pt x="18130" y="67269"/>
                        <a:pt x="27276" y="45996"/>
                        <a:pt x="44761" y="26009"/>
                      </a:cubicBezTo>
                      <a:cubicBezTo>
                        <a:pt x="61190" y="7215"/>
                        <a:pt x="77632" y="4266"/>
                        <a:pt x="86914" y="3835"/>
                      </a:cubicBezTo>
                      <a:cubicBezTo>
                        <a:pt x="82364" y="1967"/>
                        <a:pt x="75964" y="0"/>
                        <a:pt x="69233"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4"/>
                <p:cNvSpPr/>
                <p:nvPr/>
              </p:nvSpPr>
              <p:spPr>
                <a:xfrm>
                  <a:off x="801990" y="2778248"/>
                  <a:ext cx="63857" cy="66582"/>
                </a:xfrm>
                <a:custGeom>
                  <a:avLst/>
                  <a:gdLst/>
                  <a:ahLst/>
                  <a:cxnLst/>
                  <a:rect l="l" t="t" r="r" b="b"/>
                  <a:pathLst>
                    <a:path w="2484" h="2590" extrusionOk="0">
                      <a:moveTo>
                        <a:pt x="1897" y="0"/>
                      </a:moveTo>
                      <a:cubicBezTo>
                        <a:pt x="1769" y="0"/>
                        <a:pt x="1641" y="54"/>
                        <a:pt x="1548" y="178"/>
                      </a:cubicBezTo>
                      <a:cubicBezTo>
                        <a:pt x="1107" y="783"/>
                        <a:pt x="662" y="1388"/>
                        <a:pt x="221" y="1992"/>
                      </a:cubicBezTo>
                      <a:cubicBezTo>
                        <a:pt x="1" y="2295"/>
                        <a:pt x="288" y="2590"/>
                        <a:pt x="587" y="2590"/>
                      </a:cubicBezTo>
                      <a:cubicBezTo>
                        <a:pt x="715" y="2590"/>
                        <a:pt x="843" y="2537"/>
                        <a:pt x="936" y="2412"/>
                      </a:cubicBezTo>
                      <a:cubicBezTo>
                        <a:pt x="1377" y="1808"/>
                        <a:pt x="1822" y="1202"/>
                        <a:pt x="2263" y="598"/>
                      </a:cubicBezTo>
                      <a:cubicBezTo>
                        <a:pt x="2483" y="296"/>
                        <a:pt x="2196" y="0"/>
                        <a:pt x="1897"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4"/>
                <p:cNvSpPr/>
                <p:nvPr/>
              </p:nvSpPr>
              <p:spPr>
                <a:xfrm>
                  <a:off x="873684" y="2724291"/>
                  <a:ext cx="46016" cy="52340"/>
                </a:xfrm>
                <a:custGeom>
                  <a:avLst/>
                  <a:gdLst/>
                  <a:ahLst/>
                  <a:cxnLst/>
                  <a:rect l="l" t="t" r="r" b="b"/>
                  <a:pathLst>
                    <a:path w="1790" h="2036" extrusionOk="0">
                      <a:moveTo>
                        <a:pt x="1221" y="0"/>
                      </a:moveTo>
                      <a:cubicBezTo>
                        <a:pt x="1096" y="0"/>
                        <a:pt x="972" y="57"/>
                        <a:pt x="890" y="199"/>
                      </a:cubicBezTo>
                      <a:lnTo>
                        <a:pt x="185" y="1416"/>
                      </a:lnTo>
                      <a:cubicBezTo>
                        <a:pt x="1" y="1736"/>
                        <a:pt x="285" y="2035"/>
                        <a:pt x="570" y="2035"/>
                      </a:cubicBezTo>
                      <a:cubicBezTo>
                        <a:pt x="694" y="2035"/>
                        <a:pt x="819" y="1978"/>
                        <a:pt x="901" y="1836"/>
                      </a:cubicBezTo>
                      <a:lnTo>
                        <a:pt x="1605" y="619"/>
                      </a:lnTo>
                      <a:cubicBezTo>
                        <a:pt x="1790" y="299"/>
                        <a:pt x="1505" y="0"/>
                        <a:pt x="1221"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4"/>
                <p:cNvSpPr/>
                <p:nvPr/>
              </p:nvSpPr>
              <p:spPr>
                <a:xfrm>
                  <a:off x="872476" y="2833747"/>
                  <a:ext cx="52829" cy="56634"/>
                </a:xfrm>
                <a:custGeom>
                  <a:avLst/>
                  <a:gdLst/>
                  <a:ahLst/>
                  <a:cxnLst/>
                  <a:rect l="l" t="t" r="r" b="b"/>
                  <a:pathLst>
                    <a:path w="2055" h="2203" extrusionOk="0">
                      <a:moveTo>
                        <a:pt x="1474" y="0"/>
                      </a:moveTo>
                      <a:cubicBezTo>
                        <a:pt x="1346" y="0"/>
                        <a:pt x="1222" y="54"/>
                        <a:pt x="1132" y="189"/>
                      </a:cubicBezTo>
                      <a:lnTo>
                        <a:pt x="204" y="1598"/>
                      </a:lnTo>
                      <a:cubicBezTo>
                        <a:pt x="1" y="1908"/>
                        <a:pt x="286" y="2202"/>
                        <a:pt x="577" y="2202"/>
                      </a:cubicBezTo>
                      <a:cubicBezTo>
                        <a:pt x="705" y="2202"/>
                        <a:pt x="833" y="2149"/>
                        <a:pt x="919" y="2015"/>
                      </a:cubicBezTo>
                      <a:cubicBezTo>
                        <a:pt x="1229" y="1545"/>
                        <a:pt x="1538" y="1075"/>
                        <a:pt x="1848" y="609"/>
                      </a:cubicBezTo>
                      <a:cubicBezTo>
                        <a:pt x="2054" y="296"/>
                        <a:pt x="1766" y="0"/>
                        <a:pt x="1474"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4"/>
                <p:cNvSpPr/>
                <p:nvPr/>
              </p:nvSpPr>
              <p:spPr>
                <a:xfrm>
                  <a:off x="1181872" y="2356747"/>
                  <a:ext cx="60567" cy="55631"/>
                </a:xfrm>
                <a:custGeom>
                  <a:avLst/>
                  <a:gdLst/>
                  <a:ahLst/>
                  <a:cxnLst/>
                  <a:rect l="l" t="t" r="r" b="b"/>
                  <a:pathLst>
                    <a:path w="2356" h="2164" extrusionOk="0">
                      <a:moveTo>
                        <a:pt x="1768" y="1"/>
                      </a:moveTo>
                      <a:cubicBezTo>
                        <a:pt x="1673" y="1"/>
                        <a:pt x="1576" y="40"/>
                        <a:pt x="1491" y="132"/>
                      </a:cubicBezTo>
                      <a:cubicBezTo>
                        <a:pt x="1085" y="570"/>
                        <a:pt x="683" y="1007"/>
                        <a:pt x="278" y="1449"/>
                      </a:cubicBezTo>
                      <a:cubicBezTo>
                        <a:pt x="0" y="1747"/>
                        <a:pt x="281" y="2163"/>
                        <a:pt x="588" y="2163"/>
                      </a:cubicBezTo>
                      <a:cubicBezTo>
                        <a:pt x="683" y="2163"/>
                        <a:pt x="780" y="2124"/>
                        <a:pt x="865" y="2032"/>
                      </a:cubicBezTo>
                      <a:cubicBezTo>
                        <a:pt x="1267" y="1595"/>
                        <a:pt x="1673" y="1157"/>
                        <a:pt x="2078" y="715"/>
                      </a:cubicBezTo>
                      <a:cubicBezTo>
                        <a:pt x="2356" y="416"/>
                        <a:pt x="2074" y="1"/>
                        <a:pt x="1768"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4"/>
                <p:cNvSpPr/>
                <p:nvPr/>
              </p:nvSpPr>
              <p:spPr>
                <a:xfrm>
                  <a:off x="1212976" y="2414997"/>
                  <a:ext cx="56788" cy="64963"/>
                </a:xfrm>
                <a:custGeom>
                  <a:avLst/>
                  <a:gdLst/>
                  <a:ahLst/>
                  <a:cxnLst/>
                  <a:rect l="l" t="t" r="r" b="b"/>
                  <a:pathLst>
                    <a:path w="2209" h="2527" extrusionOk="0">
                      <a:moveTo>
                        <a:pt x="1708" y="1"/>
                      </a:moveTo>
                      <a:cubicBezTo>
                        <a:pt x="1540" y="1"/>
                        <a:pt x="1366" y="83"/>
                        <a:pt x="1288" y="275"/>
                      </a:cubicBezTo>
                      <a:cubicBezTo>
                        <a:pt x="1053" y="851"/>
                        <a:pt x="711" y="1360"/>
                        <a:pt x="281" y="1812"/>
                      </a:cubicBezTo>
                      <a:cubicBezTo>
                        <a:pt x="0" y="2110"/>
                        <a:pt x="281" y="2526"/>
                        <a:pt x="594" y="2526"/>
                      </a:cubicBezTo>
                      <a:cubicBezTo>
                        <a:pt x="687" y="2526"/>
                        <a:pt x="783" y="2488"/>
                        <a:pt x="868" y="2398"/>
                      </a:cubicBezTo>
                      <a:cubicBezTo>
                        <a:pt x="1402" y="1836"/>
                        <a:pt x="1793" y="1210"/>
                        <a:pt x="2088" y="495"/>
                      </a:cubicBezTo>
                      <a:cubicBezTo>
                        <a:pt x="2209" y="196"/>
                        <a:pt x="1964" y="1"/>
                        <a:pt x="1708"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4"/>
                <p:cNvSpPr/>
                <p:nvPr/>
              </p:nvSpPr>
              <p:spPr>
                <a:xfrm>
                  <a:off x="1267832" y="2575865"/>
                  <a:ext cx="54988" cy="62109"/>
                </a:xfrm>
                <a:custGeom>
                  <a:avLst/>
                  <a:gdLst/>
                  <a:ahLst/>
                  <a:cxnLst/>
                  <a:rect l="l" t="t" r="r" b="b"/>
                  <a:pathLst>
                    <a:path w="2139" h="2416" extrusionOk="0">
                      <a:moveTo>
                        <a:pt x="1562" y="0"/>
                      </a:moveTo>
                      <a:cubicBezTo>
                        <a:pt x="1434" y="0"/>
                        <a:pt x="1309" y="57"/>
                        <a:pt x="1221" y="192"/>
                      </a:cubicBezTo>
                      <a:cubicBezTo>
                        <a:pt x="879" y="729"/>
                        <a:pt x="541" y="1267"/>
                        <a:pt x="200" y="1804"/>
                      </a:cubicBezTo>
                      <a:cubicBezTo>
                        <a:pt x="1" y="2121"/>
                        <a:pt x="285" y="2416"/>
                        <a:pt x="573" y="2416"/>
                      </a:cubicBezTo>
                      <a:cubicBezTo>
                        <a:pt x="702" y="2416"/>
                        <a:pt x="830" y="2359"/>
                        <a:pt x="915" y="2223"/>
                      </a:cubicBezTo>
                      <a:cubicBezTo>
                        <a:pt x="1257" y="1686"/>
                        <a:pt x="1598" y="1149"/>
                        <a:pt x="1940" y="612"/>
                      </a:cubicBezTo>
                      <a:cubicBezTo>
                        <a:pt x="2139" y="296"/>
                        <a:pt x="1851" y="0"/>
                        <a:pt x="1562"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4"/>
                <p:cNvSpPr/>
                <p:nvPr/>
              </p:nvSpPr>
              <p:spPr>
                <a:xfrm>
                  <a:off x="644234" y="3274631"/>
                  <a:ext cx="44834" cy="66788"/>
                </a:xfrm>
                <a:custGeom>
                  <a:avLst/>
                  <a:gdLst/>
                  <a:ahLst/>
                  <a:cxnLst/>
                  <a:rect l="l" t="t" r="r" b="b"/>
                  <a:pathLst>
                    <a:path w="1744" h="2598" extrusionOk="0">
                      <a:moveTo>
                        <a:pt x="1243" y="1"/>
                      </a:moveTo>
                      <a:cubicBezTo>
                        <a:pt x="1075" y="1"/>
                        <a:pt x="905" y="86"/>
                        <a:pt x="829" y="278"/>
                      </a:cubicBezTo>
                      <a:cubicBezTo>
                        <a:pt x="591" y="886"/>
                        <a:pt x="353" y="1495"/>
                        <a:pt x="118" y="2099"/>
                      </a:cubicBezTo>
                      <a:cubicBezTo>
                        <a:pt x="0" y="2402"/>
                        <a:pt x="246" y="2597"/>
                        <a:pt x="502" y="2597"/>
                      </a:cubicBezTo>
                      <a:cubicBezTo>
                        <a:pt x="670" y="2597"/>
                        <a:pt x="841" y="2516"/>
                        <a:pt x="915" y="2320"/>
                      </a:cubicBezTo>
                      <a:cubicBezTo>
                        <a:pt x="1153" y="1712"/>
                        <a:pt x="1392" y="1107"/>
                        <a:pt x="1627" y="498"/>
                      </a:cubicBezTo>
                      <a:cubicBezTo>
                        <a:pt x="1744" y="200"/>
                        <a:pt x="1499" y="1"/>
                        <a:pt x="1243"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4"/>
                <p:cNvSpPr/>
                <p:nvPr/>
              </p:nvSpPr>
              <p:spPr>
                <a:xfrm>
                  <a:off x="623026" y="3435319"/>
                  <a:ext cx="56094" cy="68690"/>
                </a:xfrm>
                <a:custGeom>
                  <a:avLst/>
                  <a:gdLst/>
                  <a:ahLst/>
                  <a:cxnLst/>
                  <a:rect l="l" t="t" r="r" b="b"/>
                  <a:pathLst>
                    <a:path w="2182" h="2672" extrusionOk="0">
                      <a:moveTo>
                        <a:pt x="1623" y="0"/>
                      </a:moveTo>
                      <a:cubicBezTo>
                        <a:pt x="1502" y="0"/>
                        <a:pt x="1385" y="60"/>
                        <a:pt x="1313" y="214"/>
                      </a:cubicBezTo>
                      <a:cubicBezTo>
                        <a:pt x="1032" y="836"/>
                        <a:pt x="684" y="1413"/>
                        <a:pt x="253" y="1943"/>
                      </a:cubicBezTo>
                      <a:cubicBezTo>
                        <a:pt x="1" y="2255"/>
                        <a:pt x="275" y="2672"/>
                        <a:pt x="569" y="2672"/>
                      </a:cubicBezTo>
                      <a:cubicBezTo>
                        <a:pt x="662" y="2672"/>
                        <a:pt x="758" y="2629"/>
                        <a:pt x="840" y="2529"/>
                      </a:cubicBezTo>
                      <a:cubicBezTo>
                        <a:pt x="1316" y="1943"/>
                        <a:pt x="1715" y="1320"/>
                        <a:pt x="2028" y="633"/>
                      </a:cubicBezTo>
                      <a:cubicBezTo>
                        <a:pt x="2181" y="303"/>
                        <a:pt x="1893" y="0"/>
                        <a:pt x="1623"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4"/>
                <p:cNvSpPr/>
                <p:nvPr/>
              </p:nvSpPr>
              <p:spPr>
                <a:xfrm>
                  <a:off x="1503324" y="2167808"/>
                  <a:ext cx="54243" cy="53060"/>
                </a:xfrm>
                <a:custGeom>
                  <a:avLst/>
                  <a:gdLst/>
                  <a:ahLst/>
                  <a:cxnLst/>
                  <a:rect l="l" t="t" r="r" b="b"/>
                  <a:pathLst>
                    <a:path w="2110" h="2064" extrusionOk="0">
                      <a:moveTo>
                        <a:pt x="1519" y="1"/>
                      </a:moveTo>
                      <a:cubicBezTo>
                        <a:pt x="1391" y="1"/>
                        <a:pt x="1263" y="54"/>
                        <a:pt x="1171" y="179"/>
                      </a:cubicBezTo>
                      <a:cubicBezTo>
                        <a:pt x="854" y="609"/>
                        <a:pt x="537" y="1039"/>
                        <a:pt x="220" y="1466"/>
                      </a:cubicBezTo>
                      <a:cubicBezTo>
                        <a:pt x="0" y="1768"/>
                        <a:pt x="289" y="2064"/>
                        <a:pt x="591" y="2064"/>
                      </a:cubicBezTo>
                      <a:cubicBezTo>
                        <a:pt x="716" y="2064"/>
                        <a:pt x="847" y="2011"/>
                        <a:pt x="939" y="1886"/>
                      </a:cubicBezTo>
                      <a:cubicBezTo>
                        <a:pt x="1256" y="1456"/>
                        <a:pt x="1569" y="1029"/>
                        <a:pt x="1885" y="599"/>
                      </a:cubicBezTo>
                      <a:cubicBezTo>
                        <a:pt x="2110" y="296"/>
                        <a:pt x="1818" y="1"/>
                        <a:pt x="1519"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4"/>
                <p:cNvSpPr/>
                <p:nvPr/>
              </p:nvSpPr>
              <p:spPr>
                <a:xfrm>
                  <a:off x="1489597" y="2266390"/>
                  <a:ext cx="52880" cy="75400"/>
                </a:xfrm>
                <a:custGeom>
                  <a:avLst/>
                  <a:gdLst/>
                  <a:ahLst/>
                  <a:cxnLst/>
                  <a:rect l="l" t="t" r="r" b="b"/>
                  <a:pathLst>
                    <a:path w="2057" h="2933" extrusionOk="0">
                      <a:moveTo>
                        <a:pt x="1552" y="0"/>
                      </a:moveTo>
                      <a:cubicBezTo>
                        <a:pt x="1388" y="0"/>
                        <a:pt x="1217" y="86"/>
                        <a:pt x="1150" y="286"/>
                      </a:cubicBezTo>
                      <a:cubicBezTo>
                        <a:pt x="897" y="997"/>
                        <a:pt x="577" y="1669"/>
                        <a:pt x="189" y="2317"/>
                      </a:cubicBezTo>
                      <a:cubicBezTo>
                        <a:pt x="0" y="2637"/>
                        <a:pt x="285" y="2932"/>
                        <a:pt x="570" y="2932"/>
                      </a:cubicBezTo>
                      <a:cubicBezTo>
                        <a:pt x="698" y="2932"/>
                        <a:pt x="823" y="2875"/>
                        <a:pt x="904" y="2736"/>
                      </a:cubicBezTo>
                      <a:cubicBezTo>
                        <a:pt x="1327" y="2025"/>
                        <a:pt x="1672" y="1281"/>
                        <a:pt x="1946" y="506"/>
                      </a:cubicBezTo>
                      <a:cubicBezTo>
                        <a:pt x="2056" y="200"/>
                        <a:pt x="1805" y="0"/>
                        <a:pt x="1552"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4"/>
                <p:cNvSpPr/>
                <p:nvPr/>
              </p:nvSpPr>
              <p:spPr>
                <a:xfrm>
                  <a:off x="357253" y="2838888"/>
                  <a:ext cx="68922" cy="74912"/>
                </a:xfrm>
                <a:custGeom>
                  <a:avLst/>
                  <a:gdLst/>
                  <a:ahLst/>
                  <a:cxnLst/>
                  <a:rect l="l" t="t" r="r" b="b"/>
                  <a:pathLst>
                    <a:path w="2681" h="2914" extrusionOk="0">
                      <a:moveTo>
                        <a:pt x="2122" y="0"/>
                      </a:moveTo>
                      <a:cubicBezTo>
                        <a:pt x="2001" y="0"/>
                        <a:pt x="1884" y="64"/>
                        <a:pt x="1812" y="217"/>
                      </a:cubicBezTo>
                      <a:cubicBezTo>
                        <a:pt x="1474" y="964"/>
                        <a:pt x="994" y="1611"/>
                        <a:pt x="342" y="2113"/>
                      </a:cubicBezTo>
                      <a:cubicBezTo>
                        <a:pt x="1" y="2380"/>
                        <a:pt x="219" y="2913"/>
                        <a:pt x="542" y="2913"/>
                      </a:cubicBezTo>
                      <a:cubicBezTo>
                        <a:pt x="610" y="2913"/>
                        <a:pt x="684" y="2889"/>
                        <a:pt x="759" y="2828"/>
                      </a:cubicBezTo>
                      <a:cubicBezTo>
                        <a:pt x="1528" y="2237"/>
                        <a:pt x="2129" y="1519"/>
                        <a:pt x="2531" y="633"/>
                      </a:cubicBezTo>
                      <a:cubicBezTo>
                        <a:pt x="2680" y="302"/>
                        <a:pt x="2388" y="0"/>
                        <a:pt x="2122"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4"/>
                <p:cNvSpPr/>
                <p:nvPr/>
              </p:nvSpPr>
              <p:spPr>
                <a:xfrm>
                  <a:off x="478251" y="2704883"/>
                  <a:ext cx="52983" cy="66531"/>
                </a:xfrm>
                <a:custGeom>
                  <a:avLst/>
                  <a:gdLst/>
                  <a:ahLst/>
                  <a:cxnLst/>
                  <a:rect l="l" t="t" r="r" b="b"/>
                  <a:pathLst>
                    <a:path w="2061" h="2588" extrusionOk="0">
                      <a:moveTo>
                        <a:pt x="1552" y="1"/>
                      </a:moveTo>
                      <a:cubicBezTo>
                        <a:pt x="1392" y="1"/>
                        <a:pt x="1246" y="90"/>
                        <a:pt x="1214" y="299"/>
                      </a:cubicBezTo>
                      <a:cubicBezTo>
                        <a:pt x="1118" y="954"/>
                        <a:pt x="830" y="1473"/>
                        <a:pt x="321" y="1900"/>
                      </a:cubicBezTo>
                      <a:cubicBezTo>
                        <a:pt x="1" y="2168"/>
                        <a:pt x="296" y="2588"/>
                        <a:pt x="634" y="2588"/>
                      </a:cubicBezTo>
                      <a:cubicBezTo>
                        <a:pt x="727" y="2588"/>
                        <a:pt x="822" y="2559"/>
                        <a:pt x="908" y="2484"/>
                      </a:cubicBezTo>
                      <a:cubicBezTo>
                        <a:pt x="1513" y="1982"/>
                        <a:pt x="1901" y="1299"/>
                        <a:pt x="2014" y="521"/>
                      </a:cubicBezTo>
                      <a:cubicBezTo>
                        <a:pt x="2060" y="207"/>
                        <a:pt x="1791" y="1"/>
                        <a:pt x="1552"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4"/>
                <p:cNvSpPr/>
                <p:nvPr/>
              </p:nvSpPr>
              <p:spPr>
                <a:xfrm>
                  <a:off x="487582" y="2803028"/>
                  <a:ext cx="55914" cy="71081"/>
                </a:xfrm>
                <a:custGeom>
                  <a:avLst/>
                  <a:gdLst/>
                  <a:ahLst/>
                  <a:cxnLst/>
                  <a:rect l="l" t="t" r="r" b="b"/>
                  <a:pathLst>
                    <a:path w="2175" h="2765" extrusionOk="0">
                      <a:moveTo>
                        <a:pt x="1605" y="0"/>
                      </a:moveTo>
                      <a:cubicBezTo>
                        <a:pt x="1480" y="0"/>
                        <a:pt x="1356" y="57"/>
                        <a:pt x="1278" y="203"/>
                      </a:cubicBezTo>
                      <a:cubicBezTo>
                        <a:pt x="912" y="850"/>
                        <a:pt x="545" y="1498"/>
                        <a:pt x="182" y="2146"/>
                      </a:cubicBezTo>
                      <a:cubicBezTo>
                        <a:pt x="1" y="2466"/>
                        <a:pt x="285" y="2765"/>
                        <a:pt x="566" y="2765"/>
                      </a:cubicBezTo>
                      <a:cubicBezTo>
                        <a:pt x="691" y="2765"/>
                        <a:pt x="815" y="2707"/>
                        <a:pt x="897" y="2561"/>
                      </a:cubicBezTo>
                      <a:cubicBezTo>
                        <a:pt x="1264" y="1914"/>
                        <a:pt x="1626" y="1267"/>
                        <a:pt x="1993" y="619"/>
                      </a:cubicBezTo>
                      <a:cubicBezTo>
                        <a:pt x="2175" y="299"/>
                        <a:pt x="1886" y="0"/>
                        <a:pt x="1605"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4"/>
                <p:cNvSpPr/>
                <p:nvPr/>
              </p:nvSpPr>
              <p:spPr>
                <a:xfrm>
                  <a:off x="818622" y="2413531"/>
                  <a:ext cx="52083" cy="58022"/>
                </a:xfrm>
                <a:custGeom>
                  <a:avLst/>
                  <a:gdLst/>
                  <a:ahLst/>
                  <a:cxnLst/>
                  <a:rect l="l" t="t" r="r" b="b"/>
                  <a:pathLst>
                    <a:path w="2026" h="2257" extrusionOk="0">
                      <a:moveTo>
                        <a:pt x="1449" y="0"/>
                      </a:moveTo>
                      <a:cubicBezTo>
                        <a:pt x="1324" y="0"/>
                        <a:pt x="1196" y="58"/>
                        <a:pt x="1111" y="197"/>
                      </a:cubicBezTo>
                      <a:cubicBezTo>
                        <a:pt x="805" y="677"/>
                        <a:pt x="503" y="1161"/>
                        <a:pt x="201" y="1644"/>
                      </a:cubicBezTo>
                      <a:cubicBezTo>
                        <a:pt x="1" y="1957"/>
                        <a:pt x="286" y="2256"/>
                        <a:pt x="574" y="2256"/>
                      </a:cubicBezTo>
                      <a:cubicBezTo>
                        <a:pt x="702" y="2256"/>
                        <a:pt x="826" y="2199"/>
                        <a:pt x="915" y="2061"/>
                      </a:cubicBezTo>
                      <a:cubicBezTo>
                        <a:pt x="1217" y="1580"/>
                        <a:pt x="1524" y="1097"/>
                        <a:pt x="1826" y="613"/>
                      </a:cubicBezTo>
                      <a:cubicBezTo>
                        <a:pt x="2025" y="299"/>
                        <a:pt x="1737" y="0"/>
                        <a:pt x="1449"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4"/>
                <p:cNvSpPr/>
                <p:nvPr/>
              </p:nvSpPr>
              <p:spPr>
                <a:xfrm>
                  <a:off x="855947" y="2473323"/>
                  <a:ext cx="41183" cy="39461"/>
                </a:xfrm>
                <a:custGeom>
                  <a:avLst/>
                  <a:gdLst/>
                  <a:ahLst/>
                  <a:cxnLst/>
                  <a:rect l="l" t="t" r="r" b="b"/>
                  <a:pathLst>
                    <a:path w="1602" h="1535" extrusionOk="0">
                      <a:moveTo>
                        <a:pt x="1036" y="1"/>
                      </a:moveTo>
                      <a:cubicBezTo>
                        <a:pt x="943" y="1"/>
                        <a:pt x="847" y="44"/>
                        <a:pt x="769" y="144"/>
                      </a:cubicBezTo>
                      <a:cubicBezTo>
                        <a:pt x="594" y="364"/>
                        <a:pt x="420" y="585"/>
                        <a:pt x="246" y="805"/>
                      </a:cubicBezTo>
                      <a:cubicBezTo>
                        <a:pt x="0" y="1119"/>
                        <a:pt x="274" y="1534"/>
                        <a:pt x="566" y="1534"/>
                      </a:cubicBezTo>
                      <a:cubicBezTo>
                        <a:pt x="659" y="1534"/>
                        <a:pt x="755" y="1492"/>
                        <a:pt x="833" y="1393"/>
                      </a:cubicBezTo>
                      <a:cubicBezTo>
                        <a:pt x="1007" y="1172"/>
                        <a:pt x="1182" y="951"/>
                        <a:pt x="1353" y="731"/>
                      </a:cubicBezTo>
                      <a:cubicBezTo>
                        <a:pt x="1601" y="418"/>
                        <a:pt x="1327" y="1"/>
                        <a:pt x="1036"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4"/>
                <p:cNvSpPr/>
                <p:nvPr/>
              </p:nvSpPr>
              <p:spPr>
                <a:xfrm>
                  <a:off x="290444" y="3410898"/>
                  <a:ext cx="71981" cy="100054"/>
                </a:xfrm>
                <a:custGeom>
                  <a:avLst/>
                  <a:gdLst/>
                  <a:ahLst/>
                  <a:cxnLst/>
                  <a:rect l="l" t="t" r="r" b="b"/>
                  <a:pathLst>
                    <a:path w="2800" h="3892" extrusionOk="0">
                      <a:moveTo>
                        <a:pt x="2234" y="0"/>
                      </a:moveTo>
                      <a:cubicBezTo>
                        <a:pt x="2109" y="0"/>
                        <a:pt x="1985" y="61"/>
                        <a:pt x="1903" y="203"/>
                      </a:cubicBezTo>
                      <a:cubicBezTo>
                        <a:pt x="1330" y="1228"/>
                        <a:pt x="754" y="2248"/>
                        <a:pt x="181" y="3269"/>
                      </a:cubicBezTo>
                      <a:cubicBezTo>
                        <a:pt x="0" y="3593"/>
                        <a:pt x="288" y="3892"/>
                        <a:pt x="569" y="3892"/>
                      </a:cubicBezTo>
                      <a:cubicBezTo>
                        <a:pt x="693" y="3892"/>
                        <a:pt x="815" y="3832"/>
                        <a:pt x="897" y="3689"/>
                      </a:cubicBezTo>
                      <a:lnTo>
                        <a:pt x="2618" y="623"/>
                      </a:lnTo>
                      <a:cubicBezTo>
                        <a:pt x="2800" y="299"/>
                        <a:pt x="2515" y="0"/>
                        <a:pt x="2234"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4"/>
                <p:cNvSpPr/>
                <p:nvPr/>
              </p:nvSpPr>
              <p:spPr>
                <a:xfrm>
                  <a:off x="338899" y="3477271"/>
                  <a:ext cx="52777" cy="65708"/>
                </a:xfrm>
                <a:custGeom>
                  <a:avLst/>
                  <a:gdLst/>
                  <a:ahLst/>
                  <a:cxnLst/>
                  <a:rect l="l" t="t" r="r" b="b"/>
                  <a:pathLst>
                    <a:path w="2053" h="2556" extrusionOk="0">
                      <a:moveTo>
                        <a:pt x="1547" y="1"/>
                      </a:moveTo>
                      <a:cubicBezTo>
                        <a:pt x="1384" y="1"/>
                        <a:pt x="1227" y="90"/>
                        <a:pt x="1174" y="296"/>
                      </a:cubicBezTo>
                      <a:cubicBezTo>
                        <a:pt x="1018" y="897"/>
                        <a:pt x="729" y="1406"/>
                        <a:pt x="288" y="1848"/>
                      </a:cubicBezTo>
                      <a:cubicBezTo>
                        <a:pt x="0" y="2139"/>
                        <a:pt x="281" y="2555"/>
                        <a:pt x="598" y="2555"/>
                      </a:cubicBezTo>
                      <a:cubicBezTo>
                        <a:pt x="694" y="2555"/>
                        <a:pt x="790" y="2520"/>
                        <a:pt x="875" y="2434"/>
                      </a:cubicBezTo>
                      <a:cubicBezTo>
                        <a:pt x="1412" y="1894"/>
                        <a:pt x="1782" y="1253"/>
                        <a:pt x="1971" y="513"/>
                      </a:cubicBezTo>
                      <a:cubicBezTo>
                        <a:pt x="2053" y="204"/>
                        <a:pt x="1797" y="1"/>
                        <a:pt x="1547"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4"/>
                <p:cNvSpPr/>
                <p:nvPr/>
              </p:nvSpPr>
              <p:spPr>
                <a:xfrm>
                  <a:off x="426402" y="3291545"/>
                  <a:ext cx="58562" cy="65606"/>
                </a:xfrm>
                <a:custGeom>
                  <a:avLst/>
                  <a:gdLst/>
                  <a:ahLst/>
                  <a:cxnLst/>
                  <a:rect l="l" t="t" r="r" b="b"/>
                  <a:pathLst>
                    <a:path w="2278" h="2552" extrusionOk="0">
                      <a:moveTo>
                        <a:pt x="1716" y="1"/>
                      </a:moveTo>
                      <a:cubicBezTo>
                        <a:pt x="1594" y="1"/>
                        <a:pt x="1473" y="65"/>
                        <a:pt x="1402" y="214"/>
                      </a:cubicBezTo>
                      <a:cubicBezTo>
                        <a:pt x="1110" y="819"/>
                        <a:pt x="747" y="1353"/>
                        <a:pt x="286" y="1837"/>
                      </a:cubicBezTo>
                      <a:cubicBezTo>
                        <a:pt x="0" y="2135"/>
                        <a:pt x="282" y="2551"/>
                        <a:pt x="595" y="2551"/>
                      </a:cubicBezTo>
                      <a:cubicBezTo>
                        <a:pt x="688" y="2551"/>
                        <a:pt x="783" y="2512"/>
                        <a:pt x="869" y="2423"/>
                      </a:cubicBezTo>
                      <a:cubicBezTo>
                        <a:pt x="1381" y="1890"/>
                        <a:pt x="1798" y="1299"/>
                        <a:pt x="2118" y="634"/>
                      </a:cubicBezTo>
                      <a:cubicBezTo>
                        <a:pt x="2278" y="303"/>
                        <a:pt x="1986" y="1"/>
                        <a:pt x="1716"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4"/>
                <p:cNvSpPr/>
                <p:nvPr/>
              </p:nvSpPr>
              <p:spPr>
                <a:xfrm>
                  <a:off x="-11009" y="3750911"/>
                  <a:ext cx="46762" cy="97791"/>
                </a:xfrm>
                <a:custGeom>
                  <a:avLst/>
                  <a:gdLst/>
                  <a:ahLst/>
                  <a:cxnLst/>
                  <a:rect l="l" t="t" r="r" b="b"/>
                  <a:pathLst>
                    <a:path w="1819" h="3804" extrusionOk="0">
                      <a:moveTo>
                        <a:pt x="1311" y="0"/>
                      </a:moveTo>
                      <a:cubicBezTo>
                        <a:pt x="1150" y="0"/>
                        <a:pt x="997" y="89"/>
                        <a:pt x="958" y="299"/>
                      </a:cubicBezTo>
                      <a:cubicBezTo>
                        <a:pt x="759" y="1324"/>
                        <a:pt x="478" y="2323"/>
                        <a:pt x="115" y="3305"/>
                      </a:cubicBezTo>
                      <a:cubicBezTo>
                        <a:pt x="1" y="3608"/>
                        <a:pt x="250" y="3803"/>
                        <a:pt x="503" y="3803"/>
                      </a:cubicBezTo>
                      <a:cubicBezTo>
                        <a:pt x="670" y="3803"/>
                        <a:pt x="841" y="3721"/>
                        <a:pt x="912" y="3522"/>
                      </a:cubicBezTo>
                      <a:cubicBezTo>
                        <a:pt x="1275" y="2544"/>
                        <a:pt x="1556" y="1544"/>
                        <a:pt x="1759" y="519"/>
                      </a:cubicBezTo>
                      <a:cubicBezTo>
                        <a:pt x="1819" y="206"/>
                        <a:pt x="1552" y="0"/>
                        <a:pt x="1311"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4"/>
                <p:cNvSpPr/>
                <p:nvPr/>
              </p:nvSpPr>
              <p:spPr>
                <a:xfrm>
                  <a:off x="35184" y="3821500"/>
                  <a:ext cx="36530" cy="75297"/>
                </a:xfrm>
                <a:custGeom>
                  <a:avLst/>
                  <a:gdLst/>
                  <a:ahLst/>
                  <a:cxnLst/>
                  <a:rect l="l" t="t" r="r" b="b"/>
                  <a:pathLst>
                    <a:path w="1421" h="2929" extrusionOk="0">
                      <a:moveTo>
                        <a:pt x="908" y="0"/>
                      </a:moveTo>
                      <a:cubicBezTo>
                        <a:pt x="752" y="0"/>
                        <a:pt x="602" y="93"/>
                        <a:pt x="570" y="303"/>
                      </a:cubicBezTo>
                      <a:cubicBezTo>
                        <a:pt x="456" y="1018"/>
                        <a:pt x="296" y="1722"/>
                        <a:pt x="93" y="2416"/>
                      </a:cubicBezTo>
                      <a:cubicBezTo>
                        <a:pt x="0" y="2725"/>
                        <a:pt x="256" y="2929"/>
                        <a:pt x="506" y="2929"/>
                      </a:cubicBezTo>
                      <a:cubicBezTo>
                        <a:pt x="670" y="2929"/>
                        <a:pt x="833" y="2839"/>
                        <a:pt x="890" y="2637"/>
                      </a:cubicBezTo>
                      <a:cubicBezTo>
                        <a:pt x="1097" y="1943"/>
                        <a:pt x="1253" y="1238"/>
                        <a:pt x="1371" y="524"/>
                      </a:cubicBezTo>
                      <a:cubicBezTo>
                        <a:pt x="1420" y="207"/>
                        <a:pt x="1150" y="0"/>
                        <a:pt x="908"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4"/>
                <p:cNvSpPr/>
                <p:nvPr/>
              </p:nvSpPr>
              <p:spPr>
                <a:xfrm>
                  <a:off x="116852" y="3645465"/>
                  <a:ext cx="53523" cy="79051"/>
                </a:xfrm>
                <a:custGeom>
                  <a:avLst/>
                  <a:gdLst/>
                  <a:ahLst/>
                  <a:cxnLst/>
                  <a:rect l="l" t="t" r="r" b="b"/>
                  <a:pathLst>
                    <a:path w="2082" h="3075" extrusionOk="0">
                      <a:moveTo>
                        <a:pt x="1524" y="1"/>
                      </a:moveTo>
                      <a:cubicBezTo>
                        <a:pt x="1402" y="1"/>
                        <a:pt x="1281" y="65"/>
                        <a:pt x="1210" y="214"/>
                      </a:cubicBezTo>
                      <a:cubicBezTo>
                        <a:pt x="862" y="957"/>
                        <a:pt x="509" y="1701"/>
                        <a:pt x="157" y="2444"/>
                      </a:cubicBezTo>
                      <a:cubicBezTo>
                        <a:pt x="0" y="2775"/>
                        <a:pt x="292" y="3074"/>
                        <a:pt x="559" y="3074"/>
                      </a:cubicBezTo>
                      <a:cubicBezTo>
                        <a:pt x="683" y="3074"/>
                        <a:pt x="801" y="3014"/>
                        <a:pt x="872" y="2861"/>
                      </a:cubicBezTo>
                      <a:cubicBezTo>
                        <a:pt x="1225" y="2121"/>
                        <a:pt x="1576" y="1377"/>
                        <a:pt x="1925" y="633"/>
                      </a:cubicBezTo>
                      <a:cubicBezTo>
                        <a:pt x="2082" y="303"/>
                        <a:pt x="1793" y="1"/>
                        <a:pt x="1524"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4"/>
                <p:cNvSpPr/>
                <p:nvPr/>
              </p:nvSpPr>
              <p:spPr>
                <a:xfrm>
                  <a:off x="318232" y="4024063"/>
                  <a:ext cx="30823" cy="81673"/>
                </a:xfrm>
                <a:custGeom>
                  <a:avLst/>
                  <a:gdLst/>
                  <a:ahLst/>
                  <a:cxnLst/>
                  <a:rect l="l" t="t" r="r" b="b"/>
                  <a:pathLst>
                    <a:path w="1199" h="3177" extrusionOk="0">
                      <a:moveTo>
                        <a:pt x="691" y="1"/>
                      </a:moveTo>
                      <a:cubicBezTo>
                        <a:pt x="530" y="1"/>
                        <a:pt x="388" y="93"/>
                        <a:pt x="359" y="303"/>
                      </a:cubicBezTo>
                      <a:cubicBezTo>
                        <a:pt x="253" y="1085"/>
                        <a:pt x="146" y="1871"/>
                        <a:pt x="43" y="2658"/>
                      </a:cubicBezTo>
                      <a:cubicBezTo>
                        <a:pt x="0" y="2971"/>
                        <a:pt x="271" y="3177"/>
                        <a:pt x="512" y="3177"/>
                      </a:cubicBezTo>
                      <a:cubicBezTo>
                        <a:pt x="669" y="3177"/>
                        <a:pt x="811" y="3085"/>
                        <a:pt x="840" y="2875"/>
                      </a:cubicBezTo>
                      <a:cubicBezTo>
                        <a:pt x="947" y="2093"/>
                        <a:pt x="1054" y="1306"/>
                        <a:pt x="1160" y="520"/>
                      </a:cubicBezTo>
                      <a:cubicBezTo>
                        <a:pt x="1199" y="207"/>
                        <a:pt x="929" y="1"/>
                        <a:pt x="691"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4"/>
                <p:cNvSpPr/>
                <p:nvPr/>
              </p:nvSpPr>
              <p:spPr>
                <a:xfrm>
                  <a:off x="391930" y="4013832"/>
                  <a:ext cx="36145" cy="67765"/>
                </a:xfrm>
                <a:custGeom>
                  <a:avLst/>
                  <a:gdLst/>
                  <a:ahLst/>
                  <a:cxnLst/>
                  <a:rect l="l" t="t" r="r" b="b"/>
                  <a:pathLst>
                    <a:path w="1406" h="2636" extrusionOk="0">
                      <a:moveTo>
                        <a:pt x="840" y="0"/>
                      </a:moveTo>
                      <a:cubicBezTo>
                        <a:pt x="716" y="0"/>
                        <a:pt x="591" y="57"/>
                        <a:pt x="509" y="202"/>
                      </a:cubicBezTo>
                      <a:cubicBezTo>
                        <a:pt x="360" y="466"/>
                        <a:pt x="221" y="736"/>
                        <a:pt x="97" y="1010"/>
                      </a:cubicBezTo>
                      <a:cubicBezTo>
                        <a:pt x="61" y="1551"/>
                        <a:pt x="29" y="2092"/>
                        <a:pt x="1" y="2632"/>
                      </a:cubicBezTo>
                      <a:cubicBezTo>
                        <a:pt x="18" y="2636"/>
                        <a:pt x="39" y="2636"/>
                        <a:pt x="57" y="2636"/>
                      </a:cubicBezTo>
                      <a:cubicBezTo>
                        <a:pt x="225" y="2636"/>
                        <a:pt x="389" y="2550"/>
                        <a:pt x="456" y="2351"/>
                      </a:cubicBezTo>
                      <a:cubicBezTo>
                        <a:pt x="655" y="1747"/>
                        <a:pt x="911" y="1174"/>
                        <a:pt x="1224" y="619"/>
                      </a:cubicBezTo>
                      <a:cubicBezTo>
                        <a:pt x="1405" y="299"/>
                        <a:pt x="1121" y="0"/>
                        <a:pt x="840"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4"/>
                <p:cNvSpPr/>
                <p:nvPr/>
              </p:nvSpPr>
              <p:spPr>
                <a:xfrm>
                  <a:off x="380671" y="4039795"/>
                  <a:ext cx="13754" cy="41723"/>
                </a:xfrm>
                <a:custGeom>
                  <a:avLst/>
                  <a:gdLst/>
                  <a:ahLst/>
                  <a:cxnLst/>
                  <a:rect l="l" t="t" r="r" b="b"/>
                  <a:pathLst>
                    <a:path w="535" h="1623" extrusionOk="0">
                      <a:moveTo>
                        <a:pt x="535" y="0"/>
                      </a:moveTo>
                      <a:lnTo>
                        <a:pt x="535" y="0"/>
                      </a:lnTo>
                      <a:cubicBezTo>
                        <a:pt x="367" y="363"/>
                        <a:pt x="221" y="737"/>
                        <a:pt x="93" y="1121"/>
                      </a:cubicBezTo>
                      <a:cubicBezTo>
                        <a:pt x="1" y="1402"/>
                        <a:pt x="208" y="1594"/>
                        <a:pt x="439" y="1622"/>
                      </a:cubicBezTo>
                      <a:cubicBezTo>
                        <a:pt x="467" y="1082"/>
                        <a:pt x="499" y="541"/>
                        <a:pt x="535"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4"/>
                <p:cNvSpPr/>
                <p:nvPr/>
              </p:nvSpPr>
              <p:spPr>
                <a:xfrm>
                  <a:off x="345737" y="3882500"/>
                  <a:ext cx="49153" cy="68973"/>
                </a:xfrm>
                <a:custGeom>
                  <a:avLst/>
                  <a:gdLst/>
                  <a:ahLst/>
                  <a:cxnLst/>
                  <a:rect l="l" t="t" r="r" b="b"/>
                  <a:pathLst>
                    <a:path w="1912" h="2683" extrusionOk="0">
                      <a:moveTo>
                        <a:pt x="1506" y="1"/>
                      </a:moveTo>
                      <a:cubicBezTo>
                        <a:pt x="1299" y="1"/>
                        <a:pt x="1082" y="136"/>
                        <a:pt x="1061" y="399"/>
                      </a:cubicBezTo>
                      <a:cubicBezTo>
                        <a:pt x="1018" y="1021"/>
                        <a:pt x="748" y="1551"/>
                        <a:pt x="300" y="1982"/>
                      </a:cubicBezTo>
                      <a:cubicBezTo>
                        <a:pt x="1" y="2267"/>
                        <a:pt x="286" y="2683"/>
                        <a:pt x="609" y="2683"/>
                      </a:cubicBezTo>
                      <a:cubicBezTo>
                        <a:pt x="705" y="2683"/>
                        <a:pt x="802" y="2651"/>
                        <a:pt x="887" y="2566"/>
                      </a:cubicBezTo>
                      <a:cubicBezTo>
                        <a:pt x="1499" y="1982"/>
                        <a:pt x="1830" y="1242"/>
                        <a:pt x="1890" y="399"/>
                      </a:cubicBezTo>
                      <a:cubicBezTo>
                        <a:pt x="1911" y="136"/>
                        <a:pt x="1713" y="1"/>
                        <a:pt x="1506"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4"/>
                <p:cNvSpPr/>
                <p:nvPr/>
              </p:nvSpPr>
              <p:spPr>
                <a:xfrm>
                  <a:off x="114101" y="4287344"/>
                  <a:ext cx="38176" cy="75117"/>
                </a:xfrm>
                <a:custGeom>
                  <a:avLst/>
                  <a:gdLst/>
                  <a:ahLst/>
                  <a:cxnLst/>
                  <a:rect l="l" t="t" r="r" b="b"/>
                  <a:pathLst>
                    <a:path w="1485" h="2922" extrusionOk="0">
                      <a:moveTo>
                        <a:pt x="1079" y="0"/>
                      </a:moveTo>
                      <a:cubicBezTo>
                        <a:pt x="872" y="0"/>
                        <a:pt x="656" y="136"/>
                        <a:pt x="641" y="402"/>
                      </a:cubicBezTo>
                      <a:cubicBezTo>
                        <a:pt x="598" y="1061"/>
                        <a:pt x="439" y="1691"/>
                        <a:pt x="158" y="2292"/>
                      </a:cubicBezTo>
                      <a:cubicBezTo>
                        <a:pt x="1" y="2619"/>
                        <a:pt x="289" y="2921"/>
                        <a:pt x="559" y="2921"/>
                      </a:cubicBezTo>
                      <a:cubicBezTo>
                        <a:pt x="680" y="2921"/>
                        <a:pt x="802" y="2857"/>
                        <a:pt x="872" y="2708"/>
                      </a:cubicBezTo>
                      <a:cubicBezTo>
                        <a:pt x="1221" y="1972"/>
                        <a:pt x="1417" y="1213"/>
                        <a:pt x="1467" y="402"/>
                      </a:cubicBezTo>
                      <a:cubicBezTo>
                        <a:pt x="1485" y="136"/>
                        <a:pt x="1285" y="0"/>
                        <a:pt x="1079"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4"/>
                <p:cNvSpPr/>
                <p:nvPr/>
              </p:nvSpPr>
              <p:spPr>
                <a:xfrm>
                  <a:off x="148958" y="4304181"/>
                  <a:ext cx="55065" cy="101699"/>
                </a:xfrm>
                <a:custGeom>
                  <a:avLst/>
                  <a:gdLst/>
                  <a:ahLst/>
                  <a:cxnLst/>
                  <a:rect l="l" t="t" r="r" b="b"/>
                  <a:pathLst>
                    <a:path w="2142" h="3956" extrusionOk="0">
                      <a:moveTo>
                        <a:pt x="1641" y="0"/>
                      </a:moveTo>
                      <a:cubicBezTo>
                        <a:pt x="1473" y="0"/>
                        <a:pt x="1306" y="85"/>
                        <a:pt x="1235" y="284"/>
                      </a:cubicBezTo>
                      <a:cubicBezTo>
                        <a:pt x="861" y="1341"/>
                        <a:pt x="484" y="2398"/>
                        <a:pt x="107" y="3455"/>
                      </a:cubicBezTo>
                      <a:cubicBezTo>
                        <a:pt x="0" y="3757"/>
                        <a:pt x="249" y="3956"/>
                        <a:pt x="502" y="3956"/>
                      </a:cubicBezTo>
                      <a:cubicBezTo>
                        <a:pt x="669" y="3956"/>
                        <a:pt x="836" y="3870"/>
                        <a:pt x="907" y="3675"/>
                      </a:cubicBezTo>
                      <a:lnTo>
                        <a:pt x="2035" y="506"/>
                      </a:lnTo>
                      <a:cubicBezTo>
                        <a:pt x="2142" y="199"/>
                        <a:pt x="1893" y="0"/>
                        <a:pt x="1641"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4"/>
                <p:cNvSpPr/>
                <p:nvPr/>
              </p:nvSpPr>
              <p:spPr>
                <a:xfrm>
                  <a:off x="2477345" y="3138003"/>
                  <a:ext cx="298336" cy="110876"/>
                </a:xfrm>
                <a:custGeom>
                  <a:avLst/>
                  <a:gdLst/>
                  <a:ahLst/>
                  <a:cxnLst/>
                  <a:rect l="l" t="t" r="r" b="b"/>
                  <a:pathLst>
                    <a:path w="11605" h="4313" extrusionOk="0">
                      <a:moveTo>
                        <a:pt x="0" y="1"/>
                      </a:moveTo>
                      <a:lnTo>
                        <a:pt x="0" y="1"/>
                      </a:lnTo>
                      <a:cubicBezTo>
                        <a:pt x="686" y="819"/>
                        <a:pt x="1519" y="1509"/>
                        <a:pt x="2409" y="2099"/>
                      </a:cubicBezTo>
                      <a:cubicBezTo>
                        <a:pt x="3302" y="2694"/>
                        <a:pt x="4269" y="3173"/>
                        <a:pt x="5280" y="3541"/>
                      </a:cubicBezTo>
                      <a:cubicBezTo>
                        <a:pt x="6293" y="3882"/>
                        <a:pt x="7343" y="4152"/>
                        <a:pt x="8410" y="4241"/>
                      </a:cubicBezTo>
                      <a:cubicBezTo>
                        <a:pt x="8944" y="4312"/>
                        <a:pt x="9481" y="4298"/>
                        <a:pt x="10014" y="4305"/>
                      </a:cubicBezTo>
                      <a:cubicBezTo>
                        <a:pt x="10548" y="4298"/>
                        <a:pt x="11078" y="4224"/>
                        <a:pt x="11605" y="4173"/>
                      </a:cubicBezTo>
                      <a:lnTo>
                        <a:pt x="11605" y="4173"/>
                      </a:lnTo>
                      <a:cubicBezTo>
                        <a:pt x="11336" y="4177"/>
                        <a:pt x="11068" y="4180"/>
                        <a:pt x="10799" y="4180"/>
                      </a:cubicBezTo>
                      <a:cubicBezTo>
                        <a:pt x="10006" y="4180"/>
                        <a:pt x="9216" y="4152"/>
                        <a:pt x="8435" y="4027"/>
                      </a:cubicBezTo>
                      <a:cubicBezTo>
                        <a:pt x="7389" y="3899"/>
                        <a:pt x="6361" y="3636"/>
                        <a:pt x="5372" y="3280"/>
                      </a:cubicBezTo>
                      <a:cubicBezTo>
                        <a:pt x="4372" y="2943"/>
                        <a:pt x="3426" y="2469"/>
                        <a:pt x="2522" y="1922"/>
                      </a:cubicBezTo>
                      <a:cubicBezTo>
                        <a:pt x="1622" y="1374"/>
                        <a:pt x="768" y="740"/>
                        <a:pt x="0"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4"/>
                <p:cNvSpPr/>
                <p:nvPr/>
              </p:nvSpPr>
              <p:spPr>
                <a:xfrm>
                  <a:off x="1381684" y="1714046"/>
                  <a:ext cx="598805" cy="1478670"/>
                </a:xfrm>
                <a:custGeom>
                  <a:avLst/>
                  <a:gdLst/>
                  <a:ahLst/>
                  <a:cxnLst/>
                  <a:rect l="l" t="t" r="r" b="b"/>
                  <a:pathLst>
                    <a:path w="23293" h="57519" extrusionOk="0">
                      <a:moveTo>
                        <a:pt x="10395" y="1"/>
                      </a:moveTo>
                      <a:lnTo>
                        <a:pt x="10395" y="1"/>
                      </a:lnTo>
                      <a:cubicBezTo>
                        <a:pt x="6891" y="4575"/>
                        <a:pt x="4192" y="9780"/>
                        <a:pt x="2417" y="15284"/>
                      </a:cubicBezTo>
                      <a:cubicBezTo>
                        <a:pt x="655" y="20783"/>
                        <a:pt x="0" y="26725"/>
                        <a:pt x="1072" y="32459"/>
                      </a:cubicBezTo>
                      <a:cubicBezTo>
                        <a:pt x="1644" y="35312"/>
                        <a:pt x="2665" y="38066"/>
                        <a:pt x="4042" y="40620"/>
                      </a:cubicBezTo>
                      <a:lnTo>
                        <a:pt x="4572" y="41573"/>
                      </a:lnTo>
                      <a:cubicBezTo>
                        <a:pt x="4747" y="41890"/>
                        <a:pt x="4921" y="42210"/>
                        <a:pt x="5138" y="42502"/>
                      </a:cubicBezTo>
                      <a:lnTo>
                        <a:pt x="6365" y="44302"/>
                      </a:lnTo>
                      <a:cubicBezTo>
                        <a:pt x="6788" y="44889"/>
                        <a:pt x="7276" y="45430"/>
                        <a:pt x="7727" y="45992"/>
                      </a:cubicBezTo>
                      <a:lnTo>
                        <a:pt x="8425" y="46828"/>
                      </a:lnTo>
                      <a:lnTo>
                        <a:pt x="9186" y="47604"/>
                      </a:lnTo>
                      <a:lnTo>
                        <a:pt x="10716" y="49144"/>
                      </a:lnTo>
                      <a:lnTo>
                        <a:pt x="12367" y="50556"/>
                      </a:lnTo>
                      <a:lnTo>
                        <a:pt x="13188" y="51261"/>
                      </a:lnTo>
                      <a:cubicBezTo>
                        <a:pt x="13469" y="51489"/>
                        <a:pt x="13768" y="51691"/>
                        <a:pt x="14056" y="51908"/>
                      </a:cubicBezTo>
                      <a:lnTo>
                        <a:pt x="15807" y="53185"/>
                      </a:lnTo>
                      <a:lnTo>
                        <a:pt x="16248" y="53502"/>
                      </a:lnTo>
                      <a:lnTo>
                        <a:pt x="16707" y="53786"/>
                      </a:lnTo>
                      <a:lnTo>
                        <a:pt x="17628" y="54356"/>
                      </a:lnTo>
                      <a:lnTo>
                        <a:pt x="19467" y="55494"/>
                      </a:lnTo>
                      <a:cubicBezTo>
                        <a:pt x="20734" y="56188"/>
                        <a:pt x="22015" y="56850"/>
                        <a:pt x="23292" y="57518"/>
                      </a:cubicBezTo>
                      <a:lnTo>
                        <a:pt x="19542" y="55370"/>
                      </a:lnTo>
                      <a:lnTo>
                        <a:pt x="17742" y="54181"/>
                      </a:lnTo>
                      <a:lnTo>
                        <a:pt x="16842" y="53591"/>
                      </a:lnTo>
                      <a:lnTo>
                        <a:pt x="16393" y="53292"/>
                      </a:lnTo>
                      <a:lnTo>
                        <a:pt x="15963" y="52965"/>
                      </a:lnTo>
                      <a:lnTo>
                        <a:pt x="14249" y="51663"/>
                      </a:lnTo>
                      <a:cubicBezTo>
                        <a:pt x="13964" y="51442"/>
                        <a:pt x="13669" y="51236"/>
                        <a:pt x="13398" y="51004"/>
                      </a:cubicBezTo>
                      <a:lnTo>
                        <a:pt x="12590" y="50290"/>
                      </a:lnTo>
                      <a:lnTo>
                        <a:pt x="10983" y="48863"/>
                      </a:lnTo>
                      <a:lnTo>
                        <a:pt x="9495" y="47312"/>
                      </a:lnTo>
                      <a:cubicBezTo>
                        <a:pt x="5540" y="43174"/>
                        <a:pt x="2715" y="37959"/>
                        <a:pt x="1612" y="32352"/>
                      </a:cubicBezTo>
                      <a:cubicBezTo>
                        <a:pt x="1072" y="29549"/>
                        <a:pt x="951" y="26671"/>
                        <a:pt x="1182" y="23822"/>
                      </a:cubicBezTo>
                      <a:cubicBezTo>
                        <a:pt x="1409" y="20972"/>
                        <a:pt x="2003" y="18154"/>
                        <a:pt x="2818" y="15407"/>
                      </a:cubicBezTo>
                      <a:cubicBezTo>
                        <a:pt x="3643" y="12662"/>
                        <a:pt x="4722" y="9990"/>
                        <a:pt x="5998" y="7418"/>
                      </a:cubicBezTo>
                      <a:cubicBezTo>
                        <a:pt x="7272" y="4842"/>
                        <a:pt x="8717" y="2341"/>
                        <a:pt x="10395"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4"/>
                <p:cNvSpPr/>
                <p:nvPr/>
              </p:nvSpPr>
              <p:spPr>
                <a:xfrm>
                  <a:off x="1604656" y="1695666"/>
                  <a:ext cx="564922" cy="448159"/>
                </a:xfrm>
                <a:custGeom>
                  <a:avLst/>
                  <a:gdLst/>
                  <a:ahLst/>
                  <a:cxnLst/>
                  <a:rect l="l" t="t" r="r" b="b"/>
                  <a:pathLst>
                    <a:path w="21975" h="17433" extrusionOk="0">
                      <a:moveTo>
                        <a:pt x="14587" y="1"/>
                      </a:moveTo>
                      <a:cubicBezTo>
                        <a:pt x="6430" y="1"/>
                        <a:pt x="0" y="14124"/>
                        <a:pt x="0" y="14124"/>
                      </a:cubicBezTo>
                      <a:lnTo>
                        <a:pt x="13842" y="17432"/>
                      </a:lnTo>
                      <a:cubicBezTo>
                        <a:pt x="13842" y="17432"/>
                        <a:pt x="21974" y="1071"/>
                        <a:pt x="15674" y="85"/>
                      </a:cubicBezTo>
                      <a:cubicBezTo>
                        <a:pt x="15309" y="28"/>
                        <a:pt x="14946" y="1"/>
                        <a:pt x="14587" y="1"/>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4"/>
                <p:cNvSpPr/>
                <p:nvPr/>
              </p:nvSpPr>
              <p:spPr>
                <a:xfrm>
                  <a:off x="1585788" y="1684921"/>
                  <a:ext cx="789220" cy="462529"/>
                </a:xfrm>
                <a:custGeom>
                  <a:avLst/>
                  <a:gdLst/>
                  <a:ahLst/>
                  <a:cxnLst/>
                  <a:rect l="l" t="t" r="r" b="b"/>
                  <a:pathLst>
                    <a:path w="30700" h="17992" extrusionOk="0">
                      <a:moveTo>
                        <a:pt x="16121" y="1"/>
                      </a:moveTo>
                      <a:cubicBezTo>
                        <a:pt x="15239" y="1"/>
                        <a:pt x="14359" y="91"/>
                        <a:pt x="13538" y="361"/>
                      </a:cubicBezTo>
                      <a:cubicBezTo>
                        <a:pt x="11745" y="881"/>
                        <a:pt x="10144" y="1845"/>
                        <a:pt x="8745" y="2994"/>
                      </a:cubicBezTo>
                      <a:cubicBezTo>
                        <a:pt x="7340" y="4143"/>
                        <a:pt x="6105" y="5467"/>
                        <a:pt x="4995" y="6879"/>
                      </a:cubicBezTo>
                      <a:cubicBezTo>
                        <a:pt x="2787" y="9714"/>
                        <a:pt x="1171" y="12951"/>
                        <a:pt x="1" y="16299"/>
                      </a:cubicBezTo>
                      <a:cubicBezTo>
                        <a:pt x="748" y="14688"/>
                        <a:pt x="1509" y="13087"/>
                        <a:pt x="2438" y="11582"/>
                      </a:cubicBezTo>
                      <a:cubicBezTo>
                        <a:pt x="3370" y="10081"/>
                        <a:pt x="4363" y="8621"/>
                        <a:pt x="5497" y="7284"/>
                      </a:cubicBezTo>
                      <a:cubicBezTo>
                        <a:pt x="7753" y="4638"/>
                        <a:pt x="10535" y="2257"/>
                        <a:pt x="13801" y="1297"/>
                      </a:cubicBezTo>
                      <a:cubicBezTo>
                        <a:pt x="14504" y="1070"/>
                        <a:pt x="15232" y="1001"/>
                        <a:pt x="15948" y="1001"/>
                      </a:cubicBezTo>
                      <a:cubicBezTo>
                        <a:pt x="16054" y="1001"/>
                        <a:pt x="16160" y="1003"/>
                        <a:pt x="16266" y="1005"/>
                      </a:cubicBezTo>
                      <a:cubicBezTo>
                        <a:pt x="17034" y="1023"/>
                        <a:pt x="17515" y="1454"/>
                        <a:pt x="17743" y="2197"/>
                      </a:cubicBezTo>
                      <a:cubicBezTo>
                        <a:pt x="17977" y="2922"/>
                        <a:pt x="17973" y="3791"/>
                        <a:pt x="17909" y="4630"/>
                      </a:cubicBezTo>
                      <a:cubicBezTo>
                        <a:pt x="17842" y="5480"/>
                        <a:pt x="17689" y="6337"/>
                        <a:pt x="17504" y="7188"/>
                      </a:cubicBezTo>
                      <a:cubicBezTo>
                        <a:pt x="16778" y="10596"/>
                        <a:pt x="15576" y="13951"/>
                        <a:pt x="14234" y="17192"/>
                      </a:cubicBezTo>
                      <a:lnTo>
                        <a:pt x="13904" y="17992"/>
                      </a:lnTo>
                      <a:lnTo>
                        <a:pt x="13904" y="17992"/>
                      </a:lnTo>
                      <a:lnTo>
                        <a:pt x="14750" y="17872"/>
                      </a:lnTo>
                      <a:cubicBezTo>
                        <a:pt x="16658" y="17597"/>
                        <a:pt x="18600" y="17423"/>
                        <a:pt x="20531" y="17335"/>
                      </a:cubicBezTo>
                      <a:cubicBezTo>
                        <a:pt x="21033" y="17316"/>
                        <a:pt x="21537" y="17304"/>
                        <a:pt x="22040" y="17304"/>
                      </a:cubicBezTo>
                      <a:cubicBezTo>
                        <a:pt x="23470" y="17304"/>
                        <a:pt x="24896" y="17398"/>
                        <a:pt x="26281" y="17690"/>
                      </a:cubicBezTo>
                      <a:lnTo>
                        <a:pt x="26540" y="17743"/>
                      </a:lnTo>
                      <a:lnTo>
                        <a:pt x="26636" y="17512"/>
                      </a:lnTo>
                      <a:cubicBezTo>
                        <a:pt x="27913" y="14445"/>
                        <a:pt x="29286" y="11407"/>
                        <a:pt x="30699" y="8387"/>
                      </a:cubicBezTo>
                      <a:lnTo>
                        <a:pt x="30699" y="8387"/>
                      </a:lnTo>
                      <a:cubicBezTo>
                        <a:pt x="29859" y="9828"/>
                        <a:pt x="29069" y="11297"/>
                        <a:pt x="28297" y="12777"/>
                      </a:cubicBezTo>
                      <a:cubicBezTo>
                        <a:pt x="27565" y="14182"/>
                        <a:pt x="26846" y="15598"/>
                        <a:pt x="26177" y="17039"/>
                      </a:cubicBezTo>
                      <a:cubicBezTo>
                        <a:pt x="24306" y="16605"/>
                        <a:pt x="22403" y="16498"/>
                        <a:pt x="20513" y="16494"/>
                      </a:cubicBezTo>
                      <a:cubicBezTo>
                        <a:pt x="18813" y="16494"/>
                        <a:pt x="17127" y="16622"/>
                        <a:pt x="15441" y="16822"/>
                      </a:cubicBezTo>
                      <a:cubicBezTo>
                        <a:pt x="16718" y="13773"/>
                        <a:pt x="17849" y="10675"/>
                        <a:pt x="18582" y="7416"/>
                      </a:cubicBezTo>
                      <a:cubicBezTo>
                        <a:pt x="18767" y="6530"/>
                        <a:pt x="18912" y="5633"/>
                        <a:pt x="18976" y="4712"/>
                      </a:cubicBezTo>
                      <a:cubicBezTo>
                        <a:pt x="19030" y="3791"/>
                        <a:pt x="19045" y="2841"/>
                        <a:pt x="18725" y="1870"/>
                      </a:cubicBezTo>
                      <a:cubicBezTo>
                        <a:pt x="18585" y="1393"/>
                        <a:pt x="18287" y="894"/>
                        <a:pt x="17849" y="536"/>
                      </a:cubicBezTo>
                      <a:cubicBezTo>
                        <a:pt x="17415" y="152"/>
                        <a:pt x="16817" y="30"/>
                        <a:pt x="16326" y="2"/>
                      </a:cubicBezTo>
                      <a:cubicBezTo>
                        <a:pt x="16258" y="1"/>
                        <a:pt x="16189" y="1"/>
                        <a:pt x="16121"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4"/>
                <p:cNvSpPr/>
                <p:nvPr/>
              </p:nvSpPr>
              <p:spPr>
                <a:xfrm rot="7823354">
                  <a:off x="822851" y="3569909"/>
                  <a:ext cx="419573" cy="540850"/>
                </a:xfrm>
                <a:custGeom>
                  <a:avLst/>
                  <a:gdLst/>
                  <a:ahLst/>
                  <a:cxnLst/>
                  <a:rect l="l" t="t" r="r" b="b"/>
                  <a:pathLst>
                    <a:path w="10154" h="13089" extrusionOk="0">
                      <a:moveTo>
                        <a:pt x="6599" y="0"/>
                      </a:moveTo>
                      <a:cubicBezTo>
                        <a:pt x="6193" y="0"/>
                        <a:pt x="5777" y="80"/>
                        <a:pt x="5408" y="249"/>
                      </a:cubicBezTo>
                      <a:cubicBezTo>
                        <a:pt x="4888" y="487"/>
                        <a:pt x="4454" y="847"/>
                        <a:pt x="4074" y="1238"/>
                      </a:cubicBezTo>
                      <a:cubicBezTo>
                        <a:pt x="3326" y="2045"/>
                        <a:pt x="2811" y="2996"/>
                        <a:pt x="2356" y="3953"/>
                      </a:cubicBezTo>
                      <a:cubicBezTo>
                        <a:pt x="1914" y="4917"/>
                        <a:pt x="1541" y="5909"/>
                        <a:pt x="1249" y="6920"/>
                      </a:cubicBezTo>
                      <a:cubicBezTo>
                        <a:pt x="651" y="8940"/>
                        <a:pt x="228" y="11004"/>
                        <a:pt x="0" y="13089"/>
                      </a:cubicBezTo>
                      <a:cubicBezTo>
                        <a:pt x="228" y="12067"/>
                        <a:pt x="466" y="11046"/>
                        <a:pt x="747" y="10043"/>
                      </a:cubicBezTo>
                      <a:cubicBezTo>
                        <a:pt x="1018" y="9033"/>
                        <a:pt x="1310" y="8033"/>
                        <a:pt x="1655" y="7051"/>
                      </a:cubicBezTo>
                      <a:cubicBezTo>
                        <a:pt x="2006" y="6073"/>
                        <a:pt x="2356" y="5094"/>
                        <a:pt x="2811" y="4166"/>
                      </a:cubicBezTo>
                      <a:cubicBezTo>
                        <a:pt x="3262" y="3244"/>
                        <a:pt x="3782" y="2341"/>
                        <a:pt x="4472" y="1619"/>
                      </a:cubicBezTo>
                      <a:cubicBezTo>
                        <a:pt x="4814" y="1256"/>
                        <a:pt x="5195" y="936"/>
                        <a:pt x="5628" y="730"/>
                      </a:cubicBezTo>
                      <a:cubicBezTo>
                        <a:pt x="5950" y="581"/>
                        <a:pt x="6286" y="510"/>
                        <a:pt x="6633" y="510"/>
                      </a:cubicBezTo>
                      <a:cubicBezTo>
                        <a:pt x="6759" y="510"/>
                        <a:pt x="6887" y="519"/>
                        <a:pt x="7016" y="538"/>
                      </a:cubicBezTo>
                      <a:cubicBezTo>
                        <a:pt x="7503" y="597"/>
                        <a:pt x="7969" y="758"/>
                        <a:pt x="8360" y="1035"/>
                      </a:cubicBezTo>
                      <a:cubicBezTo>
                        <a:pt x="8752" y="1313"/>
                        <a:pt x="9058" y="1701"/>
                        <a:pt x="9275" y="2145"/>
                      </a:cubicBezTo>
                      <a:cubicBezTo>
                        <a:pt x="9716" y="3042"/>
                        <a:pt x="9830" y="4095"/>
                        <a:pt x="9830" y="5123"/>
                      </a:cubicBezTo>
                      <a:cubicBezTo>
                        <a:pt x="9840" y="6162"/>
                        <a:pt x="9712" y="7201"/>
                        <a:pt x="9517" y="8229"/>
                      </a:cubicBezTo>
                      <a:cubicBezTo>
                        <a:pt x="9833" y="7229"/>
                        <a:pt x="10015" y="6186"/>
                        <a:pt x="10101" y="5134"/>
                      </a:cubicBezTo>
                      <a:cubicBezTo>
                        <a:pt x="10153" y="4081"/>
                        <a:pt x="10093" y="2985"/>
                        <a:pt x="9659" y="1968"/>
                      </a:cubicBezTo>
                      <a:cubicBezTo>
                        <a:pt x="9446" y="1462"/>
                        <a:pt x="9104" y="986"/>
                        <a:pt x="8641" y="651"/>
                      </a:cubicBezTo>
                      <a:cubicBezTo>
                        <a:pt x="8183" y="313"/>
                        <a:pt x="7635" y="118"/>
                        <a:pt x="7087" y="39"/>
                      </a:cubicBezTo>
                      <a:cubicBezTo>
                        <a:pt x="6928" y="13"/>
                        <a:pt x="6765" y="0"/>
                        <a:pt x="6599"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8" name="Google Shape;418;p24"/>
            <p:cNvGrpSpPr/>
            <p:nvPr/>
          </p:nvGrpSpPr>
          <p:grpSpPr>
            <a:xfrm>
              <a:off x="4566208" y="2080100"/>
              <a:ext cx="4266394" cy="1374543"/>
              <a:chOff x="4566208" y="1958250"/>
              <a:chExt cx="4266394" cy="1374543"/>
            </a:xfrm>
          </p:grpSpPr>
          <p:sp>
            <p:nvSpPr>
              <p:cNvPr id="419" name="Google Shape;419;p24"/>
              <p:cNvSpPr/>
              <p:nvPr/>
            </p:nvSpPr>
            <p:spPr>
              <a:xfrm>
                <a:off x="5353712" y="1958250"/>
                <a:ext cx="3478890" cy="781951"/>
              </a:xfrm>
              <a:custGeom>
                <a:avLst/>
                <a:gdLst/>
                <a:ahLst/>
                <a:cxnLst/>
                <a:rect l="l" t="t" r="r" b="b"/>
                <a:pathLst>
                  <a:path w="51675" h="11615" extrusionOk="0">
                    <a:moveTo>
                      <a:pt x="51357" y="0"/>
                    </a:moveTo>
                    <a:lnTo>
                      <a:pt x="51119" y="84"/>
                    </a:lnTo>
                    <a:cubicBezTo>
                      <a:pt x="51200" y="327"/>
                      <a:pt x="51266" y="565"/>
                      <a:pt x="51317" y="795"/>
                    </a:cubicBezTo>
                    <a:lnTo>
                      <a:pt x="51564" y="742"/>
                    </a:lnTo>
                    <a:cubicBezTo>
                      <a:pt x="51514" y="504"/>
                      <a:pt x="51443" y="254"/>
                      <a:pt x="51357" y="0"/>
                    </a:cubicBezTo>
                    <a:close/>
                    <a:moveTo>
                      <a:pt x="51667" y="1506"/>
                    </a:moveTo>
                    <a:lnTo>
                      <a:pt x="51414" y="1520"/>
                    </a:lnTo>
                    <a:cubicBezTo>
                      <a:pt x="51420" y="1603"/>
                      <a:pt x="51423" y="1687"/>
                      <a:pt x="51423" y="1770"/>
                    </a:cubicBezTo>
                    <a:cubicBezTo>
                      <a:pt x="51423" y="1927"/>
                      <a:pt x="51414" y="2091"/>
                      <a:pt x="51397" y="2251"/>
                    </a:cubicBezTo>
                    <a:lnTo>
                      <a:pt x="51647" y="2278"/>
                    </a:lnTo>
                    <a:cubicBezTo>
                      <a:pt x="51667" y="2108"/>
                      <a:pt x="51674" y="1938"/>
                      <a:pt x="51674" y="1770"/>
                    </a:cubicBezTo>
                    <a:cubicBezTo>
                      <a:pt x="51674" y="1680"/>
                      <a:pt x="51674" y="1594"/>
                      <a:pt x="51667" y="1506"/>
                    </a:cubicBezTo>
                    <a:close/>
                    <a:moveTo>
                      <a:pt x="51263" y="2973"/>
                    </a:moveTo>
                    <a:cubicBezTo>
                      <a:pt x="51203" y="3204"/>
                      <a:pt x="51126" y="3441"/>
                      <a:pt x="51029" y="3671"/>
                    </a:cubicBezTo>
                    <a:lnTo>
                      <a:pt x="51263" y="3768"/>
                    </a:lnTo>
                    <a:cubicBezTo>
                      <a:pt x="51363" y="3524"/>
                      <a:pt x="51446" y="3281"/>
                      <a:pt x="51507" y="3037"/>
                    </a:cubicBezTo>
                    <a:lnTo>
                      <a:pt x="51263" y="2973"/>
                    </a:lnTo>
                    <a:close/>
                    <a:moveTo>
                      <a:pt x="50705" y="4332"/>
                    </a:moveTo>
                    <a:cubicBezTo>
                      <a:pt x="50585" y="4546"/>
                      <a:pt x="50452" y="4753"/>
                      <a:pt x="50307" y="4954"/>
                    </a:cubicBezTo>
                    <a:lnTo>
                      <a:pt x="50512" y="5101"/>
                    </a:lnTo>
                    <a:cubicBezTo>
                      <a:pt x="50662" y="4893"/>
                      <a:pt x="50802" y="4676"/>
                      <a:pt x="50925" y="4456"/>
                    </a:cubicBezTo>
                    <a:lnTo>
                      <a:pt x="50705" y="4332"/>
                    </a:lnTo>
                    <a:close/>
                    <a:moveTo>
                      <a:pt x="49837" y="5525"/>
                    </a:moveTo>
                    <a:lnTo>
                      <a:pt x="49817" y="5548"/>
                    </a:lnTo>
                    <a:cubicBezTo>
                      <a:pt x="49656" y="5718"/>
                      <a:pt x="49486" y="5886"/>
                      <a:pt x="49309" y="6043"/>
                    </a:cubicBezTo>
                    <a:lnTo>
                      <a:pt x="49479" y="6233"/>
                    </a:lnTo>
                    <a:cubicBezTo>
                      <a:pt x="49660" y="6069"/>
                      <a:pt x="49837" y="5896"/>
                      <a:pt x="50000" y="5718"/>
                    </a:cubicBezTo>
                    <a:lnTo>
                      <a:pt x="50024" y="5695"/>
                    </a:lnTo>
                    <a:lnTo>
                      <a:pt x="49837" y="5525"/>
                    </a:lnTo>
                    <a:close/>
                    <a:moveTo>
                      <a:pt x="48734" y="6510"/>
                    </a:moveTo>
                    <a:cubicBezTo>
                      <a:pt x="48540" y="6657"/>
                      <a:pt x="48334" y="6797"/>
                      <a:pt x="48123" y="6931"/>
                    </a:cubicBezTo>
                    <a:lnTo>
                      <a:pt x="48257" y="7145"/>
                    </a:lnTo>
                    <a:cubicBezTo>
                      <a:pt x="48474" y="7008"/>
                      <a:pt x="48688" y="6861"/>
                      <a:pt x="48884" y="6714"/>
                    </a:cubicBezTo>
                    <a:lnTo>
                      <a:pt x="48734" y="6510"/>
                    </a:lnTo>
                    <a:close/>
                    <a:moveTo>
                      <a:pt x="14177" y="7028"/>
                    </a:moveTo>
                    <a:lnTo>
                      <a:pt x="14173" y="7282"/>
                    </a:lnTo>
                    <a:cubicBezTo>
                      <a:pt x="14424" y="7286"/>
                      <a:pt x="14674" y="7289"/>
                      <a:pt x="14925" y="7298"/>
                    </a:cubicBezTo>
                    <a:lnTo>
                      <a:pt x="14931" y="7045"/>
                    </a:lnTo>
                    <a:cubicBezTo>
                      <a:pt x="14681" y="7038"/>
                      <a:pt x="14430" y="7031"/>
                      <a:pt x="14177" y="7028"/>
                    </a:cubicBezTo>
                    <a:close/>
                    <a:moveTo>
                      <a:pt x="13422" y="7031"/>
                    </a:moveTo>
                    <a:cubicBezTo>
                      <a:pt x="13168" y="7035"/>
                      <a:pt x="12918" y="7045"/>
                      <a:pt x="12664" y="7055"/>
                    </a:cubicBezTo>
                    <a:lnTo>
                      <a:pt x="12677" y="7306"/>
                    </a:lnTo>
                    <a:cubicBezTo>
                      <a:pt x="12924" y="7295"/>
                      <a:pt x="13175" y="7289"/>
                      <a:pt x="13425" y="7286"/>
                    </a:cubicBezTo>
                    <a:lnTo>
                      <a:pt x="13422" y="7031"/>
                    </a:lnTo>
                    <a:close/>
                    <a:moveTo>
                      <a:pt x="15687" y="7075"/>
                    </a:moveTo>
                    <a:lnTo>
                      <a:pt x="15676" y="7326"/>
                    </a:lnTo>
                    <a:cubicBezTo>
                      <a:pt x="15924" y="7338"/>
                      <a:pt x="16174" y="7352"/>
                      <a:pt x="16425" y="7369"/>
                    </a:cubicBezTo>
                    <a:lnTo>
                      <a:pt x="16442" y="7118"/>
                    </a:lnTo>
                    <a:cubicBezTo>
                      <a:pt x="16191" y="7101"/>
                      <a:pt x="15941" y="7085"/>
                      <a:pt x="15687" y="7075"/>
                    </a:cubicBezTo>
                    <a:close/>
                    <a:moveTo>
                      <a:pt x="11908" y="7095"/>
                    </a:moveTo>
                    <a:cubicBezTo>
                      <a:pt x="11658" y="7112"/>
                      <a:pt x="11407" y="7132"/>
                      <a:pt x="11157" y="7155"/>
                    </a:cubicBezTo>
                    <a:lnTo>
                      <a:pt x="11181" y="7409"/>
                    </a:lnTo>
                    <a:cubicBezTo>
                      <a:pt x="11428" y="7386"/>
                      <a:pt x="11678" y="7366"/>
                      <a:pt x="11925" y="7349"/>
                    </a:cubicBezTo>
                    <a:lnTo>
                      <a:pt x="11908" y="7095"/>
                    </a:lnTo>
                    <a:close/>
                    <a:moveTo>
                      <a:pt x="17193" y="7172"/>
                    </a:moveTo>
                    <a:lnTo>
                      <a:pt x="17173" y="7426"/>
                    </a:lnTo>
                    <a:cubicBezTo>
                      <a:pt x="17424" y="7446"/>
                      <a:pt x="17674" y="7469"/>
                      <a:pt x="17921" y="7492"/>
                    </a:cubicBezTo>
                    <a:lnTo>
                      <a:pt x="17948" y="7241"/>
                    </a:lnTo>
                    <a:cubicBezTo>
                      <a:pt x="17697" y="7215"/>
                      <a:pt x="17447" y="7195"/>
                      <a:pt x="17193" y="7172"/>
                    </a:cubicBezTo>
                    <a:close/>
                    <a:moveTo>
                      <a:pt x="10402" y="7235"/>
                    </a:moveTo>
                    <a:cubicBezTo>
                      <a:pt x="10152" y="7269"/>
                      <a:pt x="9904" y="7302"/>
                      <a:pt x="9654" y="7338"/>
                    </a:cubicBezTo>
                    <a:lnTo>
                      <a:pt x="9691" y="7589"/>
                    </a:lnTo>
                    <a:cubicBezTo>
                      <a:pt x="9938" y="7553"/>
                      <a:pt x="10185" y="7519"/>
                      <a:pt x="10436" y="7489"/>
                    </a:cubicBezTo>
                    <a:lnTo>
                      <a:pt x="10402" y="7235"/>
                    </a:lnTo>
                    <a:close/>
                    <a:moveTo>
                      <a:pt x="18696" y="7318"/>
                    </a:moveTo>
                    <a:lnTo>
                      <a:pt x="18670" y="7573"/>
                    </a:lnTo>
                    <a:cubicBezTo>
                      <a:pt x="18920" y="7599"/>
                      <a:pt x="19167" y="7629"/>
                      <a:pt x="19414" y="7659"/>
                    </a:cubicBezTo>
                    <a:lnTo>
                      <a:pt x="19448" y="7409"/>
                    </a:lnTo>
                    <a:cubicBezTo>
                      <a:pt x="19197" y="7375"/>
                      <a:pt x="18947" y="7349"/>
                      <a:pt x="18696" y="7318"/>
                    </a:cubicBezTo>
                    <a:close/>
                    <a:moveTo>
                      <a:pt x="8906" y="7462"/>
                    </a:moveTo>
                    <a:cubicBezTo>
                      <a:pt x="8659" y="7509"/>
                      <a:pt x="8412" y="7556"/>
                      <a:pt x="8165" y="7609"/>
                    </a:cubicBezTo>
                    <a:lnTo>
                      <a:pt x="8215" y="7856"/>
                    </a:lnTo>
                    <a:cubicBezTo>
                      <a:pt x="8461" y="7807"/>
                      <a:pt x="8706" y="7756"/>
                      <a:pt x="8953" y="7713"/>
                    </a:cubicBezTo>
                    <a:lnTo>
                      <a:pt x="8906" y="7462"/>
                    </a:lnTo>
                    <a:close/>
                    <a:moveTo>
                      <a:pt x="20196" y="7506"/>
                    </a:moveTo>
                    <a:lnTo>
                      <a:pt x="20162" y="7756"/>
                    </a:lnTo>
                    <a:cubicBezTo>
                      <a:pt x="20410" y="7790"/>
                      <a:pt x="20657" y="7823"/>
                      <a:pt x="20907" y="7860"/>
                    </a:cubicBezTo>
                    <a:lnTo>
                      <a:pt x="20941" y="7609"/>
                    </a:lnTo>
                    <a:cubicBezTo>
                      <a:pt x="20694" y="7573"/>
                      <a:pt x="20443" y="7539"/>
                      <a:pt x="20196" y="7506"/>
                    </a:cubicBezTo>
                    <a:close/>
                    <a:moveTo>
                      <a:pt x="47478" y="7309"/>
                    </a:moveTo>
                    <a:cubicBezTo>
                      <a:pt x="47268" y="7422"/>
                      <a:pt x="47045" y="7536"/>
                      <a:pt x="46814" y="7646"/>
                    </a:cubicBezTo>
                    <a:lnTo>
                      <a:pt x="46920" y="7873"/>
                    </a:lnTo>
                    <a:cubicBezTo>
                      <a:pt x="47154" y="7763"/>
                      <a:pt x="47385" y="7646"/>
                      <a:pt x="47599" y="7529"/>
                    </a:cubicBezTo>
                    <a:lnTo>
                      <a:pt x="47478" y="7309"/>
                    </a:lnTo>
                    <a:close/>
                    <a:moveTo>
                      <a:pt x="21689" y="7719"/>
                    </a:moveTo>
                    <a:lnTo>
                      <a:pt x="21648" y="7970"/>
                    </a:lnTo>
                    <a:cubicBezTo>
                      <a:pt x="21899" y="8007"/>
                      <a:pt x="22146" y="8047"/>
                      <a:pt x="22394" y="8083"/>
                    </a:cubicBezTo>
                    <a:lnTo>
                      <a:pt x="22434" y="7836"/>
                    </a:lnTo>
                    <a:cubicBezTo>
                      <a:pt x="22186" y="7796"/>
                      <a:pt x="21936" y="7756"/>
                      <a:pt x="21689" y="7719"/>
                    </a:cubicBezTo>
                    <a:close/>
                    <a:moveTo>
                      <a:pt x="7426" y="7779"/>
                    </a:moveTo>
                    <a:cubicBezTo>
                      <a:pt x="7179" y="7840"/>
                      <a:pt x="6935" y="7907"/>
                      <a:pt x="6695" y="7973"/>
                    </a:cubicBezTo>
                    <a:lnTo>
                      <a:pt x="6762" y="8217"/>
                    </a:lnTo>
                    <a:cubicBezTo>
                      <a:pt x="7002" y="8151"/>
                      <a:pt x="7243" y="8087"/>
                      <a:pt x="7487" y="8027"/>
                    </a:cubicBezTo>
                    <a:lnTo>
                      <a:pt x="7426" y="7779"/>
                    </a:lnTo>
                    <a:close/>
                    <a:moveTo>
                      <a:pt x="23179" y="7957"/>
                    </a:moveTo>
                    <a:lnTo>
                      <a:pt x="23139" y="8203"/>
                    </a:lnTo>
                    <a:lnTo>
                      <a:pt x="23880" y="8328"/>
                    </a:lnTo>
                    <a:lnTo>
                      <a:pt x="23920" y="8077"/>
                    </a:lnTo>
                    <a:lnTo>
                      <a:pt x="23179" y="7957"/>
                    </a:lnTo>
                    <a:close/>
                    <a:moveTo>
                      <a:pt x="46129" y="7947"/>
                    </a:moveTo>
                    <a:lnTo>
                      <a:pt x="46006" y="7997"/>
                    </a:lnTo>
                    <a:cubicBezTo>
                      <a:pt x="45815" y="8077"/>
                      <a:pt x="45625" y="8151"/>
                      <a:pt x="45434" y="8220"/>
                    </a:cubicBezTo>
                    <a:lnTo>
                      <a:pt x="45521" y="8458"/>
                    </a:lnTo>
                    <a:cubicBezTo>
                      <a:pt x="45715" y="8388"/>
                      <a:pt x="45909" y="8311"/>
                      <a:pt x="46103" y="8234"/>
                    </a:cubicBezTo>
                    <a:lnTo>
                      <a:pt x="46226" y="8180"/>
                    </a:lnTo>
                    <a:lnTo>
                      <a:pt x="46129" y="7947"/>
                    </a:lnTo>
                    <a:close/>
                    <a:moveTo>
                      <a:pt x="24665" y="8203"/>
                    </a:moveTo>
                    <a:lnTo>
                      <a:pt x="24622" y="8454"/>
                    </a:lnTo>
                    <a:lnTo>
                      <a:pt x="25363" y="8578"/>
                    </a:lnTo>
                    <a:lnTo>
                      <a:pt x="25407" y="8328"/>
                    </a:lnTo>
                    <a:lnTo>
                      <a:pt x="24665" y="8203"/>
                    </a:lnTo>
                    <a:close/>
                    <a:moveTo>
                      <a:pt x="5967" y="8194"/>
                    </a:moveTo>
                    <a:cubicBezTo>
                      <a:pt x="5726" y="8271"/>
                      <a:pt x="5489" y="8354"/>
                      <a:pt x="5252" y="8438"/>
                    </a:cubicBezTo>
                    <a:lnTo>
                      <a:pt x="5335" y="8675"/>
                    </a:lnTo>
                    <a:cubicBezTo>
                      <a:pt x="5572" y="8591"/>
                      <a:pt x="5806" y="8511"/>
                      <a:pt x="6047" y="8434"/>
                    </a:cubicBezTo>
                    <a:lnTo>
                      <a:pt x="5967" y="8194"/>
                    </a:lnTo>
                    <a:close/>
                    <a:moveTo>
                      <a:pt x="26148" y="8454"/>
                    </a:moveTo>
                    <a:lnTo>
                      <a:pt x="26108" y="8704"/>
                    </a:lnTo>
                    <a:lnTo>
                      <a:pt x="26850" y="8829"/>
                    </a:lnTo>
                    <a:lnTo>
                      <a:pt x="26893" y="8578"/>
                    </a:lnTo>
                    <a:lnTo>
                      <a:pt x="26148" y="8454"/>
                    </a:lnTo>
                    <a:close/>
                    <a:moveTo>
                      <a:pt x="44726" y="8468"/>
                    </a:moveTo>
                    <a:cubicBezTo>
                      <a:pt x="44489" y="8544"/>
                      <a:pt x="44252" y="8618"/>
                      <a:pt x="44011" y="8684"/>
                    </a:cubicBezTo>
                    <a:lnTo>
                      <a:pt x="44082" y="8929"/>
                    </a:lnTo>
                    <a:cubicBezTo>
                      <a:pt x="44325" y="8858"/>
                      <a:pt x="44566" y="8785"/>
                      <a:pt x="44806" y="8708"/>
                    </a:cubicBezTo>
                    <a:lnTo>
                      <a:pt x="44726" y="8468"/>
                    </a:lnTo>
                    <a:close/>
                    <a:moveTo>
                      <a:pt x="27634" y="8701"/>
                    </a:moveTo>
                    <a:lnTo>
                      <a:pt x="27594" y="8952"/>
                    </a:lnTo>
                    <a:cubicBezTo>
                      <a:pt x="27841" y="8992"/>
                      <a:pt x="28089" y="9032"/>
                      <a:pt x="28339" y="9072"/>
                    </a:cubicBezTo>
                    <a:lnTo>
                      <a:pt x="28379" y="8822"/>
                    </a:lnTo>
                    <a:cubicBezTo>
                      <a:pt x="28129" y="8781"/>
                      <a:pt x="27881" y="8741"/>
                      <a:pt x="27634" y="8701"/>
                    </a:cubicBezTo>
                    <a:close/>
                    <a:moveTo>
                      <a:pt x="4544" y="8712"/>
                    </a:moveTo>
                    <a:cubicBezTo>
                      <a:pt x="4310" y="8805"/>
                      <a:pt x="4076" y="8905"/>
                      <a:pt x="3846" y="9009"/>
                    </a:cubicBezTo>
                    <a:lnTo>
                      <a:pt x="3952" y="9239"/>
                    </a:lnTo>
                    <a:cubicBezTo>
                      <a:pt x="4180" y="9139"/>
                      <a:pt x="4407" y="9039"/>
                      <a:pt x="4638" y="8945"/>
                    </a:cubicBezTo>
                    <a:lnTo>
                      <a:pt x="4544" y="8712"/>
                    </a:lnTo>
                    <a:close/>
                    <a:moveTo>
                      <a:pt x="29121" y="8935"/>
                    </a:moveTo>
                    <a:lnTo>
                      <a:pt x="29084" y="9185"/>
                    </a:lnTo>
                    <a:cubicBezTo>
                      <a:pt x="29331" y="9222"/>
                      <a:pt x="29582" y="9259"/>
                      <a:pt x="29829" y="9296"/>
                    </a:cubicBezTo>
                    <a:lnTo>
                      <a:pt x="29865" y="9045"/>
                    </a:lnTo>
                    <a:cubicBezTo>
                      <a:pt x="29618" y="9009"/>
                      <a:pt x="29368" y="8975"/>
                      <a:pt x="29121" y="8935"/>
                    </a:cubicBezTo>
                    <a:close/>
                    <a:moveTo>
                      <a:pt x="43287" y="8878"/>
                    </a:moveTo>
                    <a:cubicBezTo>
                      <a:pt x="43046" y="8939"/>
                      <a:pt x="42802" y="8995"/>
                      <a:pt x="42559" y="9045"/>
                    </a:cubicBezTo>
                    <a:lnTo>
                      <a:pt x="42612" y="9296"/>
                    </a:lnTo>
                    <a:cubicBezTo>
                      <a:pt x="42859" y="9242"/>
                      <a:pt x="43103" y="9185"/>
                      <a:pt x="43350" y="9125"/>
                    </a:cubicBezTo>
                    <a:lnTo>
                      <a:pt x="43287" y="8878"/>
                    </a:lnTo>
                    <a:close/>
                    <a:moveTo>
                      <a:pt x="30611" y="9149"/>
                    </a:moveTo>
                    <a:lnTo>
                      <a:pt x="30577" y="9400"/>
                    </a:lnTo>
                    <a:cubicBezTo>
                      <a:pt x="30824" y="9433"/>
                      <a:pt x="31075" y="9463"/>
                      <a:pt x="31325" y="9493"/>
                    </a:cubicBezTo>
                    <a:lnTo>
                      <a:pt x="31356" y="9242"/>
                    </a:lnTo>
                    <a:cubicBezTo>
                      <a:pt x="31108" y="9213"/>
                      <a:pt x="30858" y="9182"/>
                      <a:pt x="30611" y="9149"/>
                    </a:cubicBezTo>
                    <a:close/>
                    <a:moveTo>
                      <a:pt x="41824" y="9193"/>
                    </a:moveTo>
                    <a:cubicBezTo>
                      <a:pt x="41577" y="9236"/>
                      <a:pt x="41333" y="9276"/>
                      <a:pt x="41082" y="9313"/>
                    </a:cubicBezTo>
                    <a:lnTo>
                      <a:pt x="41122" y="9563"/>
                    </a:lnTo>
                    <a:cubicBezTo>
                      <a:pt x="41369" y="9526"/>
                      <a:pt x="41620" y="9483"/>
                      <a:pt x="41867" y="9440"/>
                    </a:cubicBezTo>
                    <a:lnTo>
                      <a:pt x="41824" y="9193"/>
                    </a:lnTo>
                    <a:close/>
                    <a:moveTo>
                      <a:pt x="32104" y="9330"/>
                    </a:moveTo>
                    <a:lnTo>
                      <a:pt x="32074" y="9580"/>
                    </a:lnTo>
                    <a:cubicBezTo>
                      <a:pt x="32324" y="9606"/>
                      <a:pt x="32575" y="9634"/>
                      <a:pt x="32825" y="9657"/>
                    </a:cubicBezTo>
                    <a:lnTo>
                      <a:pt x="32848" y="9406"/>
                    </a:lnTo>
                    <a:cubicBezTo>
                      <a:pt x="32601" y="9383"/>
                      <a:pt x="32350" y="9356"/>
                      <a:pt x="32104" y="9330"/>
                    </a:cubicBezTo>
                    <a:close/>
                    <a:moveTo>
                      <a:pt x="40340" y="9410"/>
                    </a:moveTo>
                    <a:cubicBezTo>
                      <a:pt x="40094" y="9440"/>
                      <a:pt x="39846" y="9463"/>
                      <a:pt x="39596" y="9486"/>
                    </a:cubicBezTo>
                    <a:lnTo>
                      <a:pt x="39619" y="9737"/>
                    </a:lnTo>
                    <a:cubicBezTo>
                      <a:pt x="39870" y="9717"/>
                      <a:pt x="40120" y="9691"/>
                      <a:pt x="40371" y="9660"/>
                    </a:cubicBezTo>
                    <a:lnTo>
                      <a:pt x="40340" y="9410"/>
                    </a:lnTo>
                    <a:close/>
                    <a:moveTo>
                      <a:pt x="33600" y="9470"/>
                    </a:moveTo>
                    <a:lnTo>
                      <a:pt x="33580" y="9723"/>
                    </a:lnTo>
                    <a:cubicBezTo>
                      <a:pt x="33830" y="9743"/>
                      <a:pt x="34081" y="9760"/>
                      <a:pt x="34331" y="9777"/>
                    </a:cubicBezTo>
                    <a:lnTo>
                      <a:pt x="34348" y="9523"/>
                    </a:lnTo>
                    <a:cubicBezTo>
                      <a:pt x="34098" y="9510"/>
                      <a:pt x="33847" y="9490"/>
                      <a:pt x="33600" y="9470"/>
                    </a:cubicBezTo>
                    <a:close/>
                    <a:moveTo>
                      <a:pt x="38848" y="9543"/>
                    </a:moveTo>
                    <a:cubicBezTo>
                      <a:pt x="38597" y="9560"/>
                      <a:pt x="38350" y="9573"/>
                      <a:pt x="38099" y="9580"/>
                    </a:cubicBezTo>
                    <a:lnTo>
                      <a:pt x="38109" y="9834"/>
                    </a:lnTo>
                    <a:cubicBezTo>
                      <a:pt x="38360" y="9824"/>
                      <a:pt x="38614" y="9811"/>
                      <a:pt x="38864" y="9797"/>
                    </a:cubicBezTo>
                    <a:lnTo>
                      <a:pt x="38848" y="9543"/>
                    </a:lnTo>
                    <a:close/>
                    <a:moveTo>
                      <a:pt x="35096" y="9566"/>
                    </a:moveTo>
                    <a:lnTo>
                      <a:pt x="35086" y="9817"/>
                    </a:lnTo>
                    <a:cubicBezTo>
                      <a:pt x="35337" y="9831"/>
                      <a:pt x="35591" y="9837"/>
                      <a:pt x="35842" y="9844"/>
                    </a:cubicBezTo>
                    <a:lnTo>
                      <a:pt x="35848" y="9594"/>
                    </a:lnTo>
                    <a:cubicBezTo>
                      <a:pt x="35597" y="9586"/>
                      <a:pt x="35347" y="9577"/>
                      <a:pt x="35096" y="9566"/>
                    </a:cubicBezTo>
                    <a:close/>
                    <a:moveTo>
                      <a:pt x="37348" y="9600"/>
                    </a:moveTo>
                    <a:cubicBezTo>
                      <a:pt x="37174" y="9603"/>
                      <a:pt x="37000" y="9606"/>
                      <a:pt x="36824" y="9606"/>
                    </a:cubicBezTo>
                    <a:lnTo>
                      <a:pt x="36599" y="9603"/>
                    </a:lnTo>
                    <a:lnTo>
                      <a:pt x="36596" y="9857"/>
                    </a:lnTo>
                    <a:lnTo>
                      <a:pt x="36824" y="9857"/>
                    </a:lnTo>
                    <a:cubicBezTo>
                      <a:pt x="37000" y="9857"/>
                      <a:pt x="37177" y="9857"/>
                      <a:pt x="37351" y="9854"/>
                    </a:cubicBezTo>
                    <a:lnTo>
                      <a:pt x="37348" y="9600"/>
                    </a:lnTo>
                    <a:close/>
                    <a:moveTo>
                      <a:pt x="3161" y="9339"/>
                    </a:moveTo>
                    <a:cubicBezTo>
                      <a:pt x="2937" y="9453"/>
                      <a:pt x="2714" y="9570"/>
                      <a:pt x="2493" y="9697"/>
                    </a:cubicBezTo>
                    <a:lnTo>
                      <a:pt x="2617" y="9917"/>
                    </a:lnTo>
                    <a:cubicBezTo>
                      <a:pt x="2834" y="9794"/>
                      <a:pt x="3054" y="9677"/>
                      <a:pt x="3278" y="9563"/>
                    </a:cubicBezTo>
                    <a:lnTo>
                      <a:pt x="3161" y="9339"/>
                    </a:lnTo>
                    <a:close/>
                    <a:moveTo>
                      <a:pt x="1841" y="10084"/>
                    </a:moveTo>
                    <a:cubicBezTo>
                      <a:pt x="1627" y="10215"/>
                      <a:pt x="1414" y="10355"/>
                      <a:pt x="1207" y="10499"/>
                    </a:cubicBezTo>
                    <a:lnTo>
                      <a:pt x="1351" y="10709"/>
                    </a:lnTo>
                    <a:cubicBezTo>
                      <a:pt x="1554" y="10565"/>
                      <a:pt x="1764" y="10428"/>
                      <a:pt x="1975" y="10298"/>
                    </a:cubicBezTo>
                    <a:lnTo>
                      <a:pt x="1841" y="10084"/>
                    </a:lnTo>
                    <a:close/>
                    <a:moveTo>
                      <a:pt x="592" y="10946"/>
                    </a:moveTo>
                    <a:cubicBezTo>
                      <a:pt x="392" y="11100"/>
                      <a:pt x="192" y="11260"/>
                      <a:pt x="1" y="11424"/>
                    </a:cubicBezTo>
                    <a:lnTo>
                      <a:pt x="164" y="11614"/>
                    </a:lnTo>
                    <a:cubicBezTo>
                      <a:pt x="352" y="11457"/>
                      <a:pt x="549" y="11297"/>
                      <a:pt x="746" y="11146"/>
                    </a:cubicBezTo>
                    <a:lnTo>
                      <a:pt x="592" y="10946"/>
                    </a:ln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4"/>
              <p:cNvSpPr/>
              <p:nvPr/>
            </p:nvSpPr>
            <p:spPr>
              <a:xfrm rot="724461">
                <a:off x="4661765" y="2197509"/>
                <a:ext cx="729412" cy="990771"/>
              </a:xfrm>
              <a:custGeom>
                <a:avLst/>
                <a:gdLst/>
                <a:ahLst/>
                <a:cxnLst/>
                <a:rect l="l" t="t" r="r" b="b"/>
                <a:pathLst>
                  <a:path w="6952" h="9443" extrusionOk="0">
                    <a:moveTo>
                      <a:pt x="6952" y="0"/>
                    </a:moveTo>
                    <a:lnTo>
                      <a:pt x="1" y="9443"/>
                    </a:lnTo>
                    <a:lnTo>
                      <a:pt x="6952" y="4543"/>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4"/>
              <p:cNvSpPr/>
              <p:nvPr/>
            </p:nvSpPr>
            <p:spPr>
              <a:xfrm rot="724461">
                <a:off x="4602634" y="2756601"/>
                <a:ext cx="899384" cy="443397"/>
              </a:xfrm>
              <a:custGeom>
                <a:avLst/>
                <a:gdLst/>
                <a:ahLst/>
                <a:cxnLst/>
                <a:rect l="l" t="t" r="r" b="b"/>
                <a:pathLst>
                  <a:path w="8572" h="4226" extrusionOk="0">
                    <a:moveTo>
                      <a:pt x="8301" y="0"/>
                    </a:moveTo>
                    <a:lnTo>
                      <a:pt x="1" y="4226"/>
                    </a:lnTo>
                    <a:lnTo>
                      <a:pt x="8572" y="2971"/>
                    </a:lnTo>
                    <a:lnTo>
                      <a:pt x="8301"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4"/>
              <p:cNvSpPr/>
              <p:nvPr/>
            </p:nvSpPr>
            <p:spPr>
              <a:xfrm rot="724461">
                <a:off x="4607723" y="2708483"/>
                <a:ext cx="1107968" cy="514114"/>
              </a:xfrm>
              <a:custGeom>
                <a:avLst/>
                <a:gdLst/>
                <a:ahLst/>
                <a:cxnLst/>
                <a:rect l="l" t="t" r="r" b="b"/>
                <a:pathLst>
                  <a:path w="10560" h="4900" extrusionOk="0">
                    <a:moveTo>
                      <a:pt x="6952" y="0"/>
                    </a:moveTo>
                    <a:lnTo>
                      <a:pt x="1" y="4900"/>
                    </a:lnTo>
                    <a:lnTo>
                      <a:pt x="10559" y="1046"/>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4"/>
              <p:cNvSpPr/>
              <p:nvPr/>
            </p:nvSpPr>
            <p:spPr>
              <a:xfrm rot="724461">
                <a:off x="4617060" y="2620208"/>
                <a:ext cx="791735" cy="569932"/>
              </a:xfrm>
              <a:custGeom>
                <a:avLst/>
                <a:gdLst/>
                <a:ahLst/>
                <a:cxnLst/>
                <a:rect l="l" t="t" r="r" b="b"/>
                <a:pathLst>
                  <a:path w="7546" h="5432" extrusionOk="0">
                    <a:moveTo>
                      <a:pt x="6952" y="1"/>
                    </a:moveTo>
                    <a:lnTo>
                      <a:pt x="1" y="5432"/>
                    </a:lnTo>
                    <a:lnTo>
                      <a:pt x="7546" y="709"/>
                    </a:lnTo>
                    <a:lnTo>
                      <a:pt x="6952" y="1"/>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 name="Google Shape;424;p24"/>
            <p:cNvGrpSpPr/>
            <p:nvPr/>
          </p:nvGrpSpPr>
          <p:grpSpPr>
            <a:xfrm>
              <a:off x="224320" y="616971"/>
              <a:ext cx="9065204" cy="2520953"/>
              <a:chOff x="224320" y="616971"/>
              <a:chExt cx="9065204" cy="2520953"/>
            </a:xfrm>
          </p:grpSpPr>
          <p:sp>
            <p:nvSpPr>
              <p:cNvPr id="425" name="Google Shape;425;p24"/>
              <p:cNvSpPr/>
              <p:nvPr/>
            </p:nvSpPr>
            <p:spPr>
              <a:xfrm>
                <a:off x="8888281" y="2721332"/>
                <a:ext cx="401242" cy="416592"/>
              </a:xfrm>
              <a:custGeom>
                <a:avLst/>
                <a:gdLst/>
                <a:ahLst/>
                <a:cxnLst/>
                <a:rect l="l" t="t" r="r" b="b"/>
                <a:pathLst>
                  <a:path w="5960" h="6188" extrusionOk="0">
                    <a:moveTo>
                      <a:pt x="2372" y="1"/>
                    </a:moveTo>
                    <a:lnTo>
                      <a:pt x="1974" y="2125"/>
                    </a:lnTo>
                    <a:lnTo>
                      <a:pt x="0" y="3004"/>
                    </a:lnTo>
                    <a:lnTo>
                      <a:pt x="1898" y="4036"/>
                    </a:lnTo>
                    <a:lnTo>
                      <a:pt x="2121" y="6187"/>
                    </a:lnTo>
                    <a:lnTo>
                      <a:pt x="3692" y="4701"/>
                    </a:lnTo>
                    <a:lnTo>
                      <a:pt x="5802" y="5155"/>
                    </a:lnTo>
                    <a:lnTo>
                      <a:pt x="4877" y="3201"/>
                    </a:lnTo>
                    <a:lnTo>
                      <a:pt x="5959" y="1331"/>
                    </a:lnTo>
                    <a:lnTo>
                      <a:pt x="3815" y="1611"/>
                    </a:lnTo>
                    <a:lnTo>
                      <a:pt x="2372" y="1"/>
                    </a:ln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4"/>
              <p:cNvSpPr/>
              <p:nvPr/>
            </p:nvSpPr>
            <p:spPr>
              <a:xfrm>
                <a:off x="8659387" y="1871658"/>
                <a:ext cx="173221" cy="177529"/>
              </a:xfrm>
              <a:custGeom>
                <a:avLst/>
                <a:gdLst/>
                <a:ahLst/>
                <a:cxnLst/>
                <a:rect l="l" t="t" r="r" b="b"/>
                <a:pathLst>
                  <a:path w="2573" h="2637" extrusionOk="0">
                    <a:moveTo>
                      <a:pt x="849" y="1"/>
                    </a:moveTo>
                    <a:lnTo>
                      <a:pt x="792" y="922"/>
                    </a:lnTo>
                    <a:lnTo>
                      <a:pt x="0" y="1397"/>
                    </a:lnTo>
                    <a:lnTo>
                      <a:pt x="859" y="1738"/>
                    </a:lnTo>
                    <a:lnTo>
                      <a:pt x="1065" y="2636"/>
                    </a:lnTo>
                    <a:lnTo>
                      <a:pt x="1654" y="1924"/>
                    </a:lnTo>
                    <a:lnTo>
                      <a:pt x="2573" y="2005"/>
                    </a:lnTo>
                    <a:lnTo>
                      <a:pt x="2573" y="2005"/>
                    </a:lnTo>
                    <a:lnTo>
                      <a:pt x="2078" y="1227"/>
                    </a:lnTo>
                    <a:lnTo>
                      <a:pt x="2439" y="378"/>
                    </a:lnTo>
                    <a:lnTo>
                      <a:pt x="1546" y="609"/>
                    </a:lnTo>
                    <a:lnTo>
                      <a:pt x="849" y="1"/>
                    </a:ln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7" name="Google Shape;427;p24"/>
              <p:cNvGrpSpPr/>
              <p:nvPr/>
            </p:nvGrpSpPr>
            <p:grpSpPr>
              <a:xfrm>
                <a:off x="224320" y="616971"/>
                <a:ext cx="897921" cy="713486"/>
                <a:chOff x="5185525" y="3461850"/>
                <a:chExt cx="508018" cy="403669"/>
              </a:xfrm>
            </p:grpSpPr>
            <p:sp>
              <p:nvSpPr>
                <p:cNvPr id="428" name="Google Shape;428;p24"/>
                <p:cNvSpPr/>
                <p:nvPr/>
              </p:nvSpPr>
              <p:spPr>
                <a:xfrm>
                  <a:off x="5228748" y="3461850"/>
                  <a:ext cx="403985" cy="403669"/>
                </a:xfrm>
                <a:custGeom>
                  <a:avLst/>
                  <a:gdLst/>
                  <a:ahLst/>
                  <a:cxnLst/>
                  <a:rect l="l" t="t" r="r" b="b"/>
                  <a:pathLst>
                    <a:path w="5122" h="5118" extrusionOk="0">
                      <a:moveTo>
                        <a:pt x="2559" y="1"/>
                      </a:moveTo>
                      <a:cubicBezTo>
                        <a:pt x="1146" y="1"/>
                        <a:pt x="0" y="1146"/>
                        <a:pt x="0" y="2559"/>
                      </a:cubicBezTo>
                      <a:cubicBezTo>
                        <a:pt x="0" y="2716"/>
                        <a:pt x="17" y="2873"/>
                        <a:pt x="44" y="3023"/>
                      </a:cubicBezTo>
                      <a:cubicBezTo>
                        <a:pt x="64" y="3137"/>
                        <a:pt x="94" y="3251"/>
                        <a:pt x="131" y="3357"/>
                      </a:cubicBezTo>
                      <a:cubicBezTo>
                        <a:pt x="191" y="3541"/>
                        <a:pt x="271" y="3715"/>
                        <a:pt x="368" y="3879"/>
                      </a:cubicBezTo>
                      <a:cubicBezTo>
                        <a:pt x="428" y="3976"/>
                        <a:pt x="492" y="4073"/>
                        <a:pt x="565" y="4159"/>
                      </a:cubicBezTo>
                      <a:cubicBezTo>
                        <a:pt x="1033" y="4743"/>
                        <a:pt x="1754" y="5118"/>
                        <a:pt x="2559" y="5118"/>
                      </a:cubicBezTo>
                      <a:cubicBezTo>
                        <a:pt x="3975" y="5118"/>
                        <a:pt x="5121" y="3972"/>
                        <a:pt x="5121" y="2559"/>
                      </a:cubicBezTo>
                      <a:cubicBezTo>
                        <a:pt x="5121" y="2399"/>
                        <a:pt x="5104" y="2242"/>
                        <a:pt x="5077" y="2092"/>
                      </a:cubicBezTo>
                      <a:cubicBezTo>
                        <a:pt x="5054" y="1975"/>
                        <a:pt x="5027" y="1861"/>
                        <a:pt x="4987" y="1748"/>
                      </a:cubicBezTo>
                      <a:cubicBezTo>
                        <a:pt x="4910" y="1517"/>
                        <a:pt x="4801" y="1300"/>
                        <a:pt x="4664" y="1099"/>
                      </a:cubicBezTo>
                      <a:cubicBezTo>
                        <a:pt x="4600" y="1009"/>
                        <a:pt x="4533" y="923"/>
                        <a:pt x="4460" y="843"/>
                      </a:cubicBezTo>
                      <a:cubicBezTo>
                        <a:pt x="3992" y="325"/>
                        <a:pt x="3314" y="1"/>
                        <a:pt x="2559"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4"/>
                <p:cNvSpPr/>
                <p:nvPr/>
              </p:nvSpPr>
              <p:spPr>
                <a:xfrm>
                  <a:off x="5185525" y="3515878"/>
                  <a:ext cx="508018" cy="281180"/>
                </a:xfrm>
                <a:custGeom>
                  <a:avLst/>
                  <a:gdLst/>
                  <a:ahLst/>
                  <a:cxnLst/>
                  <a:rect l="l" t="t" r="r" b="b"/>
                  <a:pathLst>
                    <a:path w="6441" h="3565" extrusionOk="0">
                      <a:moveTo>
                        <a:pt x="5870" y="1"/>
                      </a:moveTo>
                      <a:cubicBezTo>
                        <a:pt x="5602" y="7"/>
                        <a:pt x="5281" y="50"/>
                        <a:pt x="5008" y="158"/>
                      </a:cubicBezTo>
                      <a:cubicBezTo>
                        <a:pt x="5081" y="238"/>
                        <a:pt x="5148" y="324"/>
                        <a:pt x="5212" y="414"/>
                      </a:cubicBezTo>
                      <a:cubicBezTo>
                        <a:pt x="5425" y="354"/>
                        <a:pt x="5642" y="324"/>
                        <a:pt x="5862" y="324"/>
                      </a:cubicBezTo>
                      <a:cubicBezTo>
                        <a:pt x="5933" y="324"/>
                        <a:pt x="6023" y="324"/>
                        <a:pt x="6060" y="364"/>
                      </a:cubicBezTo>
                      <a:cubicBezTo>
                        <a:pt x="6086" y="394"/>
                        <a:pt x="6093" y="454"/>
                        <a:pt x="6070" y="511"/>
                      </a:cubicBezTo>
                      <a:cubicBezTo>
                        <a:pt x="6040" y="588"/>
                        <a:pt x="5973" y="659"/>
                        <a:pt x="5903" y="728"/>
                      </a:cubicBezTo>
                      <a:cubicBezTo>
                        <a:pt x="5786" y="842"/>
                        <a:pt x="5662" y="955"/>
                        <a:pt x="5535" y="1063"/>
                      </a:cubicBezTo>
                      <a:cubicBezTo>
                        <a:pt x="4447" y="1988"/>
                        <a:pt x="2977" y="2666"/>
                        <a:pt x="966" y="3180"/>
                      </a:cubicBezTo>
                      <a:cubicBezTo>
                        <a:pt x="949" y="3184"/>
                        <a:pt x="932" y="3187"/>
                        <a:pt x="916" y="3194"/>
                      </a:cubicBezTo>
                      <a:cubicBezTo>
                        <a:pt x="801" y="3222"/>
                        <a:pt x="690" y="3245"/>
                        <a:pt x="588" y="3245"/>
                      </a:cubicBezTo>
                      <a:cubicBezTo>
                        <a:pt x="523" y="3245"/>
                        <a:pt x="462" y="3236"/>
                        <a:pt x="405" y="3214"/>
                      </a:cubicBezTo>
                      <a:cubicBezTo>
                        <a:pt x="351" y="3190"/>
                        <a:pt x="328" y="3133"/>
                        <a:pt x="351" y="3090"/>
                      </a:cubicBezTo>
                      <a:cubicBezTo>
                        <a:pt x="428" y="2930"/>
                        <a:pt x="542" y="2786"/>
                        <a:pt x="679" y="2672"/>
                      </a:cubicBezTo>
                      <a:cubicBezTo>
                        <a:pt x="642" y="2566"/>
                        <a:pt x="612" y="2452"/>
                        <a:pt x="592" y="2338"/>
                      </a:cubicBezTo>
                      <a:cubicBezTo>
                        <a:pt x="365" y="2489"/>
                        <a:pt x="181" y="2703"/>
                        <a:pt x="61" y="2950"/>
                      </a:cubicBezTo>
                      <a:cubicBezTo>
                        <a:pt x="30" y="3010"/>
                        <a:pt x="1" y="3087"/>
                        <a:pt x="7" y="3173"/>
                      </a:cubicBezTo>
                      <a:cubicBezTo>
                        <a:pt x="18" y="3317"/>
                        <a:pt x="121" y="3444"/>
                        <a:pt x="285" y="3511"/>
                      </a:cubicBezTo>
                      <a:cubicBezTo>
                        <a:pt x="385" y="3551"/>
                        <a:pt x="485" y="3565"/>
                        <a:pt x="588" y="3565"/>
                      </a:cubicBezTo>
                      <a:cubicBezTo>
                        <a:pt x="742" y="3565"/>
                        <a:pt x="895" y="3531"/>
                        <a:pt x="1046" y="3491"/>
                      </a:cubicBezTo>
                      <a:cubicBezTo>
                        <a:pt x="1066" y="3485"/>
                        <a:pt x="1089" y="3480"/>
                        <a:pt x="1113" y="3474"/>
                      </a:cubicBezTo>
                      <a:cubicBezTo>
                        <a:pt x="3070" y="2967"/>
                        <a:pt x="4523" y="2302"/>
                        <a:pt x="5625" y="1407"/>
                      </a:cubicBezTo>
                      <a:cubicBezTo>
                        <a:pt x="5802" y="1263"/>
                        <a:pt x="5970" y="1112"/>
                        <a:pt x="6126" y="959"/>
                      </a:cubicBezTo>
                      <a:cubicBezTo>
                        <a:pt x="6220" y="866"/>
                        <a:pt x="6317" y="765"/>
                        <a:pt x="6371" y="631"/>
                      </a:cubicBezTo>
                      <a:cubicBezTo>
                        <a:pt x="6440" y="451"/>
                        <a:pt x="6411" y="261"/>
                        <a:pt x="6291" y="141"/>
                      </a:cubicBezTo>
                      <a:cubicBezTo>
                        <a:pt x="6170" y="17"/>
                        <a:pt x="6003" y="1"/>
                        <a:pt x="5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922"/>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214062275"/>
              </p:ext>
            </p:extLst>
          </p:nvPr>
        </p:nvGraphicFramePr>
        <p:xfrm>
          <a:off x="304800" y="590550"/>
          <a:ext cx="8686800" cy="3672840"/>
        </p:xfrm>
        <a:graphic>
          <a:graphicData uri="http://schemas.openxmlformats.org/drawingml/2006/table">
            <a:tbl>
              <a:tblPr firstRow="1" firstCol="1" bandRow="1">
                <a:tableStyleId>{66419390-9F85-4C64-B812-83B8214D27CA}</a:tableStyleId>
              </a:tblPr>
              <a:tblGrid>
                <a:gridCol w="965200"/>
                <a:gridCol w="863600"/>
                <a:gridCol w="2971800"/>
                <a:gridCol w="1447800"/>
                <a:gridCol w="2438400"/>
              </a:tblGrid>
              <a:tr h="1219200">
                <a:tc>
                  <a:txBody>
                    <a:bodyPr/>
                    <a:lstStyle/>
                    <a:p>
                      <a:pPr algn="ctr">
                        <a:lnSpc>
                          <a:spcPct val="115000"/>
                        </a:lnSpc>
                        <a:spcAft>
                          <a:spcPts val="0"/>
                        </a:spcAft>
                      </a:pPr>
                      <a:r>
                        <a:rPr lang="en-US" sz="2000" b="1" dirty="0">
                          <a:solidFill>
                            <a:schemeClr val="tx1"/>
                          </a:solidFill>
                          <a:effectLst/>
                          <a:latin typeface="Times New Roman" pitchFamily="18" charset="0"/>
                          <a:cs typeface="Times New Roman" pitchFamily="18" charset="0"/>
                        </a:rPr>
                        <a:t> </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US" sz="2000" b="1" dirty="0" err="1">
                          <a:solidFill>
                            <a:schemeClr val="tx1"/>
                          </a:solidFill>
                          <a:effectLst/>
                          <a:latin typeface="Times New Roman" pitchFamily="18" charset="0"/>
                          <a:cs typeface="Times New Roman" pitchFamily="18" charset="0"/>
                        </a:rPr>
                        <a:t>Hành</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động</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US" sz="2000" b="1" dirty="0" err="1">
                          <a:solidFill>
                            <a:schemeClr val="tx1"/>
                          </a:solidFill>
                          <a:effectLst/>
                          <a:latin typeface="Times New Roman" pitchFamily="18" charset="0"/>
                          <a:cs typeface="Times New Roman" pitchFamily="18" charset="0"/>
                        </a:rPr>
                        <a:t>Suy</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nghĩ</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về</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thầy</a:t>
                      </a:r>
                      <a:r>
                        <a:rPr lang="en-US" sz="2000" b="1" dirty="0">
                          <a:solidFill>
                            <a:schemeClr val="tx1"/>
                          </a:solidFill>
                          <a:effectLst/>
                          <a:latin typeface="Times New Roman" pitchFamily="18" charset="0"/>
                          <a:cs typeface="Times New Roman" pitchFamily="18" charset="0"/>
                        </a:rPr>
                        <a:t> Ha-men</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US" sz="2000" b="1" dirty="0" err="1">
                          <a:solidFill>
                            <a:schemeClr val="tx1"/>
                          </a:solidFill>
                          <a:effectLst/>
                          <a:latin typeface="Times New Roman" pitchFamily="18" charset="0"/>
                          <a:cs typeface="Times New Roman" pitchFamily="18" charset="0"/>
                        </a:rPr>
                        <a:t>Thái</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độ</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với</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việc</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học</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tiếng</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Pháp</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US" sz="2000" b="1" dirty="0" err="1">
                          <a:solidFill>
                            <a:schemeClr val="tx1"/>
                          </a:solidFill>
                          <a:effectLst/>
                          <a:latin typeface="Times New Roman" pitchFamily="18" charset="0"/>
                          <a:cs typeface="Times New Roman" pitchFamily="18" charset="0"/>
                        </a:rPr>
                        <a:t>Nhận</a:t>
                      </a:r>
                      <a:r>
                        <a:rPr lang="en-US" sz="2000" b="1" dirty="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xét</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548640">
                <a:tc>
                  <a:txBody>
                    <a:bodyPr/>
                    <a:lstStyle/>
                    <a:p>
                      <a:pPr algn="ctr">
                        <a:lnSpc>
                          <a:spcPct val="115000"/>
                        </a:lnSpc>
                        <a:spcAft>
                          <a:spcPts val="0"/>
                        </a:spcAft>
                      </a:pPr>
                      <a:r>
                        <a:rPr lang="en-US" sz="2000" b="1" dirty="0" err="1" smtClean="0">
                          <a:solidFill>
                            <a:schemeClr val="tx1"/>
                          </a:solidFill>
                          <a:effectLst/>
                          <a:latin typeface="Times New Roman" pitchFamily="18" charset="0"/>
                          <a:cs typeface="Times New Roman" pitchFamily="18" charset="0"/>
                        </a:rPr>
                        <a:t>Sau</a:t>
                      </a:r>
                      <a:r>
                        <a:rPr lang="en-US" sz="2000" b="1" dirty="0" smtClean="0">
                          <a:solidFill>
                            <a:schemeClr val="tx1"/>
                          </a:solidFill>
                          <a:effectLst/>
                          <a:latin typeface="Times New Roman" pitchFamily="18" charset="0"/>
                          <a:cs typeface="Times New Roman" pitchFamily="18" charset="0"/>
                        </a:rPr>
                        <a:t> </a:t>
                      </a:r>
                      <a:r>
                        <a:rPr lang="en-US" sz="2000" b="1" dirty="0" err="1" smtClean="0">
                          <a:solidFill>
                            <a:schemeClr val="tx1"/>
                          </a:solidFill>
                          <a:effectLst/>
                          <a:latin typeface="Times New Roman" pitchFamily="18" charset="0"/>
                          <a:cs typeface="Times New Roman" pitchFamily="18" charset="0"/>
                        </a:rPr>
                        <a:t>buổi</a:t>
                      </a:r>
                      <a:r>
                        <a:rPr lang="en-US" sz="2000" b="1" dirty="0" smtClean="0">
                          <a:solidFill>
                            <a:schemeClr val="tx1"/>
                          </a:solidFill>
                          <a:effectLst/>
                          <a:latin typeface="Times New Roman" pitchFamily="18" charset="0"/>
                          <a:cs typeface="Times New Roman" pitchFamily="18" charset="0"/>
                        </a:rPr>
                        <a:t> </a:t>
                      </a:r>
                      <a:r>
                        <a:rPr lang="en-US" sz="2000" b="1" dirty="0" err="1">
                          <a:solidFill>
                            <a:schemeClr val="tx1"/>
                          </a:solidFill>
                          <a:effectLst/>
                          <a:latin typeface="Times New Roman" pitchFamily="18" charset="0"/>
                          <a:cs typeface="Times New Roman" pitchFamily="18" charset="0"/>
                        </a:rPr>
                        <a:t>học</a:t>
                      </a:r>
                      <a:endParaRPr lang="en-US" sz="2000" b="1" dirty="0">
                        <a:solidFill>
                          <a:schemeClr val="tx1"/>
                        </a:solidFill>
                        <a:effectLst/>
                        <a:latin typeface="Times New Roman" pitchFamily="18" charset="0"/>
                        <a:ea typeface="Calibri"/>
                        <a:cs typeface="Times New Roman"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endParaRPr lang="en-US" sz="2000" b="0" dirty="0" smtClean="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000" b="0" dirty="0" smtClean="0">
                          <a:solidFill>
                            <a:schemeClr val="tx1"/>
                          </a:solidFill>
                          <a:effectLst/>
                          <a:latin typeface="Times New Roman" pitchFamily="18" charset="0"/>
                          <a:ea typeface="Calibri"/>
                          <a:cs typeface="Times New Roman" pitchFamily="18" charset="0"/>
                        </a:rPr>
                        <a:t>-</a:t>
                      </a:r>
                      <a:r>
                        <a:rPr lang="en-US" sz="2000" b="0" dirty="0" err="1" smtClean="0">
                          <a:solidFill>
                            <a:schemeClr val="tx1"/>
                          </a:solidFill>
                          <a:effectLst/>
                          <a:latin typeface="Times New Roman" pitchFamily="18" charset="0"/>
                          <a:ea typeface="Calibri"/>
                          <a:cs typeface="Times New Roman" pitchFamily="18" charset="0"/>
                        </a:rPr>
                        <a:t>Thấy</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thầy</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thật</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lớn</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err="1" smtClean="0">
                          <a:solidFill>
                            <a:schemeClr val="tx1"/>
                          </a:solidFill>
                          <a:effectLst/>
                          <a:latin typeface="Times New Roman" pitchFamily="18" charset="0"/>
                          <a:ea typeface="Calibri"/>
                          <a:cs typeface="Times New Roman" pitchFamily="18" charset="0"/>
                        </a:rPr>
                        <a:t>lao</a:t>
                      </a:r>
                      <a:r>
                        <a:rPr lang="en-US" sz="2000" b="0" baseline="0" dirty="0" smtClean="0">
                          <a:solidFill>
                            <a:schemeClr val="tx1"/>
                          </a:solidFill>
                          <a:effectLst/>
                          <a:latin typeface="Times New Roman" pitchFamily="18" charset="0"/>
                          <a:ea typeface="Calibri"/>
                          <a:cs typeface="Times New Roman" pitchFamily="18" charset="0"/>
                        </a:rPr>
                        <a:t> </a:t>
                      </a:r>
                      <a:r>
                        <a:rPr lang="en-US" sz="2000" b="0" baseline="0" dirty="0" smtClean="0">
                          <a:solidFill>
                            <a:schemeClr val="tx1"/>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xúc</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động</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ngưỡng</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mộ</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kính</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trọng</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thầy</a:t>
                      </a:r>
                      <a:endPar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endParaRPr>
                    </a:p>
                    <a:p>
                      <a:pPr algn="just">
                        <a:lnSpc>
                          <a:spcPct val="115000"/>
                        </a:lnSpc>
                        <a:spcAft>
                          <a:spcPts val="0"/>
                        </a:spcAft>
                      </a:pPr>
                      <a:r>
                        <a:rPr lang="en-US" sz="2000" b="0" baseline="0" dirty="0" smtClean="0">
                          <a:solidFill>
                            <a:schemeClr val="tx1"/>
                          </a:solidFill>
                          <a:effectLst/>
                          <a:latin typeface="Times New Roman" pitchFamily="18" charset="0"/>
                          <a:ea typeface="Calibri"/>
                          <a:cs typeface="Times New Roman" pitchFamily="18" charset="0"/>
                          <a:sym typeface="Wingdings" pitchFamily="2" charset="2"/>
                        </a:rPr>
                        <a:t>-</a:t>
                      </a:r>
                      <a:r>
                        <a:rPr lang="en-US" sz="2000" b="0" baseline="0" dirty="0" err="1" smtClean="0">
                          <a:solidFill>
                            <a:schemeClr val="tx1"/>
                          </a:solidFill>
                          <a:effectLst/>
                          <a:latin typeface="Times New Roman" pitchFamily="18" charset="0"/>
                          <a:ea typeface="Calibri"/>
                          <a:cs typeface="Times New Roman" pitchFamily="18" charset="0"/>
                          <a:sym typeface="Wingdings" pitchFamily="2" charset="2"/>
                        </a:rPr>
                        <a:t>Cảm</a:t>
                      </a:r>
                      <a:r>
                        <a:rPr lang="en-US" sz="2000" b="0" baseline="0" dirty="0" smtClean="0">
                          <a:solidFill>
                            <a:schemeClr val="tx1"/>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tx1"/>
                          </a:solidFill>
                          <a:effectLst/>
                          <a:latin typeface="Times New Roman" pitchFamily="18" charset="0"/>
                          <a:ea typeface="Calibri"/>
                          <a:cs typeface="Times New Roman" pitchFamily="18" charset="0"/>
                          <a:sym typeface="Wingdings" pitchFamily="2" charset="2"/>
                        </a:rPr>
                        <a:t>nhận</a:t>
                      </a:r>
                      <a:r>
                        <a:rPr lang="en-US" sz="2000" b="0" baseline="0" dirty="0" smtClean="0">
                          <a:solidFill>
                            <a:schemeClr val="tx1"/>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tx1"/>
                          </a:solidFill>
                          <a:effectLst/>
                          <a:latin typeface="Times New Roman" pitchFamily="18" charset="0"/>
                          <a:ea typeface="Calibri"/>
                          <a:cs typeface="Times New Roman" pitchFamily="18" charset="0"/>
                          <a:sym typeface="Wingdings" pitchFamily="2" charset="2"/>
                        </a:rPr>
                        <a:t>được</a:t>
                      </a:r>
                      <a:r>
                        <a:rPr lang="en-US" sz="2000" b="0" baseline="0" dirty="0" smtClean="0">
                          <a:solidFill>
                            <a:schemeClr val="tx1"/>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tx1"/>
                          </a:solidFill>
                          <a:effectLst/>
                          <a:latin typeface="Times New Roman" pitchFamily="18" charset="0"/>
                          <a:ea typeface="Calibri"/>
                          <a:cs typeface="Times New Roman" pitchFamily="18" charset="0"/>
                          <a:sym typeface="Wingdings" pitchFamily="2" charset="2"/>
                        </a:rPr>
                        <a:t>sự</a:t>
                      </a:r>
                      <a:r>
                        <a:rPr lang="en-US" sz="2000" b="0" baseline="0" dirty="0" smtClean="0">
                          <a:solidFill>
                            <a:schemeClr val="tx1"/>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tx1"/>
                          </a:solidFill>
                          <a:effectLst/>
                          <a:latin typeface="Times New Roman" pitchFamily="18" charset="0"/>
                          <a:ea typeface="Calibri"/>
                          <a:cs typeface="Times New Roman" pitchFamily="18" charset="0"/>
                          <a:sym typeface="Wingdings" pitchFamily="2" charset="2"/>
                        </a:rPr>
                        <a:t>nghẹn</a:t>
                      </a:r>
                      <a:r>
                        <a:rPr lang="en-US" sz="2000" b="0" baseline="0" dirty="0" smtClean="0">
                          <a:solidFill>
                            <a:schemeClr val="tx1"/>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tx1"/>
                          </a:solidFill>
                          <a:effectLst/>
                          <a:latin typeface="Times New Roman" pitchFamily="18" charset="0"/>
                          <a:ea typeface="Calibri"/>
                          <a:cs typeface="Times New Roman" pitchFamily="18" charset="0"/>
                          <a:sym typeface="Wingdings" pitchFamily="2" charset="2"/>
                        </a:rPr>
                        <a:t>ngào</a:t>
                      </a:r>
                      <a:r>
                        <a:rPr lang="en-US" sz="2000" b="0" baseline="0" dirty="0" smtClean="0">
                          <a:solidFill>
                            <a:schemeClr val="tx1"/>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tx1"/>
                          </a:solidFill>
                          <a:effectLst/>
                          <a:latin typeface="Times New Roman" pitchFamily="18" charset="0"/>
                          <a:ea typeface="Calibri"/>
                          <a:cs typeface="Times New Roman" pitchFamily="18" charset="0"/>
                          <a:sym typeface="Wingdings" pitchFamily="2" charset="2"/>
                        </a:rPr>
                        <a:t>nói</a:t>
                      </a:r>
                      <a:r>
                        <a:rPr lang="en-US" sz="2000" b="0" baseline="0" dirty="0" smtClean="0">
                          <a:solidFill>
                            <a:schemeClr val="tx1"/>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tx1"/>
                          </a:solidFill>
                          <a:effectLst/>
                          <a:latin typeface="Times New Roman" pitchFamily="18" charset="0"/>
                          <a:ea typeface="Calibri"/>
                          <a:cs typeface="Times New Roman" pitchFamily="18" charset="0"/>
                          <a:sym typeface="Wingdings" pitchFamily="2" charset="2"/>
                        </a:rPr>
                        <a:t>không</a:t>
                      </a:r>
                      <a:r>
                        <a:rPr lang="en-US" sz="2000" b="0" baseline="0" dirty="0" smtClean="0">
                          <a:solidFill>
                            <a:schemeClr val="tx1"/>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tx1"/>
                          </a:solidFill>
                          <a:effectLst/>
                          <a:latin typeface="Times New Roman" pitchFamily="18" charset="0"/>
                          <a:ea typeface="Calibri"/>
                          <a:cs typeface="Times New Roman" pitchFamily="18" charset="0"/>
                          <a:sym typeface="Wingdings" pitchFamily="2" charset="2"/>
                        </a:rPr>
                        <a:t>thành</a:t>
                      </a:r>
                      <a:r>
                        <a:rPr lang="en-US" sz="2000" b="0" baseline="0" dirty="0" smtClean="0">
                          <a:solidFill>
                            <a:schemeClr val="tx1"/>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tx1"/>
                          </a:solidFill>
                          <a:effectLst/>
                          <a:latin typeface="Times New Roman" pitchFamily="18" charset="0"/>
                          <a:ea typeface="Calibri"/>
                          <a:cs typeface="Times New Roman" pitchFamily="18" charset="0"/>
                          <a:sym typeface="Wingdings" pitchFamily="2" charset="2"/>
                        </a:rPr>
                        <a:t>lời</a:t>
                      </a:r>
                      <a:r>
                        <a:rPr lang="en-US" sz="2000" b="0" baseline="0" dirty="0" smtClean="0">
                          <a:solidFill>
                            <a:schemeClr val="tx1"/>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tx1"/>
                          </a:solidFill>
                          <a:effectLst/>
                          <a:latin typeface="Times New Roman" pitchFamily="18" charset="0"/>
                          <a:ea typeface="Calibri"/>
                          <a:cs typeface="Times New Roman" pitchFamily="18" charset="0"/>
                          <a:sym typeface="Wingdings" pitchFamily="2" charset="2"/>
                        </a:rPr>
                        <a:t>của</a:t>
                      </a:r>
                      <a:r>
                        <a:rPr lang="en-US" sz="2000" b="0" baseline="0" dirty="0" smtClean="0">
                          <a:solidFill>
                            <a:schemeClr val="tx1"/>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tx1"/>
                          </a:solidFill>
                          <a:effectLst/>
                          <a:latin typeface="Times New Roman" pitchFamily="18" charset="0"/>
                          <a:ea typeface="Calibri"/>
                          <a:cs typeface="Times New Roman" pitchFamily="18" charset="0"/>
                          <a:sym typeface="Wingdings" pitchFamily="2" charset="2"/>
                        </a:rPr>
                        <a:t>thầy</a:t>
                      </a:r>
                      <a:r>
                        <a:rPr lang="en-US" sz="2000" b="0" baseline="0" dirty="0" smtClean="0">
                          <a:solidFill>
                            <a:schemeClr val="tx1"/>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nhạy</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cảm</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tinh</a:t>
                      </a:r>
                      <a:r>
                        <a:rPr lang="en-US" sz="2000" b="0"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tế</a:t>
                      </a:r>
                      <a:endParaRPr lang="en-US" sz="2000" b="0" dirty="0">
                        <a:solidFill>
                          <a:schemeClr val="bg1">
                            <a:lumMod val="75000"/>
                          </a:schemeClr>
                        </a:solidFill>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endParaRPr lang="en-US" sz="2000" b="0" dirty="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just" defTabSz="914400" rtl="0" eaLnBrk="1" fontAlgn="auto" latinLnBrk="0" hangingPunct="1">
                        <a:lnSpc>
                          <a:spcPct val="115000"/>
                        </a:lnSpc>
                        <a:spcBef>
                          <a:spcPts val="0"/>
                        </a:spcBef>
                        <a:spcAft>
                          <a:spcPts val="0"/>
                        </a:spcAft>
                        <a:buClr>
                          <a:srgbClr val="000000"/>
                        </a:buClr>
                        <a:buSzTx/>
                        <a:buFont typeface="Arial"/>
                        <a:buNone/>
                        <a:tabLst/>
                        <a:defRPr/>
                      </a:pPr>
                      <a:r>
                        <a:rPr lang="en-US" sz="2000" b="0" dirty="0">
                          <a:solidFill>
                            <a:schemeClr val="tx1"/>
                          </a:solidFill>
                          <a:effectLst/>
                          <a:latin typeface="Times New Roman" pitchFamily="18" charset="0"/>
                          <a:cs typeface="Times New Roman" pitchFamily="18" charset="0"/>
                        </a:rPr>
                        <a:t> </a:t>
                      </a:r>
                      <a:r>
                        <a:rPr lang="en-US" sz="2000" b="0" dirty="0" smtClean="0">
                          <a:solidFill>
                            <a:schemeClr val="tx1"/>
                          </a:solidFill>
                          <a:effectLst/>
                          <a:latin typeface="Times New Roman" pitchFamily="18" charset="0"/>
                          <a:cs typeface="Times New Roman" pitchFamily="18" charset="0"/>
                          <a:sym typeface="Wingdings" pitchFamily="2" charset="2"/>
                        </a:rPr>
                        <a:t></a:t>
                      </a:r>
                      <a:r>
                        <a:rPr lang="en-US" sz="2000" b="0" i="1" dirty="0" err="1" smtClean="0">
                          <a:solidFill>
                            <a:schemeClr val="bg1">
                              <a:lumMod val="75000"/>
                            </a:schemeClr>
                          </a:solidFill>
                          <a:effectLst/>
                          <a:latin typeface="Times New Roman" pitchFamily="18" charset="0"/>
                          <a:cs typeface="Times New Roman" pitchFamily="18" charset="0"/>
                          <a:sym typeface="Wingdings" pitchFamily="2" charset="2"/>
                        </a:rPr>
                        <a:t>Ph</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răng</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yêu</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mến</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kính</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trọng</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biết</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ơn</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thầy</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tình</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yêu</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và</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ý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thức</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giữ</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gìn</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tiếng</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nói</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dân</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tộc</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a:t>
                      </a:r>
                      <a:endParaRPr lang="en-US" sz="2000" b="0" i="1" dirty="0" smtClean="0">
                        <a:solidFill>
                          <a:schemeClr val="bg1">
                            <a:lumMod val="75000"/>
                          </a:schemeClr>
                        </a:solidFill>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2658965580"/>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Oval 8"/>
          <p:cNvSpPr/>
          <p:nvPr/>
        </p:nvSpPr>
        <p:spPr>
          <a:xfrm>
            <a:off x="-152400" y="2031175"/>
            <a:ext cx="1371600" cy="13716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err="1" smtClean="0">
                <a:solidFill>
                  <a:schemeClr val="tx1"/>
                </a:solidFill>
                <a:latin typeface="Times New Roman" pitchFamily="18" charset="0"/>
                <a:cs typeface="Times New Roman" pitchFamily="18" charset="0"/>
              </a:rPr>
              <a:t>Trước</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buổi</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học</a:t>
            </a:r>
            <a:endParaRPr lang="en-US" sz="2000" dirty="0">
              <a:solidFill>
                <a:schemeClr val="tx1"/>
              </a:solidFill>
              <a:latin typeface="Times New Roman" pitchFamily="18" charset="0"/>
              <a:cs typeface="Times New Roman" pitchFamily="18" charset="0"/>
            </a:endParaRPr>
          </a:p>
        </p:txBody>
      </p:sp>
      <p:sp>
        <p:nvSpPr>
          <p:cNvPr id="12" name="Right Arrow 11"/>
          <p:cNvSpPr/>
          <p:nvPr/>
        </p:nvSpPr>
        <p:spPr>
          <a:xfrm>
            <a:off x="990600" y="1656311"/>
            <a:ext cx="1828800" cy="219456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dirty="0" smtClean="0">
                <a:latin typeface="Times New Roman" pitchFamily="18" charset="0"/>
                <a:cs typeface="Times New Roman" pitchFamily="18" charset="0"/>
              </a:rPr>
              <a:t>- Ham </a:t>
            </a:r>
            <a:r>
              <a:rPr lang="en-US" sz="2000" dirty="0" err="1" smtClean="0">
                <a:latin typeface="Times New Roman" pitchFamily="18" charset="0"/>
                <a:cs typeface="Times New Roman" pitchFamily="18" charset="0"/>
              </a:rPr>
              <a:t>chơi</a:t>
            </a:r>
            <a:endParaRPr lang="en-US" sz="2000" dirty="0" smtClean="0">
              <a:latin typeface="Times New Roman" pitchFamily="18" charset="0"/>
              <a:cs typeface="Times New Roman" pitchFamily="18" charset="0"/>
            </a:endParaRPr>
          </a:p>
          <a:p>
            <a:r>
              <a:rPr lang="en-US" sz="2000" dirty="0" smtClean="0">
                <a:latin typeface="Times New Roman" pitchFamily="18" charset="0"/>
                <a:cs typeface="Times New Roman" pitchFamily="18" charset="0"/>
              </a:rPr>
              <a:t>- </a:t>
            </a:r>
            <a:r>
              <a:rPr lang="en-US" sz="2000" dirty="0" err="1" smtClean="0">
                <a:latin typeface="Times New Roman" pitchFamily="18" charset="0"/>
                <a:cs typeface="Times New Roman" pitchFamily="18" charset="0"/>
              </a:rPr>
              <a:t>Không</a:t>
            </a:r>
            <a:r>
              <a:rPr lang="en-US" sz="2000" dirty="0" smtClean="0">
                <a:latin typeface="Times New Roman" pitchFamily="18" charset="0"/>
                <a:cs typeface="Times New Roman" pitchFamily="18" charset="0"/>
              </a:rPr>
              <a:t> </a:t>
            </a:r>
            <a:r>
              <a:rPr lang="en-US" sz="2000" dirty="0" err="1" smtClean="0">
                <a:latin typeface="Times New Roman" pitchFamily="18" charset="0"/>
                <a:cs typeface="Times New Roman" pitchFamily="18" charset="0"/>
              </a:rPr>
              <a:t>thích</a:t>
            </a:r>
            <a:r>
              <a:rPr lang="en-US" sz="2000" dirty="0" smtClean="0">
                <a:latin typeface="Times New Roman" pitchFamily="18" charset="0"/>
                <a:cs typeface="Times New Roman" pitchFamily="18" charset="0"/>
              </a:rPr>
              <a:t> </a:t>
            </a:r>
            <a:r>
              <a:rPr lang="en-US" sz="2000" dirty="0" err="1" smtClean="0">
                <a:latin typeface="Times New Roman" pitchFamily="18" charset="0"/>
                <a:cs typeface="Times New Roman" pitchFamily="18" charset="0"/>
              </a:rPr>
              <a:t>học</a:t>
            </a:r>
            <a:endParaRPr lang="en-US" sz="2000" dirty="0">
              <a:latin typeface="Times New Roman" pitchFamily="18" charset="0"/>
              <a:cs typeface="Times New Roman" pitchFamily="18" charset="0"/>
            </a:endParaRPr>
          </a:p>
        </p:txBody>
      </p:sp>
      <p:sp>
        <p:nvSpPr>
          <p:cNvPr id="10" name="Oval 9"/>
          <p:cNvSpPr/>
          <p:nvPr/>
        </p:nvSpPr>
        <p:spPr>
          <a:xfrm>
            <a:off x="3276600" y="2031175"/>
            <a:ext cx="1371600" cy="13716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err="1" smtClean="0">
                <a:solidFill>
                  <a:schemeClr val="tx1"/>
                </a:solidFill>
                <a:latin typeface="Times New Roman" pitchFamily="18" charset="0"/>
                <a:cs typeface="Times New Roman" pitchFamily="18" charset="0"/>
              </a:rPr>
              <a:t>Trong</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buổi</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học</a:t>
            </a:r>
            <a:endParaRPr lang="en-US" sz="2000" dirty="0">
              <a:solidFill>
                <a:schemeClr val="tx1"/>
              </a:solidFill>
              <a:latin typeface="Times New Roman" pitchFamily="18" charset="0"/>
              <a:cs typeface="Times New Roman" pitchFamily="18" charset="0"/>
            </a:endParaRPr>
          </a:p>
        </p:txBody>
      </p:sp>
      <p:sp>
        <p:nvSpPr>
          <p:cNvPr id="11" name="Oval 10"/>
          <p:cNvSpPr/>
          <p:nvPr/>
        </p:nvSpPr>
        <p:spPr>
          <a:xfrm>
            <a:off x="6400800" y="2114550"/>
            <a:ext cx="1371600" cy="13716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err="1" smtClean="0">
                <a:solidFill>
                  <a:schemeClr val="tx1"/>
                </a:solidFill>
                <a:latin typeface="Times New Roman" pitchFamily="18" charset="0"/>
                <a:cs typeface="Times New Roman" pitchFamily="18" charset="0"/>
              </a:rPr>
              <a:t>Kết</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thúc</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buổi</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học</a:t>
            </a:r>
            <a:endParaRPr lang="en-US" sz="2000" dirty="0">
              <a:solidFill>
                <a:schemeClr val="tx1"/>
              </a:solidFill>
              <a:latin typeface="Times New Roman" pitchFamily="18" charset="0"/>
              <a:cs typeface="Times New Roman" pitchFamily="18" charset="0"/>
            </a:endParaRPr>
          </a:p>
        </p:txBody>
      </p:sp>
      <p:sp>
        <p:nvSpPr>
          <p:cNvPr id="13" name="Right Arrow 12"/>
          <p:cNvSpPr/>
          <p:nvPr/>
        </p:nvSpPr>
        <p:spPr>
          <a:xfrm>
            <a:off x="4419600" y="1619695"/>
            <a:ext cx="1828800" cy="219456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dirty="0" smtClean="0">
                <a:latin typeface="Times New Roman" pitchFamily="18" charset="0"/>
                <a:cs typeface="Times New Roman" pitchFamily="18" charset="0"/>
              </a:rPr>
              <a:t>- Ham </a:t>
            </a:r>
            <a:r>
              <a:rPr lang="en-US" sz="2000" dirty="0" err="1" smtClean="0">
                <a:latin typeface="Times New Roman" pitchFamily="18" charset="0"/>
                <a:cs typeface="Times New Roman" pitchFamily="18" charset="0"/>
              </a:rPr>
              <a:t>học</a:t>
            </a:r>
            <a:endParaRPr lang="en-US" sz="2000" dirty="0" smtClean="0">
              <a:latin typeface="Times New Roman" pitchFamily="18" charset="0"/>
              <a:cs typeface="Times New Roman" pitchFamily="18" charset="0"/>
            </a:endParaRPr>
          </a:p>
          <a:p>
            <a:r>
              <a:rPr lang="en-US" sz="2000" dirty="0" smtClean="0">
                <a:latin typeface="Times New Roman" pitchFamily="18" charset="0"/>
                <a:cs typeface="Times New Roman" pitchFamily="18" charset="0"/>
              </a:rPr>
              <a:t>- </a:t>
            </a:r>
            <a:r>
              <a:rPr lang="en-US" sz="2000" dirty="0" err="1" smtClean="0">
                <a:latin typeface="Times New Roman" pitchFamily="18" charset="0"/>
                <a:cs typeface="Times New Roman" pitchFamily="18" charset="0"/>
              </a:rPr>
              <a:t>Yêu</a:t>
            </a:r>
            <a:r>
              <a:rPr lang="en-US" sz="2000" dirty="0" smtClean="0">
                <a:latin typeface="Times New Roman" pitchFamily="18" charset="0"/>
                <a:cs typeface="Times New Roman" pitchFamily="18" charset="0"/>
              </a:rPr>
              <a:t> </a:t>
            </a:r>
            <a:r>
              <a:rPr lang="en-US" sz="2000" dirty="0" err="1" smtClean="0">
                <a:latin typeface="Times New Roman" pitchFamily="18" charset="0"/>
                <a:cs typeface="Times New Roman" pitchFamily="18" charset="0"/>
              </a:rPr>
              <a:t>tiếng</a:t>
            </a:r>
            <a:r>
              <a:rPr lang="en-US" sz="2000" dirty="0" smtClean="0">
                <a:latin typeface="Times New Roman" pitchFamily="18" charset="0"/>
                <a:cs typeface="Times New Roman" pitchFamily="18" charset="0"/>
              </a:rPr>
              <a:t> </a:t>
            </a:r>
            <a:r>
              <a:rPr lang="en-US" sz="2000" dirty="0" err="1" smtClean="0">
                <a:latin typeface="Times New Roman" pitchFamily="18" charset="0"/>
                <a:cs typeface="Times New Roman" pitchFamily="18" charset="0"/>
              </a:rPr>
              <a:t>Pháp</a:t>
            </a:r>
            <a:endParaRPr lang="en-US" sz="2000" dirty="0">
              <a:latin typeface="Times New Roman" pitchFamily="18" charset="0"/>
              <a:cs typeface="Times New Roman" pitchFamily="18" charset="0"/>
            </a:endParaRPr>
          </a:p>
        </p:txBody>
      </p:sp>
      <p:sp>
        <p:nvSpPr>
          <p:cNvPr id="14" name="Right Arrow 13"/>
          <p:cNvSpPr/>
          <p:nvPr/>
        </p:nvSpPr>
        <p:spPr>
          <a:xfrm>
            <a:off x="7543800" y="1703070"/>
            <a:ext cx="1828800" cy="219456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dirty="0" smtClean="0">
                <a:latin typeface="Times New Roman" pitchFamily="18" charset="0"/>
                <a:cs typeface="Times New Roman" pitchFamily="18" charset="0"/>
              </a:rPr>
              <a:t>- </a:t>
            </a:r>
            <a:r>
              <a:rPr lang="en-US" sz="2000" dirty="0" err="1" smtClean="0">
                <a:latin typeface="Times New Roman" pitchFamily="18" charset="0"/>
                <a:cs typeface="Times New Roman" pitchFamily="18" charset="0"/>
              </a:rPr>
              <a:t>Yêu</a:t>
            </a:r>
            <a:r>
              <a:rPr lang="en-US" sz="2000" dirty="0" smtClean="0">
                <a:latin typeface="Times New Roman" pitchFamily="18" charset="0"/>
                <a:cs typeface="Times New Roman" pitchFamily="18" charset="0"/>
              </a:rPr>
              <a:t> </a:t>
            </a:r>
            <a:r>
              <a:rPr lang="en-US" sz="2000" dirty="0" err="1" smtClean="0">
                <a:latin typeface="Times New Roman" pitchFamily="18" charset="0"/>
                <a:cs typeface="Times New Roman" pitchFamily="18" charset="0"/>
              </a:rPr>
              <a:t>nước</a:t>
            </a:r>
            <a:endParaRPr lang="en-US" sz="2000" dirty="0" smtClean="0">
              <a:latin typeface="Times New Roman" pitchFamily="18" charset="0"/>
              <a:cs typeface="Times New Roman" pitchFamily="18" charset="0"/>
            </a:endParaRPr>
          </a:p>
          <a:p>
            <a:r>
              <a:rPr lang="en-US" sz="2000" dirty="0" smtClean="0">
                <a:latin typeface="Times New Roman" pitchFamily="18" charset="0"/>
                <a:cs typeface="Times New Roman" pitchFamily="18" charset="0"/>
              </a:rPr>
              <a:t>- </a:t>
            </a:r>
            <a:r>
              <a:rPr lang="en-US" sz="2000" dirty="0" err="1" smtClean="0">
                <a:latin typeface="Times New Roman" pitchFamily="18" charset="0"/>
                <a:cs typeface="Times New Roman" pitchFamily="18" charset="0"/>
              </a:rPr>
              <a:t>Yêu</a:t>
            </a:r>
            <a:r>
              <a:rPr lang="en-US" sz="2000" dirty="0" smtClean="0">
                <a:latin typeface="Times New Roman" pitchFamily="18" charset="0"/>
                <a:cs typeface="Times New Roman" pitchFamily="18" charset="0"/>
              </a:rPr>
              <a:t> </a:t>
            </a:r>
            <a:r>
              <a:rPr lang="en-US" sz="2000" dirty="0" err="1" smtClean="0">
                <a:latin typeface="Times New Roman" pitchFamily="18" charset="0"/>
                <a:cs typeface="Times New Roman" pitchFamily="18" charset="0"/>
              </a:rPr>
              <a:t>tiếng</a:t>
            </a:r>
            <a:r>
              <a:rPr lang="en-US" sz="2000" dirty="0" smtClean="0">
                <a:latin typeface="Times New Roman" pitchFamily="18" charset="0"/>
                <a:cs typeface="Times New Roman" pitchFamily="18" charset="0"/>
              </a:rPr>
              <a:t> </a:t>
            </a:r>
            <a:r>
              <a:rPr lang="en-US" sz="2000" dirty="0" err="1" smtClean="0">
                <a:latin typeface="Times New Roman" pitchFamily="18" charset="0"/>
                <a:cs typeface="Times New Roman" pitchFamily="18" charset="0"/>
              </a:rPr>
              <a:t>Pháp</a:t>
            </a:r>
            <a:endParaRPr lang="en-US" sz="2000" dirty="0">
              <a:latin typeface="Times New Roman" pitchFamily="18" charset="0"/>
              <a:cs typeface="Times New Roman" pitchFamily="18" charset="0"/>
            </a:endParaRPr>
          </a:p>
        </p:txBody>
      </p:sp>
      <p:sp>
        <p:nvSpPr>
          <p:cNvPr id="15" name="TextBox 14"/>
          <p:cNvSpPr txBox="1"/>
          <p:nvPr/>
        </p:nvSpPr>
        <p:spPr>
          <a:xfrm>
            <a:off x="1371600" y="285750"/>
            <a:ext cx="7086600" cy="461665"/>
          </a:xfrm>
          <a:prstGeom prst="rect">
            <a:avLst/>
          </a:prstGeom>
          <a:noFill/>
        </p:spPr>
        <p:txBody>
          <a:bodyPr wrap="square" rtlCol="0">
            <a:spAutoFit/>
          </a:bodyPr>
          <a:lstStyle/>
          <a:p>
            <a:pPr algn="ctr"/>
            <a:r>
              <a:rPr lang="en-US" sz="2400" b="1" dirty="0" err="1" smtClean="0">
                <a:latin typeface="Times New Roman" pitchFamily="18" charset="0"/>
                <a:cs typeface="Times New Roman" pitchFamily="18" charset="0"/>
              </a:rPr>
              <a:t>Diễn</a:t>
            </a:r>
            <a:r>
              <a:rPr lang="en-US" sz="2400" b="1" dirty="0" smtClean="0">
                <a:latin typeface="Times New Roman" pitchFamily="18" charset="0"/>
                <a:cs typeface="Times New Roman" pitchFamily="18" charset="0"/>
              </a:rPr>
              <a:t> </a:t>
            </a:r>
            <a:r>
              <a:rPr lang="en-US" sz="2400" b="1" dirty="0" err="1" smtClean="0">
                <a:latin typeface="Times New Roman" pitchFamily="18" charset="0"/>
                <a:cs typeface="Times New Roman" pitchFamily="18" charset="0"/>
              </a:rPr>
              <a:t>biến</a:t>
            </a:r>
            <a:r>
              <a:rPr lang="en-US" sz="2400" b="1" dirty="0" smtClean="0">
                <a:latin typeface="Times New Roman" pitchFamily="18" charset="0"/>
                <a:cs typeface="Times New Roman" pitchFamily="18" charset="0"/>
              </a:rPr>
              <a:t> </a:t>
            </a:r>
            <a:r>
              <a:rPr lang="en-US" sz="2400" b="1" dirty="0" err="1" smtClean="0">
                <a:latin typeface="Times New Roman" pitchFamily="18" charset="0"/>
                <a:cs typeface="Times New Roman" pitchFamily="18" charset="0"/>
              </a:rPr>
              <a:t>tâm</a:t>
            </a:r>
            <a:r>
              <a:rPr lang="en-US" sz="2400" b="1" dirty="0" smtClean="0">
                <a:latin typeface="Times New Roman" pitchFamily="18" charset="0"/>
                <a:cs typeface="Times New Roman" pitchFamily="18" charset="0"/>
              </a:rPr>
              <a:t> </a:t>
            </a:r>
            <a:r>
              <a:rPr lang="en-US" sz="2400" b="1" dirty="0" err="1" smtClean="0">
                <a:latin typeface="Times New Roman" pitchFamily="18" charset="0"/>
                <a:cs typeface="Times New Roman" pitchFamily="18" charset="0"/>
              </a:rPr>
              <a:t>trạng</a:t>
            </a:r>
            <a:r>
              <a:rPr lang="en-US" sz="2400" b="1" dirty="0" smtClean="0">
                <a:latin typeface="Times New Roman" pitchFamily="18" charset="0"/>
                <a:cs typeface="Times New Roman" pitchFamily="18" charset="0"/>
              </a:rPr>
              <a:t> </a:t>
            </a:r>
            <a:r>
              <a:rPr lang="en-US" sz="2400" b="1" dirty="0" err="1" smtClean="0">
                <a:latin typeface="Times New Roman" pitchFamily="18" charset="0"/>
                <a:cs typeface="Times New Roman" pitchFamily="18" charset="0"/>
              </a:rPr>
              <a:t>Phrăng</a:t>
            </a:r>
            <a:endParaRPr lang="en-US" sz="2400" b="1" dirty="0">
              <a:latin typeface="Times New Roman" pitchFamily="18" charset="0"/>
              <a:cs typeface="Times New Roman" pitchFamily="18" charset="0"/>
            </a:endParaRPr>
          </a:p>
        </p:txBody>
      </p:sp>
    </p:spTree>
    <p:extLst>
      <p:ext uri="{BB962C8B-B14F-4D97-AF65-F5344CB8AC3E}">
        <p14:creationId xmlns:p14="http://schemas.microsoft.com/office/powerpoint/2010/main" val="2302064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heel(1)">
                                      <p:cBhvr>
                                        <p:cTn id="7" dur="2000"/>
                                        <p:tgtEl>
                                          <p:spTgt spid="9"/>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heel(1)">
                                      <p:cBhvr>
                                        <p:cTn id="10" dur="2000"/>
                                        <p:tgtEl>
                                          <p:spTgt spid="10"/>
                                        </p:tgtEl>
                                      </p:cBhvr>
                                    </p:animEffect>
                                  </p:childTnLst>
                                </p:cTn>
                              </p:par>
                              <p:par>
                                <p:cTn id="11" presetID="21" presetClass="entr" presetSubtype="1"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heel(1)">
                                      <p:cBhvr>
                                        <p:cTn id="13" dur="2000"/>
                                        <p:tgtEl>
                                          <p:spTgt spid="11"/>
                                        </p:tgtEl>
                                      </p:cBhvr>
                                    </p:animEffect>
                                  </p:childTnLst>
                                </p:cTn>
                              </p:par>
                            </p:childTnLst>
                          </p:cTn>
                        </p:par>
                      </p:childTnLst>
                    </p:cTn>
                  </p:par>
                  <p:par>
                    <p:cTn id="14" fill="hold">
                      <p:stCondLst>
                        <p:cond delay="indefinite"/>
                      </p:stCondLst>
                      <p:childTnLst>
                        <p:par>
                          <p:cTn id="15" fill="hold">
                            <p:stCondLst>
                              <p:cond delay="0"/>
                            </p:stCondLst>
                            <p:childTnLst>
                              <p:par>
                                <p:cTn id="16" presetID="21" presetClass="entr" presetSubtype="1"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heel(1)">
                                      <p:cBhvr>
                                        <p:cTn id="18" dur="2000"/>
                                        <p:tgtEl>
                                          <p:spTgt spid="12"/>
                                        </p:tgtEl>
                                      </p:cBhvr>
                                    </p:animEffect>
                                  </p:childTnLst>
                                </p:cTn>
                              </p:par>
                            </p:childTnLst>
                          </p:cTn>
                        </p:par>
                      </p:childTnLst>
                    </p:cTn>
                  </p:par>
                  <p:par>
                    <p:cTn id="19" fill="hold">
                      <p:stCondLst>
                        <p:cond delay="indefinite"/>
                      </p:stCondLst>
                      <p:childTnLst>
                        <p:par>
                          <p:cTn id="20" fill="hold">
                            <p:stCondLst>
                              <p:cond delay="0"/>
                            </p:stCondLst>
                            <p:childTnLst>
                              <p:par>
                                <p:cTn id="21" presetID="21" presetClass="entr" presetSubtype="1"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wheel(1)">
                                      <p:cBhvr>
                                        <p:cTn id="23" dur="2000"/>
                                        <p:tgtEl>
                                          <p:spTgt spid="13"/>
                                        </p:tgtEl>
                                      </p:cBhvr>
                                    </p:animEffect>
                                  </p:childTnLst>
                                </p:cTn>
                              </p:par>
                            </p:childTnLst>
                          </p:cTn>
                        </p:par>
                      </p:childTnLst>
                    </p:cTn>
                  </p:par>
                  <p:par>
                    <p:cTn id="24" fill="hold">
                      <p:stCondLst>
                        <p:cond delay="indefinite"/>
                      </p:stCondLst>
                      <p:childTnLst>
                        <p:par>
                          <p:cTn id="25" fill="hold">
                            <p:stCondLst>
                              <p:cond delay="0"/>
                            </p:stCondLst>
                            <p:childTnLst>
                              <p:par>
                                <p:cTn id="26" presetID="21" presetClass="entr" presetSubtype="1" fill="hold" grpId="0" nodeType="click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wheel(1)">
                                      <p:cBhvr>
                                        <p:cTn id="28"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0" grpId="0" animBg="1"/>
      <p:bldP spid="11" grpId="0" animBg="1"/>
      <p:bldP spid="13" grpId="0" animBg="1"/>
      <p:bldP spid="14"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376011"/>
            <a:ext cx="1060450" cy="1457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10" name="Table 9"/>
          <p:cNvGraphicFramePr>
            <a:graphicFrameLocks noGrp="1"/>
          </p:cNvGraphicFramePr>
          <p:nvPr>
            <p:extLst>
              <p:ext uri="{D42A27DB-BD31-4B8C-83A1-F6EECF244321}">
                <p14:modId xmlns:p14="http://schemas.microsoft.com/office/powerpoint/2010/main" val="157388444"/>
              </p:ext>
            </p:extLst>
          </p:nvPr>
        </p:nvGraphicFramePr>
        <p:xfrm>
          <a:off x="1295400" y="2038350"/>
          <a:ext cx="7023735" cy="1630680"/>
        </p:xfrm>
        <a:graphic>
          <a:graphicData uri="http://schemas.openxmlformats.org/drawingml/2006/table">
            <a:tbl>
              <a:tblPr firstRow="1" firstCol="1" bandRow="1">
                <a:tableStyleId>{66419390-9F85-4C64-B812-83B8214D27CA}</a:tableStyleId>
              </a:tblPr>
              <a:tblGrid>
                <a:gridCol w="2890966"/>
                <a:gridCol w="1909634"/>
                <a:gridCol w="2223135"/>
              </a:tblGrid>
              <a:tr h="407670">
                <a:tc>
                  <a:txBody>
                    <a:bodyPr/>
                    <a:lstStyle/>
                    <a:p>
                      <a:pPr algn="ctr">
                        <a:lnSpc>
                          <a:spcPct val="115000"/>
                        </a:lnSpc>
                        <a:spcAft>
                          <a:spcPts val="0"/>
                        </a:spcAft>
                      </a:pPr>
                      <a:r>
                        <a:rPr lang="en-US" sz="2000" b="1" dirty="0">
                          <a:effectLst/>
                          <a:latin typeface="Times New Roman" pitchFamily="18" charset="0"/>
                          <a:cs typeface="Times New Roman" pitchFamily="18" charset="0"/>
                        </a:rPr>
                        <a:t> </a:t>
                      </a:r>
                      <a:endParaRPr lang="en-US" sz="2000" b="1" dirty="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US" sz="2000" b="1">
                          <a:effectLst/>
                          <a:latin typeface="Times New Roman" pitchFamily="18" charset="0"/>
                          <a:cs typeface="Times New Roman" pitchFamily="18" charset="0"/>
                        </a:rPr>
                        <a:t>Chi tiết thể hiện</a:t>
                      </a:r>
                      <a:endParaRPr lang="en-US" sz="2000" b="1">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US" sz="2000" b="1">
                          <a:effectLst/>
                          <a:latin typeface="Times New Roman" pitchFamily="18" charset="0"/>
                          <a:cs typeface="Times New Roman" pitchFamily="18" charset="0"/>
                        </a:rPr>
                        <a:t>Nhận xét</a:t>
                      </a:r>
                      <a:endParaRPr lang="en-US" sz="2000" b="1">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407670">
                <a:tc>
                  <a:txBody>
                    <a:bodyPr/>
                    <a:lstStyle/>
                    <a:p>
                      <a:pPr>
                        <a:lnSpc>
                          <a:spcPct val="115000"/>
                        </a:lnSpc>
                        <a:spcAft>
                          <a:spcPts val="0"/>
                        </a:spcAft>
                      </a:pPr>
                      <a:r>
                        <a:rPr lang="en-US" sz="2000" b="1">
                          <a:effectLst/>
                          <a:latin typeface="Times New Roman" pitchFamily="18" charset="0"/>
                          <a:cs typeface="Times New Roman" pitchFamily="18" charset="0"/>
                        </a:rPr>
                        <a:t>Ngoại hình (trang phục)</a:t>
                      </a:r>
                      <a:endParaRPr lang="en-US" sz="2000" b="1">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000" b="1">
                          <a:effectLst/>
                          <a:latin typeface="Times New Roman" pitchFamily="18" charset="0"/>
                          <a:cs typeface="Times New Roman" pitchFamily="18" charset="0"/>
                        </a:rPr>
                        <a:t> </a:t>
                      </a:r>
                      <a:endParaRPr lang="en-US" sz="2000" b="1">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000" b="1">
                          <a:effectLst/>
                          <a:latin typeface="Times New Roman" pitchFamily="18" charset="0"/>
                          <a:cs typeface="Times New Roman" pitchFamily="18" charset="0"/>
                        </a:rPr>
                        <a:t> </a:t>
                      </a:r>
                      <a:endParaRPr lang="en-US" sz="2000" b="1">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407670">
                <a:tc>
                  <a:txBody>
                    <a:bodyPr/>
                    <a:lstStyle/>
                    <a:p>
                      <a:pPr>
                        <a:lnSpc>
                          <a:spcPct val="115000"/>
                        </a:lnSpc>
                        <a:spcAft>
                          <a:spcPts val="0"/>
                        </a:spcAft>
                      </a:pPr>
                      <a:r>
                        <a:rPr lang="en-US" sz="2000" b="1">
                          <a:effectLst/>
                          <a:latin typeface="Times New Roman" pitchFamily="18" charset="0"/>
                          <a:cs typeface="Times New Roman" pitchFamily="18" charset="0"/>
                        </a:rPr>
                        <a:t>Ngôn ngữ (lời nói)</a:t>
                      </a:r>
                      <a:endParaRPr lang="en-US" sz="2000" b="1">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000" b="1">
                          <a:effectLst/>
                          <a:latin typeface="Times New Roman" pitchFamily="18" charset="0"/>
                          <a:cs typeface="Times New Roman" pitchFamily="18" charset="0"/>
                        </a:rPr>
                        <a:t> </a:t>
                      </a:r>
                      <a:endParaRPr lang="en-US" sz="2000" b="1">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000" b="1">
                          <a:effectLst/>
                          <a:latin typeface="Times New Roman" pitchFamily="18" charset="0"/>
                          <a:cs typeface="Times New Roman" pitchFamily="18" charset="0"/>
                        </a:rPr>
                        <a:t> </a:t>
                      </a:r>
                      <a:endParaRPr lang="en-US" sz="2000" b="1">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407670">
                <a:tc>
                  <a:txBody>
                    <a:bodyPr/>
                    <a:lstStyle/>
                    <a:p>
                      <a:pPr>
                        <a:lnSpc>
                          <a:spcPct val="115000"/>
                        </a:lnSpc>
                        <a:spcAft>
                          <a:spcPts val="0"/>
                        </a:spcAft>
                      </a:pPr>
                      <a:r>
                        <a:rPr lang="en-US" sz="2000" b="1">
                          <a:effectLst/>
                          <a:latin typeface="Times New Roman" pitchFamily="18" charset="0"/>
                          <a:cs typeface="Times New Roman" pitchFamily="18" charset="0"/>
                        </a:rPr>
                        <a:t>Hành động</a:t>
                      </a:r>
                      <a:endParaRPr lang="en-US" sz="2000" b="1">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000" b="1" dirty="0">
                          <a:effectLst/>
                          <a:latin typeface="Times New Roman" pitchFamily="18" charset="0"/>
                          <a:cs typeface="Times New Roman" pitchFamily="18" charset="0"/>
                        </a:rPr>
                        <a:t> </a:t>
                      </a:r>
                      <a:endParaRPr lang="en-US" sz="2000" b="1" dirty="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pPr>
                      <a:r>
                        <a:rPr lang="en-US" sz="2000" b="1" dirty="0">
                          <a:effectLst/>
                          <a:latin typeface="Times New Roman" pitchFamily="18" charset="0"/>
                          <a:cs typeface="Times New Roman" pitchFamily="18" charset="0"/>
                        </a:rPr>
                        <a:t> </a:t>
                      </a:r>
                      <a:endParaRPr lang="en-US" sz="2000" b="1" dirty="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11" name="Rectangle 3"/>
          <p:cNvSpPr>
            <a:spLocks noChangeArrowheads="1"/>
          </p:cNvSpPr>
          <p:nvPr/>
        </p:nvSpPr>
        <p:spPr bwMode="auto">
          <a:xfrm>
            <a:off x="1524000" y="579692"/>
            <a:ext cx="70104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Phiếu</a:t>
            </a:r>
            <a:r>
              <a:rPr kumimoji="0" lang="en-US" sz="24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4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số</a:t>
            </a:r>
            <a:r>
              <a:rPr kumimoji="0" lang="en-US" sz="24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4: </a:t>
            </a:r>
            <a:r>
              <a:rPr kumimoji="0" lang="en-US" sz="24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Tìm</a:t>
            </a:r>
            <a:r>
              <a:rPr kumimoji="0" lang="en-US" sz="24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4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hiểu</a:t>
            </a:r>
            <a:r>
              <a:rPr kumimoji="0" lang="en-US" sz="24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4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nhân</a:t>
            </a:r>
            <a:r>
              <a:rPr kumimoji="0" lang="en-US" sz="24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4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vật</a:t>
            </a:r>
            <a:r>
              <a:rPr kumimoji="0" lang="en-US" sz="24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4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trong</a:t>
            </a:r>
            <a:r>
              <a:rPr kumimoji="0" lang="en-US" sz="24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4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văn</a:t>
            </a:r>
            <a:r>
              <a:rPr kumimoji="0" lang="en-US" sz="24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4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bản</a:t>
            </a:r>
            <a:endParaRPr kumimoji="0" lang="en-US" sz="2400" b="0"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Tìm</a:t>
            </a:r>
            <a:r>
              <a:rPr kumimoji="0" lang="en-US" sz="24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4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các</a:t>
            </a:r>
            <a:r>
              <a:rPr kumimoji="0" lang="en-US" sz="24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chi </a:t>
            </a:r>
            <a:r>
              <a:rPr kumimoji="0" lang="en-US" sz="24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tiết</a:t>
            </a:r>
            <a:r>
              <a:rPr kumimoji="0" lang="en-US" sz="24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4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về</a:t>
            </a:r>
            <a:r>
              <a:rPr kumimoji="0" lang="en-US" sz="24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4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đặc</a:t>
            </a:r>
            <a:r>
              <a:rPr kumimoji="0" lang="en-US" sz="24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4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điểm</a:t>
            </a:r>
            <a:r>
              <a:rPr kumimoji="0" lang="en-US" sz="24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4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nhân</a:t>
            </a:r>
            <a:r>
              <a:rPr kumimoji="0" lang="en-US" sz="24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4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vật</a:t>
            </a:r>
            <a:r>
              <a:rPr kumimoji="0" lang="en-US" sz="24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400" b="1" i="1"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thầy</a:t>
            </a:r>
            <a:r>
              <a:rPr kumimoji="0" lang="en-US" sz="2400" b="1" i="1"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Ha-men </a:t>
            </a:r>
            <a:endParaRPr kumimoji="0" lang="en-US" sz="2400" b="0" i="0" u="none" strike="noStrike" cap="none" normalizeH="0" baseline="0" dirty="0" smtClean="0">
              <a:ln>
                <a:noFill/>
              </a:ln>
              <a:solidFill>
                <a:schemeClr val="tx1"/>
              </a:solidFill>
              <a:effectLst/>
              <a:latin typeface="Times New Roman" pitchFamily="18" charset="0"/>
              <a:cs typeface="Times New Roman" pitchFamily="18" charset="0"/>
            </a:endParaRPr>
          </a:p>
        </p:txBody>
      </p:sp>
    </p:spTree>
    <p:extLst>
      <p:ext uri="{BB962C8B-B14F-4D97-AF65-F5344CB8AC3E}">
        <p14:creationId xmlns:p14="http://schemas.microsoft.com/office/powerpoint/2010/main" val="31924584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e 9"/>
          <p:cNvGraphicFramePr>
            <a:graphicFrameLocks noGrp="1"/>
          </p:cNvGraphicFramePr>
          <p:nvPr>
            <p:extLst>
              <p:ext uri="{D42A27DB-BD31-4B8C-83A1-F6EECF244321}">
                <p14:modId xmlns:p14="http://schemas.microsoft.com/office/powerpoint/2010/main" val="3333080975"/>
              </p:ext>
            </p:extLst>
          </p:nvPr>
        </p:nvGraphicFramePr>
        <p:xfrm>
          <a:off x="152400" y="438150"/>
          <a:ext cx="8839200" cy="4038600"/>
        </p:xfrm>
        <a:graphic>
          <a:graphicData uri="http://schemas.openxmlformats.org/drawingml/2006/table">
            <a:tbl>
              <a:tblPr firstRow="1" firstCol="1" bandRow="1">
                <a:tableStyleId>{66419390-9F85-4C64-B812-83B8214D27CA}</a:tableStyleId>
              </a:tblPr>
              <a:tblGrid>
                <a:gridCol w="1399540"/>
                <a:gridCol w="4641899"/>
                <a:gridCol w="2797761"/>
              </a:tblGrid>
              <a:tr h="533400">
                <a:tc>
                  <a:txBody>
                    <a:bodyPr/>
                    <a:lstStyle/>
                    <a:p>
                      <a:pPr algn="just">
                        <a:lnSpc>
                          <a:spcPct val="115000"/>
                        </a:lnSpc>
                        <a:spcAft>
                          <a:spcPts val="0"/>
                        </a:spcAft>
                      </a:pPr>
                      <a:r>
                        <a:rPr lang="en-US" sz="2000" b="1" dirty="0">
                          <a:effectLst/>
                          <a:latin typeface="Times New Roman" pitchFamily="18" charset="0"/>
                          <a:cs typeface="Times New Roman" pitchFamily="18" charset="0"/>
                        </a:rPr>
                        <a:t> </a:t>
                      </a:r>
                      <a:endParaRPr lang="en-US" sz="2000" b="1" dirty="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000" b="1" dirty="0">
                          <a:effectLst/>
                          <a:latin typeface="Times New Roman" pitchFamily="18" charset="0"/>
                          <a:cs typeface="Times New Roman" pitchFamily="18" charset="0"/>
                        </a:rPr>
                        <a:t>Chi </a:t>
                      </a:r>
                      <a:r>
                        <a:rPr lang="en-US" sz="2000" b="1" dirty="0" err="1">
                          <a:effectLst/>
                          <a:latin typeface="Times New Roman" pitchFamily="18" charset="0"/>
                          <a:cs typeface="Times New Roman" pitchFamily="18" charset="0"/>
                        </a:rPr>
                        <a:t>tiết</a:t>
                      </a:r>
                      <a:r>
                        <a:rPr lang="en-US" sz="2000" b="1" dirty="0">
                          <a:effectLst/>
                          <a:latin typeface="Times New Roman" pitchFamily="18" charset="0"/>
                          <a:cs typeface="Times New Roman" pitchFamily="18" charset="0"/>
                        </a:rPr>
                        <a:t> </a:t>
                      </a:r>
                      <a:r>
                        <a:rPr lang="en-US" sz="2000" b="1" dirty="0" err="1">
                          <a:effectLst/>
                          <a:latin typeface="Times New Roman" pitchFamily="18" charset="0"/>
                          <a:cs typeface="Times New Roman" pitchFamily="18" charset="0"/>
                        </a:rPr>
                        <a:t>thể</a:t>
                      </a:r>
                      <a:r>
                        <a:rPr lang="en-US" sz="2000" b="1" dirty="0">
                          <a:effectLst/>
                          <a:latin typeface="Times New Roman" pitchFamily="18" charset="0"/>
                          <a:cs typeface="Times New Roman" pitchFamily="18" charset="0"/>
                        </a:rPr>
                        <a:t> </a:t>
                      </a:r>
                      <a:r>
                        <a:rPr lang="en-US" sz="2000" b="1" dirty="0" err="1">
                          <a:effectLst/>
                          <a:latin typeface="Times New Roman" pitchFamily="18" charset="0"/>
                          <a:cs typeface="Times New Roman" pitchFamily="18" charset="0"/>
                        </a:rPr>
                        <a:t>hiện</a:t>
                      </a:r>
                      <a:endParaRPr lang="en-US" sz="2000" b="1" dirty="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000" b="1">
                          <a:effectLst/>
                          <a:latin typeface="Times New Roman" pitchFamily="18" charset="0"/>
                          <a:cs typeface="Times New Roman" pitchFamily="18" charset="0"/>
                        </a:rPr>
                        <a:t>Nhận xét</a:t>
                      </a:r>
                      <a:endParaRPr lang="en-US" sz="2000" b="1">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407670">
                <a:tc>
                  <a:txBody>
                    <a:bodyPr/>
                    <a:lstStyle/>
                    <a:p>
                      <a:pPr algn="just">
                        <a:lnSpc>
                          <a:spcPct val="115000"/>
                        </a:lnSpc>
                        <a:spcAft>
                          <a:spcPts val="0"/>
                        </a:spcAft>
                      </a:pPr>
                      <a:r>
                        <a:rPr lang="en-US" sz="2000" b="1" dirty="0" err="1">
                          <a:effectLst/>
                          <a:latin typeface="Times New Roman" pitchFamily="18" charset="0"/>
                          <a:cs typeface="Times New Roman" pitchFamily="18" charset="0"/>
                        </a:rPr>
                        <a:t>Ngoại</a:t>
                      </a:r>
                      <a:r>
                        <a:rPr lang="en-US" sz="2000" b="1" dirty="0">
                          <a:effectLst/>
                          <a:latin typeface="Times New Roman" pitchFamily="18" charset="0"/>
                          <a:cs typeface="Times New Roman" pitchFamily="18" charset="0"/>
                        </a:rPr>
                        <a:t> </a:t>
                      </a:r>
                      <a:r>
                        <a:rPr lang="en-US" sz="2000" b="1" dirty="0" err="1">
                          <a:effectLst/>
                          <a:latin typeface="Times New Roman" pitchFamily="18" charset="0"/>
                          <a:cs typeface="Times New Roman" pitchFamily="18" charset="0"/>
                        </a:rPr>
                        <a:t>hình</a:t>
                      </a:r>
                      <a:r>
                        <a:rPr lang="en-US" sz="2000" b="1" dirty="0">
                          <a:effectLst/>
                          <a:latin typeface="Times New Roman" pitchFamily="18" charset="0"/>
                          <a:cs typeface="Times New Roman" pitchFamily="18" charset="0"/>
                        </a:rPr>
                        <a:t> (</a:t>
                      </a:r>
                      <a:r>
                        <a:rPr lang="en-US" sz="2000" b="1" dirty="0" err="1">
                          <a:effectLst/>
                          <a:latin typeface="Times New Roman" pitchFamily="18" charset="0"/>
                          <a:cs typeface="Times New Roman" pitchFamily="18" charset="0"/>
                        </a:rPr>
                        <a:t>trang</a:t>
                      </a:r>
                      <a:r>
                        <a:rPr lang="en-US" sz="2000" b="1" dirty="0">
                          <a:effectLst/>
                          <a:latin typeface="Times New Roman" pitchFamily="18" charset="0"/>
                          <a:cs typeface="Times New Roman" pitchFamily="18" charset="0"/>
                        </a:rPr>
                        <a:t> </a:t>
                      </a:r>
                      <a:r>
                        <a:rPr lang="en-US" sz="2000" b="1" dirty="0" err="1">
                          <a:effectLst/>
                          <a:latin typeface="Times New Roman" pitchFamily="18" charset="0"/>
                          <a:cs typeface="Times New Roman" pitchFamily="18" charset="0"/>
                        </a:rPr>
                        <a:t>phục</a:t>
                      </a:r>
                      <a:r>
                        <a:rPr lang="en-US" sz="2000" b="1" dirty="0">
                          <a:effectLst/>
                          <a:latin typeface="Times New Roman" pitchFamily="18" charset="0"/>
                          <a:cs typeface="Times New Roman" pitchFamily="18" charset="0"/>
                        </a:rPr>
                        <a:t>)</a:t>
                      </a:r>
                      <a:endParaRPr lang="en-US" sz="2000" b="1" dirty="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000" b="0" dirty="0">
                          <a:effectLst/>
                          <a:latin typeface="Times New Roman" pitchFamily="18" charset="0"/>
                          <a:cs typeface="Times New Roman" pitchFamily="18" charset="0"/>
                        </a:rPr>
                        <a:t> </a:t>
                      </a:r>
                      <a:r>
                        <a:rPr lang="en-US" sz="2000" b="0" dirty="0" smtClean="0">
                          <a:effectLst/>
                          <a:latin typeface="Times New Roman" pitchFamily="18" charset="0"/>
                          <a:cs typeface="Times New Roman" pitchFamily="18" charset="0"/>
                        </a:rPr>
                        <a:t>-</a:t>
                      </a:r>
                      <a:r>
                        <a:rPr lang="en-US" sz="2000" b="0" dirty="0" err="1" smtClean="0">
                          <a:effectLst/>
                          <a:latin typeface="Times New Roman" pitchFamily="18" charset="0"/>
                          <a:cs typeface="Times New Roman" pitchFamily="18" charset="0"/>
                        </a:rPr>
                        <a:t>Mặc</a:t>
                      </a:r>
                      <a:r>
                        <a:rPr lang="en-US" sz="2000" b="0" baseline="0" dirty="0" smtClean="0">
                          <a:effectLst/>
                          <a:latin typeface="Times New Roman" pitchFamily="18" charset="0"/>
                          <a:cs typeface="Times New Roman" pitchFamily="18" charset="0"/>
                        </a:rPr>
                        <a:t> </a:t>
                      </a:r>
                      <a:r>
                        <a:rPr lang="en-US" sz="2000" b="0" baseline="0" dirty="0" err="1" smtClean="0">
                          <a:effectLst/>
                          <a:latin typeface="Times New Roman" pitchFamily="18" charset="0"/>
                          <a:cs typeface="Times New Roman" pitchFamily="18" charset="0"/>
                        </a:rPr>
                        <a:t>chiếc</a:t>
                      </a:r>
                      <a:r>
                        <a:rPr lang="en-US" sz="2000" b="0" baseline="0" dirty="0" smtClean="0">
                          <a:effectLst/>
                          <a:latin typeface="Times New Roman" pitchFamily="18" charset="0"/>
                          <a:cs typeface="Times New Roman" pitchFamily="18" charset="0"/>
                        </a:rPr>
                        <a:t> </a:t>
                      </a:r>
                      <a:r>
                        <a:rPr lang="en-US" sz="2000" b="0" baseline="0" dirty="0" err="1" smtClean="0">
                          <a:effectLst/>
                          <a:latin typeface="Times New Roman" pitchFamily="18" charset="0"/>
                          <a:cs typeface="Times New Roman" pitchFamily="18" charset="0"/>
                        </a:rPr>
                        <a:t>á</a:t>
                      </a:r>
                      <a:r>
                        <a:rPr lang="en-US" sz="2000" b="0" dirty="0" err="1" smtClean="0">
                          <a:effectLst/>
                          <a:latin typeface="Times New Roman" pitchFamily="18" charset="0"/>
                          <a:cs typeface="Times New Roman" pitchFamily="18" charset="0"/>
                        </a:rPr>
                        <a:t>o</a:t>
                      </a:r>
                      <a:r>
                        <a:rPr lang="en-US" sz="2000" b="0" baseline="0" dirty="0" smtClean="0">
                          <a:effectLst/>
                          <a:latin typeface="Times New Roman" pitchFamily="18" charset="0"/>
                          <a:cs typeface="Times New Roman" pitchFamily="18" charset="0"/>
                        </a:rPr>
                        <a:t> </a:t>
                      </a:r>
                      <a:r>
                        <a:rPr lang="en-US" sz="2000" b="0" baseline="0" dirty="0" err="1" smtClean="0">
                          <a:effectLst/>
                          <a:latin typeface="Times New Roman" pitchFamily="18" charset="0"/>
                          <a:cs typeface="Times New Roman" pitchFamily="18" charset="0"/>
                        </a:rPr>
                        <a:t>rơ-đanh-gốt</a:t>
                      </a:r>
                      <a:r>
                        <a:rPr lang="en-US" sz="2000" b="0" baseline="0" dirty="0" smtClean="0">
                          <a:effectLst/>
                          <a:latin typeface="Times New Roman" pitchFamily="18" charset="0"/>
                          <a:cs typeface="Times New Roman" pitchFamily="18" charset="0"/>
                        </a:rPr>
                        <a:t> </a:t>
                      </a:r>
                      <a:r>
                        <a:rPr lang="en-US" sz="2000" b="0" baseline="0" dirty="0" err="1" smtClean="0">
                          <a:effectLst/>
                          <a:latin typeface="Times New Roman" pitchFamily="18" charset="0"/>
                          <a:cs typeface="Times New Roman" pitchFamily="18" charset="0"/>
                        </a:rPr>
                        <a:t>diềm</a:t>
                      </a:r>
                      <a:r>
                        <a:rPr lang="en-US" sz="2000" b="0" baseline="0" dirty="0" smtClean="0">
                          <a:effectLst/>
                          <a:latin typeface="Times New Roman" pitchFamily="18" charset="0"/>
                          <a:cs typeface="Times New Roman" pitchFamily="18" charset="0"/>
                        </a:rPr>
                        <a:t> </a:t>
                      </a:r>
                      <a:r>
                        <a:rPr lang="en-US" sz="2000" b="0" baseline="0" dirty="0" err="1" smtClean="0">
                          <a:effectLst/>
                          <a:latin typeface="Times New Roman" pitchFamily="18" charset="0"/>
                          <a:cs typeface="Times New Roman" pitchFamily="18" charset="0"/>
                        </a:rPr>
                        <a:t>lá</a:t>
                      </a:r>
                      <a:r>
                        <a:rPr lang="en-US" sz="2000" b="0" baseline="0" dirty="0" smtClean="0">
                          <a:effectLst/>
                          <a:latin typeface="Times New Roman" pitchFamily="18" charset="0"/>
                          <a:cs typeface="Times New Roman" pitchFamily="18" charset="0"/>
                        </a:rPr>
                        <a:t> </a:t>
                      </a:r>
                      <a:r>
                        <a:rPr lang="en-US" sz="2000" b="0" baseline="0" dirty="0" err="1" smtClean="0">
                          <a:effectLst/>
                          <a:latin typeface="Times New Roman" pitchFamily="18" charset="0"/>
                          <a:cs typeface="Times New Roman" pitchFamily="18" charset="0"/>
                        </a:rPr>
                        <a:t>sen</a:t>
                      </a:r>
                      <a:endParaRPr lang="en-US" sz="2000" b="0" baseline="0" dirty="0" smtClean="0">
                        <a:effectLst/>
                        <a:latin typeface="Times New Roman" pitchFamily="18" charset="0"/>
                        <a:cs typeface="Times New Roman" pitchFamily="18" charset="0"/>
                      </a:endParaRPr>
                    </a:p>
                    <a:p>
                      <a:pPr algn="just">
                        <a:lnSpc>
                          <a:spcPct val="115000"/>
                        </a:lnSpc>
                        <a:spcAft>
                          <a:spcPts val="0"/>
                        </a:spcAft>
                      </a:pP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Đội</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chiếc</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mũ</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tròn</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lụa</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đen</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thêu</a:t>
                      </a:r>
                      <a:endParaRPr lang="en-US" sz="2000" b="0" dirty="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000" b="0" dirty="0">
                          <a:effectLst/>
                          <a:latin typeface="Times New Roman" pitchFamily="18" charset="0"/>
                          <a:cs typeface="Times New Roman" pitchFamily="18" charset="0"/>
                        </a:rPr>
                        <a:t> </a:t>
                      </a:r>
                      <a:r>
                        <a:rPr lang="en-US" sz="2000" b="0" dirty="0" smtClean="0">
                          <a:effectLst/>
                          <a:latin typeface="Times New Roman" pitchFamily="18" charset="0"/>
                          <a:cs typeface="Times New Roman" pitchFamily="18" charset="0"/>
                          <a:sym typeface="Wingdings" pitchFamily="2" charset="2"/>
                        </a:rPr>
                        <a:t> </a:t>
                      </a:r>
                      <a:r>
                        <a:rPr lang="en-US" sz="2000" b="0" i="1" dirty="0" err="1" smtClean="0">
                          <a:solidFill>
                            <a:schemeClr val="bg1">
                              <a:lumMod val="75000"/>
                            </a:schemeClr>
                          </a:solidFill>
                          <a:effectLst/>
                          <a:latin typeface="Times New Roman" pitchFamily="18" charset="0"/>
                          <a:cs typeface="Times New Roman" pitchFamily="18" charset="0"/>
                          <a:sym typeface="Wingdings" pitchFamily="2" charset="2"/>
                        </a:rPr>
                        <a:t>Thầy</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mặc</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đẹp</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và</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sang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trọng</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a:t>
                      </a:r>
                      <a:endParaRPr lang="en-US" sz="2000" b="0" i="1" dirty="0">
                        <a:solidFill>
                          <a:schemeClr val="bg1">
                            <a:lumMod val="75000"/>
                          </a:schemeClr>
                        </a:solidFill>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407670">
                <a:tc>
                  <a:txBody>
                    <a:bodyPr/>
                    <a:lstStyle/>
                    <a:p>
                      <a:pPr algn="just">
                        <a:lnSpc>
                          <a:spcPct val="115000"/>
                        </a:lnSpc>
                        <a:spcAft>
                          <a:spcPts val="0"/>
                        </a:spcAft>
                      </a:pPr>
                      <a:r>
                        <a:rPr lang="en-US" sz="2000" b="1">
                          <a:effectLst/>
                          <a:latin typeface="Times New Roman" pitchFamily="18" charset="0"/>
                          <a:cs typeface="Times New Roman" pitchFamily="18" charset="0"/>
                        </a:rPr>
                        <a:t>Ngôn ngữ (lời nói)</a:t>
                      </a:r>
                      <a:endParaRPr lang="en-US" sz="2000" b="1">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lgn="just">
                        <a:lnSpc>
                          <a:spcPct val="115000"/>
                        </a:lnSpc>
                        <a:spcAft>
                          <a:spcPts val="0"/>
                        </a:spcAft>
                        <a:buFontTx/>
                        <a:buNone/>
                      </a:pPr>
                      <a:r>
                        <a:rPr lang="en-US" sz="2000" b="0" dirty="0" smtClean="0">
                          <a:effectLst/>
                          <a:latin typeface="Times New Roman" pitchFamily="18" charset="0"/>
                          <a:ea typeface="Calibri"/>
                          <a:cs typeface="Times New Roman" pitchFamily="18" charset="0"/>
                        </a:rPr>
                        <a:t>- </a:t>
                      </a:r>
                      <a:r>
                        <a:rPr lang="en-US" sz="2000" b="0" dirty="0" err="1" smtClean="0">
                          <a:effectLst/>
                          <a:latin typeface="Times New Roman" pitchFamily="18" charset="0"/>
                          <a:ea typeface="Calibri"/>
                          <a:cs typeface="Times New Roman" pitchFamily="18" charset="0"/>
                        </a:rPr>
                        <a:t>Gọi</a:t>
                      </a:r>
                      <a:r>
                        <a:rPr lang="en-US" sz="2000" b="0" baseline="0" dirty="0" smtClean="0">
                          <a:effectLst/>
                          <a:latin typeface="Times New Roman" pitchFamily="18" charset="0"/>
                          <a:ea typeface="Calibri"/>
                          <a:cs typeface="Times New Roman" pitchFamily="18" charset="0"/>
                        </a:rPr>
                        <a:t> HS </a:t>
                      </a:r>
                      <a:r>
                        <a:rPr lang="en-US" sz="2000" b="0" baseline="0" dirty="0" err="1" smtClean="0">
                          <a:effectLst/>
                          <a:latin typeface="Times New Roman" pitchFamily="18" charset="0"/>
                          <a:ea typeface="Calibri"/>
                          <a:cs typeface="Times New Roman" pitchFamily="18" charset="0"/>
                        </a:rPr>
                        <a:t>là</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các</a:t>
                      </a:r>
                      <a:r>
                        <a:rPr lang="en-US" sz="2000" b="0" baseline="0" dirty="0" smtClean="0">
                          <a:effectLst/>
                          <a:latin typeface="Times New Roman" pitchFamily="18" charset="0"/>
                          <a:ea typeface="Calibri"/>
                          <a:cs typeface="Times New Roman" pitchFamily="18" charset="0"/>
                        </a:rPr>
                        <a:t> con”</a:t>
                      </a:r>
                    </a:p>
                    <a:p>
                      <a:pPr marL="342900" indent="-342900" algn="just">
                        <a:lnSpc>
                          <a:spcPct val="115000"/>
                        </a:lnSpc>
                        <a:spcAft>
                          <a:spcPts val="0"/>
                        </a:spcAft>
                        <a:buFontTx/>
                        <a:buChar char="-"/>
                      </a:pPr>
                      <a:r>
                        <a:rPr lang="en-US" sz="2000" b="0" baseline="0" dirty="0" smtClean="0">
                          <a:effectLst/>
                          <a:latin typeface="Times New Roman" pitchFamily="18" charset="0"/>
                          <a:ea typeface="Calibri"/>
                          <a:cs typeface="Times New Roman" pitchFamily="18" charset="0"/>
                        </a:rPr>
                        <a:t>“</a:t>
                      </a:r>
                      <a:r>
                        <a:rPr lang="en-US" sz="2000" b="0" baseline="0" dirty="0" err="1" smtClean="0">
                          <a:effectLst/>
                          <a:latin typeface="Times New Roman" pitchFamily="18" charset="0"/>
                          <a:ea typeface="Calibri"/>
                          <a:cs typeface="Times New Roman" pitchFamily="18" charset="0"/>
                        </a:rPr>
                        <a:t>Tội</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nghiệp</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Phrăng</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của</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thầy</a:t>
                      </a:r>
                      <a:r>
                        <a:rPr lang="en-US" sz="2000" b="0" baseline="0" dirty="0" smtClean="0">
                          <a:effectLst/>
                          <a:latin typeface="Times New Roman" pitchFamily="18" charset="0"/>
                          <a:ea typeface="Calibri"/>
                          <a:cs typeface="Times New Roman" pitchFamily="18" charset="0"/>
                        </a:rPr>
                        <a:t>”, “Con </a:t>
                      </a:r>
                      <a:r>
                        <a:rPr lang="en-US" sz="2000" b="0" baseline="0" dirty="0" err="1" smtClean="0">
                          <a:effectLst/>
                          <a:latin typeface="Times New Roman" pitchFamily="18" charset="0"/>
                          <a:ea typeface="Calibri"/>
                          <a:cs typeface="Times New Roman" pitchFamily="18" charset="0"/>
                        </a:rPr>
                        <a:t>bị</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trừng</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phạt</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đủ</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rồi</a:t>
                      </a:r>
                      <a:r>
                        <a:rPr lang="en-US" sz="2000" b="0" baseline="0" dirty="0" smtClean="0">
                          <a:effectLst/>
                          <a:latin typeface="Times New Roman" pitchFamily="18" charset="0"/>
                          <a:ea typeface="Calibri"/>
                          <a:cs typeface="Times New Roman" pitchFamily="18" charset="0"/>
                        </a:rPr>
                        <a:t>”…</a:t>
                      </a:r>
                    </a:p>
                    <a:p>
                      <a:pPr marL="342900" indent="-342900" algn="just">
                        <a:lnSpc>
                          <a:spcPct val="115000"/>
                        </a:lnSpc>
                        <a:spcAft>
                          <a:spcPts val="0"/>
                        </a:spcAft>
                        <a:buFontTx/>
                        <a:buChar char="-"/>
                      </a:pPr>
                      <a:r>
                        <a:rPr lang="en-US" sz="2000" b="0" dirty="0" err="1" smtClean="0">
                          <a:effectLst/>
                          <a:latin typeface="Times New Roman" pitchFamily="18" charset="0"/>
                          <a:ea typeface="Calibri"/>
                          <a:cs typeface="Times New Roman" pitchFamily="18" charset="0"/>
                        </a:rPr>
                        <a:t>Coi</a:t>
                      </a:r>
                      <a:r>
                        <a:rPr lang="en-US" sz="2000" b="0" dirty="0" smtClean="0">
                          <a:effectLst/>
                          <a:latin typeface="Times New Roman" pitchFamily="18" charset="0"/>
                          <a:ea typeface="Calibri"/>
                          <a:cs typeface="Times New Roman" pitchFamily="18" charset="0"/>
                        </a:rPr>
                        <a:t> </a:t>
                      </a:r>
                      <a:r>
                        <a:rPr lang="en-US" sz="2000" b="0" dirty="0" err="1" smtClean="0">
                          <a:effectLst/>
                          <a:latin typeface="Times New Roman" pitchFamily="18" charset="0"/>
                          <a:ea typeface="Calibri"/>
                          <a:cs typeface="Times New Roman" pitchFamily="18" charset="0"/>
                        </a:rPr>
                        <a:t>tiếng</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Pháp</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là</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thứ</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ngôn</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ngữ</a:t>
                      </a:r>
                      <a:r>
                        <a:rPr lang="en-US" sz="2000" b="0" baseline="0" dirty="0" smtClean="0">
                          <a:effectLst/>
                          <a:latin typeface="Times New Roman" pitchFamily="18" charset="0"/>
                          <a:ea typeface="Calibri"/>
                          <a:cs typeface="Times New Roman" pitchFamily="18" charset="0"/>
                        </a:rPr>
                        <a:t> hay </a:t>
                      </a:r>
                      <a:r>
                        <a:rPr lang="en-US" sz="2000" b="0" baseline="0" dirty="0" err="1" smtClean="0">
                          <a:effectLst/>
                          <a:latin typeface="Times New Roman" pitchFamily="18" charset="0"/>
                          <a:ea typeface="Calibri"/>
                          <a:cs typeface="Times New Roman" pitchFamily="18" charset="0"/>
                        </a:rPr>
                        <a:t>nhất</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trong</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sáng</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vững</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vàng</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nhất</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Phải</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giữ</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lấy</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nó</a:t>
                      </a:r>
                      <a:endParaRPr lang="en-US" sz="2000" b="0" baseline="0" dirty="0" smtClean="0">
                        <a:effectLst/>
                        <a:latin typeface="Times New Roman" pitchFamily="18" charset="0"/>
                        <a:ea typeface="Calibri"/>
                        <a:cs typeface="Times New Roman" pitchFamily="18" charset="0"/>
                      </a:endParaRPr>
                    </a:p>
                    <a:p>
                      <a:pPr marL="342900" indent="-342900" algn="just">
                        <a:lnSpc>
                          <a:spcPct val="115000"/>
                        </a:lnSpc>
                        <a:spcAft>
                          <a:spcPts val="0"/>
                        </a:spcAft>
                        <a:buFontTx/>
                        <a:buChar char="-"/>
                      </a:pPr>
                      <a:r>
                        <a:rPr lang="en-US" sz="2000" b="0" baseline="0" dirty="0" err="1" smtClean="0">
                          <a:effectLst/>
                          <a:latin typeface="Times New Roman" pitchFamily="18" charset="0"/>
                          <a:ea typeface="Calibri"/>
                          <a:cs typeface="Times New Roman" pitchFamily="18" charset="0"/>
                        </a:rPr>
                        <a:t>Nghẹn</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ngào</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không</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nói</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nên</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lời</a:t>
                      </a:r>
                      <a:endParaRPr lang="en-US" sz="2000" b="0" dirty="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000" b="0" dirty="0">
                          <a:effectLst/>
                          <a:latin typeface="Times New Roman" pitchFamily="18" charset="0"/>
                          <a:cs typeface="Times New Roman" pitchFamily="18" charset="0"/>
                        </a:rPr>
                        <a:t> </a:t>
                      </a:r>
                      <a:r>
                        <a:rPr lang="en-US" sz="2000" b="0" dirty="0" smtClean="0">
                          <a:effectLst/>
                          <a:latin typeface="Times New Roman" pitchFamily="18" charset="0"/>
                          <a:cs typeface="Times New Roman" pitchFamily="18" charset="0"/>
                          <a:sym typeface="Wingdings" pitchFamily="2" charset="2"/>
                        </a:rPr>
                        <a:t></a:t>
                      </a:r>
                      <a:r>
                        <a:rPr lang="en-US" sz="2000" b="0" i="1" dirty="0" err="1" smtClean="0">
                          <a:solidFill>
                            <a:srgbClr val="FF0000"/>
                          </a:solidFill>
                          <a:effectLst/>
                          <a:latin typeface="Times New Roman" pitchFamily="18" charset="0"/>
                          <a:cs typeface="Times New Roman" pitchFamily="18" charset="0"/>
                          <a:sym typeface="Wingdings" pitchFamily="2" charset="2"/>
                        </a:rPr>
                        <a:t>Yêu</a:t>
                      </a:r>
                      <a:r>
                        <a:rPr lang="en-US" sz="2000" b="0" i="1" baseline="0" dirty="0" smtClean="0">
                          <a:solidFill>
                            <a:srgbClr val="FF0000"/>
                          </a:solidFill>
                          <a:effectLst/>
                          <a:latin typeface="Times New Roman" pitchFamily="18" charset="0"/>
                          <a:cs typeface="Times New Roman" pitchFamily="18" charset="0"/>
                          <a:sym typeface="Wingdings" pitchFamily="2" charset="2"/>
                        </a:rPr>
                        <a:t> </a:t>
                      </a:r>
                      <a:r>
                        <a:rPr lang="en-US" sz="2000" b="0" i="1" baseline="0" dirty="0" err="1" smtClean="0">
                          <a:solidFill>
                            <a:srgbClr val="FF0000"/>
                          </a:solidFill>
                          <a:effectLst/>
                          <a:latin typeface="Times New Roman" pitchFamily="18" charset="0"/>
                          <a:cs typeface="Times New Roman" pitchFamily="18" charset="0"/>
                          <a:sym typeface="Wingdings" pitchFamily="2" charset="2"/>
                        </a:rPr>
                        <a:t>thương</a:t>
                      </a:r>
                      <a:r>
                        <a:rPr lang="en-US" sz="2000" b="0" i="1" baseline="0" dirty="0" smtClean="0">
                          <a:solidFill>
                            <a:srgbClr val="FF0000"/>
                          </a:solidFill>
                          <a:effectLst/>
                          <a:latin typeface="Times New Roman" pitchFamily="18" charset="0"/>
                          <a:cs typeface="Times New Roman" pitchFamily="18" charset="0"/>
                          <a:sym typeface="Wingdings" pitchFamily="2" charset="2"/>
                        </a:rPr>
                        <a:t>, </a:t>
                      </a:r>
                      <a:r>
                        <a:rPr lang="en-US" sz="2000" b="0" i="1" baseline="0" dirty="0" err="1" smtClean="0">
                          <a:solidFill>
                            <a:srgbClr val="FF0000"/>
                          </a:solidFill>
                          <a:effectLst/>
                          <a:latin typeface="Times New Roman" pitchFamily="18" charset="0"/>
                          <a:cs typeface="Times New Roman" pitchFamily="18" charset="0"/>
                          <a:sym typeface="Wingdings" pitchFamily="2" charset="2"/>
                        </a:rPr>
                        <a:t>xót</a:t>
                      </a:r>
                      <a:r>
                        <a:rPr lang="en-US" sz="2000" b="0" i="1" baseline="0" dirty="0" smtClean="0">
                          <a:solidFill>
                            <a:srgbClr val="FF0000"/>
                          </a:solidFill>
                          <a:effectLst/>
                          <a:latin typeface="Times New Roman" pitchFamily="18" charset="0"/>
                          <a:cs typeface="Times New Roman" pitchFamily="18" charset="0"/>
                          <a:sym typeface="Wingdings" pitchFamily="2" charset="2"/>
                        </a:rPr>
                        <a:t> </a:t>
                      </a:r>
                      <a:r>
                        <a:rPr lang="en-US" sz="2000" b="0" i="1" baseline="0" dirty="0" err="1" smtClean="0">
                          <a:solidFill>
                            <a:srgbClr val="FF0000"/>
                          </a:solidFill>
                          <a:effectLst/>
                          <a:latin typeface="Times New Roman" pitchFamily="18" charset="0"/>
                          <a:cs typeface="Times New Roman" pitchFamily="18" charset="0"/>
                          <a:sym typeface="Wingdings" pitchFamily="2" charset="2"/>
                        </a:rPr>
                        <a:t>xa</a:t>
                      </a:r>
                      <a:r>
                        <a:rPr lang="en-US" sz="2000" b="0" i="1" baseline="0" dirty="0" smtClean="0">
                          <a:solidFill>
                            <a:srgbClr val="FF0000"/>
                          </a:solidFill>
                          <a:effectLst/>
                          <a:latin typeface="Times New Roman" pitchFamily="18" charset="0"/>
                          <a:cs typeface="Times New Roman" pitchFamily="18" charset="0"/>
                          <a:sym typeface="Wingdings" pitchFamily="2" charset="2"/>
                        </a:rPr>
                        <a:t> </a:t>
                      </a:r>
                      <a:r>
                        <a:rPr lang="en-US" sz="2000" b="0" i="1" baseline="0" dirty="0" err="1" smtClean="0">
                          <a:solidFill>
                            <a:srgbClr val="FF0000"/>
                          </a:solidFill>
                          <a:effectLst/>
                          <a:latin typeface="Times New Roman" pitchFamily="18" charset="0"/>
                          <a:cs typeface="Times New Roman" pitchFamily="18" charset="0"/>
                          <a:sym typeface="Wingdings" pitchFamily="2" charset="2"/>
                        </a:rPr>
                        <a:t>cho</a:t>
                      </a:r>
                      <a:r>
                        <a:rPr lang="en-US" sz="2000" b="0" i="1" baseline="0" dirty="0" smtClean="0">
                          <a:solidFill>
                            <a:srgbClr val="FF0000"/>
                          </a:solidFill>
                          <a:effectLst/>
                          <a:latin typeface="Times New Roman" pitchFamily="18" charset="0"/>
                          <a:cs typeface="Times New Roman" pitchFamily="18" charset="0"/>
                          <a:sym typeface="Wingdings" pitchFamily="2" charset="2"/>
                        </a:rPr>
                        <a:t> </a:t>
                      </a:r>
                      <a:r>
                        <a:rPr lang="en-US" sz="2000" b="0" i="1" baseline="0" dirty="0" err="1" smtClean="0">
                          <a:solidFill>
                            <a:srgbClr val="FF0000"/>
                          </a:solidFill>
                          <a:effectLst/>
                          <a:latin typeface="Times New Roman" pitchFamily="18" charset="0"/>
                          <a:cs typeface="Times New Roman" pitchFamily="18" charset="0"/>
                          <a:sym typeface="Wingdings" pitchFamily="2" charset="2"/>
                        </a:rPr>
                        <a:t>trò</a:t>
                      </a:r>
                      <a:r>
                        <a:rPr lang="en-US" sz="2000" b="0" i="1" baseline="0" dirty="0" smtClean="0">
                          <a:solidFill>
                            <a:srgbClr val="FF0000"/>
                          </a:solidFill>
                          <a:effectLst/>
                          <a:latin typeface="Times New Roman" pitchFamily="18" charset="0"/>
                          <a:cs typeface="Times New Roman" pitchFamily="18" charset="0"/>
                          <a:sym typeface="Wingdings" pitchFamily="2" charset="2"/>
                        </a:rPr>
                        <a:t> </a:t>
                      </a:r>
                      <a:r>
                        <a:rPr lang="en-US" sz="2000" b="0" i="1" baseline="0" dirty="0" err="1" smtClean="0">
                          <a:solidFill>
                            <a:srgbClr val="FF0000"/>
                          </a:solidFill>
                          <a:effectLst/>
                          <a:latin typeface="Times New Roman" pitchFamily="18" charset="0"/>
                          <a:cs typeface="Times New Roman" pitchFamily="18" charset="0"/>
                          <a:sym typeface="Wingdings" pitchFamily="2" charset="2"/>
                        </a:rPr>
                        <a:t>của</a:t>
                      </a:r>
                      <a:r>
                        <a:rPr lang="en-US" sz="2000" b="0" i="1" baseline="0" dirty="0" smtClean="0">
                          <a:solidFill>
                            <a:srgbClr val="FF0000"/>
                          </a:solidFill>
                          <a:effectLst/>
                          <a:latin typeface="Times New Roman" pitchFamily="18" charset="0"/>
                          <a:cs typeface="Times New Roman" pitchFamily="18" charset="0"/>
                          <a:sym typeface="Wingdings" pitchFamily="2" charset="2"/>
                        </a:rPr>
                        <a:t> </a:t>
                      </a:r>
                      <a:r>
                        <a:rPr lang="en-US" sz="2000" b="0" i="1" baseline="0" dirty="0" err="1" smtClean="0">
                          <a:solidFill>
                            <a:srgbClr val="FF0000"/>
                          </a:solidFill>
                          <a:effectLst/>
                          <a:latin typeface="Times New Roman" pitchFamily="18" charset="0"/>
                          <a:cs typeface="Times New Roman" pitchFamily="18" charset="0"/>
                          <a:sym typeface="Wingdings" pitchFamily="2" charset="2"/>
                        </a:rPr>
                        <a:t>mình</a:t>
                      </a:r>
                      <a:r>
                        <a:rPr lang="en-US" sz="2000" b="0" i="1" baseline="0" dirty="0" smtClean="0">
                          <a:solidFill>
                            <a:srgbClr val="FF0000"/>
                          </a:solidFill>
                          <a:effectLst/>
                          <a:latin typeface="Times New Roman" pitchFamily="18" charset="0"/>
                          <a:cs typeface="Times New Roman" pitchFamily="18" charset="0"/>
                          <a:sym typeface="Wingdings" pitchFamily="2" charset="2"/>
                        </a:rPr>
                        <a:t>.</a:t>
                      </a:r>
                    </a:p>
                    <a:p>
                      <a:pPr marL="342900" indent="-342900" algn="just">
                        <a:lnSpc>
                          <a:spcPct val="115000"/>
                        </a:lnSpc>
                        <a:spcAft>
                          <a:spcPts val="0"/>
                        </a:spcAft>
                        <a:buFont typeface="Wingdings" pitchFamily="2" charset="2"/>
                        <a:buChar char="à"/>
                      </a:pPr>
                      <a:r>
                        <a:rPr lang="en-US" sz="2000" b="0" i="1" dirty="0" err="1" smtClean="0">
                          <a:solidFill>
                            <a:schemeClr val="bg1">
                              <a:lumMod val="75000"/>
                            </a:schemeClr>
                          </a:solidFill>
                          <a:effectLst/>
                          <a:latin typeface="Times New Roman" pitchFamily="18" charset="0"/>
                          <a:ea typeface="Calibri"/>
                          <a:cs typeface="Times New Roman" pitchFamily="18" charset="0"/>
                          <a:sym typeface="Wingdings" pitchFamily="2" charset="2"/>
                        </a:rPr>
                        <a:t>Ca</a:t>
                      </a:r>
                      <a:r>
                        <a:rPr lang="en-US" sz="2000" b="0" i="1"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i="1" dirty="0" err="1" smtClean="0">
                          <a:solidFill>
                            <a:schemeClr val="bg1">
                              <a:lumMod val="75000"/>
                            </a:schemeClr>
                          </a:solidFill>
                          <a:effectLst/>
                          <a:latin typeface="Times New Roman" pitchFamily="18" charset="0"/>
                          <a:ea typeface="Calibri"/>
                          <a:cs typeface="Times New Roman" pitchFamily="18" charset="0"/>
                          <a:sym typeface="Wingdings" pitchFamily="2" charset="2"/>
                        </a:rPr>
                        <a:t>tụng</a:t>
                      </a:r>
                      <a:r>
                        <a:rPr lang="en-US" sz="2000" b="0" i="1" dirty="0" smtClean="0">
                          <a:solidFill>
                            <a:schemeClr val="bg1">
                              <a:lumMod val="75000"/>
                            </a:schemeClr>
                          </a:solidFill>
                          <a:effectLst/>
                          <a:latin typeface="Times New Roman" pitchFamily="18" charset="0"/>
                          <a:ea typeface="Calibri"/>
                          <a:cs typeface="Times New Roman" pitchFamily="18" charset="0"/>
                          <a:sym typeface="Wingdings" pitchFamily="2" charset="2"/>
                        </a:rPr>
                        <a:t>,</a:t>
                      </a:r>
                      <a:r>
                        <a:rPr lang="en-US" sz="2000" b="0" i="1"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tôn</a:t>
                      </a:r>
                      <a:r>
                        <a:rPr lang="en-US" sz="2000" b="0" i="1"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vinh</a:t>
                      </a:r>
                      <a:r>
                        <a:rPr lang="en-US" sz="2000" b="0" i="1"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trân</a:t>
                      </a:r>
                      <a:r>
                        <a:rPr lang="en-US" sz="2000" b="0" i="1"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trọng</a:t>
                      </a:r>
                      <a:r>
                        <a:rPr lang="en-US" sz="2000" b="0" i="1"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vẻ</a:t>
                      </a:r>
                      <a:r>
                        <a:rPr lang="en-US" sz="2000" b="0" i="1"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đẹp</a:t>
                      </a:r>
                      <a:r>
                        <a:rPr lang="en-US" sz="2000" b="0" i="1"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của</a:t>
                      </a:r>
                      <a:r>
                        <a:rPr lang="en-US" sz="2000" b="0" i="1"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tiếng</a:t>
                      </a:r>
                      <a:r>
                        <a:rPr lang="en-US" sz="2000" b="0" i="1"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Pháp</a:t>
                      </a:r>
                      <a:endParaRPr lang="en-US" sz="2000" b="0" i="1" baseline="0" dirty="0" smtClean="0">
                        <a:solidFill>
                          <a:schemeClr val="bg1">
                            <a:lumMod val="75000"/>
                          </a:schemeClr>
                        </a:solidFill>
                        <a:effectLst/>
                        <a:latin typeface="Times New Roman" pitchFamily="18" charset="0"/>
                        <a:ea typeface="Calibri"/>
                        <a:cs typeface="Times New Roman" pitchFamily="18" charset="0"/>
                        <a:sym typeface="Wingdings" pitchFamily="2" charset="2"/>
                      </a:endParaRPr>
                    </a:p>
                    <a:p>
                      <a:pPr marL="342900" indent="-342900" algn="just">
                        <a:lnSpc>
                          <a:spcPct val="115000"/>
                        </a:lnSpc>
                        <a:spcAft>
                          <a:spcPts val="0"/>
                        </a:spcAft>
                        <a:buFont typeface="Wingdings" pitchFamily="2" charset="2"/>
                        <a:buChar char="à"/>
                      </a:pPr>
                      <a:r>
                        <a:rPr lang="en-US" sz="2000" b="0" i="1"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Cảm</a:t>
                      </a:r>
                      <a:r>
                        <a:rPr lang="en-US" sz="2000" b="0" i="1"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thấy</a:t>
                      </a:r>
                      <a:r>
                        <a:rPr lang="en-US" sz="2000" b="0" i="1"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đau</a:t>
                      </a:r>
                      <a:r>
                        <a:rPr lang="en-US" sz="2000" b="0" i="1"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lòng</a:t>
                      </a:r>
                      <a:endParaRPr lang="en-US" sz="2000" b="0" i="1" dirty="0">
                        <a:solidFill>
                          <a:schemeClr val="bg1">
                            <a:lumMod val="75000"/>
                          </a:schemeClr>
                        </a:solidFill>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3607534715"/>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e 8"/>
          <p:cNvGraphicFramePr>
            <a:graphicFrameLocks noGrp="1"/>
          </p:cNvGraphicFramePr>
          <p:nvPr>
            <p:extLst>
              <p:ext uri="{D42A27DB-BD31-4B8C-83A1-F6EECF244321}">
                <p14:modId xmlns:p14="http://schemas.microsoft.com/office/powerpoint/2010/main" val="420662165"/>
              </p:ext>
            </p:extLst>
          </p:nvPr>
        </p:nvGraphicFramePr>
        <p:xfrm>
          <a:off x="228600" y="1166813"/>
          <a:ext cx="8832851" cy="2804160"/>
        </p:xfrm>
        <a:graphic>
          <a:graphicData uri="http://schemas.openxmlformats.org/drawingml/2006/table">
            <a:tbl>
              <a:tblPr firstRow="1" firstCol="1" bandRow="1">
                <a:tableStyleId>{66419390-9F85-4C64-B812-83B8214D27CA}</a:tableStyleId>
              </a:tblPr>
              <a:tblGrid>
                <a:gridCol w="1398535"/>
                <a:gridCol w="4638564"/>
                <a:gridCol w="2795752"/>
              </a:tblGrid>
              <a:tr h="407670">
                <a:tc>
                  <a:txBody>
                    <a:bodyPr/>
                    <a:lstStyle/>
                    <a:p>
                      <a:pPr algn="just">
                        <a:lnSpc>
                          <a:spcPct val="115000"/>
                        </a:lnSpc>
                        <a:spcAft>
                          <a:spcPts val="0"/>
                        </a:spcAft>
                      </a:pPr>
                      <a:r>
                        <a:rPr lang="en-US" sz="2000" b="1" dirty="0" err="1">
                          <a:effectLst/>
                          <a:latin typeface="Times New Roman" pitchFamily="18" charset="0"/>
                          <a:cs typeface="Times New Roman" pitchFamily="18" charset="0"/>
                        </a:rPr>
                        <a:t>Hành</a:t>
                      </a:r>
                      <a:r>
                        <a:rPr lang="en-US" sz="2000" b="1" dirty="0">
                          <a:effectLst/>
                          <a:latin typeface="Times New Roman" pitchFamily="18" charset="0"/>
                          <a:cs typeface="Times New Roman" pitchFamily="18" charset="0"/>
                        </a:rPr>
                        <a:t> </a:t>
                      </a:r>
                      <a:r>
                        <a:rPr lang="en-US" sz="2000" b="1" dirty="0" err="1" smtClean="0">
                          <a:effectLst/>
                          <a:latin typeface="Times New Roman" pitchFamily="18" charset="0"/>
                          <a:cs typeface="Times New Roman" pitchFamily="18" charset="0"/>
                        </a:rPr>
                        <a:t>động</a:t>
                      </a:r>
                      <a:r>
                        <a:rPr lang="en-US" sz="2000" b="1" dirty="0" smtClean="0">
                          <a:effectLst/>
                          <a:latin typeface="Times New Roman" pitchFamily="18" charset="0"/>
                          <a:cs typeface="Times New Roman" pitchFamily="18" charset="0"/>
                        </a:rPr>
                        <a:t>, </a:t>
                      </a:r>
                      <a:r>
                        <a:rPr lang="en-US" sz="2000" b="1" dirty="0" err="1" smtClean="0">
                          <a:effectLst/>
                          <a:latin typeface="Times New Roman" pitchFamily="18" charset="0"/>
                          <a:cs typeface="Times New Roman" pitchFamily="18" charset="0"/>
                        </a:rPr>
                        <a:t>thái</a:t>
                      </a:r>
                      <a:r>
                        <a:rPr lang="en-US" sz="2000" b="1" baseline="0" dirty="0" smtClean="0">
                          <a:effectLst/>
                          <a:latin typeface="Times New Roman" pitchFamily="18" charset="0"/>
                          <a:cs typeface="Times New Roman" pitchFamily="18" charset="0"/>
                        </a:rPr>
                        <a:t> </a:t>
                      </a:r>
                      <a:r>
                        <a:rPr lang="en-US" sz="2000" b="1" baseline="0" dirty="0" err="1" smtClean="0">
                          <a:effectLst/>
                          <a:latin typeface="Times New Roman" pitchFamily="18" charset="0"/>
                          <a:cs typeface="Times New Roman" pitchFamily="18" charset="0"/>
                        </a:rPr>
                        <a:t>độ</a:t>
                      </a:r>
                      <a:endParaRPr lang="en-US" sz="2000" b="1" dirty="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000" b="0" dirty="0" smtClean="0">
                          <a:effectLst/>
                          <a:latin typeface="Times New Roman" pitchFamily="18" charset="0"/>
                          <a:cs typeface="Times New Roman" pitchFamily="18" charset="0"/>
                        </a:rPr>
                        <a:t>- </a:t>
                      </a:r>
                      <a:r>
                        <a:rPr lang="en-US" sz="2000" b="0" dirty="0" err="1" smtClean="0">
                          <a:effectLst/>
                          <a:latin typeface="Times New Roman" pitchFamily="18" charset="0"/>
                          <a:cs typeface="Times New Roman" pitchFamily="18" charset="0"/>
                        </a:rPr>
                        <a:t>Dịu</a:t>
                      </a:r>
                      <a:r>
                        <a:rPr lang="en-US" sz="2000" b="0" baseline="0" dirty="0" smtClean="0">
                          <a:effectLst/>
                          <a:latin typeface="Times New Roman" pitchFamily="18" charset="0"/>
                          <a:cs typeface="Times New Roman" pitchFamily="18" charset="0"/>
                        </a:rPr>
                        <a:t> </a:t>
                      </a:r>
                      <a:r>
                        <a:rPr lang="en-US" sz="2000" b="0" baseline="0" dirty="0" err="1" smtClean="0">
                          <a:effectLst/>
                          <a:latin typeface="Times New Roman" pitchFamily="18" charset="0"/>
                          <a:cs typeface="Times New Roman" pitchFamily="18" charset="0"/>
                        </a:rPr>
                        <a:t>dàng</a:t>
                      </a:r>
                      <a:r>
                        <a:rPr lang="en-US" sz="2000" b="0" baseline="0" dirty="0" smtClean="0">
                          <a:effectLst/>
                          <a:latin typeface="Times New Roman" pitchFamily="18" charset="0"/>
                          <a:cs typeface="Times New Roman" pitchFamily="18" charset="0"/>
                        </a:rPr>
                        <a:t>, </a:t>
                      </a:r>
                      <a:r>
                        <a:rPr lang="en-US" sz="2000" b="0" baseline="0" dirty="0" err="1" smtClean="0">
                          <a:effectLst/>
                          <a:latin typeface="Times New Roman" pitchFamily="18" charset="0"/>
                          <a:cs typeface="Times New Roman" pitchFamily="18" charset="0"/>
                        </a:rPr>
                        <a:t>không</a:t>
                      </a:r>
                      <a:r>
                        <a:rPr lang="en-US" sz="2000" b="0" baseline="0" dirty="0" smtClean="0">
                          <a:effectLst/>
                          <a:latin typeface="Times New Roman" pitchFamily="18" charset="0"/>
                          <a:cs typeface="Times New Roman" pitchFamily="18" charset="0"/>
                        </a:rPr>
                        <a:t> </a:t>
                      </a:r>
                      <a:r>
                        <a:rPr lang="en-US" sz="2000" b="0" baseline="0" dirty="0" err="1" smtClean="0">
                          <a:effectLst/>
                          <a:latin typeface="Times New Roman" pitchFamily="18" charset="0"/>
                          <a:cs typeface="Times New Roman" pitchFamily="18" charset="0"/>
                        </a:rPr>
                        <a:t>trách</a:t>
                      </a:r>
                      <a:r>
                        <a:rPr lang="en-US" sz="2000" b="0" baseline="0" dirty="0" smtClean="0">
                          <a:effectLst/>
                          <a:latin typeface="Times New Roman" pitchFamily="18" charset="0"/>
                          <a:cs typeface="Times New Roman" pitchFamily="18" charset="0"/>
                        </a:rPr>
                        <a:t> </a:t>
                      </a:r>
                      <a:r>
                        <a:rPr lang="en-US" sz="2000" b="0" baseline="0" dirty="0" err="1" smtClean="0">
                          <a:effectLst/>
                          <a:latin typeface="Times New Roman" pitchFamily="18" charset="0"/>
                          <a:cs typeface="Times New Roman" pitchFamily="18" charset="0"/>
                        </a:rPr>
                        <a:t>mắng</a:t>
                      </a:r>
                      <a:r>
                        <a:rPr lang="en-US" sz="2000" b="0" baseline="0" dirty="0" smtClean="0">
                          <a:effectLst/>
                          <a:latin typeface="Times New Roman" pitchFamily="18" charset="0"/>
                          <a:cs typeface="Times New Roman" pitchFamily="18" charset="0"/>
                        </a:rPr>
                        <a:t> </a:t>
                      </a:r>
                    </a:p>
                    <a:p>
                      <a:pPr algn="just">
                        <a:lnSpc>
                          <a:spcPct val="115000"/>
                        </a:lnSpc>
                        <a:spcAft>
                          <a:spcPts val="0"/>
                        </a:spcAft>
                      </a:pP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Tự</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trách</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vì</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có</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lúc</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hời</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hợt</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trong</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lúc</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dạy</a:t>
                      </a:r>
                      <a:endParaRPr lang="en-US" sz="2000" b="0" baseline="0" dirty="0" smtClean="0">
                        <a:effectLst/>
                        <a:latin typeface="Times New Roman" pitchFamily="18" charset="0"/>
                        <a:ea typeface="Calibri"/>
                        <a:cs typeface="Times New Roman" pitchFamily="18" charset="0"/>
                      </a:endParaRPr>
                    </a:p>
                    <a:p>
                      <a:pPr marL="0" indent="0" algn="just">
                        <a:lnSpc>
                          <a:spcPct val="115000"/>
                        </a:lnSpc>
                        <a:spcAft>
                          <a:spcPts val="0"/>
                        </a:spcAft>
                        <a:buFontTx/>
                        <a:buNone/>
                      </a:pP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Kiên</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nhẫn</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giảng</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giải</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cho</a:t>
                      </a:r>
                      <a:r>
                        <a:rPr lang="en-US" sz="2000" b="0" baseline="0" dirty="0" smtClean="0">
                          <a:effectLst/>
                          <a:latin typeface="Times New Roman" pitchFamily="18" charset="0"/>
                          <a:ea typeface="Calibri"/>
                          <a:cs typeface="Times New Roman" pitchFamily="18" charset="0"/>
                        </a:rPr>
                        <a:t> HS</a:t>
                      </a:r>
                    </a:p>
                    <a:p>
                      <a:pPr marL="342900" indent="-342900" algn="just">
                        <a:lnSpc>
                          <a:spcPct val="115000"/>
                        </a:lnSpc>
                        <a:spcAft>
                          <a:spcPts val="0"/>
                        </a:spcAft>
                        <a:buFontTx/>
                        <a:buChar char="-"/>
                      </a:pPr>
                      <a:r>
                        <a:rPr lang="en-US" sz="2000" b="0" baseline="0" dirty="0" err="1" smtClean="0">
                          <a:effectLst/>
                          <a:latin typeface="Times New Roman" pitchFamily="18" charset="0"/>
                          <a:ea typeface="Calibri"/>
                          <a:cs typeface="Times New Roman" pitchFamily="18" charset="0"/>
                        </a:rPr>
                        <a:t>Đứng</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lặng</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im</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nhìn</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đăm</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đăm</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đồ</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vật</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quanh</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mình</a:t>
                      </a:r>
                      <a:r>
                        <a:rPr lang="en-US" sz="2000" b="0" baseline="0" dirty="0" smtClean="0">
                          <a:effectLst/>
                          <a:latin typeface="Times New Roman" pitchFamily="18" charset="0"/>
                          <a:ea typeface="Calibri"/>
                          <a:cs typeface="Times New Roman" pitchFamily="18" charset="0"/>
                        </a:rPr>
                        <a:t>.</a:t>
                      </a:r>
                    </a:p>
                    <a:p>
                      <a:pPr marL="342900" indent="-342900" algn="just">
                        <a:lnSpc>
                          <a:spcPct val="115000"/>
                        </a:lnSpc>
                        <a:spcAft>
                          <a:spcPts val="0"/>
                        </a:spcAft>
                        <a:buFontTx/>
                        <a:buChar char="-"/>
                      </a:pPr>
                      <a:r>
                        <a:rPr lang="en-US" sz="2000" b="0" baseline="0" dirty="0" err="1" smtClean="0">
                          <a:effectLst/>
                          <a:latin typeface="Times New Roman" pitchFamily="18" charset="0"/>
                          <a:ea typeface="Calibri"/>
                          <a:cs typeface="Times New Roman" pitchFamily="18" charset="0"/>
                        </a:rPr>
                        <a:t>Đứng</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dậy</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dằn</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mạnh</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viên</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phấn</a:t>
                      </a:r>
                      <a:endParaRPr lang="en-US" sz="2000" b="0" baseline="0" dirty="0" smtClean="0">
                        <a:effectLst/>
                        <a:latin typeface="Times New Roman" pitchFamily="18" charset="0"/>
                        <a:ea typeface="Calibri"/>
                        <a:cs typeface="Times New Roman" pitchFamily="18" charset="0"/>
                      </a:endParaRPr>
                    </a:p>
                    <a:p>
                      <a:pPr marL="342900" indent="-342900" algn="just">
                        <a:lnSpc>
                          <a:spcPct val="115000"/>
                        </a:lnSpc>
                        <a:spcAft>
                          <a:spcPts val="0"/>
                        </a:spcAft>
                        <a:buFontTx/>
                        <a:buChar char="-"/>
                      </a:pPr>
                      <a:r>
                        <a:rPr lang="en-US" sz="2000" b="0" baseline="0" dirty="0" err="1" smtClean="0">
                          <a:effectLst/>
                          <a:latin typeface="Times New Roman" pitchFamily="18" charset="0"/>
                          <a:ea typeface="Calibri"/>
                          <a:cs typeface="Times New Roman" pitchFamily="18" charset="0"/>
                        </a:rPr>
                        <a:t>Cố</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viết</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lên</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bảng</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dòng</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chữ</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thật</a:t>
                      </a:r>
                      <a:r>
                        <a:rPr lang="en-US" sz="2000" b="0" baseline="0" dirty="0" smtClean="0">
                          <a:effectLst/>
                          <a:latin typeface="Times New Roman" pitchFamily="18" charset="0"/>
                          <a:ea typeface="Calibri"/>
                          <a:cs typeface="Times New Roman" pitchFamily="18" charset="0"/>
                        </a:rPr>
                        <a:t> to</a:t>
                      </a:r>
                    </a:p>
                    <a:p>
                      <a:pPr marL="342900" indent="-342900" algn="just">
                        <a:lnSpc>
                          <a:spcPct val="115000"/>
                        </a:lnSpc>
                        <a:spcAft>
                          <a:spcPts val="0"/>
                        </a:spcAft>
                        <a:buFontTx/>
                        <a:buChar char="-"/>
                      </a:pPr>
                      <a:r>
                        <a:rPr lang="en-US" sz="2000" b="0" baseline="0" dirty="0" err="1" smtClean="0">
                          <a:effectLst/>
                          <a:latin typeface="Times New Roman" pitchFamily="18" charset="0"/>
                          <a:ea typeface="Calibri"/>
                          <a:cs typeface="Times New Roman" pitchFamily="18" charset="0"/>
                        </a:rPr>
                        <a:t>Giơ</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tay</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ra</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hiệu</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kết</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thúc</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giờ</a:t>
                      </a:r>
                      <a:r>
                        <a:rPr lang="en-US" sz="2000" b="0" baseline="0" dirty="0" smtClean="0">
                          <a:effectLst/>
                          <a:latin typeface="Times New Roman" pitchFamily="18" charset="0"/>
                          <a:ea typeface="Calibri"/>
                          <a:cs typeface="Times New Roman" pitchFamily="18" charset="0"/>
                        </a:rPr>
                        <a:t> </a:t>
                      </a:r>
                      <a:r>
                        <a:rPr lang="en-US" sz="2000" b="0" baseline="0" dirty="0" err="1" smtClean="0">
                          <a:effectLst/>
                          <a:latin typeface="Times New Roman" pitchFamily="18" charset="0"/>
                          <a:ea typeface="Calibri"/>
                          <a:cs typeface="Times New Roman" pitchFamily="18" charset="0"/>
                        </a:rPr>
                        <a:t>học</a:t>
                      </a:r>
                      <a:endParaRPr lang="en-US" sz="2000" b="0" dirty="0">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just" defTabSz="914400" rtl="0" eaLnBrk="1" fontAlgn="auto" latinLnBrk="0" hangingPunct="1">
                        <a:lnSpc>
                          <a:spcPct val="115000"/>
                        </a:lnSpc>
                        <a:spcBef>
                          <a:spcPts val="0"/>
                        </a:spcBef>
                        <a:spcAft>
                          <a:spcPts val="0"/>
                        </a:spcAft>
                        <a:buClr>
                          <a:srgbClr val="000000"/>
                        </a:buClr>
                        <a:buSzTx/>
                        <a:buFont typeface="Arial"/>
                        <a:buNone/>
                        <a:tabLst/>
                        <a:defRPr/>
                      </a:pPr>
                      <a:r>
                        <a:rPr lang="en-US" sz="2000" b="0" dirty="0">
                          <a:effectLst/>
                          <a:latin typeface="Times New Roman" pitchFamily="18" charset="0"/>
                          <a:cs typeface="Times New Roman" pitchFamily="18" charset="0"/>
                        </a:rPr>
                        <a:t> </a:t>
                      </a:r>
                      <a:r>
                        <a:rPr lang="en-US" sz="2000" b="0" dirty="0" smtClean="0">
                          <a:effectLst/>
                          <a:latin typeface="Times New Roman" pitchFamily="18" charset="0"/>
                          <a:cs typeface="Times New Roman" pitchFamily="18" charset="0"/>
                          <a:sym typeface="Wingdings" pitchFamily="2" charset="2"/>
                        </a:rPr>
                        <a:t> </a:t>
                      </a:r>
                      <a:r>
                        <a:rPr lang="en-US" sz="2000" b="0" i="1" dirty="0" err="1" smtClean="0">
                          <a:solidFill>
                            <a:schemeClr val="bg1">
                              <a:lumMod val="75000"/>
                            </a:schemeClr>
                          </a:solidFill>
                          <a:effectLst/>
                          <a:latin typeface="Times New Roman" pitchFamily="18" charset="0"/>
                          <a:cs typeface="Times New Roman" pitchFamily="18" charset="0"/>
                          <a:sym typeface="Wingdings" pitchFamily="2" charset="2"/>
                        </a:rPr>
                        <a:t>Ph</a:t>
                      </a:r>
                      <a:r>
                        <a:rPr lang="en-US" sz="2000" b="0" i="1"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dirty="0" err="1" smtClean="0">
                          <a:solidFill>
                            <a:schemeClr val="bg1">
                              <a:lumMod val="75000"/>
                            </a:schemeClr>
                          </a:solidFill>
                          <a:effectLst/>
                          <a:latin typeface="Times New Roman" pitchFamily="18" charset="0"/>
                          <a:cs typeface="Times New Roman" pitchFamily="18" charset="0"/>
                          <a:sym typeface="Wingdings" pitchFamily="2" charset="2"/>
                        </a:rPr>
                        <a:t>răng</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cảm</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thấy</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thầy</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rất</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khác</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so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với</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mọi</a:t>
                      </a:r>
                      <a:r>
                        <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cs typeface="Times New Roman" pitchFamily="18" charset="0"/>
                          <a:sym typeface="Wingdings" pitchFamily="2" charset="2"/>
                        </a:rPr>
                        <a:t>hôm</a:t>
                      </a:r>
                      <a:endParaRPr lang="en-US" sz="2000" b="0" i="1" baseline="0" dirty="0" smtClean="0">
                        <a:solidFill>
                          <a:schemeClr val="bg1">
                            <a:lumMod val="75000"/>
                          </a:schemeClr>
                        </a:solidFill>
                        <a:effectLst/>
                        <a:latin typeface="Times New Roman" pitchFamily="18" charset="0"/>
                        <a:cs typeface="Times New Roman" pitchFamily="18" charset="0"/>
                        <a:sym typeface="Wingdings" pitchFamily="2" charset="2"/>
                      </a:endParaRPr>
                    </a:p>
                    <a:p>
                      <a:pPr marL="0" marR="0" indent="0" algn="just" defTabSz="914400" rtl="0" eaLnBrk="1" fontAlgn="auto" latinLnBrk="0" hangingPunct="1">
                        <a:lnSpc>
                          <a:spcPct val="115000"/>
                        </a:lnSpc>
                        <a:spcBef>
                          <a:spcPts val="0"/>
                        </a:spcBef>
                        <a:spcAft>
                          <a:spcPts val="0"/>
                        </a:spcAft>
                        <a:buClr>
                          <a:srgbClr val="000000"/>
                        </a:buClr>
                        <a:buSzTx/>
                        <a:buFont typeface="Arial"/>
                        <a:buNone/>
                        <a:tabLst/>
                        <a:defRPr/>
                      </a:pPr>
                      <a:r>
                        <a:rPr lang="en-US" sz="2000" b="0" i="1" baseline="0" dirty="0" smtClean="0">
                          <a:solidFill>
                            <a:schemeClr val="tx1">
                              <a:lumMod val="50000"/>
                            </a:schemeClr>
                          </a:solidFill>
                          <a:effectLst/>
                          <a:latin typeface="Times New Roman" pitchFamily="18" charset="0"/>
                          <a:ea typeface="Calibri"/>
                          <a:cs typeface="Times New Roman" pitchFamily="18" charset="0"/>
                          <a:sym typeface="Wingdings" pitchFamily="2" charset="2"/>
                        </a:rPr>
                        <a:t></a:t>
                      </a:r>
                      <a:r>
                        <a:rPr lang="en-US" sz="2000" b="0" i="1"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Thầy</a:t>
                      </a:r>
                      <a:r>
                        <a:rPr lang="en-US" sz="2000" b="0" i="1"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lưu</a:t>
                      </a:r>
                      <a:r>
                        <a:rPr lang="en-US" sz="2000" b="0" i="1"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luyến</a:t>
                      </a:r>
                      <a:r>
                        <a:rPr lang="en-US" sz="2000" b="0" i="1"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lớp</a:t>
                      </a:r>
                      <a:r>
                        <a:rPr lang="en-US" sz="2000" b="0" i="1" baseline="0" dirty="0" smtClean="0">
                          <a:solidFill>
                            <a:schemeClr val="bg1">
                              <a:lumMod val="75000"/>
                            </a:schemeClr>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chemeClr val="bg1">
                              <a:lumMod val="75000"/>
                            </a:schemeClr>
                          </a:solidFill>
                          <a:effectLst/>
                          <a:latin typeface="Times New Roman" pitchFamily="18" charset="0"/>
                          <a:ea typeface="Calibri"/>
                          <a:cs typeface="Times New Roman" pitchFamily="18" charset="0"/>
                          <a:sym typeface="Wingdings" pitchFamily="2" charset="2"/>
                        </a:rPr>
                        <a:t>học</a:t>
                      </a:r>
                      <a:endParaRPr lang="en-US" sz="2000" b="0" i="1" dirty="0" smtClean="0">
                        <a:solidFill>
                          <a:schemeClr val="bg1">
                            <a:lumMod val="75000"/>
                          </a:schemeClr>
                        </a:solidFill>
                        <a:effectLst/>
                        <a:latin typeface="Times New Roman" pitchFamily="18" charset="0"/>
                        <a:ea typeface="Calibri"/>
                        <a:cs typeface="Times New Roman" pitchFamily="18" charset="0"/>
                      </a:endParaRPr>
                    </a:p>
                    <a:p>
                      <a:pPr algn="just">
                        <a:lnSpc>
                          <a:spcPct val="115000"/>
                        </a:lnSpc>
                        <a:spcAft>
                          <a:spcPts val="0"/>
                        </a:spcAft>
                      </a:pPr>
                      <a:r>
                        <a:rPr lang="en-US" sz="2000" b="0" dirty="0" smtClean="0">
                          <a:effectLst/>
                          <a:latin typeface="Times New Roman" pitchFamily="18" charset="0"/>
                          <a:ea typeface="Calibri"/>
                          <a:cs typeface="Times New Roman" pitchFamily="18" charset="0"/>
                          <a:sym typeface="Wingdings" pitchFamily="2" charset="2"/>
                        </a:rPr>
                        <a:t> </a:t>
                      </a:r>
                      <a:r>
                        <a:rPr lang="en-US" sz="2000" b="0" i="1" dirty="0" err="1" smtClean="0">
                          <a:solidFill>
                            <a:srgbClr val="FF0000"/>
                          </a:solidFill>
                          <a:effectLst/>
                          <a:latin typeface="Times New Roman" pitchFamily="18" charset="0"/>
                          <a:ea typeface="Calibri"/>
                          <a:cs typeface="Times New Roman" pitchFamily="18" charset="0"/>
                          <a:sym typeface="Wingdings" pitchFamily="2" charset="2"/>
                        </a:rPr>
                        <a:t>Đau</a:t>
                      </a:r>
                      <a:r>
                        <a:rPr lang="en-US" sz="2000" b="0" i="1" baseline="0" dirty="0" smtClean="0">
                          <a:solidFill>
                            <a:srgbClr val="FF0000"/>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rgbClr val="FF0000"/>
                          </a:solidFill>
                          <a:effectLst/>
                          <a:latin typeface="Times New Roman" pitchFamily="18" charset="0"/>
                          <a:ea typeface="Calibri"/>
                          <a:cs typeface="Times New Roman" pitchFamily="18" charset="0"/>
                          <a:sym typeface="Wingdings" pitchFamily="2" charset="2"/>
                        </a:rPr>
                        <a:t>xót</a:t>
                      </a:r>
                      <a:r>
                        <a:rPr lang="en-US" sz="2000" b="0" i="1" baseline="0" dirty="0" smtClean="0">
                          <a:solidFill>
                            <a:srgbClr val="FF0000"/>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rgbClr val="FF0000"/>
                          </a:solidFill>
                          <a:effectLst/>
                          <a:latin typeface="Times New Roman" pitchFamily="18" charset="0"/>
                          <a:ea typeface="Calibri"/>
                          <a:cs typeface="Times New Roman" pitchFamily="18" charset="0"/>
                          <a:sym typeface="Wingdings" pitchFamily="2" charset="2"/>
                        </a:rPr>
                        <a:t>tột</a:t>
                      </a:r>
                      <a:r>
                        <a:rPr lang="en-US" sz="2000" b="0" i="1" baseline="0" dirty="0" smtClean="0">
                          <a:solidFill>
                            <a:srgbClr val="FF0000"/>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rgbClr val="FF0000"/>
                          </a:solidFill>
                          <a:effectLst/>
                          <a:latin typeface="Times New Roman" pitchFamily="18" charset="0"/>
                          <a:ea typeface="Calibri"/>
                          <a:cs typeface="Times New Roman" pitchFamily="18" charset="0"/>
                          <a:sym typeface="Wingdings" pitchFamily="2" charset="2"/>
                        </a:rPr>
                        <a:t>cùng</a:t>
                      </a:r>
                      <a:r>
                        <a:rPr lang="en-US" sz="2000" b="0" i="1" baseline="0" dirty="0" smtClean="0">
                          <a:solidFill>
                            <a:srgbClr val="FF0000"/>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rgbClr val="FF0000"/>
                          </a:solidFill>
                          <a:effectLst/>
                          <a:latin typeface="Times New Roman" pitchFamily="18" charset="0"/>
                          <a:ea typeface="Calibri"/>
                          <a:cs typeface="Times New Roman" pitchFamily="18" charset="0"/>
                          <a:sym typeface="Wingdings" pitchFamily="2" charset="2"/>
                        </a:rPr>
                        <a:t>nhưng</a:t>
                      </a:r>
                      <a:r>
                        <a:rPr lang="en-US" sz="2000" b="0" i="1" baseline="0" dirty="0" smtClean="0">
                          <a:solidFill>
                            <a:srgbClr val="FF0000"/>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rgbClr val="FF0000"/>
                          </a:solidFill>
                          <a:effectLst/>
                          <a:latin typeface="Times New Roman" pitchFamily="18" charset="0"/>
                          <a:ea typeface="Calibri"/>
                          <a:cs typeface="Times New Roman" pitchFamily="18" charset="0"/>
                          <a:sym typeface="Wingdings" pitchFamily="2" charset="2"/>
                        </a:rPr>
                        <a:t>vẫn</a:t>
                      </a:r>
                      <a:r>
                        <a:rPr lang="en-US" sz="2000" b="0" i="1" baseline="0" dirty="0" smtClean="0">
                          <a:solidFill>
                            <a:srgbClr val="FF0000"/>
                          </a:solidFill>
                          <a:effectLst/>
                          <a:latin typeface="Times New Roman" pitchFamily="18" charset="0"/>
                          <a:ea typeface="Calibri"/>
                          <a:cs typeface="Times New Roman" pitchFamily="18" charset="0"/>
                          <a:sym typeface="Wingdings" pitchFamily="2" charset="2"/>
                        </a:rPr>
                        <a:t> can </a:t>
                      </a:r>
                      <a:r>
                        <a:rPr lang="en-US" sz="2000" b="0" i="1" baseline="0" dirty="0" err="1" smtClean="0">
                          <a:solidFill>
                            <a:srgbClr val="FF0000"/>
                          </a:solidFill>
                          <a:effectLst/>
                          <a:latin typeface="Times New Roman" pitchFamily="18" charset="0"/>
                          <a:ea typeface="Calibri"/>
                          <a:cs typeface="Times New Roman" pitchFamily="18" charset="0"/>
                          <a:sym typeface="Wingdings" pitchFamily="2" charset="2"/>
                        </a:rPr>
                        <a:t>đảm</a:t>
                      </a:r>
                      <a:r>
                        <a:rPr lang="en-US" sz="2000" b="0" i="1" baseline="0" dirty="0" smtClean="0">
                          <a:solidFill>
                            <a:srgbClr val="FF0000"/>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rgbClr val="FF0000"/>
                          </a:solidFill>
                          <a:effectLst/>
                          <a:latin typeface="Times New Roman" pitchFamily="18" charset="0"/>
                          <a:ea typeface="Calibri"/>
                          <a:cs typeface="Times New Roman" pitchFamily="18" charset="0"/>
                          <a:sym typeface="Wingdings" pitchFamily="2" charset="2"/>
                        </a:rPr>
                        <a:t>bảo</a:t>
                      </a:r>
                      <a:r>
                        <a:rPr lang="en-US" sz="2000" b="0" i="1" baseline="0" dirty="0" smtClean="0">
                          <a:solidFill>
                            <a:srgbClr val="FF0000"/>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rgbClr val="FF0000"/>
                          </a:solidFill>
                          <a:effectLst/>
                          <a:latin typeface="Times New Roman" pitchFamily="18" charset="0"/>
                          <a:ea typeface="Calibri"/>
                          <a:cs typeface="Times New Roman" pitchFamily="18" charset="0"/>
                          <a:sym typeface="Wingdings" pitchFamily="2" charset="2"/>
                        </a:rPr>
                        <a:t>vệ</a:t>
                      </a:r>
                      <a:r>
                        <a:rPr lang="en-US" sz="2000" b="0" i="1" baseline="0" dirty="0" smtClean="0">
                          <a:solidFill>
                            <a:srgbClr val="FF0000"/>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rgbClr val="FF0000"/>
                          </a:solidFill>
                          <a:effectLst/>
                          <a:latin typeface="Times New Roman" pitchFamily="18" charset="0"/>
                          <a:ea typeface="Calibri"/>
                          <a:cs typeface="Times New Roman" pitchFamily="18" charset="0"/>
                          <a:sym typeface="Wingdings" pitchFamily="2" charset="2"/>
                        </a:rPr>
                        <a:t>tiếng</a:t>
                      </a:r>
                      <a:r>
                        <a:rPr lang="en-US" sz="2000" b="0" i="1" baseline="0" dirty="0" smtClean="0">
                          <a:solidFill>
                            <a:srgbClr val="FF0000"/>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rgbClr val="FF0000"/>
                          </a:solidFill>
                          <a:effectLst/>
                          <a:latin typeface="Times New Roman" pitchFamily="18" charset="0"/>
                          <a:ea typeface="Calibri"/>
                          <a:cs typeface="Times New Roman" pitchFamily="18" charset="0"/>
                          <a:sym typeface="Wingdings" pitchFamily="2" charset="2"/>
                        </a:rPr>
                        <a:t>mẹ</a:t>
                      </a:r>
                      <a:r>
                        <a:rPr lang="en-US" sz="2000" b="0" i="1" baseline="0" dirty="0" smtClean="0">
                          <a:solidFill>
                            <a:srgbClr val="FF0000"/>
                          </a:solidFill>
                          <a:effectLst/>
                          <a:latin typeface="Times New Roman" pitchFamily="18" charset="0"/>
                          <a:ea typeface="Calibri"/>
                          <a:cs typeface="Times New Roman" pitchFamily="18" charset="0"/>
                          <a:sym typeface="Wingdings" pitchFamily="2" charset="2"/>
                        </a:rPr>
                        <a:t> </a:t>
                      </a:r>
                      <a:r>
                        <a:rPr lang="en-US" sz="2000" b="0" i="1" baseline="0" dirty="0" err="1" smtClean="0">
                          <a:solidFill>
                            <a:srgbClr val="FF0000"/>
                          </a:solidFill>
                          <a:effectLst/>
                          <a:latin typeface="Times New Roman" pitchFamily="18" charset="0"/>
                          <a:ea typeface="Calibri"/>
                          <a:cs typeface="Times New Roman" pitchFamily="18" charset="0"/>
                          <a:sym typeface="Wingdings" pitchFamily="2" charset="2"/>
                        </a:rPr>
                        <a:t>đẻ</a:t>
                      </a:r>
                      <a:endParaRPr lang="en-US" sz="2000" b="0" i="1" dirty="0">
                        <a:solidFill>
                          <a:srgbClr val="FF0000"/>
                        </a:solidFill>
                        <a:effectLst/>
                        <a:latin typeface="Times New Roman" pitchFamily="18" charset="0"/>
                        <a:ea typeface="Calibri"/>
                        <a:cs typeface="Times New Roman"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1544662502"/>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57600" y="1581150"/>
            <a:ext cx="1566863" cy="1646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TextBox 8"/>
          <p:cNvSpPr txBox="1"/>
          <p:nvPr/>
        </p:nvSpPr>
        <p:spPr>
          <a:xfrm>
            <a:off x="152400" y="285750"/>
            <a:ext cx="3429000" cy="3637919"/>
          </a:xfrm>
          <a:prstGeom prst="rect">
            <a:avLst/>
          </a:prstGeom>
          <a:noFill/>
          <a:ln>
            <a:solidFill>
              <a:schemeClr val="accent1"/>
            </a:solidFill>
          </a:ln>
        </p:spPr>
        <p:txBody>
          <a:bodyPr wrap="square" rtlCol="0">
            <a:spAutoFit/>
          </a:bodyPr>
          <a:lstStyle/>
          <a:p>
            <a:pPr algn="ctr">
              <a:lnSpc>
                <a:spcPct val="120000"/>
              </a:lnSpc>
            </a:pPr>
            <a:r>
              <a:rPr lang="en-US" sz="2400" b="1" u="sng" dirty="0" err="1" smtClean="0"/>
              <a:t>Nội</a:t>
            </a:r>
            <a:r>
              <a:rPr lang="en-US" sz="2400" b="1" u="sng" dirty="0" smtClean="0"/>
              <a:t> dung:</a:t>
            </a:r>
          </a:p>
          <a:p>
            <a:pPr algn="just">
              <a:lnSpc>
                <a:spcPct val="120000"/>
              </a:lnSpc>
            </a:pPr>
            <a:r>
              <a:rPr lang="en-US" sz="2400" dirty="0" smtClean="0"/>
              <a:t>- Qua </a:t>
            </a:r>
            <a:r>
              <a:rPr lang="en-US" sz="2400" dirty="0" err="1" smtClean="0"/>
              <a:t>câu</a:t>
            </a:r>
            <a:r>
              <a:rPr lang="en-US" sz="2400" dirty="0" smtClean="0"/>
              <a:t> </a:t>
            </a:r>
            <a:r>
              <a:rPr lang="en-US" sz="2400" dirty="0" err="1" smtClean="0"/>
              <a:t>chuyện</a:t>
            </a:r>
            <a:r>
              <a:rPr lang="en-US" sz="2400" dirty="0" smtClean="0"/>
              <a:t>, </a:t>
            </a:r>
            <a:r>
              <a:rPr lang="en-US" sz="2400" dirty="0" err="1" smtClean="0"/>
              <a:t>tác</a:t>
            </a:r>
            <a:r>
              <a:rPr lang="en-US" sz="2400" dirty="0" smtClean="0"/>
              <a:t> </a:t>
            </a:r>
            <a:r>
              <a:rPr lang="en-US" sz="2400" dirty="0" err="1" smtClean="0"/>
              <a:t>giả</a:t>
            </a:r>
            <a:r>
              <a:rPr lang="en-US" sz="2400" dirty="0" smtClean="0"/>
              <a:t> </a:t>
            </a:r>
            <a:r>
              <a:rPr lang="en-US" sz="2400" dirty="0" err="1" smtClean="0"/>
              <a:t>muốn</a:t>
            </a:r>
            <a:r>
              <a:rPr lang="en-US" sz="2400" dirty="0" smtClean="0"/>
              <a:t> </a:t>
            </a:r>
            <a:r>
              <a:rPr lang="en-US" sz="2400" dirty="0" err="1" smtClean="0"/>
              <a:t>ca</a:t>
            </a:r>
            <a:r>
              <a:rPr lang="en-US" sz="2400" dirty="0" smtClean="0"/>
              <a:t> </a:t>
            </a:r>
            <a:r>
              <a:rPr lang="en-US" sz="2400" dirty="0" err="1" smtClean="0"/>
              <a:t>ngợi</a:t>
            </a:r>
            <a:r>
              <a:rPr lang="en-US" sz="2400" dirty="0" smtClean="0"/>
              <a:t> </a:t>
            </a:r>
            <a:r>
              <a:rPr lang="en-US" sz="2400" dirty="0" err="1" smtClean="0"/>
              <a:t>tinh</a:t>
            </a:r>
            <a:r>
              <a:rPr lang="en-US" sz="2400" dirty="0" smtClean="0"/>
              <a:t> </a:t>
            </a:r>
            <a:r>
              <a:rPr lang="en-US" sz="2400" dirty="0" err="1" smtClean="0"/>
              <a:t>thần</a:t>
            </a:r>
            <a:r>
              <a:rPr lang="en-US" sz="2400" dirty="0" smtClean="0"/>
              <a:t> </a:t>
            </a:r>
            <a:r>
              <a:rPr lang="en-US" sz="2400" dirty="0" err="1" smtClean="0"/>
              <a:t>yêu</a:t>
            </a:r>
            <a:r>
              <a:rPr lang="en-US" sz="2400" dirty="0" smtClean="0"/>
              <a:t> </a:t>
            </a:r>
            <a:r>
              <a:rPr lang="en-US" sz="2400" dirty="0" err="1" smtClean="0"/>
              <a:t>nước</a:t>
            </a:r>
            <a:r>
              <a:rPr lang="en-US" sz="2400" dirty="0" smtClean="0"/>
              <a:t> </a:t>
            </a:r>
            <a:r>
              <a:rPr lang="en-US" sz="2400" dirty="0" err="1" smtClean="0"/>
              <a:t>sâu</a:t>
            </a:r>
            <a:r>
              <a:rPr lang="en-US" sz="2400" dirty="0" smtClean="0"/>
              <a:t> </a:t>
            </a:r>
            <a:r>
              <a:rPr lang="en-US" sz="2400" dirty="0" err="1" smtClean="0"/>
              <a:t>sắc</a:t>
            </a:r>
            <a:r>
              <a:rPr lang="en-US" sz="2400" dirty="0" smtClean="0"/>
              <a:t> </a:t>
            </a:r>
            <a:r>
              <a:rPr lang="en-US" sz="2400" dirty="0" err="1" smtClean="0"/>
              <a:t>của</a:t>
            </a:r>
            <a:r>
              <a:rPr lang="en-US" sz="2400" dirty="0" smtClean="0"/>
              <a:t> </a:t>
            </a:r>
            <a:r>
              <a:rPr lang="en-US" sz="2400" dirty="0" err="1" smtClean="0"/>
              <a:t>thầy</a:t>
            </a:r>
            <a:r>
              <a:rPr lang="en-US" sz="2400" dirty="0" smtClean="0"/>
              <a:t> Ha-men </a:t>
            </a:r>
            <a:r>
              <a:rPr lang="en-US" sz="2400" dirty="0" err="1" smtClean="0"/>
              <a:t>và</a:t>
            </a:r>
            <a:r>
              <a:rPr lang="en-US" sz="2400" dirty="0" smtClean="0"/>
              <a:t> </a:t>
            </a:r>
            <a:r>
              <a:rPr lang="en-US" sz="2400" dirty="0" err="1" smtClean="0"/>
              <a:t>cậu</a:t>
            </a:r>
            <a:r>
              <a:rPr lang="en-US" sz="2400" dirty="0" smtClean="0"/>
              <a:t> </a:t>
            </a:r>
            <a:r>
              <a:rPr lang="en-US" sz="2400" dirty="0" err="1" smtClean="0"/>
              <a:t>bé</a:t>
            </a:r>
            <a:r>
              <a:rPr lang="en-US" sz="2400" dirty="0" smtClean="0"/>
              <a:t> </a:t>
            </a:r>
            <a:r>
              <a:rPr lang="en-US" sz="2400" dirty="0" err="1" smtClean="0"/>
              <a:t>Ph</a:t>
            </a:r>
            <a:r>
              <a:rPr lang="en-US" sz="2400" dirty="0" smtClean="0"/>
              <a:t> </a:t>
            </a:r>
            <a:r>
              <a:rPr lang="en-US" sz="2400" dirty="0" err="1" smtClean="0"/>
              <a:t>răng</a:t>
            </a:r>
            <a:r>
              <a:rPr lang="en-US" sz="2400" dirty="0" smtClean="0"/>
              <a:t> </a:t>
            </a:r>
            <a:r>
              <a:rPr lang="en-US" sz="2400" dirty="0" err="1" smtClean="0"/>
              <a:t>được</a:t>
            </a:r>
            <a:r>
              <a:rPr lang="en-US" sz="2400" dirty="0" smtClean="0"/>
              <a:t> </a:t>
            </a:r>
            <a:r>
              <a:rPr lang="en-US" sz="2400" dirty="0" err="1" smtClean="0"/>
              <a:t>biểu</a:t>
            </a:r>
            <a:r>
              <a:rPr lang="en-US" sz="2400" dirty="0" smtClean="0"/>
              <a:t> </a:t>
            </a:r>
            <a:r>
              <a:rPr lang="en-US" sz="2400" dirty="0" err="1" smtClean="0"/>
              <a:t>hiện</a:t>
            </a:r>
            <a:r>
              <a:rPr lang="en-US" sz="2400" dirty="0" smtClean="0"/>
              <a:t> </a:t>
            </a:r>
            <a:r>
              <a:rPr lang="en-US" sz="2400" dirty="0" err="1" smtClean="0"/>
              <a:t>cụ</a:t>
            </a:r>
            <a:r>
              <a:rPr lang="en-US" sz="2400" dirty="0" smtClean="0"/>
              <a:t> </a:t>
            </a:r>
            <a:r>
              <a:rPr lang="en-US" sz="2400" dirty="0" err="1" smtClean="0"/>
              <a:t>thể</a:t>
            </a:r>
            <a:r>
              <a:rPr lang="en-US" sz="2400" dirty="0" smtClean="0"/>
              <a:t> ở </a:t>
            </a:r>
            <a:r>
              <a:rPr lang="en-US" sz="2400" dirty="0" err="1" smtClean="0"/>
              <a:t>tình</a:t>
            </a:r>
            <a:r>
              <a:rPr lang="en-US" sz="2400" dirty="0" smtClean="0"/>
              <a:t> </a:t>
            </a:r>
            <a:r>
              <a:rPr lang="en-US" sz="2400" dirty="0" err="1" smtClean="0"/>
              <a:t>yêu</a:t>
            </a:r>
            <a:r>
              <a:rPr lang="en-US" sz="2400" dirty="0" smtClean="0"/>
              <a:t> </a:t>
            </a:r>
            <a:r>
              <a:rPr lang="en-US" sz="2400" dirty="0" err="1" smtClean="0"/>
              <a:t>tiếng</a:t>
            </a:r>
            <a:r>
              <a:rPr lang="en-US" sz="2400" dirty="0" smtClean="0"/>
              <a:t> </a:t>
            </a:r>
            <a:r>
              <a:rPr lang="en-US" sz="2400" dirty="0" err="1" smtClean="0"/>
              <a:t>mẹ</a:t>
            </a:r>
            <a:r>
              <a:rPr lang="en-US" sz="2400" dirty="0" smtClean="0"/>
              <a:t> </a:t>
            </a:r>
            <a:r>
              <a:rPr lang="en-US" sz="2400" dirty="0" err="1" smtClean="0"/>
              <a:t>đẻ</a:t>
            </a:r>
            <a:r>
              <a:rPr lang="en-US" sz="2400" dirty="0" smtClean="0"/>
              <a:t>.</a:t>
            </a:r>
            <a:endParaRPr lang="en-US" sz="2400" dirty="0"/>
          </a:p>
        </p:txBody>
      </p:sp>
      <p:sp>
        <p:nvSpPr>
          <p:cNvPr id="11" name="TextBox 10"/>
          <p:cNvSpPr txBox="1"/>
          <p:nvPr/>
        </p:nvSpPr>
        <p:spPr>
          <a:xfrm>
            <a:off x="5207640" y="285750"/>
            <a:ext cx="3429000" cy="4081117"/>
          </a:xfrm>
          <a:prstGeom prst="rect">
            <a:avLst/>
          </a:prstGeom>
          <a:noFill/>
          <a:ln>
            <a:solidFill>
              <a:schemeClr val="accent1"/>
            </a:solidFill>
          </a:ln>
        </p:spPr>
        <p:txBody>
          <a:bodyPr wrap="square" rtlCol="0">
            <a:spAutoFit/>
          </a:bodyPr>
          <a:lstStyle/>
          <a:p>
            <a:pPr algn="ctr">
              <a:lnSpc>
                <a:spcPct val="120000"/>
              </a:lnSpc>
            </a:pPr>
            <a:r>
              <a:rPr lang="en-US" sz="2400" b="1" u="sng" dirty="0" err="1" smtClean="0"/>
              <a:t>Nghệ</a:t>
            </a:r>
            <a:r>
              <a:rPr lang="en-US" sz="2400" b="1" u="sng" dirty="0" smtClean="0"/>
              <a:t> </a:t>
            </a:r>
            <a:r>
              <a:rPr lang="en-US" sz="2400" b="1" u="sng" dirty="0" err="1" smtClean="0"/>
              <a:t>thuật</a:t>
            </a:r>
            <a:r>
              <a:rPr lang="en-US" sz="2400" b="1" u="sng" dirty="0" smtClean="0"/>
              <a:t>:</a:t>
            </a:r>
          </a:p>
          <a:p>
            <a:pPr marL="285750" indent="-285750" algn="just">
              <a:lnSpc>
                <a:spcPct val="120000"/>
              </a:lnSpc>
              <a:buFontTx/>
              <a:buChar char="-"/>
            </a:pPr>
            <a:r>
              <a:rPr lang="en-US" sz="2400" dirty="0" err="1" smtClean="0"/>
              <a:t>Cách</a:t>
            </a:r>
            <a:r>
              <a:rPr lang="en-US" sz="2400" dirty="0" smtClean="0"/>
              <a:t> </a:t>
            </a:r>
            <a:r>
              <a:rPr lang="en-US" sz="2400" dirty="0" err="1" smtClean="0"/>
              <a:t>kể</a:t>
            </a:r>
            <a:r>
              <a:rPr lang="en-US" sz="2400" dirty="0" smtClean="0"/>
              <a:t> </a:t>
            </a:r>
            <a:r>
              <a:rPr lang="en-US" sz="2400" dirty="0" err="1" smtClean="0"/>
              <a:t>chuyện</a:t>
            </a:r>
            <a:r>
              <a:rPr lang="en-US" sz="2400" dirty="0" smtClean="0"/>
              <a:t> </a:t>
            </a:r>
            <a:r>
              <a:rPr lang="en-US" sz="2400" dirty="0" err="1" smtClean="0"/>
              <a:t>theo</a:t>
            </a:r>
            <a:r>
              <a:rPr lang="en-US" sz="2400" dirty="0" smtClean="0"/>
              <a:t> </a:t>
            </a:r>
            <a:r>
              <a:rPr lang="en-US" sz="2400" dirty="0" err="1" smtClean="0"/>
              <a:t>ngôi</a:t>
            </a:r>
            <a:r>
              <a:rPr lang="en-US" sz="2400" dirty="0" smtClean="0"/>
              <a:t> </a:t>
            </a:r>
            <a:r>
              <a:rPr lang="en-US" sz="2400" dirty="0" err="1" smtClean="0"/>
              <a:t>thứ</a:t>
            </a:r>
            <a:r>
              <a:rPr lang="en-US" sz="2400" dirty="0" smtClean="0"/>
              <a:t> 1 </a:t>
            </a:r>
            <a:r>
              <a:rPr lang="en-US" sz="2400" dirty="0" err="1" smtClean="0"/>
              <a:t>làm</a:t>
            </a:r>
            <a:r>
              <a:rPr lang="en-US" sz="2400" dirty="0" smtClean="0"/>
              <a:t> </a:t>
            </a:r>
            <a:r>
              <a:rPr lang="en-US" sz="2400" dirty="0" err="1" smtClean="0"/>
              <a:t>nổi</a:t>
            </a:r>
            <a:r>
              <a:rPr lang="en-US" sz="2400" dirty="0" smtClean="0"/>
              <a:t> </a:t>
            </a:r>
            <a:r>
              <a:rPr lang="en-US" sz="2400" dirty="0" err="1" smtClean="0"/>
              <a:t>bật</a:t>
            </a:r>
            <a:r>
              <a:rPr lang="en-US" sz="2400" dirty="0" smtClean="0"/>
              <a:t> </a:t>
            </a:r>
            <a:r>
              <a:rPr lang="en-US" sz="2400" dirty="0" err="1" smtClean="0"/>
              <a:t>chủ</a:t>
            </a:r>
            <a:r>
              <a:rPr lang="en-US" sz="2400" dirty="0" smtClean="0"/>
              <a:t> </a:t>
            </a:r>
            <a:r>
              <a:rPr lang="en-US" sz="2400" dirty="0" err="1" smtClean="0"/>
              <a:t>đề</a:t>
            </a:r>
            <a:r>
              <a:rPr lang="en-US" sz="2400" dirty="0" smtClean="0"/>
              <a:t> </a:t>
            </a:r>
            <a:r>
              <a:rPr lang="en-US" sz="2400" dirty="0" err="1" smtClean="0"/>
              <a:t>truyện</a:t>
            </a:r>
            <a:r>
              <a:rPr lang="en-US" sz="2400" dirty="0" smtClean="0"/>
              <a:t>.</a:t>
            </a:r>
          </a:p>
          <a:p>
            <a:pPr marL="285750" indent="-285750" algn="just">
              <a:lnSpc>
                <a:spcPct val="120000"/>
              </a:lnSpc>
              <a:buFontTx/>
              <a:buChar char="-"/>
            </a:pPr>
            <a:r>
              <a:rPr lang="en-US" sz="2400" dirty="0" err="1" smtClean="0"/>
              <a:t>Nghệ</a:t>
            </a:r>
            <a:r>
              <a:rPr lang="en-US" sz="2400" dirty="0" smtClean="0"/>
              <a:t> </a:t>
            </a:r>
            <a:r>
              <a:rPr lang="en-US" sz="2400" dirty="0" err="1" smtClean="0"/>
              <a:t>thuật</a:t>
            </a:r>
            <a:r>
              <a:rPr lang="en-US" sz="2400" dirty="0" smtClean="0"/>
              <a:t> </a:t>
            </a:r>
            <a:r>
              <a:rPr lang="en-US" sz="2400" dirty="0" err="1" smtClean="0"/>
              <a:t>miêu</a:t>
            </a:r>
            <a:r>
              <a:rPr lang="en-US" sz="2400" dirty="0" smtClean="0"/>
              <a:t> </a:t>
            </a:r>
            <a:r>
              <a:rPr lang="en-US" sz="2400" dirty="0" err="1" smtClean="0"/>
              <a:t>tả</a:t>
            </a:r>
            <a:r>
              <a:rPr lang="en-US" sz="2400" dirty="0" smtClean="0"/>
              <a:t> </a:t>
            </a:r>
            <a:r>
              <a:rPr lang="en-US" sz="2400" dirty="0" err="1" smtClean="0"/>
              <a:t>diễn</a:t>
            </a:r>
            <a:r>
              <a:rPr lang="en-US" sz="2400" dirty="0" smtClean="0"/>
              <a:t> </a:t>
            </a:r>
            <a:r>
              <a:rPr lang="en-US" sz="2400" dirty="0" err="1" smtClean="0"/>
              <a:t>biến</a:t>
            </a:r>
            <a:r>
              <a:rPr lang="en-US" sz="2400" dirty="0" smtClean="0"/>
              <a:t> </a:t>
            </a:r>
            <a:r>
              <a:rPr lang="en-US" sz="2400" dirty="0" err="1" smtClean="0"/>
              <a:t>tâm</a:t>
            </a:r>
            <a:r>
              <a:rPr lang="en-US" sz="2400" dirty="0" smtClean="0"/>
              <a:t> </a:t>
            </a:r>
            <a:r>
              <a:rPr lang="en-US" sz="2400" dirty="0" err="1" smtClean="0"/>
              <a:t>lí</a:t>
            </a:r>
            <a:r>
              <a:rPr lang="en-US" sz="2400" dirty="0" smtClean="0"/>
              <a:t> </a:t>
            </a:r>
            <a:r>
              <a:rPr lang="en-US" sz="2400" dirty="0" err="1" smtClean="0"/>
              <a:t>nhân</a:t>
            </a:r>
            <a:r>
              <a:rPr lang="en-US" sz="2400" dirty="0" smtClean="0"/>
              <a:t> </a:t>
            </a:r>
            <a:r>
              <a:rPr lang="en-US" sz="2400" dirty="0" err="1" smtClean="0"/>
              <a:t>vật</a:t>
            </a:r>
            <a:r>
              <a:rPr lang="en-US" sz="2400" dirty="0" smtClean="0"/>
              <a:t> </a:t>
            </a:r>
            <a:r>
              <a:rPr lang="en-US" sz="2400" dirty="0" err="1" smtClean="0"/>
              <a:t>tinh</a:t>
            </a:r>
            <a:r>
              <a:rPr lang="en-US" sz="2400" dirty="0" smtClean="0"/>
              <a:t> </a:t>
            </a:r>
            <a:r>
              <a:rPr lang="en-US" sz="2400" dirty="0" err="1" smtClean="0"/>
              <a:t>tế</a:t>
            </a:r>
            <a:r>
              <a:rPr lang="en-US" sz="2400" dirty="0" smtClean="0"/>
              <a:t> qua </a:t>
            </a:r>
            <a:r>
              <a:rPr lang="en-US" sz="2400" dirty="0" err="1" smtClean="0"/>
              <a:t>hình</a:t>
            </a:r>
            <a:r>
              <a:rPr lang="en-US" sz="2400" dirty="0" smtClean="0"/>
              <a:t> </a:t>
            </a:r>
            <a:r>
              <a:rPr lang="en-US" sz="2400" dirty="0" err="1" smtClean="0"/>
              <a:t>thức</a:t>
            </a:r>
            <a:r>
              <a:rPr lang="en-US" sz="2400" dirty="0" smtClean="0"/>
              <a:t> </a:t>
            </a:r>
            <a:r>
              <a:rPr lang="en-US" sz="2400" dirty="0" err="1" smtClean="0"/>
              <a:t>trực</a:t>
            </a:r>
            <a:r>
              <a:rPr lang="en-US" sz="2400" dirty="0" smtClean="0"/>
              <a:t> </a:t>
            </a:r>
            <a:r>
              <a:rPr lang="en-US" sz="2400" dirty="0" err="1" smtClean="0"/>
              <a:t>tiếp</a:t>
            </a:r>
            <a:r>
              <a:rPr lang="en-US" sz="2400" dirty="0" smtClean="0"/>
              <a:t>, </a:t>
            </a:r>
            <a:r>
              <a:rPr lang="en-US" sz="2400" dirty="0" err="1" smtClean="0"/>
              <a:t>gián</a:t>
            </a:r>
            <a:r>
              <a:rPr lang="en-US" sz="2400" dirty="0" smtClean="0"/>
              <a:t> </a:t>
            </a:r>
            <a:r>
              <a:rPr lang="en-US" sz="2400" dirty="0" err="1" smtClean="0"/>
              <a:t>tiếp</a:t>
            </a:r>
            <a:r>
              <a:rPr lang="en-US" sz="2400" dirty="0" smtClean="0"/>
              <a:t>.</a:t>
            </a:r>
            <a:endParaRPr lang="en-US" sz="2400" dirty="0"/>
          </a:p>
        </p:txBody>
      </p:sp>
    </p:spTree>
    <p:extLst>
      <p:ext uri="{BB962C8B-B14F-4D97-AF65-F5344CB8AC3E}">
        <p14:creationId xmlns:p14="http://schemas.microsoft.com/office/powerpoint/2010/main" val="678991531"/>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776"/>
        <p:cNvGrpSpPr/>
        <p:nvPr/>
      </p:nvGrpSpPr>
      <p:grpSpPr>
        <a:xfrm>
          <a:off x="0" y="0"/>
          <a:ext cx="0" cy="0"/>
          <a:chOff x="0" y="0"/>
          <a:chExt cx="0" cy="0"/>
        </a:xfrm>
      </p:grpSpPr>
      <p:sp>
        <p:nvSpPr>
          <p:cNvPr id="777" name="Google Shape;777;p31"/>
          <p:cNvSpPr txBox="1">
            <a:spLocks noGrp="1"/>
          </p:cNvSpPr>
          <p:nvPr>
            <p:ph type="subTitle" idx="1"/>
          </p:nvPr>
        </p:nvSpPr>
        <p:spPr>
          <a:xfrm>
            <a:off x="4070809" y="1308450"/>
            <a:ext cx="3287700" cy="1035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Mercury is the closest planet to the Sun and the smallest one in the Solar System</a:t>
            </a:r>
            <a:endParaRPr/>
          </a:p>
        </p:txBody>
      </p:sp>
      <p:sp>
        <p:nvSpPr>
          <p:cNvPr id="778" name="Google Shape;778;p31"/>
          <p:cNvSpPr txBox="1">
            <a:spLocks noGrp="1"/>
          </p:cNvSpPr>
          <p:nvPr>
            <p:ph type="title" idx="4"/>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WHAT SETS US APART</a:t>
            </a:r>
            <a:endParaRPr/>
          </a:p>
        </p:txBody>
      </p:sp>
      <p:sp>
        <p:nvSpPr>
          <p:cNvPr id="779" name="Google Shape;779;p31"/>
          <p:cNvSpPr txBox="1">
            <a:spLocks noGrp="1"/>
          </p:cNvSpPr>
          <p:nvPr>
            <p:ph type="subTitle" idx="2"/>
          </p:nvPr>
        </p:nvSpPr>
        <p:spPr>
          <a:xfrm>
            <a:off x="4070809" y="2428025"/>
            <a:ext cx="3287700" cy="1035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Neptune is the fourth-largest planet by diameter in the Solar System</a:t>
            </a:r>
            <a:endParaRPr/>
          </a:p>
        </p:txBody>
      </p:sp>
      <p:sp>
        <p:nvSpPr>
          <p:cNvPr id="780" name="Google Shape;780;p31"/>
          <p:cNvSpPr txBox="1">
            <a:spLocks noGrp="1"/>
          </p:cNvSpPr>
          <p:nvPr>
            <p:ph type="subTitle" idx="3"/>
          </p:nvPr>
        </p:nvSpPr>
        <p:spPr>
          <a:xfrm>
            <a:off x="4070809" y="3547600"/>
            <a:ext cx="3287700" cy="1035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Saturn is a gas giant, composed mostly of hydrogen and helium</a:t>
            </a:r>
            <a:endParaRPr/>
          </a:p>
        </p:txBody>
      </p:sp>
      <p:grpSp>
        <p:nvGrpSpPr>
          <p:cNvPr id="781" name="Google Shape;781;p31"/>
          <p:cNvGrpSpPr/>
          <p:nvPr/>
        </p:nvGrpSpPr>
        <p:grpSpPr>
          <a:xfrm>
            <a:off x="726600" y="746125"/>
            <a:ext cx="2022000" cy="3922475"/>
            <a:chOff x="726600" y="746125"/>
            <a:chExt cx="2022000" cy="3922475"/>
          </a:xfrm>
        </p:grpSpPr>
        <p:sp>
          <p:nvSpPr>
            <p:cNvPr id="782" name="Google Shape;782;p31"/>
            <p:cNvSpPr/>
            <p:nvPr/>
          </p:nvSpPr>
          <p:spPr>
            <a:xfrm flipH="1">
              <a:off x="1173655" y="1161124"/>
              <a:ext cx="405447" cy="653166"/>
            </a:xfrm>
            <a:custGeom>
              <a:avLst/>
              <a:gdLst/>
              <a:ahLst/>
              <a:cxnLst/>
              <a:rect l="l" t="t" r="r" b="b"/>
              <a:pathLst>
                <a:path w="5938" h="9566" extrusionOk="0">
                  <a:moveTo>
                    <a:pt x="1081" y="0"/>
                  </a:moveTo>
                  <a:lnTo>
                    <a:pt x="1081" y="0"/>
                  </a:lnTo>
                  <a:cubicBezTo>
                    <a:pt x="1081" y="1"/>
                    <a:pt x="1" y="9566"/>
                    <a:pt x="1723" y="9566"/>
                  </a:cubicBezTo>
                  <a:cubicBezTo>
                    <a:pt x="1725" y="9566"/>
                    <a:pt x="1726" y="9566"/>
                    <a:pt x="1727" y="9565"/>
                  </a:cubicBezTo>
                  <a:cubicBezTo>
                    <a:pt x="3374" y="9553"/>
                    <a:pt x="3233" y="5462"/>
                    <a:pt x="3216" y="5069"/>
                  </a:cubicBezTo>
                  <a:lnTo>
                    <a:pt x="3216" y="5069"/>
                  </a:lnTo>
                  <a:cubicBezTo>
                    <a:pt x="3228" y="5312"/>
                    <a:pt x="3336" y="6939"/>
                    <a:pt x="3929" y="6939"/>
                  </a:cubicBezTo>
                  <a:cubicBezTo>
                    <a:pt x="3943" y="6939"/>
                    <a:pt x="3958" y="6938"/>
                    <a:pt x="3973" y="6936"/>
                  </a:cubicBezTo>
                  <a:cubicBezTo>
                    <a:pt x="4610" y="6855"/>
                    <a:pt x="3561" y="4047"/>
                    <a:pt x="3428" y="3697"/>
                  </a:cubicBezTo>
                  <a:lnTo>
                    <a:pt x="3428" y="3697"/>
                  </a:lnTo>
                  <a:cubicBezTo>
                    <a:pt x="3513" y="3914"/>
                    <a:pt x="3985" y="5053"/>
                    <a:pt x="4540" y="5053"/>
                  </a:cubicBezTo>
                  <a:cubicBezTo>
                    <a:pt x="4575" y="5053"/>
                    <a:pt x="4610" y="5048"/>
                    <a:pt x="4646" y="5039"/>
                  </a:cubicBezTo>
                  <a:cubicBezTo>
                    <a:pt x="5305" y="4859"/>
                    <a:pt x="3431" y="2733"/>
                    <a:pt x="3431" y="2732"/>
                  </a:cubicBezTo>
                  <a:lnTo>
                    <a:pt x="3431" y="2732"/>
                  </a:lnTo>
                  <a:cubicBezTo>
                    <a:pt x="3431" y="2732"/>
                    <a:pt x="4271" y="3556"/>
                    <a:pt x="4926" y="3556"/>
                  </a:cubicBezTo>
                  <a:cubicBezTo>
                    <a:pt x="5057" y="3556"/>
                    <a:pt x="5180" y="3523"/>
                    <a:pt x="5288" y="3445"/>
                  </a:cubicBezTo>
                  <a:cubicBezTo>
                    <a:pt x="5937" y="2976"/>
                    <a:pt x="1081" y="0"/>
                    <a:pt x="1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1"/>
            <p:cNvSpPr/>
            <p:nvPr/>
          </p:nvSpPr>
          <p:spPr>
            <a:xfrm flipH="1">
              <a:off x="2114814" y="3318535"/>
              <a:ext cx="220886" cy="219725"/>
            </a:xfrm>
            <a:custGeom>
              <a:avLst/>
              <a:gdLst/>
              <a:ahLst/>
              <a:cxnLst/>
              <a:rect l="l" t="t" r="r" b="b"/>
              <a:pathLst>
                <a:path w="3235" h="3218" extrusionOk="0">
                  <a:moveTo>
                    <a:pt x="2716" y="1"/>
                  </a:moveTo>
                  <a:lnTo>
                    <a:pt x="1835" y="793"/>
                  </a:lnTo>
                  <a:cubicBezTo>
                    <a:pt x="1835" y="793"/>
                    <a:pt x="1" y="2067"/>
                    <a:pt x="427" y="2360"/>
                  </a:cubicBezTo>
                  <a:cubicBezTo>
                    <a:pt x="470" y="2390"/>
                    <a:pt x="519" y="2404"/>
                    <a:pt x="573" y="2404"/>
                  </a:cubicBezTo>
                  <a:cubicBezTo>
                    <a:pt x="1042" y="2404"/>
                    <a:pt x="1834" y="1349"/>
                    <a:pt x="1835" y="1348"/>
                  </a:cubicBezTo>
                  <a:lnTo>
                    <a:pt x="1835" y="1348"/>
                  </a:lnTo>
                  <a:cubicBezTo>
                    <a:pt x="1834" y="1349"/>
                    <a:pt x="983" y="3082"/>
                    <a:pt x="1409" y="3213"/>
                  </a:cubicBezTo>
                  <a:cubicBezTo>
                    <a:pt x="1420" y="3216"/>
                    <a:pt x="1431" y="3218"/>
                    <a:pt x="1443" y="3218"/>
                  </a:cubicBezTo>
                  <a:cubicBezTo>
                    <a:pt x="1870" y="3218"/>
                    <a:pt x="2521" y="923"/>
                    <a:pt x="2521" y="923"/>
                  </a:cubicBezTo>
                  <a:lnTo>
                    <a:pt x="2521" y="923"/>
                  </a:lnTo>
                  <a:cubicBezTo>
                    <a:pt x="2521" y="923"/>
                    <a:pt x="2391" y="3113"/>
                    <a:pt x="2816" y="3146"/>
                  </a:cubicBezTo>
                  <a:cubicBezTo>
                    <a:pt x="2818" y="3146"/>
                    <a:pt x="2821" y="3146"/>
                    <a:pt x="2823" y="3146"/>
                  </a:cubicBezTo>
                  <a:cubicBezTo>
                    <a:pt x="3234" y="3146"/>
                    <a:pt x="2716" y="1"/>
                    <a:pt x="2716"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1"/>
            <p:cNvSpPr/>
            <p:nvPr/>
          </p:nvSpPr>
          <p:spPr>
            <a:xfrm>
              <a:off x="726600" y="4505700"/>
              <a:ext cx="2022000" cy="162900"/>
            </a:xfrm>
            <a:prstGeom prst="ellipse">
              <a:avLst/>
            </a:prstGeom>
            <a:solidFill>
              <a:srgbClr val="41294A">
                <a:alpha val="5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1"/>
            <p:cNvSpPr/>
            <p:nvPr/>
          </p:nvSpPr>
          <p:spPr>
            <a:xfrm flipH="1">
              <a:off x="1290484" y="2561116"/>
              <a:ext cx="193232" cy="117305"/>
            </a:xfrm>
            <a:custGeom>
              <a:avLst/>
              <a:gdLst/>
              <a:ahLst/>
              <a:cxnLst/>
              <a:rect l="l" t="t" r="r" b="b"/>
              <a:pathLst>
                <a:path w="2830" h="1718" extrusionOk="0">
                  <a:moveTo>
                    <a:pt x="1578" y="0"/>
                  </a:moveTo>
                  <a:cubicBezTo>
                    <a:pt x="680" y="0"/>
                    <a:pt x="0" y="1718"/>
                    <a:pt x="0" y="1718"/>
                  </a:cubicBezTo>
                  <a:cubicBezTo>
                    <a:pt x="0" y="1718"/>
                    <a:pt x="2829" y="394"/>
                    <a:pt x="1814" y="40"/>
                  </a:cubicBezTo>
                  <a:cubicBezTo>
                    <a:pt x="1734" y="13"/>
                    <a:pt x="1655" y="0"/>
                    <a:pt x="1578"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1"/>
            <p:cNvSpPr/>
            <p:nvPr/>
          </p:nvSpPr>
          <p:spPr>
            <a:xfrm flipH="1">
              <a:off x="1189634" y="2664218"/>
              <a:ext cx="326652" cy="382641"/>
            </a:xfrm>
            <a:custGeom>
              <a:avLst/>
              <a:gdLst/>
              <a:ahLst/>
              <a:cxnLst/>
              <a:rect l="l" t="t" r="r" b="b"/>
              <a:pathLst>
                <a:path w="4784" h="5604" extrusionOk="0">
                  <a:moveTo>
                    <a:pt x="1145" y="1"/>
                  </a:moveTo>
                  <a:cubicBezTo>
                    <a:pt x="510" y="1"/>
                    <a:pt x="134" y="375"/>
                    <a:pt x="134" y="375"/>
                  </a:cubicBezTo>
                  <a:cubicBezTo>
                    <a:pt x="134" y="375"/>
                    <a:pt x="81" y="511"/>
                    <a:pt x="1" y="754"/>
                  </a:cubicBezTo>
                  <a:cubicBezTo>
                    <a:pt x="1735" y="1080"/>
                    <a:pt x="1166" y="3889"/>
                    <a:pt x="2142" y="5117"/>
                  </a:cubicBezTo>
                  <a:cubicBezTo>
                    <a:pt x="2424" y="5473"/>
                    <a:pt x="2784" y="5603"/>
                    <a:pt x="3157" y="5603"/>
                  </a:cubicBezTo>
                  <a:cubicBezTo>
                    <a:pt x="3746" y="5603"/>
                    <a:pt x="4370" y="5280"/>
                    <a:pt x="4784" y="5011"/>
                  </a:cubicBezTo>
                  <a:cubicBezTo>
                    <a:pt x="4354" y="3547"/>
                    <a:pt x="4028" y="2092"/>
                    <a:pt x="3056" y="1047"/>
                  </a:cubicBezTo>
                  <a:cubicBezTo>
                    <a:pt x="2298" y="230"/>
                    <a:pt x="1642" y="1"/>
                    <a:pt x="1145" y="1"/>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1"/>
            <p:cNvSpPr/>
            <p:nvPr/>
          </p:nvSpPr>
          <p:spPr>
            <a:xfrm flipH="1">
              <a:off x="985000" y="3081948"/>
              <a:ext cx="416713" cy="473180"/>
            </a:xfrm>
            <a:custGeom>
              <a:avLst/>
              <a:gdLst/>
              <a:ahLst/>
              <a:cxnLst/>
              <a:rect l="l" t="t" r="r" b="b"/>
              <a:pathLst>
                <a:path w="6103" h="6930" extrusionOk="0">
                  <a:moveTo>
                    <a:pt x="3469" y="1"/>
                  </a:moveTo>
                  <a:cubicBezTo>
                    <a:pt x="2261" y="224"/>
                    <a:pt x="0" y="1349"/>
                    <a:pt x="1908" y="6850"/>
                  </a:cubicBezTo>
                  <a:cubicBezTo>
                    <a:pt x="2186" y="6904"/>
                    <a:pt x="2448" y="6930"/>
                    <a:pt x="2693" y="6930"/>
                  </a:cubicBezTo>
                  <a:cubicBezTo>
                    <a:pt x="5379" y="6930"/>
                    <a:pt x="6103" y="3890"/>
                    <a:pt x="4657" y="2161"/>
                  </a:cubicBezTo>
                  <a:cubicBezTo>
                    <a:pt x="4104" y="1506"/>
                    <a:pt x="3748" y="764"/>
                    <a:pt x="3469" y="1"/>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1"/>
            <p:cNvSpPr/>
            <p:nvPr/>
          </p:nvSpPr>
          <p:spPr>
            <a:xfrm flipH="1">
              <a:off x="1164845" y="2715700"/>
              <a:ext cx="534769" cy="834040"/>
            </a:xfrm>
            <a:custGeom>
              <a:avLst/>
              <a:gdLst/>
              <a:ahLst/>
              <a:cxnLst/>
              <a:rect l="l" t="t" r="r" b="b"/>
              <a:pathLst>
                <a:path w="7832" h="12215" extrusionOk="0">
                  <a:moveTo>
                    <a:pt x="2686" y="0"/>
                  </a:moveTo>
                  <a:lnTo>
                    <a:pt x="2686" y="0"/>
                  </a:lnTo>
                  <a:cubicBezTo>
                    <a:pt x="2111" y="1754"/>
                    <a:pt x="1" y="9093"/>
                    <a:pt x="4280" y="11452"/>
                  </a:cubicBezTo>
                  <a:cubicBezTo>
                    <a:pt x="5016" y="11859"/>
                    <a:pt x="5678" y="12102"/>
                    <a:pt x="6271" y="12214"/>
                  </a:cubicBezTo>
                  <a:cubicBezTo>
                    <a:pt x="4363" y="6713"/>
                    <a:pt x="6624" y="5588"/>
                    <a:pt x="7832" y="5365"/>
                  </a:cubicBezTo>
                  <a:cubicBezTo>
                    <a:pt x="7695" y="4999"/>
                    <a:pt x="7578" y="4630"/>
                    <a:pt x="7469" y="4257"/>
                  </a:cubicBezTo>
                  <a:cubicBezTo>
                    <a:pt x="7055" y="4526"/>
                    <a:pt x="6431" y="4849"/>
                    <a:pt x="5842" y="4849"/>
                  </a:cubicBezTo>
                  <a:cubicBezTo>
                    <a:pt x="5469" y="4849"/>
                    <a:pt x="5109" y="4719"/>
                    <a:pt x="4827" y="4363"/>
                  </a:cubicBezTo>
                  <a:cubicBezTo>
                    <a:pt x="3851" y="3135"/>
                    <a:pt x="4420" y="326"/>
                    <a:pt x="2686" y="0"/>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1"/>
            <p:cNvSpPr/>
            <p:nvPr/>
          </p:nvSpPr>
          <p:spPr>
            <a:xfrm flipH="1">
              <a:off x="1778404" y="3973672"/>
              <a:ext cx="243009" cy="609331"/>
            </a:xfrm>
            <a:custGeom>
              <a:avLst/>
              <a:gdLst/>
              <a:ahLst/>
              <a:cxnLst/>
              <a:rect l="l" t="t" r="r" b="b"/>
              <a:pathLst>
                <a:path w="3559" h="8924" extrusionOk="0">
                  <a:moveTo>
                    <a:pt x="1" y="1"/>
                  </a:moveTo>
                  <a:lnTo>
                    <a:pt x="626" y="2773"/>
                  </a:lnTo>
                  <a:lnTo>
                    <a:pt x="896" y="3954"/>
                  </a:lnTo>
                  <a:lnTo>
                    <a:pt x="1828" y="8085"/>
                  </a:lnTo>
                  <a:lnTo>
                    <a:pt x="2018" y="8924"/>
                  </a:lnTo>
                  <a:lnTo>
                    <a:pt x="3559" y="8924"/>
                  </a:lnTo>
                  <a:lnTo>
                    <a:pt x="3559" y="1299"/>
                  </a:lnTo>
                  <a:lnTo>
                    <a:pt x="1" y="1"/>
                  </a:ln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1"/>
            <p:cNvSpPr/>
            <p:nvPr/>
          </p:nvSpPr>
          <p:spPr>
            <a:xfrm flipH="1">
              <a:off x="1824557" y="2625230"/>
              <a:ext cx="436104" cy="800310"/>
            </a:xfrm>
            <a:custGeom>
              <a:avLst/>
              <a:gdLst/>
              <a:ahLst/>
              <a:cxnLst/>
              <a:rect l="l" t="t" r="r" b="b"/>
              <a:pathLst>
                <a:path w="6387" h="11721" extrusionOk="0">
                  <a:moveTo>
                    <a:pt x="6387" y="0"/>
                  </a:moveTo>
                  <a:lnTo>
                    <a:pt x="6387" y="0"/>
                  </a:lnTo>
                  <a:cubicBezTo>
                    <a:pt x="6387" y="0"/>
                    <a:pt x="6250" y="140"/>
                    <a:pt x="6015" y="396"/>
                  </a:cubicBezTo>
                  <a:cubicBezTo>
                    <a:pt x="5668" y="779"/>
                    <a:pt x="5099" y="1422"/>
                    <a:pt x="4447" y="2253"/>
                  </a:cubicBezTo>
                  <a:cubicBezTo>
                    <a:pt x="2849" y="4297"/>
                    <a:pt x="736" y="7479"/>
                    <a:pt x="90" y="10700"/>
                  </a:cubicBezTo>
                  <a:cubicBezTo>
                    <a:pt x="0" y="11428"/>
                    <a:pt x="278" y="11720"/>
                    <a:pt x="685" y="11720"/>
                  </a:cubicBezTo>
                  <a:cubicBezTo>
                    <a:pt x="940" y="11720"/>
                    <a:pt x="1247" y="11605"/>
                    <a:pt x="1545" y="11410"/>
                  </a:cubicBezTo>
                  <a:cubicBezTo>
                    <a:pt x="1977" y="11123"/>
                    <a:pt x="2393" y="10671"/>
                    <a:pt x="2603" y="10155"/>
                  </a:cubicBezTo>
                  <a:cubicBezTo>
                    <a:pt x="3059" y="9030"/>
                    <a:pt x="5156" y="3349"/>
                    <a:pt x="6015" y="1009"/>
                  </a:cubicBezTo>
                  <a:cubicBezTo>
                    <a:pt x="6244" y="387"/>
                    <a:pt x="6387" y="0"/>
                    <a:pt x="638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1"/>
            <p:cNvSpPr/>
            <p:nvPr/>
          </p:nvSpPr>
          <p:spPr>
            <a:xfrm flipH="1">
              <a:off x="1427785" y="1036515"/>
              <a:ext cx="640398" cy="635960"/>
            </a:xfrm>
            <a:custGeom>
              <a:avLst/>
              <a:gdLst/>
              <a:ahLst/>
              <a:cxnLst/>
              <a:rect l="l" t="t" r="r" b="b"/>
              <a:pathLst>
                <a:path w="9379" h="9314" extrusionOk="0">
                  <a:moveTo>
                    <a:pt x="6667" y="1"/>
                  </a:moveTo>
                  <a:cubicBezTo>
                    <a:pt x="6216" y="1"/>
                    <a:pt x="5713" y="82"/>
                    <a:pt x="5159" y="288"/>
                  </a:cubicBezTo>
                  <a:cubicBezTo>
                    <a:pt x="4729" y="447"/>
                    <a:pt x="4334" y="700"/>
                    <a:pt x="3964" y="1010"/>
                  </a:cubicBezTo>
                  <a:cubicBezTo>
                    <a:pt x="4087" y="1199"/>
                    <a:pt x="4160" y="1426"/>
                    <a:pt x="4160" y="1669"/>
                  </a:cubicBezTo>
                  <a:cubicBezTo>
                    <a:pt x="4160" y="2328"/>
                    <a:pt x="3628" y="2864"/>
                    <a:pt x="2966" y="2864"/>
                  </a:cubicBezTo>
                  <a:cubicBezTo>
                    <a:pt x="2772" y="2864"/>
                    <a:pt x="2592" y="2813"/>
                    <a:pt x="2430" y="2733"/>
                  </a:cubicBezTo>
                  <a:cubicBezTo>
                    <a:pt x="2273" y="2953"/>
                    <a:pt x="2120" y="3170"/>
                    <a:pt x="1981" y="3376"/>
                  </a:cubicBezTo>
                  <a:cubicBezTo>
                    <a:pt x="1259" y="4428"/>
                    <a:pt x="632" y="5549"/>
                    <a:pt x="193" y="6747"/>
                  </a:cubicBezTo>
                  <a:cubicBezTo>
                    <a:pt x="127" y="6924"/>
                    <a:pt x="64" y="7107"/>
                    <a:pt x="1" y="7290"/>
                  </a:cubicBezTo>
                  <a:cubicBezTo>
                    <a:pt x="405" y="7253"/>
                    <a:pt x="872" y="7225"/>
                    <a:pt x="1371" y="7225"/>
                  </a:cubicBezTo>
                  <a:cubicBezTo>
                    <a:pt x="3247" y="7225"/>
                    <a:pt x="5583" y="7611"/>
                    <a:pt x="6776" y="9314"/>
                  </a:cubicBezTo>
                  <a:cubicBezTo>
                    <a:pt x="7752" y="6747"/>
                    <a:pt x="9379" y="1242"/>
                    <a:pt x="9379" y="1242"/>
                  </a:cubicBezTo>
                  <a:cubicBezTo>
                    <a:pt x="9379" y="1242"/>
                    <a:pt x="8424" y="1"/>
                    <a:pt x="6667" y="1"/>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1"/>
            <p:cNvSpPr/>
            <p:nvPr/>
          </p:nvSpPr>
          <p:spPr>
            <a:xfrm flipH="1">
              <a:off x="1305083" y="1231998"/>
              <a:ext cx="948819" cy="3305640"/>
            </a:xfrm>
            <a:custGeom>
              <a:avLst/>
              <a:gdLst/>
              <a:ahLst/>
              <a:cxnLst/>
              <a:rect l="l" t="t" r="r" b="b"/>
              <a:pathLst>
                <a:path w="13896" h="48413" extrusionOk="0">
                  <a:moveTo>
                    <a:pt x="12731" y="1"/>
                  </a:moveTo>
                  <a:cubicBezTo>
                    <a:pt x="12461" y="1"/>
                    <a:pt x="8252" y="107"/>
                    <a:pt x="7776" y="6720"/>
                  </a:cubicBezTo>
                  <a:cubicBezTo>
                    <a:pt x="7706" y="9233"/>
                    <a:pt x="7523" y="11479"/>
                    <a:pt x="7257" y="13496"/>
                  </a:cubicBezTo>
                  <a:cubicBezTo>
                    <a:pt x="7569" y="13729"/>
                    <a:pt x="7776" y="14102"/>
                    <a:pt x="7776" y="14521"/>
                  </a:cubicBezTo>
                  <a:cubicBezTo>
                    <a:pt x="7776" y="15081"/>
                    <a:pt x="7413" y="15553"/>
                    <a:pt x="6914" y="15726"/>
                  </a:cubicBezTo>
                  <a:cubicBezTo>
                    <a:pt x="4850" y="27511"/>
                    <a:pt x="1" y="30763"/>
                    <a:pt x="1289" y="36517"/>
                  </a:cubicBezTo>
                  <a:cubicBezTo>
                    <a:pt x="2773" y="43130"/>
                    <a:pt x="8085" y="43314"/>
                    <a:pt x="8671" y="43314"/>
                  </a:cubicBezTo>
                  <a:cubicBezTo>
                    <a:pt x="8706" y="43314"/>
                    <a:pt x="8724" y="43314"/>
                    <a:pt x="8724" y="43314"/>
                  </a:cubicBezTo>
                  <a:lnTo>
                    <a:pt x="8787" y="47730"/>
                  </a:lnTo>
                  <a:lnTo>
                    <a:pt x="9590" y="48412"/>
                  </a:lnTo>
                  <a:lnTo>
                    <a:pt x="10951" y="47600"/>
                  </a:lnTo>
                  <a:cubicBezTo>
                    <a:pt x="11237" y="46918"/>
                    <a:pt x="11540" y="46119"/>
                    <a:pt x="11879" y="45157"/>
                  </a:cubicBezTo>
                  <a:cubicBezTo>
                    <a:pt x="11933" y="45004"/>
                    <a:pt x="11989" y="44847"/>
                    <a:pt x="12046" y="44684"/>
                  </a:cubicBezTo>
                  <a:cubicBezTo>
                    <a:pt x="12415" y="43616"/>
                    <a:pt x="12831" y="42371"/>
                    <a:pt x="13314" y="40893"/>
                  </a:cubicBezTo>
                  <a:lnTo>
                    <a:pt x="13314" y="40893"/>
                  </a:lnTo>
                  <a:cubicBezTo>
                    <a:pt x="13171" y="40941"/>
                    <a:pt x="13021" y="40964"/>
                    <a:pt x="12861" y="40964"/>
                  </a:cubicBezTo>
                  <a:cubicBezTo>
                    <a:pt x="12056" y="40964"/>
                    <a:pt x="11403" y="40311"/>
                    <a:pt x="11403" y="39506"/>
                  </a:cubicBezTo>
                  <a:cubicBezTo>
                    <a:pt x="11403" y="38701"/>
                    <a:pt x="12056" y="38048"/>
                    <a:pt x="12861" y="38048"/>
                  </a:cubicBezTo>
                  <a:cubicBezTo>
                    <a:pt x="13240" y="38048"/>
                    <a:pt x="13587" y="38194"/>
                    <a:pt x="13846" y="38434"/>
                  </a:cubicBezTo>
                  <a:cubicBezTo>
                    <a:pt x="13896" y="37359"/>
                    <a:pt x="13739" y="36194"/>
                    <a:pt x="13484" y="34973"/>
                  </a:cubicBezTo>
                  <a:cubicBezTo>
                    <a:pt x="13420" y="34680"/>
                    <a:pt x="13354" y="34387"/>
                    <a:pt x="13280" y="34091"/>
                  </a:cubicBezTo>
                  <a:cubicBezTo>
                    <a:pt x="12332" y="30170"/>
                    <a:pt x="10615" y="25781"/>
                    <a:pt x="11297" y="22030"/>
                  </a:cubicBezTo>
                  <a:cubicBezTo>
                    <a:pt x="11363" y="21660"/>
                    <a:pt x="11427" y="21248"/>
                    <a:pt x="11490" y="20808"/>
                  </a:cubicBezTo>
                  <a:cubicBezTo>
                    <a:pt x="11393" y="20804"/>
                    <a:pt x="11297" y="20792"/>
                    <a:pt x="11203" y="20765"/>
                  </a:cubicBezTo>
                  <a:cubicBezTo>
                    <a:pt x="10644" y="20622"/>
                    <a:pt x="10229" y="20116"/>
                    <a:pt x="10229" y="19510"/>
                  </a:cubicBezTo>
                  <a:cubicBezTo>
                    <a:pt x="10229" y="18792"/>
                    <a:pt x="10811" y="18209"/>
                    <a:pt x="11527" y="18209"/>
                  </a:cubicBezTo>
                  <a:cubicBezTo>
                    <a:pt x="11620" y="18209"/>
                    <a:pt x="11710" y="18222"/>
                    <a:pt x="11796" y="18239"/>
                  </a:cubicBezTo>
                  <a:cubicBezTo>
                    <a:pt x="11859" y="17600"/>
                    <a:pt x="11922" y="16934"/>
                    <a:pt x="11982" y="16245"/>
                  </a:cubicBezTo>
                  <a:cubicBezTo>
                    <a:pt x="10908" y="16039"/>
                    <a:pt x="10099" y="15097"/>
                    <a:pt x="10099" y="13962"/>
                  </a:cubicBezTo>
                  <a:cubicBezTo>
                    <a:pt x="10099" y="12717"/>
                    <a:pt x="11080" y="11699"/>
                    <a:pt x="12315" y="11643"/>
                  </a:cubicBezTo>
                  <a:cubicBezTo>
                    <a:pt x="12382" y="10497"/>
                    <a:pt x="12449" y="9362"/>
                    <a:pt x="12501" y="8277"/>
                  </a:cubicBezTo>
                  <a:lnTo>
                    <a:pt x="12501" y="8277"/>
                  </a:lnTo>
                  <a:cubicBezTo>
                    <a:pt x="12342" y="8411"/>
                    <a:pt x="12139" y="8491"/>
                    <a:pt x="11913" y="8491"/>
                  </a:cubicBezTo>
                  <a:cubicBezTo>
                    <a:pt x="11390" y="8491"/>
                    <a:pt x="10964" y="8064"/>
                    <a:pt x="10964" y="7542"/>
                  </a:cubicBezTo>
                  <a:cubicBezTo>
                    <a:pt x="10964" y="7016"/>
                    <a:pt x="11390" y="6594"/>
                    <a:pt x="11913" y="6594"/>
                  </a:cubicBezTo>
                  <a:cubicBezTo>
                    <a:pt x="12169" y="6594"/>
                    <a:pt x="12402" y="6697"/>
                    <a:pt x="12575" y="6860"/>
                  </a:cubicBezTo>
                  <a:cubicBezTo>
                    <a:pt x="12745" y="3212"/>
                    <a:pt x="12745" y="1"/>
                    <a:pt x="12745" y="1"/>
                  </a:cubicBezTo>
                  <a:cubicBezTo>
                    <a:pt x="12745" y="1"/>
                    <a:pt x="12740" y="1"/>
                    <a:pt x="12731" y="1"/>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1"/>
            <p:cNvSpPr/>
            <p:nvPr/>
          </p:nvSpPr>
          <p:spPr>
            <a:xfrm flipH="1">
              <a:off x="1605449" y="1529831"/>
              <a:ext cx="508208" cy="352393"/>
            </a:xfrm>
            <a:custGeom>
              <a:avLst/>
              <a:gdLst/>
              <a:ahLst/>
              <a:cxnLst/>
              <a:rect l="l" t="t" r="r" b="b"/>
              <a:pathLst>
                <a:path w="7443" h="5161" extrusionOk="0">
                  <a:moveTo>
                    <a:pt x="2037" y="0"/>
                  </a:moveTo>
                  <a:cubicBezTo>
                    <a:pt x="1538" y="0"/>
                    <a:pt x="1071" y="28"/>
                    <a:pt x="667" y="65"/>
                  </a:cubicBezTo>
                  <a:cubicBezTo>
                    <a:pt x="267" y="1263"/>
                    <a:pt x="0" y="2604"/>
                    <a:pt x="802" y="3686"/>
                  </a:cubicBezTo>
                  <a:cubicBezTo>
                    <a:pt x="1186" y="4198"/>
                    <a:pt x="1738" y="4568"/>
                    <a:pt x="2337" y="4794"/>
                  </a:cubicBezTo>
                  <a:cubicBezTo>
                    <a:pt x="2887" y="5004"/>
                    <a:pt x="3535" y="5160"/>
                    <a:pt x="4165" y="5160"/>
                  </a:cubicBezTo>
                  <a:cubicBezTo>
                    <a:pt x="4572" y="5160"/>
                    <a:pt x="4971" y="5095"/>
                    <a:pt x="5332" y="4937"/>
                  </a:cubicBezTo>
                  <a:cubicBezTo>
                    <a:pt x="6174" y="4571"/>
                    <a:pt x="6700" y="3766"/>
                    <a:pt x="7080" y="2963"/>
                  </a:cubicBezTo>
                  <a:cubicBezTo>
                    <a:pt x="7183" y="2744"/>
                    <a:pt x="7306" y="2444"/>
                    <a:pt x="7442" y="2089"/>
                  </a:cubicBezTo>
                  <a:cubicBezTo>
                    <a:pt x="6249" y="386"/>
                    <a:pt x="3913" y="0"/>
                    <a:pt x="2037" y="0"/>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1"/>
            <p:cNvSpPr/>
            <p:nvPr/>
          </p:nvSpPr>
          <p:spPr>
            <a:xfrm flipH="1">
              <a:off x="1579305" y="809966"/>
              <a:ext cx="75108" cy="275510"/>
            </a:xfrm>
            <a:custGeom>
              <a:avLst/>
              <a:gdLst/>
              <a:ahLst/>
              <a:cxnLst/>
              <a:rect l="l" t="t" r="r" b="b"/>
              <a:pathLst>
                <a:path w="1100" h="4035" extrusionOk="0">
                  <a:moveTo>
                    <a:pt x="550" y="1"/>
                  </a:moveTo>
                  <a:lnTo>
                    <a:pt x="1" y="3712"/>
                  </a:lnTo>
                  <a:lnTo>
                    <a:pt x="936" y="4035"/>
                  </a:lnTo>
                  <a:lnTo>
                    <a:pt x="1099" y="1"/>
                  </a:ln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1"/>
            <p:cNvSpPr/>
            <p:nvPr/>
          </p:nvSpPr>
          <p:spPr>
            <a:xfrm flipH="1">
              <a:off x="1328447" y="858649"/>
              <a:ext cx="154176" cy="314839"/>
            </a:xfrm>
            <a:custGeom>
              <a:avLst/>
              <a:gdLst/>
              <a:ahLst/>
              <a:cxnLst/>
              <a:rect l="l" t="t" r="r" b="b"/>
              <a:pathLst>
                <a:path w="2258" h="4611" extrusionOk="0">
                  <a:moveTo>
                    <a:pt x="1775" y="0"/>
                  </a:moveTo>
                  <a:lnTo>
                    <a:pt x="1" y="3741"/>
                  </a:lnTo>
                  <a:lnTo>
                    <a:pt x="803" y="4610"/>
                  </a:lnTo>
                  <a:lnTo>
                    <a:pt x="2257" y="257"/>
                  </a:lnTo>
                  <a:lnTo>
                    <a:pt x="1775" y="0"/>
                  </a:ln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1"/>
            <p:cNvSpPr/>
            <p:nvPr/>
          </p:nvSpPr>
          <p:spPr>
            <a:xfrm flipH="1">
              <a:off x="1183011" y="1150336"/>
              <a:ext cx="325900" cy="223344"/>
            </a:xfrm>
            <a:custGeom>
              <a:avLst/>
              <a:gdLst/>
              <a:ahLst/>
              <a:cxnLst/>
              <a:rect l="l" t="t" r="r" b="b"/>
              <a:pathLst>
                <a:path w="4773" h="3271" extrusionOk="0">
                  <a:moveTo>
                    <a:pt x="714" y="0"/>
                  </a:moveTo>
                  <a:cubicBezTo>
                    <a:pt x="662" y="0"/>
                    <a:pt x="627" y="5"/>
                    <a:pt x="612" y="15"/>
                  </a:cubicBezTo>
                  <a:lnTo>
                    <a:pt x="0" y="1017"/>
                  </a:lnTo>
                  <a:cubicBezTo>
                    <a:pt x="590" y="2338"/>
                    <a:pt x="2854" y="3270"/>
                    <a:pt x="4234" y="3270"/>
                  </a:cubicBezTo>
                  <a:cubicBezTo>
                    <a:pt x="4435" y="3270"/>
                    <a:pt x="4617" y="3251"/>
                    <a:pt x="4773" y="3210"/>
                  </a:cubicBezTo>
                  <a:cubicBezTo>
                    <a:pt x="3711" y="585"/>
                    <a:pt x="1264" y="0"/>
                    <a:pt x="714" y="0"/>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1"/>
            <p:cNvSpPr/>
            <p:nvPr/>
          </p:nvSpPr>
          <p:spPr>
            <a:xfrm flipH="1">
              <a:off x="1667722" y="1015690"/>
              <a:ext cx="350959" cy="110750"/>
            </a:xfrm>
            <a:custGeom>
              <a:avLst/>
              <a:gdLst/>
              <a:ahLst/>
              <a:cxnLst/>
              <a:rect l="l" t="t" r="r" b="b"/>
              <a:pathLst>
                <a:path w="5140" h="1622" extrusionOk="0">
                  <a:moveTo>
                    <a:pt x="2901" y="1"/>
                  </a:moveTo>
                  <a:cubicBezTo>
                    <a:pt x="2063" y="1"/>
                    <a:pt x="1056" y="223"/>
                    <a:pt x="1" y="948"/>
                  </a:cubicBezTo>
                  <a:cubicBezTo>
                    <a:pt x="383" y="1379"/>
                    <a:pt x="1386" y="1621"/>
                    <a:pt x="2412" y="1621"/>
                  </a:cubicBezTo>
                  <a:cubicBezTo>
                    <a:pt x="3600" y="1621"/>
                    <a:pt x="4818" y="1296"/>
                    <a:pt x="5139" y="562"/>
                  </a:cubicBezTo>
                  <a:cubicBezTo>
                    <a:pt x="5139" y="562"/>
                    <a:pt x="4233" y="1"/>
                    <a:pt x="2901" y="1"/>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1"/>
            <p:cNvSpPr/>
            <p:nvPr/>
          </p:nvSpPr>
          <p:spPr>
            <a:xfrm flipH="1">
              <a:off x="1548648" y="746125"/>
              <a:ext cx="99143" cy="99143"/>
            </a:xfrm>
            <a:custGeom>
              <a:avLst/>
              <a:gdLst/>
              <a:ahLst/>
              <a:cxnLst/>
              <a:rect l="l" t="t" r="r" b="b"/>
              <a:pathLst>
                <a:path w="1452" h="1452" extrusionOk="0">
                  <a:moveTo>
                    <a:pt x="726" y="1"/>
                  </a:moveTo>
                  <a:cubicBezTo>
                    <a:pt x="323" y="1"/>
                    <a:pt x="0" y="323"/>
                    <a:pt x="0" y="727"/>
                  </a:cubicBezTo>
                  <a:cubicBezTo>
                    <a:pt x="0" y="1126"/>
                    <a:pt x="323" y="1452"/>
                    <a:pt x="726" y="1452"/>
                  </a:cubicBezTo>
                  <a:cubicBezTo>
                    <a:pt x="1125" y="1452"/>
                    <a:pt x="1452" y="1126"/>
                    <a:pt x="1452" y="727"/>
                  </a:cubicBezTo>
                  <a:cubicBezTo>
                    <a:pt x="1452" y="323"/>
                    <a:pt x="1125"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1"/>
            <p:cNvSpPr/>
            <p:nvPr/>
          </p:nvSpPr>
          <p:spPr>
            <a:xfrm flipH="1">
              <a:off x="1296426" y="815428"/>
              <a:ext cx="99143" cy="99211"/>
            </a:xfrm>
            <a:custGeom>
              <a:avLst/>
              <a:gdLst/>
              <a:ahLst/>
              <a:cxnLst/>
              <a:rect l="l" t="t" r="r" b="b"/>
              <a:pathLst>
                <a:path w="1452" h="1453" extrusionOk="0">
                  <a:moveTo>
                    <a:pt x="726" y="1"/>
                  </a:moveTo>
                  <a:cubicBezTo>
                    <a:pt x="323" y="1"/>
                    <a:pt x="1" y="327"/>
                    <a:pt x="1" y="726"/>
                  </a:cubicBezTo>
                  <a:cubicBezTo>
                    <a:pt x="1" y="1129"/>
                    <a:pt x="323" y="1452"/>
                    <a:pt x="726" y="1452"/>
                  </a:cubicBezTo>
                  <a:cubicBezTo>
                    <a:pt x="1125" y="1452"/>
                    <a:pt x="1452" y="1129"/>
                    <a:pt x="1452" y="726"/>
                  </a:cubicBezTo>
                  <a:cubicBezTo>
                    <a:pt x="1452" y="327"/>
                    <a:pt x="1125"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1"/>
            <p:cNvSpPr/>
            <p:nvPr/>
          </p:nvSpPr>
          <p:spPr>
            <a:xfrm flipH="1">
              <a:off x="1680700" y="1634776"/>
              <a:ext cx="52098" cy="35164"/>
            </a:xfrm>
            <a:custGeom>
              <a:avLst/>
              <a:gdLst/>
              <a:ahLst/>
              <a:cxnLst/>
              <a:rect l="l" t="t" r="r" b="b"/>
              <a:pathLst>
                <a:path w="763" h="515" extrusionOk="0">
                  <a:moveTo>
                    <a:pt x="409" y="1"/>
                  </a:moveTo>
                  <a:cubicBezTo>
                    <a:pt x="212" y="1"/>
                    <a:pt x="1" y="515"/>
                    <a:pt x="1" y="515"/>
                  </a:cubicBezTo>
                  <a:cubicBezTo>
                    <a:pt x="1" y="515"/>
                    <a:pt x="763" y="275"/>
                    <a:pt x="493" y="36"/>
                  </a:cubicBezTo>
                  <a:cubicBezTo>
                    <a:pt x="466" y="11"/>
                    <a:pt x="438" y="1"/>
                    <a:pt x="409" y="1"/>
                  </a:cubicBezTo>
                  <a:close/>
                </a:path>
              </a:pathLst>
            </a:custGeom>
            <a:solidFill>
              <a:srgbClr val="582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1"/>
            <p:cNvSpPr/>
            <p:nvPr/>
          </p:nvSpPr>
          <p:spPr>
            <a:xfrm flipH="1">
              <a:off x="1979898" y="1595106"/>
              <a:ext cx="51756" cy="47591"/>
            </a:xfrm>
            <a:custGeom>
              <a:avLst/>
              <a:gdLst/>
              <a:ahLst/>
              <a:cxnLst/>
              <a:rect l="l" t="t" r="r" b="b"/>
              <a:pathLst>
                <a:path w="758" h="697" extrusionOk="0">
                  <a:moveTo>
                    <a:pt x="443" y="1"/>
                  </a:moveTo>
                  <a:cubicBezTo>
                    <a:pt x="422" y="1"/>
                    <a:pt x="399" y="4"/>
                    <a:pt x="374" y="10"/>
                  </a:cubicBezTo>
                  <a:cubicBezTo>
                    <a:pt x="1" y="107"/>
                    <a:pt x="624" y="697"/>
                    <a:pt x="624" y="697"/>
                  </a:cubicBezTo>
                  <a:cubicBezTo>
                    <a:pt x="624" y="697"/>
                    <a:pt x="758" y="1"/>
                    <a:pt x="443" y="1"/>
                  </a:cubicBezTo>
                  <a:close/>
                </a:path>
              </a:pathLst>
            </a:custGeom>
            <a:solidFill>
              <a:srgbClr val="582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1"/>
            <p:cNvSpPr/>
            <p:nvPr/>
          </p:nvSpPr>
          <p:spPr>
            <a:xfrm flipH="1">
              <a:off x="1506177" y="4488794"/>
              <a:ext cx="147485" cy="101191"/>
            </a:xfrm>
            <a:custGeom>
              <a:avLst/>
              <a:gdLst/>
              <a:ahLst/>
              <a:cxnLst/>
              <a:rect l="l" t="t" r="r" b="b"/>
              <a:pathLst>
                <a:path w="2160" h="1482" extrusionOk="0">
                  <a:moveTo>
                    <a:pt x="2160" y="1"/>
                  </a:moveTo>
                  <a:lnTo>
                    <a:pt x="799" y="810"/>
                  </a:lnTo>
                  <a:lnTo>
                    <a:pt x="0" y="131"/>
                  </a:lnTo>
                  <a:lnTo>
                    <a:pt x="20" y="1482"/>
                  </a:lnTo>
                  <a:lnTo>
                    <a:pt x="1458" y="1482"/>
                  </a:lnTo>
                  <a:cubicBezTo>
                    <a:pt x="1687" y="1059"/>
                    <a:pt x="1917" y="570"/>
                    <a:pt x="2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1"/>
            <p:cNvSpPr/>
            <p:nvPr/>
          </p:nvSpPr>
          <p:spPr>
            <a:xfrm flipH="1">
              <a:off x="1778406" y="4514945"/>
              <a:ext cx="118261" cy="74835"/>
            </a:xfrm>
            <a:custGeom>
              <a:avLst/>
              <a:gdLst/>
              <a:ahLst/>
              <a:cxnLst/>
              <a:rect l="l" t="t" r="r" b="b"/>
              <a:pathLst>
                <a:path w="1732" h="1096" extrusionOk="0">
                  <a:moveTo>
                    <a:pt x="1732" y="0"/>
                  </a:moveTo>
                  <a:lnTo>
                    <a:pt x="676" y="427"/>
                  </a:lnTo>
                  <a:lnTo>
                    <a:pt x="1" y="257"/>
                  </a:lnTo>
                  <a:lnTo>
                    <a:pt x="191" y="1096"/>
                  </a:lnTo>
                  <a:lnTo>
                    <a:pt x="1732" y="1096"/>
                  </a:lnTo>
                  <a:lnTo>
                    <a:pt x="17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1"/>
            <p:cNvSpPr/>
            <p:nvPr/>
          </p:nvSpPr>
          <p:spPr>
            <a:xfrm flipH="1">
              <a:off x="1565513" y="1099059"/>
              <a:ext cx="102761" cy="102761"/>
            </a:xfrm>
            <a:custGeom>
              <a:avLst/>
              <a:gdLst/>
              <a:ahLst/>
              <a:cxnLst/>
              <a:rect l="l" t="t" r="r" b="b"/>
              <a:pathLst>
                <a:path w="1505" h="1505" extrusionOk="0">
                  <a:moveTo>
                    <a:pt x="753" y="0"/>
                  </a:moveTo>
                  <a:cubicBezTo>
                    <a:pt x="337" y="0"/>
                    <a:pt x="1" y="337"/>
                    <a:pt x="1" y="753"/>
                  </a:cubicBezTo>
                  <a:cubicBezTo>
                    <a:pt x="1" y="1169"/>
                    <a:pt x="337" y="1504"/>
                    <a:pt x="753" y="1504"/>
                  </a:cubicBezTo>
                  <a:cubicBezTo>
                    <a:pt x="1165" y="1504"/>
                    <a:pt x="1505" y="1169"/>
                    <a:pt x="1505" y="753"/>
                  </a:cubicBezTo>
                  <a:cubicBezTo>
                    <a:pt x="1505" y="337"/>
                    <a:pt x="1165" y="0"/>
                    <a:pt x="753"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1"/>
            <p:cNvSpPr/>
            <p:nvPr/>
          </p:nvSpPr>
          <p:spPr>
            <a:xfrm flipH="1">
              <a:off x="1784073" y="1105409"/>
              <a:ext cx="118261" cy="126659"/>
            </a:xfrm>
            <a:custGeom>
              <a:avLst/>
              <a:gdLst/>
              <a:ahLst/>
              <a:cxnLst/>
              <a:rect l="l" t="t" r="r" b="b"/>
              <a:pathLst>
                <a:path w="1732" h="1855" extrusionOk="0">
                  <a:moveTo>
                    <a:pt x="1535" y="1"/>
                  </a:moveTo>
                  <a:cubicBezTo>
                    <a:pt x="953" y="490"/>
                    <a:pt x="443" y="1119"/>
                    <a:pt x="1" y="1724"/>
                  </a:cubicBezTo>
                  <a:cubicBezTo>
                    <a:pt x="163" y="1804"/>
                    <a:pt x="343" y="1855"/>
                    <a:pt x="537" y="1855"/>
                  </a:cubicBezTo>
                  <a:cubicBezTo>
                    <a:pt x="1199" y="1855"/>
                    <a:pt x="1731" y="1319"/>
                    <a:pt x="1731" y="660"/>
                  </a:cubicBezTo>
                  <a:cubicBezTo>
                    <a:pt x="1731" y="417"/>
                    <a:pt x="1658" y="190"/>
                    <a:pt x="1535"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1"/>
            <p:cNvSpPr/>
            <p:nvPr/>
          </p:nvSpPr>
          <p:spPr>
            <a:xfrm flipH="1">
              <a:off x="1413182" y="2026902"/>
              <a:ext cx="151240" cy="314361"/>
            </a:xfrm>
            <a:custGeom>
              <a:avLst/>
              <a:gdLst/>
              <a:ahLst/>
              <a:cxnLst/>
              <a:rect l="l" t="t" r="r" b="b"/>
              <a:pathLst>
                <a:path w="2215" h="4604" extrusionOk="0">
                  <a:moveTo>
                    <a:pt x="2214" y="1"/>
                  </a:moveTo>
                  <a:cubicBezTo>
                    <a:pt x="982" y="61"/>
                    <a:pt x="1" y="1072"/>
                    <a:pt x="1" y="2320"/>
                  </a:cubicBezTo>
                  <a:cubicBezTo>
                    <a:pt x="1" y="3451"/>
                    <a:pt x="813" y="4394"/>
                    <a:pt x="1884" y="4603"/>
                  </a:cubicBezTo>
                  <a:cubicBezTo>
                    <a:pt x="2008" y="3122"/>
                    <a:pt x="2121" y="1554"/>
                    <a:pt x="2214"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1"/>
            <p:cNvSpPr/>
            <p:nvPr/>
          </p:nvSpPr>
          <p:spPr>
            <a:xfrm flipH="1">
              <a:off x="1392516" y="1646671"/>
              <a:ext cx="169901" cy="200389"/>
            </a:xfrm>
            <a:custGeom>
              <a:avLst/>
              <a:gdLst/>
              <a:ahLst/>
              <a:cxnLst/>
              <a:rect l="l" t="t" r="r" b="b"/>
              <a:pathLst>
                <a:path w="1612" h="1901" extrusionOk="0">
                  <a:moveTo>
                    <a:pt x="950" y="0"/>
                  </a:moveTo>
                  <a:cubicBezTo>
                    <a:pt x="427" y="0"/>
                    <a:pt x="1" y="426"/>
                    <a:pt x="1" y="952"/>
                  </a:cubicBezTo>
                  <a:cubicBezTo>
                    <a:pt x="1" y="1474"/>
                    <a:pt x="427" y="1901"/>
                    <a:pt x="950" y="1901"/>
                  </a:cubicBezTo>
                  <a:cubicBezTo>
                    <a:pt x="1176" y="1901"/>
                    <a:pt x="1379" y="1818"/>
                    <a:pt x="1538" y="1687"/>
                  </a:cubicBezTo>
                  <a:cubicBezTo>
                    <a:pt x="1566" y="1205"/>
                    <a:pt x="1589" y="729"/>
                    <a:pt x="1612" y="270"/>
                  </a:cubicBezTo>
                  <a:cubicBezTo>
                    <a:pt x="1439" y="104"/>
                    <a:pt x="1206" y="0"/>
                    <a:pt x="950"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1"/>
            <p:cNvSpPr/>
            <p:nvPr/>
          </p:nvSpPr>
          <p:spPr>
            <a:xfrm flipH="1">
              <a:off x="1722964" y="2153423"/>
              <a:ext cx="58857" cy="152333"/>
            </a:xfrm>
            <a:custGeom>
              <a:avLst/>
              <a:gdLst/>
              <a:ahLst/>
              <a:cxnLst/>
              <a:rect l="l" t="t" r="r" b="b"/>
              <a:pathLst>
                <a:path w="862" h="2231" extrusionOk="0">
                  <a:moveTo>
                    <a:pt x="343" y="1"/>
                  </a:moveTo>
                  <a:cubicBezTo>
                    <a:pt x="240" y="776"/>
                    <a:pt x="126" y="1518"/>
                    <a:pt x="0" y="2231"/>
                  </a:cubicBezTo>
                  <a:cubicBezTo>
                    <a:pt x="502" y="2058"/>
                    <a:pt x="862" y="1586"/>
                    <a:pt x="862" y="1026"/>
                  </a:cubicBezTo>
                  <a:cubicBezTo>
                    <a:pt x="862" y="604"/>
                    <a:pt x="655" y="234"/>
                    <a:pt x="343"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1"/>
            <p:cNvSpPr/>
            <p:nvPr/>
          </p:nvSpPr>
          <p:spPr>
            <a:xfrm flipH="1">
              <a:off x="1448414" y="2475221"/>
              <a:ext cx="107131" cy="177323"/>
            </a:xfrm>
            <a:custGeom>
              <a:avLst/>
              <a:gdLst/>
              <a:ahLst/>
              <a:cxnLst/>
              <a:rect l="l" t="t" r="r" b="b"/>
              <a:pathLst>
                <a:path w="1569" h="2597" extrusionOk="0">
                  <a:moveTo>
                    <a:pt x="1302" y="1"/>
                  </a:moveTo>
                  <a:cubicBezTo>
                    <a:pt x="583" y="1"/>
                    <a:pt x="1" y="584"/>
                    <a:pt x="1" y="1302"/>
                  </a:cubicBezTo>
                  <a:cubicBezTo>
                    <a:pt x="1" y="2008"/>
                    <a:pt x="563" y="2577"/>
                    <a:pt x="1262" y="2596"/>
                  </a:cubicBezTo>
                  <a:cubicBezTo>
                    <a:pt x="1372" y="1828"/>
                    <a:pt x="1475" y="963"/>
                    <a:pt x="1568" y="31"/>
                  </a:cubicBezTo>
                  <a:cubicBezTo>
                    <a:pt x="1482" y="11"/>
                    <a:pt x="1392" y="1"/>
                    <a:pt x="1302"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1"/>
            <p:cNvSpPr/>
            <p:nvPr/>
          </p:nvSpPr>
          <p:spPr>
            <a:xfrm flipH="1">
              <a:off x="1308442" y="3829876"/>
              <a:ext cx="166876" cy="199309"/>
            </a:xfrm>
            <a:custGeom>
              <a:avLst/>
              <a:gdLst/>
              <a:ahLst/>
              <a:cxnLst/>
              <a:rect l="l" t="t" r="r" b="b"/>
              <a:pathLst>
                <a:path w="2444" h="2919" extrusionOk="0">
                  <a:moveTo>
                    <a:pt x="1458" y="0"/>
                  </a:moveTo>
                  <a:cubicBezTo>
                    <a:pt x="653" y="0"/>
                    <a:pt x="0" y="653"/>
                    <a:pt x="0" y="1458"/>
                  </a:cubicBezTo>
                  <a:cubicBezTo>
                    <a:pt x="0" y="2263"/>
                    <a:pt x="653" y="2919"/>
                    <a:pt x="1458" y="2919"/>
                  </a:cubicBezTo>
                  <a:cubicBezTo>
                    <a:pt x="1618" y="2919"/>
                    <a:pt x="1768" y="2893"/>
                    <a:pt x="1911" y="2845"/>
                  </a:cubicBezTo>
                  <a:cubicBezTo>
                    <a:pt x="1987" y="2606"/>
                    <a:pt x="2070" y="2360"/>
                    <a:pt x="2150" y="2107"/>
                  </a:cubicBezTo>
                  <a:cubicBezTo>
                    <a:pt x="2327" y="1567"/>
                    <a:pt x="2416" y="988"/>
                    <a:pt x="2443" y="383"/>
                  </a:cubicBezTo>
                  <a:cubicBezTo>
                    <a:pt x="2184" y="146"/>
                    <a:pt x="1841" y="0"/>
                    <a:pt x="1458"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1"/>
            <p:cNvSpPr/>
            <p:nvPr/>
          </p:nvSpPr>
          <p:spPr>
            <a:xfrm flipH="1">
              <a:off x="1545713" y="3953461"/>
              <a:ext cx="40763" cy="40763"/>
            </a:xfrm>
            <a:custGeom>
              <a:avLst/>
              <a:gdLst/>
              <a:ahLst/>
              <a:cxnLst/>
              <a:rect l="l" t="t" r="r" b="b"/>
              <a:pathLst>
                <a:path w="597" h="597" extrusionOk="0">
                  <a:moveTo>
                    <a:pt x="301" y="1"/>
                  </a:moveTo>
                  <a:cubicBezTo>
                    <a:pt x="134" y="1"/>
                    <a:pt x="1" y="134"/>
                    <a:pt x="1" y="297"/>
                  </a:cubicBezTo>
                  <a:cubicBezTo>
                    <a:pt x="1" y="463"/>
                    <a:pt x="134" y="596"/>
                    <a:pt x="301" y="596"/>
                  </a:cubicBezTo>
                  <a:cubicBezTo>
                    <a:pt x="463" y="596"/>
                    <a:pt x="597" y="463"/>
                    <a:pt x="597" y="297"/>
                  </a:cubicBezTo>
                  <a:cubicBezTo>
                    <a:pt x="597" y="134"/>
                    <a:pt x="463" y="1"/>
                    <a:pt x="301"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1"/>
            <p:cNvSpPr/>
            <p:nvPr/>
          </p:nvSpPr>
          <p:spPr>
            <a:xfrm flipH="1">
              <a:off x="1431345" y="4265701"/>
              <a:ext cx="51688" cy="53463"/>
            </a:xfrm>
            <a:custGeom>
              <a:avLst/>
              <a:gdLst/>
              <a:ahLst/>
              <a:cxnLst/>
              <a:rect l="l" t="t" r="r" b="b"/>
              <a:pathLst>
                <a:path w="757" h="783" extrusionOk="0">
                  <a:moveTo>
                    <a:pt x="389" y="1"/>
                  </a:moveTo>
                  <a:cubicBezTo>
                    <a:pt x="173" y="1"/>
                    <a:pt x="0" y="177"/>
                    <a:pt x="0" y="393"/>
                  </a:cubicBezTo>
                  <a:cubicBezTo>
                    <a:pt x="0" y="606"/>
                    <a:pt x="173" y="783"/>
                    <a:pt x="389" y="783"/>
                  </a:cubicBezTo>
                  <a:cubicBezTo>
                    <a:pt x="463" y="783"/>
                    <a:pt x="529" y="763"/>
                    <a:pt x="589" y="726"/>
                  </a:cubicBezTo>
                  <a:cubicBezTo>
                    <a:pt x="643" y="573"/>
                    <a:pt x="699" y="416"/>
                    <a:pt x="756" y="253"/>
                  </a:cubicBezTo>
                  <a:cubicBezTo>
                    <a:pt x="699" y="107"/>
                    <a:pt x="556" y="1"/>
                    <a:pt x="38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1"/>
            <p:cNvSpPr/>
            <p:nvPr/>
          </p:nvSpPr>
          <p:spPr>
            <a:xfrm flipH="1">
              <a:off x="1516216" y="4314520"/>
              <a:ext cx="29770" cy="29838"/>
            </a:xfrm>
            <a:custGeom>
              <a:avLst/>
              <a:gdLst/>
              <a:ahLst/>
              <a:cxnLst/>
              <a:rect l="l" t="t" r="r" b="b"/>
              <a:pathLst>
                <a:path w="436" h="437" extrusionOk="0">
                  <a:moveTo>
                    <a:pt x="220" y="1"/>
                  </a:moveTo>
                  <a:cubicBezTo>
                    <a:pt x="97" y="1"/>
                    <a:pt x="1" y="101"/>
                    <a:pt x="1" y="220"/>
                  </a:cubicBezTo>
                  <a:cubicBezTo>
                    <a:pt x="1" y="340"/>
                    <a:pt x="97" y="437"/>
                    <a:pt x="220" y="437"/>
                  </a:cubicBezTo>
                  <a:cubicBezTo>
                    <a:pt x="340" y="437"/>
                    <a:pt x="436" y="340"/>
                    <a:pt x="436" y="220"/>
                  </a:cubicBezTo>
                  <a:cubicBezTo>
                    <a:pt x="436" y="101"/>
                    <a:pt x="340" y="1"/>
                    <a:pt x="220"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1"/>
            <p:cNvSpPr/>
            <p:nvPr/>
          </p:nvSpPr>
          <p:spPr>
            <a:xfrm flipH="1">
              <a:off x="1501605" y="4014571"/>
              <a:ext cx="28951" cy="28951"/>
            </a:xfrm>
            <a:custGeom>
              <a:avLst/>
              <a:gdLst/>
              <a:ahLst/>
              <a:cxnLst/>
              <a:rect l="l" t="t" r="r" b="b"/>
              <a:pathLst>
                <a:path w="424" h="424" extrusionOk="0">
                  <a:moveTo>
                    <a:pt x="210" y="1"/>
                  </a:moveTo>
                  <a:cubicBezTo>
                    <a:pt x="94" y="1"/>
                    <a:pt x="1" y="97"/>
                    <a:pt x="1" y="214"/>
                  </a:cubicBezTo>
                  <a:cubicBezTo>
                    <a:pt x="1" y="330"/>
                    <a:pt x="94" y="424"/>
                    <a:pt x="210" y="424"/>
                  </a:cubicBezTo>
                  <a:cubicBezTo>
                    <a:pt x="327" y="424"/>
                    <a:pt x="423" y="330"/>
                    <a:pt x="423" y="214"/>
                  </a:cubicBezTo>
                  <a:cubicBezTo>
                    <a:pt x="423" y="97"/>
                    <a:pt x="327" y="1"/>
                    <a:pt x="210"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1"/>
            <p:cNvSpPr/>
            <p:nvPr/>
          </p:nvSpPr>
          <p:spPr>
            <a:xfrm flipH="1">
              <a:off x="1483646" y="3808505"/>
              <a:ext cx="111433" cy="111638"/>
            </a:xfrm>
            <a:custGeom>
              <a:avLst/>
              <a:gdLst/>
              <a:ahLst/>
              <a:cxnLst/>
              <a:rect l="l" t="t" r="r" b="b"/>
              <a:pathLst>
                <a:path w="1632" h="1635" extrusionOk="0">
                  <a:moveTo>
                    <a:pt x="816" y="0"/>
                  </a:moveTo>
                  <a:cubicBezTo>
                    <a:pt x="367" y="0"/>
                    <a:pt x="1" y="367"/>
                    <a:pt x="1" y="819"/>
                  </a:cubicBezTo>
                  <a:cubicBezTo>
                    <a:pt x="1" y="1269"/>
                    <a:pt x="367" y="1634"/>
                    <a:pt x="816" y="1634"/>
                  </a:cubicBezTo>
                  <a:cubicBezTo>
                    <a:pt x="1265" y="1634"/>
                    <a:pt x="1631" y="1269"/>
                    <a:pt x="1631" y="819"/>
                  </a:cubicBezTo>
                  <a:cubicBezTo>
                    <a:pt x="1631" y="367"/>
                    <a:pt x="1265" y="0"/>
                    <a:pt x="81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1"/>
            <p:cNvSpPr/>
            <p:nvPr/>
          </p:nvSpPr>
          <p:spPr>
            <a:xfrm flipH="1">
              <a:off x="1333222" y="2652474"/>
              <a:ext cx="432554" cy="967459"/>
            </a:xfrm>
            <a:custGeom>
              <a:avLst/>
              <a:gdLst/>
              <a:ahLst/>
              <a:cxnLst/>
              <a:rect l="l" t="t" r="r" b="b"/>
              <a:pathLst>
                <a:path w="6335" h="14169" extrusionOk="0">
                  <a:moveTo>
                    <a:pt x="4341" y="0"/>
                  </a:moveTo>
                  <a:lnTo>
                    <a:pt x="4341" y="0"/>
                  </a:lnTo>
                  <a:cubicBezTo>
                    <a:pt x="1" y="5312"/>
                    <a:pt x="1472" y="9300"/>
                    <a:pt x="3489" y="11716"/>
                  </a:cubicBezTo>
                  <a:cubicBezTo>
                    <a:pt x="4128" y="12481"/>
                    <a:pt x="4824" y="13091"/>
                    <a:pt x="5403" y="13530"/>
                  </a:cubicBezTo>
                  <a:cubicBezTo>
                    <a:pt x="5776" y="13813"/>
                    <a:pt x="6098" y="14026"/>
                    <a:pt x="6335" y="14169"/>
                  </a:cubicBezTo>
                  <a:cubicBezTo>
                    <a:pt x="6271" y="13876"/>
                    <a:pt x="6205" y="13583"/>
                    <a:pt x="6131" y="13284"/>
                  </a:cubicBezTo>
                  <a:cubicBezTo>
                    <a:pt x="5965" y="13157"/>
                    <a:pt x="5805" y="13028"/>
                    <a:pt x="5652" y="12897"/>
                  </a:cubicBezTo>
                  <a:cubicBezTo>
                    <a:pt x="4590" y="12002"/>
                    <a:pt x="3845" y="11077"/>
                    <a:pt x="3339" y="10155"/>
                  </a:cubicBezTo>
                  <a:cubicBezTo>
                    <a:pt x="2048" y="7819"/>
                    <a:pt x="2301" y="5522"/>
                    <a:pt x="2850" y="3842"/>
                  </a:cubicBezTo>
                  <a:cubicBezTo>
                    <a:pt x="2887" y="2381"/>
                    <a:pt x="3176" y="1215"/>
                    <a:pt x="4058" y="1066"/>
                  </a:cubicBezTo>
                  <a:cubicBezTo>
                    <a:pt x="4058" y="1066"/>
                    <a:pt x="4085" y="1129"/>
                    <a:pt x="4131" y="1246"/>
                  </a:cubicBezTo>
                  <a:cubicBezTo>
                    <a:pt x="4141" y="1232"/>
                    <a:pt x="4148" y="1226"/>
                    <a:pt x="4148" y="1226"/>
                  </a:cubicBezTo>
                  <a:cubicBezTo>
                    <a:pt x="4214" y="853"/>
                    <a:pt x="4318" y="171"/>
                    <a:pt x="4341"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1"/>
            <p:cNvSpPr/>
            <p:nvPr/>
          </p:nvSpPr>
          <p:spPr>
            <a:xfrm flipH="1">
              <a:off x="1483646" y="2725259"/>
              <a:ext cx="87603" cy="189545"/>
            </a:xfrm>
            <a:custGeom>
              <a:avLst/>
              <a:gdLst/>
              <a:ahLst/>
              <a:cxnLst/>
              <a:rect l="l" t="t" r="r" b="b"/>
              <a:pathLst>
                <a:path w="1283" h="2776" extrusionOk="0">
                  <a:moveTo>
                    <a:pt x="1209" y="0"/>
                  </a:moveTo>
                  <a:cubicBezTo>
                    <a:pt x="327" y="149"/>
                    <a:pt x="38" y="1315"/>
                    <a:pt x="1" y="2776"/>
                  </a:cubicBezTo>
                  <a:cubicBezTo>
                    <a:pt x="477" y="1324"/>
                    <a:pt x="1173" y="332"/>
                    <a:pt x="1282" y="180"/>
                  </a:cubicBezTo>
                  <a:cubicBezTo>
                    <a:pt x="1236" y="63"/>
                    <a:pt x="1209" y="0"/>
                    <a:pt x="1209"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1"/>
            <p:cNvSpPr/>
            <p:nvPr/>
          </p:nvSpPr>
          <p:spPr>
            <a:xfrm flipH="1">
              <a:off x="1666154" y="1652187"/>
              <a:ext cx="191389" cy="139155"/>
            </a:xfrm>
            <a:custGeom>
              <a:avLst/>
              <a:gdLst/>
              <a:ahLst/>
              <a:cxnLst/>
              <a:rect l="l" t="t" r="r" b="b"/>
              <a:pathLst>
                <a:path w="2803" h="2038" extrusionOk="0">
                  <a:moveTo>
                    <a:pt x="2779" y="0"/>
                  </a:moveTo>
                  <a:cubicBezTo>
                    <a:pt x="2683" y="636"/>
                    <a:pt x="2303" y="1175"/>
                    <a:pt x="1784" y="1491"/>
                  </a:cubicBezTo>
                  <a:lnTo>
                    <a:pt x="1584" y="1607"/>
                  </a:lnTo>
                  <a:lnTo>
                    <a:pt x="1372" y="1698"/>
                  </a:lnTo>
                  <a:cubicBezTo>
                    <a:pt x="1338" y="1715"/>
                    <a:pt x="1302" y="1730"/>
                    <a:pt x="1265" y="1744"/>
                  </a:cubicBezTo>
                  <a:lnTo>
                    <a:pt x="1155" y="1778"/>
                  </a:lnTo>
                  <a:lnTo>
                    <a:pt x="932" y="1847"/>
                  </a:lnTo>
                  <a:lnTo>
                    <a:pt x="473" y="1950"/>
                  </a:lnTo>
                  <a:cubicBezTo>
                    <a:pt x="317" y="1974"/>
                    <a:pt x="160" y="1990"/>
                    <a:pt x="0" y="2020"/>
                  </a:cubicBezTo>
                  <a:cubicBezTo>
                    <a:pt x="160" y="2030"/>
                    <a:pt x="320" y="2030"/>
                    <a:pt x="480" y="2037"/>
                  </a:cubicBezTo>
                  <a:cubicBezTo>
                    <a:pt x="639" y="2024"/>
                    <a:pt x="802" y="2007"/>
                    <a:pt x="962" y="1984"/>
                  </a:cubicBezTo>
                  <a:cubicBezTo>
                    <a:pt x="1278" y="1914"/>
                    <a:pt x="1598" y="1824"/>
                    <a:pt x="1877" y="1641"/>
                  </a:cubicBezTo>
                  <a:cubicBezTo>
                    <a:pt x="2157" y="1468"/>
                    <a:pt x="2400" y="1228"/>
                    <a:pt x="2560" y="939"/>
                  </a:cubicBezTo>
                  <a:cubicBezTo>
                    <a:pt x="2723" y="652"/>
                    <a:pt x="2802" y="323"/>
                    <a:pt x="2779" y="0"/>
                  </a:cubicBezTo>
                  <a:close/>
                </a:path>
              </a:pathLst>
            </a:custGeom>
            <a:solidFill>
              <a:srgbClr val="582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1"/>
            <p:cNvSpPr/>
            <p:nvPr/>
          </p:nvSpPr>
          <p:spPr>
            <a:xfrm flipH="1">
              <a:off x="1608392" y="1491321"/>
              <a:ext cx="67597" cy="67529"/>
            </a:xfrm>
            <a:custGeom>
              <a:avLst/>
              <a:gdLst/>
              <a:ahLst/>
              <a:cxnLst/>
              <a:rect l="l" t="t" r="r" b="b"/>
              <a:pathLst>
                <a:path w="990" h="989" extrusionOk="0">
                  <a:moveTo>
                    <a:pt x="493" y="0"/>
                  </a:moveTo>
                  <a:cubicBezTo>
                    <a:pt x="220" y="0"/>
                    <a:pt x="0" y="220"/>
                    <a:pt x="0" y="492"/>
                  </a:cubicBezTo>
                  <a:cubicBezTo>
                    <a:pt x="0" y="765"/>
                    <a:pt x="220" y="988"/>
                    <a:pt x="493" y="988"/>
                  </a:cubicBezTo>
                  <a:cubicBezTo>
                    <a:pt x="766" y="988"/>
                    <a:pt x="989" y="765"/>
                    <a:pt x="989" y="492"/>
                  </a:cubicBezTo>
                  <a:cubicBezTo>
                    <a:pt x="989" y="220"/>
                    <a:pt x="766" y="0"/>
                    <a:pt x="493"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1"/>
            <p:cNvSpPr/>
            <p:nvPr/>
          </p:nvSpPr>
          <p:spPr>
            <a:xfrm flipH="1">
              <a:off x="1929030" y="1444687"/>
              <a:ext cx="47796" cy="47796"/>
            </a:xfrm>
            <a:custGeom>
              <a:avLst/>
              <a:gdLst/>
              <a:ahLst/>
              <a:cxnLst/>
              <a:rect l="l" t="t" r="r" b="b"/>
              <a:pathLst>
                <a:path w="700" h="700" extrusionOk="0">
                  <a:moveTo>
                    <a:pt x="349" y="1"/>
                  </a:moveTo>
                  <a:cubicBezTo>
                    <a:pt x="156" y="1"/>
                    <a:pt x="0" y="157"/>
                    <a:pt x="0" y="350"/>
                  </a:cubicBezTo>
                  <a:cubicBezTo>
                    <a:pt x="0" y="543"/>
                    <a:pt x="156" y="700"/>
                    <a:pt x="349" y="700"/>
                  </a:cubicBezTo>
                  <a:cubicBezTo>
                    <a:pt x="543" y="700"/>
                    <a:pt x="699" y="543"/>
                    <a:pt x="699" y="350"/>
                  </a:cubicBezTo>
                  <a:cubicBezTo>
                    <a:pt x="699" y="157"/>
                    <a:pt x="543" y="1"/>
                    <a:pt x="349"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1"/>
            <p:cNvSpPr/>
            <p:nvPr/>
          </p:nvSpPr>
          <p:spPr>
            <a:xfrm flipH="1">
              <a:off x="1200969" y="1260675"/>
              <a:ext cx="260761" cy="101805"/>
            </a:xfrm>
            <a:custGeom>
              <a:avLst/>
              <a:gdLst/>
              <a:ahLst/>
              <a:cxnLst/>
              <a:rect l="l" t="t" r="r" b="b"/>
              <a:pathLst>
                <a:path w="3819" h="1491" extrusionOk="0">
                  <a:moveTo>
                    <a:pt x="341" y="0"/>
                  </a:moveTo>
                  <a:cubicBezTo>
                    <a:pt x="125" y="0"/>
                    <a:pt x="1" y="20"/>
                    <a:pt x="1" y="20"/>
                  </a:cubicBezTo>
                  <a:cubicBezTo>
                    <a:pt x="521" y="614"/>
                    <a:pt x="2528" y="1491"/>
                    <a:pt x="3697" y="1491"/>
                  </a:cubicBezTo>
                  <a:cubicBezTo>
                    <a:pt x="3739" y="1491"/>
                    <a:pt x="3779" y="1490"/>
                    <a:pt x="3819" y="1487"/>
                  </a:cubicBezTo>
                  <a:cubicBezTo>
                    <a:pt x="2391" y="169"/>
                    <a:pt x="972" y="0"/>
                    <a:pt x="341"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1"/>
            <p:cNvSpPr/>
            <p:nvPr/>
          </p:nvSpPr>
          <p:spPr>
            <a:xfrm flipH="1">
              <a:off x="1488631" y="1290854"/>
              <a:ext cx="43699" cy="43699"/>
            </a:xfrm>
            <a:custGeom>
              <a:avLst/>
              <a:gdLst/>
              <a:ahLst/>
              <a:cxnLst/>
              <a:rect l="l" t="t" r="r" b="b"/>
              <a:pathLst>
                <a:path w="640" h="640" extrusionOk="0">
                  <a:moveTo>
                    <a:pt x="320" y="1"/>
                  </a:moveTo>
                  <a:cubicBezTo>
                    <a:pt x="143" y="1"/>
                    <a:pt x="0" y="144"/>
                    <a:pt x="0" y="320"/>
                  </a:cubicBezTo>
                  <a:cubicBezTo>
                    <a:pt x="0" y="497"/>
                    <a:pt x="143" y="640"/>
                    <a:pt x="320" y="640"/>
                  </a:cubicBezTo>
                  <a:cubicBezTo>
                    <a:pt x="496" y="640"/>
                    <a:pt x="639" y="497"/>
                    <a:pt x="639" y="320"/>
                  </a:cubicBezTo>
                  <a:cubicBezTo>
                    <a:pt x="639" y="144"/>
                    <a:pt x="496" y="1"/>
                    <a:pt x="320"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1"/>
            <p:cNvSpPr/>
            <p:nvPr/>
          </p:nvSpPr>
          <p:spPr>
            <a:xfrm flipH="1">
              <a:off x="1413184" y="1638531"/>
              <a:ext cx="26015" cy="26015"/>
            </a:xfrm>
            <a:custGeom>
              <a:avLst/>
              <a:gdLst/>
              <a:ahLst/>
              <a:cxnLst/>
              <a:rect l="l" t="t" r="r" b="b"/>
              <a:pathLst>
                <a:path w="381" h="381" extrusionOk="0">
                  <a:moveTo>
                    <a:pt x="190" y="1"/>
                  </a:moveTo>
                  <a:cubicBezTo>
                    <a:pt x="84" y="1"/>
                    <a:pt x="1" y="84"/>
                    <a:pt x="1" y="190"/>
                  </a:cubicBezTo>
                  <a:cubicBezTo>
                    <a:pt x="1" y="293"/>
                    <a:pt x="84" y="380"/>
                    <a:pt x="190" y="380"/>
                  </a:cubicBezTo>
                  <a:cubicBezTo>
                    <a:pt x="294" y="380"/>
                    <a:pt x="380" y="293"/>
                    <a:pt x="380" y="190"/>
                  </a:cubicBezTo>
                  <a:cubicBezTo>
                    <a:pt x="380" y="84"/>
                    <a:pt x="294" y="1"/>
                    <a:pt x="190"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1"/>
            <p:cNvSpPr/>
            <p:nvPr/>
          </p:nvSpPr>
          <p:spPr>
            <a:xfrm flipH="1">
              <a:off x="1497508" y="2013929"/>
              <a:ext cx="26015" cy="25946"/>
            </a:xfrm>
            <a:custGeom>
              <a:avLst/>
              <a:gdLst/>
              <a:ahLst/>
              <a:cxnLst/>
              <a:rect l="l" t="t" r="r" b="b"/>
              <a:pathLst>
                <a:path w="381" h="380" extrusionOk="0">
                  <a:moveTo>
                    <a:pt x="191" y="1"/>
                  </a:moveTo>
                  <a:cubicBezTo>
                    <a:pt x="84" y="1"/>
                    <a:pt x="1" y="84"/>
                    <a:pt x="1" y="191"/>
                  </a:cubicBezTo>
                  <a:cubicBezTo>
                    <a:pt x="1" y="294"/>
                    <a:pt x="84" y="380"/>
                    <a:pt x="191" y="380"/>
                  </a:cubicBezTo>
                  <a:cubicBezTo>
                    <a:pt x="294" y="380"/>
                    <a:pt x="380" y="294"/>
                    <a:pt x="380" y="191"/>
                  </a:cubicBezTo>
                  <a:cubicBezTo>
                    <a:pt x="380" y="84"/>
                    <a:pt x="294" y="1"/>
                    <a:pt x="191"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1"/>
            <p:cNvSpPr/>
            <p:nvPr/>
          </p:nvSpPr>
          <p:spPr>
            <a:xfrm flipH="1">
              <a:off x="1549331" y="2694055"/>
              <a:ext cx="43699" cy="43494"/>
            </a:xfrm>
            <a:custGeom>
              <a:avLst/>
              <a:gdLst/>
              <a:ahLst/>
              <a:cxnLst/>
              <a:rect l="l" t="t" r="r" b="b"/>
              <a:pathLst>
                <a:path w="640" h="637" extrusionOk="0">
                  <a:moveTo>
                    <a:pt x="320" y="1"/>
                  </a:moveTo>
                  <a:cubicBezTo>
                    <a:pt x="143" y="1"/>
                    <a:pt x="0" y="141"/>
                    <a:pt x="0" y="317"/>
                  </a:cubicBezTo>
                  <a:cubicBezTo>
                    <a:pt x="0" y="494"/>
                    <a:pt x="143" y="637"/>
                    <a:pt x="320" y="637"/>
                  </a:cubicBezTo>
                  <a:cubicBezTo>
                    <a:pt x="496" y="637"/>
                    <a:pt x="639" y="494"/>
                    <a:pt x="639" y="317"/>
                  </a:cubicBezTo>
                  <a:cubicBezTo>
                    <a:pt x="639" y="141"/>
                    <a:pt x="496" y="1"/>
                    <a:pt x="320"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1"/>
            <p:cNvSpPr/>
            <p:nvPr/>
          </p:nvSpPr>
          <p:spPr>
            <a:xfrm flipH="1">
              <a:off x="1321612" y="3120662"/>
              <a:ext cx="622509" cy="609536"/>
            </a:xfrm>
            <a:custGeom>
              <a:avLst/>
              <a:gdLst/>
              <a:ahLst/>
              <a:cxnLst/>
              <a:rect l="l" t="t" r="r" b="b"/>
              <a:pathLst>
                <a:path w="9117" h="8927" extrusionOk="0">
                  <a:moveTo>
                    <a:pt x="7133" y="0"/>
                  </a:moveTo>
                  <a:lnTo>
                    <a:pt x="1" y="2975"/>
                  </a:lnTo>
                  <a:lnTo>
                    <a:pt x="2054" y="8926"/>
                  </a:lnTo>
                  <a:lnTo>
                    <a:pt x="9116" y="5668"/>
                  </a:lnTo>
                  <a:lnTo>
                    <a:pt x="7133" y="0"/>
                  </a:lnTo>
                  <a:close/>
                </a:path>
              </a:pathLst>
            </a:custGeom>
            <a:solidFill>
              <a:srgbClr val="582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1"/>
            <p:cNvSpPr/>
            <p:nvPr/>
          </p:nvSpPr>
          <p:spPr>
            <a:xfrm flipH="1">
              <a:off x="1522970" y="3169482"/>
              <a:ext cx="401145" cy="561057"/>
            </a:xfrm>
            <a:custGeom>
              <a:avLst/>
              <a:gdLst/>
              <a:ahLst/>
              <a:cxnLst/>
              <a:rect l="l" t="t" r="r" b="b"/>
              <a:pathLst>
                <a:path w="5875" h="8217" extrusionOk="0">
                  <a:moveTo>
                    <a:pt x="5635" y="1"/>
                  </a:moveTo>
                  <a:lnTo>
                    <a:pt x="0" y="2364"/>
                  </a:lnTo>
                  <a:lnTo>
                    <a:pt x="10" y="2397"/>
                  </a:lnTo>
                  <a:lnTo>
                    <a:pt x="1854" y="7849"/>
                  </a:lnTo>
                  <a:cubicBezTo>
                    <a:pt x="1854" y="7849"/>
                    <a:pt x="1934" y="8217"/>
                    <a:pt x="2284" y="8217"/>
                  </a:cubicBezTo>
                  <a:cubicBezTo>
                    <a:pt x="2419" y="8217"/>
                    <a:pt x="2595" y="8162"/>
                    <a:pt x="2823" y="8008"/>
                  </a:cubicBezTo>
                  <a:cubicBezTo>
                    <a:pt x="3285" y="7698"/>
                    <a:pt x="2903" y="4230"/>
                    <a:pt x="2723" y="2726"/>
                  </a:cubicBezTo>
                  <a:cubicBezTo>
                    <a:pt x="2673" y="2300"/>
                    <a:pt x="2636" y="2027"/>
                    <a:pt x="2636" y="2027"/>
                  </a:cubicBezTo>
                  <a:lnTo>
                    <a:pt x="5874" y="683"/>
                  </a:lnTo>
                  <a:lnTo>
                    <a:pt x="56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1"/>
            <p:cNvSpPr/>
            <p:nvPr/>
          </p:nvSpPr>
          <p:spPr>
            <a:xfrm flipH="1">
              <a:off x="1522970" y="3169482"/>
              <a:ext cx="401145" cy="186200"/>
            </a:xfrm>
            <a:custGeom>
              <a:avLst/>
              <a:gdLst/>
              <a:ahLst/>
              <a:cxnLst/>
              <a:rect l="l" t="t" r="r" b="b"/>
              <a:pathLst>
                <a:path w="5875" h="2727" extrusionOk="0">
                  <a:moveTo>
                    <a:pt x="5635" y="1"/>
                  </a:moveTo>
                  <a:lnTo>
                    <a:pt x="0" y="2364"/>
                  </a:lnTo>
                  <a:lnTo>
                    <a:pt x="10" y="2397"/>
                  </a:lnTo>
                  <a:lnTo>
                    <a:pt x="2723" y="2726"/>
                  </a:lnTo>
                  <a:cubicBezTo>
                    <a:pt x="2673" y="2300"/>
                    <a:pt x="2636" y="2027"/>
                    <a:pt x="2636" y="2027"/>
                  </a:cubicBezTo>
                  <a:lnTo>
                    <a:pt x="5874" y="683"/>
                  </a:lnTo>
                  <a:lnTo>
                    <a:pt x="5635" y="1"/>
                  </a:ln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1"/>
            <p:cNvSpPr/>
            <p:nvPr/>
          </p:nvSpPr>
          <p:spPr>
            <a:xfrm flipH="1">
              <a:off x="1261868" y="3134045"/>
              <a:ext cx="622236" cy="609536"/>
            </a:xfrm>
            <a:custGeom>
              <a:avLst/>
              <a:gdLst/>
              <a:ahLst/>
              <a:cxnLst/>
              <a:rect l="l" t="t" r="r" b="b"/>
              <a:pathLst>
                <a:path w="9113" h="8927" extrusionOk="0">
                  <a:moveTo>
                    <a:pt x="7129" y="1"/>
                  </a:moveTo>
                  <a:lnTo>
                    <a:pt x="0" y="2976"/>
                  </a:lnTo>
                  <a:lnTo>
                    <a:pt x="2050" y="8927"/>
                  </a:lnTo>
                  <a:lnTo>
                    <a:pt x="9113" y="5668"/>
                  </a:lnTo>
                  <a:lnTo>
                    <a:pt x="71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1"/>
            <p:cNvSpPr/>
            <p:nvPr/>
          </p:nvSpPr>
          <p:spPr>
            <a:xfrm flipH="1">
              <a:off x="1420283" y="3573966"/>
              <a:ext cx="145300" cy="183741"/>
            </a:xfrm>
            <a:custGeom>
              <a:avLst/>
              <a:gdLst/>
              <a:ahLst/>
              <a:cxnLst/>
              <a:rect l="l" t="t" r="r" b="b"/>
              <a:pathLst>
                <a:path w="2128" h="2691" extrusionOk="0">
                  <a:moveTo>
                    <a:pt x="2055" y="0"/>
                  </a:moveTo>
                  <a:lnTo>
                    <a:pt x="1246" y="314"/>
                  </a:lnTo>
                  <a:cubicBezTo>
                    <a:pt x="1246" y="314"/>
                    <a:pt x="1" y="1661"/>
                    <a:pt x="244" y="1811"/>
                  </a:cubicBezTo>
                  <a:cubicBezTo>
                    <a:pt x="259" y="1820"/>
                    <a:pt x="278" y="1825"/>
                    <a:pt x="299" y="1825"/>
                  </a:cubicBezTo>
                  <a:cubicBezTo>
                    <a:pt x="608" y="1825"/>
                    <a:pt x="1449" y="879"/>
                    <a:pt x="1449" y="879"/>
                  </a:cubicBezTo>
                  <a:lnTo>
                    <a:pt x="1449" y="879"/>
                  </a:lnTo>
                  <a:cubicBezTo>
                    <a:pt x="1449" y="879"/>
                    <a:pt x="733" y="2667"/>
                    <a:pt x="1027" y="2690"/>
                  </a:cubicBezTo>
                  <a:cubicBezTo>
                    <a:pt x="1028" y="2690"/>
                    <a:pt x="1030" y="2690"/>
                    <a:pt x="1032" y="2690"/>
                  </a:cubicBezTo>
                  <a:cubicBezTo>
                    <a:pt x="1254" y="2690"/>
                    <a:pt x="1518" y="1608"/>
                    <a:pt x="1630" y="1095"/>
                  </a:cubicBezTo>
                  <a:lnTo>
                    <a:pt x="1630" y="1095"/>
                  </a:lnTo>
                  <a:cubicBezTo>
                    <a:pt x="1530" y="1608"/>
                    <a:pt x="1355" y="2691"/>
                    <a:pt x="1669" y="2691"/>
                  </a:cubicBezTo>
                  <a:cubicBezTo>
                    <a:pt x="1674" y="2691"/>
                    <a:pt x="1680" y="2690"/>
                    <a:pt x="1685" y="2690"/>
                  </a:cubicBezTo>
                  <a:cubicBezTo>
                    <a:pt x="2128" y="2640"/>
                    <a:pt x="2055" y="1"/>
                    <a:pt x="2055" y="0"/>
                  </a:cubicBezTo>
                  <a:close/>
                </a:path>
              </a:pathLst>
            </a:custGeom>
            <a:solidFill>
              <a:srgbClr val="F7B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1"/>
            <p:cNvSpPr/>
            <p:nvPr/>
          </p:nvSpPr>
          <p:spPr>
            <a:xfrm flipH="1">
              <a:off x="1284610" y="2737481"/>
              <a:ext cx="289098" cy="923760"/>
            </a:xfrm>
            <a:custGeom>
              <a:avLst/>
              <a:gdLst/>
              <a:ahLst/>
              <a:cxnLst/>
              <a:rect l="l" t="t" r="r" b="b"/>
              <a:pathLst>
                <a:path w="4234" h="13529" extrusionOk="0">
                  <a:moveTo>
                    <a:pt x="1318" y="1"/>
                  </a:moveTo>
                  <a:cubicBezTo>
                    <a:pt x="1209" y="153"/>
                    <a:pt x="513" y="1145"/>
                    <a:pt x="37" y="2597"/>
                  </a:cubicBezTo>
                  <a:cubicBezTo>
                    <a:pt x="0" y="4174"/>
                    <a:pt x="260" y="6091"/>
                    <a:pt x="393" y="7432"/>
                  </a:cubicBezTo>
                  <a:cubicBezTo>
                    <a:pt x="436" y="7849"/>
                    <a:pt x="476" y="8361"/>
                    <a:pt x="526" y="8910"/>
                  </a:cubicBezTo>
                  <a:cubicBezTo>
                    <a:pt x="570" y="9416"/>
                    <a:pt x="616" y="9949"/>
                    <a:pt x="676" y="10471"/>
                  </a:cubicBezTo>
                  <a:cubicBezTo>
                    <a:pt x="858" y="12066"/>
                    <a:pt x="1134" y="13528"/>
                    <a:pt x="1643" y="13528"/>
                  </a:cubicBezTo>
                  <a:cubicBezTo>
                    <a:pt x="1896" y="13528"/>
                    <a:pt x="2205" y="13168"/>
                    <a:pt x="2590" y="12285"/>
                  </a:cubicBezTo>
                  <a:cubicBezTo>
                    <a:pt x="2633" y="12188"/>
                    <a:pt x="2676" y="12085"/>
                    <a:pt x="2719" y="11975"/>
                  </a:cubicBezTo>
                  <a:cubicBezTo>
                    <a:pt x="2763" y="11872"/>
                    <a:pt x="2803" y="11763"/>
                    <a:pt x="2839" y="11652"/>
                  </a:cubicBezTo>
                  <a:cubicBezTo>
                    <a:pt x="4234" y="7542"/>
                    <a:pt x="1785" y="1149"/>
                    <a:pt x="1318" y="1"/>
                  </a:cubicBezTo>
                  <a:close/>
                </a:path>
              </a:pathLst>
            </a:custGeom>
            <a:solidFill>
              <a:srgbClr val="F7B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1"/>
            <p:cNvSpPr/>
            <p:nvPr/>
          </p:nvSpPr>
          <p:spPr>
            <a:xfrm flipH="1">
              <a:off x="1501605" y="3155143"/>
              <a:ext cx="14680" cy="14407"/>
            </a:xfrm>
            <a:custGeom>
              <a:avLst/>
              <a:gdLst/>
              <a:ahLst/>
              <a:cxnLst/>
              <a:rect l="l" t="t" r="r" b="b"/>
              <a:pathLst>
                <a:path w="215" h="211" extrusionOk="0">
                  <a:moveTo>
                    <a:pt x="108" y="1"/>
                  </a:moveTo>
                  <a:cubicBezTo>
                    <a:pt x="48" y="1"/>
                    <a:pt x="1" y="47"/>
                    <a:pt x="1" y="104"/>
                  </a:cubicBezTo>
                  <a:cubicBezTo>
                    <a:pt x="1" y="164"/>
                    <a:pt x="48" y="211"/>
                    <a:pt x="108" y="211"/>
                  </a:cubicBezTo>
                  <a:cubicBezTo>
                    <a:pt x="165" y="211"/>
                    <a:pt x="214" y="164"/>
                    <a:pt x="214" y="104"/>
                  </a:cubicBezTo>
                  <a:cubicBezTo>
                    <a:pt x="214" y="47"/>
                    <a:pt x="165" y="1"/>
                    <a:pt x="108"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1"/>
            <p:cNvSpPr/>
            <p:nvPr/>
          </p:nvSpPr>
          <p:spPr>
            <a:xfrm flipH="1">
              <a:off x="1572954" y="3309249"/>
              <a:ext cx="166876" cy="281860"/>
            </a:xfrm>
            <a:custGeom>
              <a:avLst/>
              <a:gdLst/>
              <a:ahLst/>
              <a:cxnLst/>
              <a:rect l="l" t="t" r="r" b="b"/>
              <a:pathLst>
                <a:path w="2444" h="4128" extrusionOk="0">
                  <a:moveTo>
                    <a:pt x="1145" y="0"/>
                  </a:moveTo>
                  <a:lnTo>
                    <a:pt x="0" y="466"/>
                  </a:lnTo>
                  <a:lnTo>
                    <a:pt x="1382" y="4127"/>
                  </a:lnTo>
                  <a:lnTo>
                    <a:pt x="2443" y="3711"/>
                  </a:lnTo>
                  <a:lnTo>
                    <a:pt x="1145"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1"/>
            <p:cNvSpPr/>
            <p:nvPr/>
          </p:nvSpPr>
          <p:spPr>
            <a:xfrm flipH="1">
              <a:off x="1922475" y="4160483"/>
              <a:ext cx="56194" cy="83233"/>
            </a:xfrm>
            <a:custGeom>
              <a:avLst/>
              <a:gdLst/>
              <a:ahLst/>
              <a:cxnLst/>
              <a:rect l="l" t="t" r="r" b="b"/>
              <a:pathLst>
                <a:path w="823" h="1219" extrusionOk="0">
                  <a:moveTo>
                    <a:pt x="210" y="0"/>
                  </a:moveTo>
                  <a:cubicBezTo>
                    <a:pt x="137" y="0"/>
                    <a:pt x="67" y="14"/>
                    <a:pt x="0" y="37"/>
                  </a:cubicBezTo>
                  <a:lnTo>
                    <a:pt x="270" y="1218"/>
                  </a:lnTo>
                  <a:cubicBezTo>
                    <a:pt x="579" y="1192"/>
                    <a:pt x="822" y="929"/>
                    <a:pt x="822" y="613"/>
                  </a:cubicBezTo>
                  <a:cubicBezTo>
                    <a:pt x="822" y="277"/>
                    <a:pt x="550" y="0"/>
                    <a:pt x="210" y="0"/>
                  </a:cubicBezTo>
                  <a:close/>
                </a:path>
              </a:pathLst>
            </a:custGeom>
            <a:solidFill>
              <a:srgbClr val="F977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1"/>
            <p:cNvSpPr/>
            <p:nvPr/>
          </p:nvSpPr>
          <p:spPr>
            <a:xfrm flipH="1">
              <a:off x="1875432" y="4224119"/>
              <a:ext cx="24581" cy="24376"/>
            </a:xfrm>
            <a:custGeom>
              <a:avLst/>
              <a:gdLst/>
              <a:ahLst/>
              <a:cxnLst/>
              <a:rect l="l" t="t" r="r" b="b"/>
              <a:pathLst>
                <a:path w="360" h="357" extrusionOk="0">
                  <a:moveTo>
                    <a:pt x="180" y="0"/>
                  </a:moveTo>
                  <a:cubicBezTo>
                    <a:pt x="80" y="0"/>
                    <a:pt x="0" y="80"/>
                    <a:pt x="0" y="177"/>
                  </a:cubicBezTo>
                  <a:cubicBezTo>
                    <a:pt x="0" y="277"/>
                    <a:pt x="80" y="357"/>
                    <a:pt x="180" y="357"/>
                  </a:cubicBezTo>
                  <a:cubicBezTo>
                    <a:pt x="280" y="357"/>
                    <a:pt x="360" y="277"/>
                    <a:pt x="360" y="177"/>
                  </a:cubicBezTo>
                  <a:cubicBezTo>
                    <a:pt x="360" y="80"/>
                    <a:pt x="280" y="0"/>
                    <a:pt x="180" y="0"/>
                  </a:cubicBezTo>
                  <a:close/>
                </a:path>
              </a:pathLst>
            </a:custGeom>
            <a:solidFill>
              <a:srgbClr val="F977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1"/>
            <p:cNvSpPr/>
            <p:nvPr/>
          </p:nvSpPr>
          <p:spPr>
            <a:xfrm flipH="1">
              <a:off x="1796365" y="4403419"/>
              <a:ext cx="24376" cy="24376"/>
            </a:xfrm>
            <a:custGeom>
              <a:avLst/>
              <a:gdLst/>
              <a:ahLst/>
              <a:cxnLst/>
              <a:rect l="l" t="t" r="r" b="b"/>
              <a:pathLst>
                <a:path w="357" h="357" extrusionOk="0">
                  <a:moveTo>
                    <a:pt x="180" y="1"/>
                  </a:moveTo>
                  <a:cubicBezTo>
                    <a:pt x="80" y="1"/>
                    <a:pt x="0" y="81"/>
                    <a:pt x="0" y="177"/>
                  </a:cubicBezTo>
                  <a:cubicBezTo>
                    <a:pt x="0" y="276"/>
                    <a:pt x="80" y="356"/>
                    <a:pt x="180" y="356"/>
                  </a:cubicBezTo>
                  <a:cubicBezTo>
                    <a:pt x="277" y="356"/>
                    <a:pt x="357" y="276"/>
                    <a:pt x="357" y="177"/>
                  </a:cubicBezTo>
                  <a:cubicBezTo>
                    <a:pt x="357" y="81"/>
                    <a:pt x="277" y="1"/>
                    <a:pt x="180" y="1"/>
                  </a:cubicBezTo>
                  <a:close/>
                </a:path>
              </a:pathLst>
            </a:custGeom>
            <a:solidFill>
              <a:srgbClr val="F977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1"/>
            <p:cNvSpPr/>
            <p:nvPr/>
          </p:nvSpPr>
          <p:spPr>
            <a:xfrm flipH="1">
              <a:off x="1778407" y="4329542"/>
              <a:ext cx="27312" cy="39398"/>
            </a:xfrm>
            <a:custGeom>
              <a:avLst/>
              <a:gdLst/>
              <a:ahLst/>
              <a:cxnLst/>
              <a:rect l="l" t="t" r="r" b="b"/>
              <a:pathLst>
                <a:path w="400" h="577" extrusionOk="0">
                  <a:moveTo>
                    <a:pt x="290" y="0"/>
                  </a:moveTo>
                  <a:cubicBezTo>
                    <a:pt x="130" y="0"/>
                    <a:pt x="0" y="131"/>
                    <a:pt x="0" y="287"/>
                  </a:cubicBezTo>
                  <a:cubicBezTo>
                    <a:pt x="0" y="447"/>
                    <a:pt x="130" y="576"/>
                    <a:pt x="290" y="576"/>
                  </a:cubicBezTo>
                  <a:cubicBezTo>
                    <a:pt x="330" y="576"/>
                    <a:pt x="366" y="570"/>
                    <a:pt x="400" y="553"/>
                  </a:cubicBezTo>
                  <a:lnTo>
                    <a:pt x="400" y="24"/>
                  </a:lnTo>
                  <a:cubicBezTo>
                    <a:pt x="366" y="8"/>
                    <a:pt x="330" y="0"/>
                    <a:pt x="290" y="0"/>
                  </a:cubicBezTo>
                  <a:close/>
                </a:path>
              </a:pathLst>
            </a:custGeom>
            <a:solidFill>
              <a:srgbClr val="F977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1"/>
            <p:cNvSpPr/>
            <p:nvPr/>
          </p:nvSpPr>
          <p:spPr>
            <a:xfrm flipH="1">
              <a:off x="1699954" y="3705335"/>
              <a:ext cx="103990" cy="44723"/>
            </a:xfrm>
            <a:custGeom>
              <a:avLst/>
              <a:gdLst/>
              <a:ahLst/>
              <a:cxnLst/>
              <a:rect l="l" t="t" r="r" b="b"/>
              <a:pathLst>
                <a:path w="1523" h="655" extrusionOk="0">
                  <a:moveTo>
                    <a:pt x="739" y="1"/>
                  </a:moveTo>
                  <a:cubicBezTo>
                    <a:pt x="739" y="1"/>
                    <a:pt x="613" y="279"/>
                    <a:pt x="382" y="279"/>
                  </a:cubicBezTo>
                  <a:cubicBezTo>
                    <a:pt x="282" y="279"/>
                    <a:pt x="162" y="227"/>
                    <a:pt x="24" y="77"/>
                  </a:cubicBezTo>
                  <a:lnTo>
                    <a:pt x="24" y="77"/>
                  </a:lnTo>
                  <a:cubicBezTo>
                    <a:pt x="77" y="327"/>
                    <a:pt x="1" y="363"/>
                    <a:pt x="1" y="363"/>
                  </a:cubicBezTo>
                  <a:cubicBezTo>
                    <a:pt x="1" y="363"/>
                    <a:pt x="137" y="654"/>
                    <a:pt x="493" y="654"/>
                  </a:cubicBezTo>
                  <a:cubicBezTo>
                    <a:pt x="600" y="654"/>
                    <a:pt x="727" y="628"/>
                    <a:pt x="876" y="560"/>
                  </a:cubicBezTo>
                  <a:cubicBezTo>
                    <a:pt x="1522" y="260"/>
                    <a:pt x="739" y="1"/>
                    <a:pt x="739" y="1"/>
                  </a:cubicBezTo>
                  <a:close/>
                </a:path>
              </a:pathLst>
            </a:custGeom>
            <a:solidFill>
              <a:srgbClr val="582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1"/>
            <p:cNvSpPr/>
            <p:nvPr/>
          </p:nvSpPr>
          <p:spPr>
            <a:xfrm flipH="1">
              <a:off x="1794997" y="3619850"/>
              <a:ext cx="137311" cy="98733"/>
            </a:xfrm>
            <a:custGeom>
              <a:avLst/>
              <a:gdLst/>
              <a:ahLst/>
              <a:cxnLst/>
              <a:rect l="l" t="t" r="r" b="b"/>
              <a:pathLst>
                <a:path w="2011" h="1446" extrusionOk="0">
                  <a:moveTo>
                    <a:pt x="1881" y="1"/>
                  </a:moveTo>
                  <a:cubicBezTo>
                    <a:pt x="1881" y="1"/>
                    <a:pt x="853" y="118"/>
                    <a:pt x="0" y="1129"/>
                  </a:cubicBezTo>
                  <a:cubicBezTo>
                    <a:pt x="443" y="891"/>
                    <a:pt x="566" y="883"/>
                    <a:pt x="581" y="883"/>
                  </a:cubicBezTo>
                  <a:cubicBezTo>
                    <a:pt x="582" y="883"/>
                    <a:pt x="583" y="883"/>
                    <a:pt x="583" y="883"/>
                  </a:cubicBezTo>
                  <a:lnTo>
                    <a:pt x="327" y="1445"/>
                  </a:lnTo>
                  <a:cubicBezTo>
                    <a:pt x="327" y="1445"/>
                    <a:pt x="966" y="703"/>
                    <a:pt x="2011" y="443"/>
                  </a:cubicBezTo>
                  <a:lnTo>
                    <a:pt x="1881" y="1"/>
                  </a:ln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1"/>
            <p:cNvSpPr/>
            <p:nvPr/>
          </p:nvSpPr>
          <p:spPr>
            <a:xfrm flipH="1">
              <a:off x="1862932" y="2655000"/>
              <a:ext cx="292307" cy="749305"/>
            </a:xfrm>
            <a:custGeom>
              <a:avLst/>
              <a:gdLst/>
              <a:ahLst/>
              <a:cxnLst/>
              <a:rect l="l" t="t" r="r" b="b"/>
              <a:pathLst>
                <a:path w="4281" h="10974" extrusionOk="0">
                  <a:moveTo>
                    <a:pt x="4280" y="0"/>
                  </a:moveTo>
                  <a:lnTo>
                    <a:pt x="4280" y="0"/>
                  </a:lnTo>
                  <a:cubicBezTo>
                    <a:pt x="3931" y="383"/>
                    <a:pt x="3555" y="986"/>
                    <a:pt x="2903" y="1817"/>
                  </a:cubicBezTo>
                  <a:cubicBezTo>
                    <a:pt x="1887" y="4177"/>
                    <a:pt x="263" y="8267"/>
                    <a:pt x="1" y="10974"/>
                  </a:cubicBezTo>
                  <a:cubicBezTo>
                    <a:pt x="433" y="10687"/>
                    <a:pt x="517" y="9928"/>
                    <a:pt x="646" y="9389"/>
                  </a:cubicBezTo>
                  <a:cubicBezTo>
                    <a:pt x="1458" y="6021"/>
                    <a:pt x="4280" y="1"/>
                    <a:pt x="4280"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1"/>
            <p:cNvSpPr/>
            <p:nvPr/>
          </p:nvSpPr>
          <p:spPr>
            <a:xfrm flipH="1">
              <a:off x="1737645" y="1213290"/>
              <a:ext cx="21986" cy="44860"/>
            </a:xfrm>
            <a:custGeom>
              <a:avLst/>
              <a:gdLst/>
              <a:ahLst/>
              <a:cxnLst/>
              <a:rect l="l" t="t" r="r" b="b"/>
              <a:pathLst>
                <a:path w="322" h="657" extrusionOk="0">
                  <a:moveTo>
                    <a:pt x="132" y="1"/>
                  </a:moveTo>
                  <a:cubicBezTo>
                    <a:pt x="105" y="1"/>
                    <a:pt x="78" y="15"/>
                    <a:pt x="67" y="48"/>
                  </a:cubicBezTo>
                  <a:cubicBezTo>
                    <a:pt x="1" y="255"/>
                    <a:pt x="47" y="470"/>
                    <a:pt x="184" y="634"/>
                  </a:cubicBezTo>
                  <a:cubicBezTo>
                    <a:pt x="197" y="650"/>
                    <a:pt x="213" y="656"/>
                    <a:pt x="228" y="656"/>
                  </a:cubicBezTo>
                  <a:cubicBezTo>
                    <a:pt x="277" y="656"/>
                    <a:pt x="321" y="589"/>
                    <a:pt x="280" y="541"/>
                  </a:cubicBezTo>
                  <a:cubicBezTo>
                    <a:pt x="170" y="410"/>
                    <a:pt x="144" y="241"/>
                    <a:pt x="197" y="81"/>
                  </a:cubicBezTo>
                  <a:cubicBezTo>
                    <a:pt x="213" y="33"/>
                    <a:pt x="173" y="1"/>
                    <a:pt x="132"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1"/>
            <p:cNvSpPr/>
            <p:nvPr/>
          </p:nvSpPr>
          <p:spPr>
            <a:xfrm flipH="1">
              <a:off x="1713747" y="1229472"/>
              <a:ext cx="13041" cy="35915"/>
            </a:xfrm>
            <a:custGeom>
              <a:avLst/>
              <a:gdLst/>
              <a:ahLst/>
              <a:cxnLst/>
              <a:rect l="l" t="t" r="r" b="b"/>
              <a:pathLst>
                <a:path w="191" h="526" extrusionOk="0">
                  <a:moveTo>
                    <a:pt x="64" y="1"/>
                  </a:moveTo>
                  <a:cubicBezTo>
                    <a:pt x="31" y="1"/>
                    <a:pt x="1" y="21"/>
                    <a:pt x="6" y="64"/>
                  </a:cubicBezTo>
                  <a:cubicBezTo>
                    <a:pt x="19" y="197"/>
                    <a:pt x="36" y="330"/>
                    <a:pt x="53" y="463"/>
                  </a:cubicBezTo>
                  <a:cubicBezTo>
                    <a:pt x="57" y="505"/>
                    <a:pt x="93" y="526"/>
                    <a:pt x="126" y="526"/>
                  </a:cubicBezTo>
                  <a:cubicBezTo>
                    <a:pt x="160" y="526"/>
                    <a:pt x="190" y="505"/>
                    <a:pt x="185" y="463"/>
                  </a:cubicBezTo>
                  <a:cubicBezTo>
                    <a:pt x="169" y="330"/>
                    <a:pt x="156" y="197"/>
                    <a:pt x="139" y="64"/>
                  </a:cubicBezTo>
                  <a:cubicBezTo>
                    <a:pt x="134" y="22"/>
                    <a:pt x="97" y="1"/>
                    <a:pt x="64"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1"/>
            <p:cNvSpPr/>
            <p:nvPr/>
          </p:nvSpPr>
          <p:spPr>
            <a:xfrm flipH="1">
              <a:off x="1812274" y="1038222"/>
              <a:ext cx="9423" cy="36257"/>
            </a:xfrm>
            <a:custGeom>
              <a:avLst/>
              <a:gdLst/>
              <a:ahLst/>
              <a:cxnLst/>
              <a:rect l="l" t="t" r="r" b="b"/>
              <a:pathLst>
                <a:path w="138" h="531" extrusionOk="0">
                  <a:moveTo>
                    <a:pt x="69" y="1"/>
                  </a:moveTo>
                  <a:cubicBezTo>
                    <a:pt x="35" y="1"/>
                    <a:pt x="1" y="23"/>
                    <a:pt x="1" y="66"/>
                  </a:cubicBezTo>
                  <a:lnTo>
                    <a:pt x="1" y="466"/>
                  </a:lnTo>
                  <a:cubicBezTo>
                    <a:pt x="1" y="509"/>
                    <a:pt x="35" y="530"/>
                    <a:pt x="69" y="530"/>
                  </a:cubicBezTo>
                  <a:cubicBezTo>
                    <a:pt x="103" y="530"/>
                    <a:pt x="138" y="509"/>
                    <a:pt x="138" y="466"/>
                  </a:cubicBezTo>
                  <a:lnTo>
                    <a:pt x="138" y="66"/>
                  </a:lnTo>
                  <a:cubicBezTo>
                    <a:pt x="138" y="23"/>
                    <a:pt x="103" y="1"/>
                    <a:pt x="6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1"/>
            <p:cNvSpPr/>
            <p:nvPr/>
          </p:nvSpPr>
          <p:spPr>
            <a:xfrm flipH="1">
              <a:off x="1789810" y="1052083"/>
              <a:ext cx="13656" cy="36052"/>
            </a:xfrm>
            <a:custGeom>
              <a:avLst/>
              <a:gdLst/>
              <a:ahLst/>
              <a:cxnLst/>
              <a:rect l="l" t="t" r="r" b="b"/>
              <a:pathLst>
                <a:path w="200" h="528" extrusionOk="0">
                  <a:moveTo>
                    <a:pt x="91" y="1"/>
                  </a:moveTo>
                  <a:cubicBezTo>
                    <a:pt x="58" y="1"/>
                    <a:pt x="22" y="21"/>
                    <a:pt x="17" y="63"/>
                  </a:cubicBezTo>
                  <a:cubicBezTo>
                    <a:pt x="1" y="206"/>
                    <a:pt x="13" y="346"/>
                    <a:pt x="57" y="482"/>
                  </a:cubicBezTo>
                  <a:cubicBezTo>
                    <a:pt x="67" y="514"/>
                    <a:pt x="92" y="528"/>
                    <a:pt x="119" y="528"/>
                  </a:cubicBezTo>
                  <a:cubicBezTo>
                    <a:pt x="159" y="528"/>
                    <a:pt x="200" y="496"/>
                    <a:pt x="184" y="445"/>
                  </a:cubicBezTo>
                  <a:cubicBezTo>
                    <a:pt x="147" y="319"/>
                    <a:pt x="137" y="192"/>
                    <a:pt x="150" y="63"/>
                  </a:cubicBezTo>
                  <a:cubicBezTo>
                    <a:pt x="155" y="21"/>
                    <a:pt x="125" y="1"/>
                    <a:pt x="91"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1"/>
            <p:cNvSpPr/>
            <p:nvPr/>
          </p:nvSpPr>
          <p:spPr>
            <a:xfrm flipH="1">
              <a:off x="1522976" y="1526827"/>
              <a:ext cx="9150" cy="36188"/>
            </a:xfrm>
            <a:custGeom>
              <a:avLst/>
              <a:gdLst/>
              <a:ahLst/>
              <a:cxnLst/>
              <a:rect l="l" t="t" r="r" b="b"/>
              <a:pathLst>
                <a:path w="134" h="530" extrusionOk="0">
                  <a:moveTo>
                    <a:pt x="67" y="1"/>
                  </a:moveTo>
                  <a:cubicBezTo>
                    <a:pt x="34" y="1"/>
                    <a:pt x="1" y="22"/>
                    <a:pt x="1" y="66"/>
                  </a:cubicBezTo>
                  <a:lnTo>
                    <a:pt x="1" y="465"/>
                  </a:lnTo>
                  <a:cubicBezTo>
                    <a:pt x="1" y="508"/>
                    <a:pt x="34" y="530"/>
                    <a:pt x="67" y="530"/>
                  </a:cubicBezTo>
                  <a:cubicBezTo>
                    <a:pt x="100" y="530"/>
                    <a:pt x="133" y="508"/>
                    <a:pt x="133" y="465"/>
                  </a:cubicBezTo>
                  <a:lnTo>
                    <a:pt x="133" y="66"/>
                  </a:lnTo>
                  <a:cubicBezTo>
                    <a:pt x="133" y="22"/>
                    <a:pt x="100" y="1"/>
                    <a:pt x="6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1"/>
            <p:cNvSpPr/>
            <p:nvPr/>
          </p:nvSpPr>
          <p:spPr>
            <a:xfrm flipH="1">
              <a:off x="1487540" y="1518633"/>
              <a:ext cx="9150" cy="17138"/>
            </a:xfrm>
            <a:custGeom>
              <a:avLst/>
              <a:gdLst/>
              <a:ahLst/>
              <a:cxnLst/>
              <a:rect l="l" t="t" r="r" b="b"/>
              <a:pathLst>
                <a:path w="134" h="251" extrusionOk="0">
                  <a:moveTo>
                    <a:pt x="67" y="1"/>
                  </a:moveTo>
                  <a:cubicBezTo>
                    <a:pt x="34" y="1"/>
                    <a:pt x="1" y="23"/>
                    <a:pt x="1" y="66"/>
                  </a:cubicBezTo>
                  <a:lnTo>
                    <a:pt x="1" y="186"/>
                  </a:lnTo>
                  <a:cubicBezTo>
                    <a:pt x="1" y="229"/>
                    <a:pt x="34" y="250"/>
                    <a:pt x="67" y="250"/>
                  </a:cubicBezTo>
                  <a:cubicBezTo>
                    <a:pt x="100" y="250"/>
                    <a:pt x="133" y="229"/>
                    <a:pt x="133" y="186"/>
                  </a:cubicBezTo>
                  <a:lnTo>
                    <a:pt x="133" y="66"/>
                  </a:lnTo>
                  <a:cubicBezTo>
                    <a:pt x="133" y="23"/>
                    <a:pt x="100" y="1"/>
                    <a:pt x="6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1"/>
            <p:cNvSpPr/>
            <p:nvPr/>
          </p:nvSpPr>
          <p:spPr>
            <a:xfrm flipH="1">
              <a:off x="1703164" y="1903522"/>
              <a:ext cx="9150" cy="46977"/>
            </a:xfrm>
            <a:custGeom>
              <a:avLst/>
              <a:gdLst/>
              <a:ahLst/>
              <a:cxnLst/>
              <a:rect l="l" t="t" r="r" b="b"/>
              <a:pathLst>
                <a:path w="134" h="688" extrusionOk="0">
                  <a:moveTo>
                    <a:pt x="67" y="1"/>
                  </a:moveTo>
                  <a:cubicBezTo>
                    <a:pt x="34" y="1"/>
                    <a:pt x="0" y="22"/>
                    <a:pt x="0" y="63"/>
                  </a:cubicBezTo>
                  <a:lnTo>
                    <a:pt x="0" y="622"/>
                  </a:lnTo>
                  <a:cubicBezTo>
                    <a:pt x="0" y="666"/>
                    <a:pt x="34" y="688"/>
                    <a:pt x="67" y="688"/>
                  </a:cubicBezTo>
                  <a:cubicBezTo>
                    <a:pt x="100" y="688"/>
                    <a:pt x="133" y="666"/>
                    <a:pt x="133" y="622"/>
                  </a:cubicBezTo>
                  <a:lnTo>
                    <a:pt x="133" y="63"/>
                  </a:lnTo>
                  <a:cubicBezTo>
                    <a:pt x="133" y="22"/>
                    <a:pt x="100" y="1"/>
                    <a:pt x="6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1"/>
            <p:cNvSpPr/>
            <p:nvPr/>
          </p:nvSpPr>
          <p:spPr>
            <a:xfrm flipH="1">
              <a:off x="1678652" y="1941758"/>
              <a:ext cx="9150" cy="27858"/>
            </a:xfrm>
            <a:custGeom>
              <a:avLst/>
              <a:gdLst/>
              <a:ahLst/>
              <a:cxnLst/>
              <a:rect l="l" t="t" r="r" b="b"/>
              <a:pathLst>
                <a:path w="134" h="408" extrusionOk="0">
                  <a:moveTo>
                    <a:pt x="67" y="0"/>
                  </a:moveTo>
                  <a:cubicBezTo>
                    <a:pt x="34" y="0"/>
                    <a:pt x="1" y="21"/>
                    <a:pt x="1" y="62"/>
                  </a:cubicBezTo>
                  <a:lnTo>
                    <a:pt x="1" y="345"/>
                  </a:lnTo>
                  <a:cubicBezTo>
                    <a:pt x="1" y="387"/>
                    <a:pt x="34" y="408"/>
                    <a:pt x="67" y="408"/>
                  </a:cubicBezTo>
                  <a:cubicBezTo>
                    <a:pt x="100" y="408"/>
                    <a:pt x="133" y="387"/>
                    <a:pt x="133" y="345"/>
                  </a:cubicBezTo>
                  <a:lnTo>
                    <a:pt x="133" y="62"/>
                  </a:lnTo>
                  <a:cubicBezTo>
                    <a:pt x="133" y="21"/>
                    <a:pt x="100" y="0"/>
                    <a:pt x="6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1"/>
            <p:cNvSpPr/>
            <p:nvPr/>
          </p:nvSpPr>
          <p:spPr>
            <a:xfrm flipH="1">
              <a:off x="1621366" y="1854292"/>
              <a:ext cx="9150" cy="36188"/>
            </a:xfrm>
            <a:custGeom>
              <a:avLst/>
              <a:gdLst/>
              <a:ahLst/>
              <a:cxnLst/>
              <a:rect l="l" t="t" r="r" b="b"/>
              <a:pathLst>
                <a:path w="134" h="530" extrusionOk="0">
                  <a:moveTo>
                    <a:pt x="67" y="1"/>
                  </a:moveTo>
                  <a:cubicBezTo>
                    <a:pt x="34" y="1"/>
                    <a:pt x="1" y="22"/>
                    <a:pt x="1" y="65"/>
                  </a:cubicBezTo>
                  <a:lnTo>
                    <a:pt x="1" y="465"/>
                  </a:lnTo>
                  <a:cubicBezTo>
                    <a:pt x="1" y="508"/>
                    <a:pt x="34" y="530"/>
                    <a:pt x="67" y="530"/>
                  </a:cubicBezTo>
                  <a:cubicBezTo>
                    <a:pt x="100" y="530"/>
                    <a:pt x="133" y="508"/>
                    <a:pt x="133" y="465"/>
                  </a:cubicBezTo>
                  <a:lnTo>
                    <a:pt x="133" y="65"/>
                  </a:lnTo>
                  <a:cubicBezTo>
                    <a:pt x="133" y="22"/>
                    <a:pt x="100" y="1"/>
                    <a:pt x="6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1"/>
            <p:cNvSpPr/>
            <p:nvPr/>
          </p:nvSpPr>
          <p:spPr>
            <a:xfrm flipH="1">
              <a:off x="1569611" y="2370277"/>
              <a:ext cx="12973" cy="44587"/>
            </a:xfrm>
            <a:custGeom>
              <a:avLst/>
              <a:gdLst/>
              <a:ahLst/>
              <a:cxnLst/>
              <a:rect l="l" t="t" r="r" b="b"/>
              <a:pathLst>
                <a:path w="190" h="653" extrusionOk="0">
                  <a:moveTo>
                    <a:pt x="95" y="1"/>
                  </a:moveTo>
                  <a:cubicBezTo>
                    <a:pt x="61" y="1"/>
                    <a:pt x="25" y="22"/>
                    <a:pt x="21" y="64"/>
                  </a:cubicBezTo>
                  <a:cubicBezTo>
                    <a:pt x="1" y="247"/>
                    <a:pt x="10" y="426"/>
                    <a:pt x="50" y="603"/>
                  </a:cubicBezTo>
                  <a:cubicBezTo>
                    <a:pt x="57" y="638"/>
                    <a:pt x="82" y="652"/>
                    <a:pt x="108" y="652"/>
                  </a:cubicBezTo>
                  <a:cubicBezTo>
                    <a:pt x="147" y="652"/>
                    <a:pt x="189" y="619"/>
                    <a:pt x="177" y="569"/>
                  </a:cubicBezTo>
                  <a:cubicBezTo>
                    <a:pt x="144" y="399"/>
                    <a:pt x="137" y="233"/>
                    <a:pt x="157" y="64"/>
                  </a:cubicBezTo>
                  <a:cubicBezTo>
                    <a:pt x="160" y="22"/>
                    <a:pt x="129" y="1"/>
                    <a:pt x="95"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1"/>
            <p:cNvSpPr/>
            <p:nvPr/>
          </p:nvSpPr>
          <p:spPr>
            <a:xfrm flipH="1">
              <a:off x="1541821" y="2400319"/>
              <a:ext cx="13246" cy="49844"/>
            </a:xfrm>
            <a:custGeom>
              <a:avLst/>
              <a:gdLst/>
              <a:ahLst/>
              <a:cxnLst/>
              <a:rect l="l" t="t" r="r" b="b"/>
              <a:pathLst>
                <a:path w="194" h="730" extrusionOk="0">
                  <a:moveTo>
                    <a:pt x="88" y="0"/>
                  </a:moveTo>
                  <a:cubicBezTo>
                    <a:pt x="55" y="0"/>
                    <a:pt x="20" y="21"/>
                    <a:pt x="17" y="63"/>
                  </a:cubicBezTo>
                  <a:cubicBezTo>
                    <a:pt x="0" y="272"/>
                    <a:pt x="14" y="475"/>
                    <a:pt x="57" y="682"/>
                  </a:cubicBezTo>
                  <a:cubicBezTo>
                    <a:pt x="64" y="715"/>
                    <a:pt x="87" y="729"/>
                    <a:pt x="112" y="729"/>
                  </a:cubicBezTo>
                  <a:cubicBezTo>
                    <a:pt x="151" y="729"/>
                    <a:pt x="193" y="696"/>
                    <a:pt x="183" y="645"/>
                  </a:cubicBezTo>
                  <a:cubicBezTo>
                    <a:pt x="146" y="452"/>
                    <a:pt x="137" y="259"/>
                    <a:pt x="150" y="63"/>
                  </a:cubicBezTo>
                  <a:cubicBezTo>
                    <a:pt x="153" y="21"/>
                    <a:pt x="122" y="0"/>
                    <a:pt x="88"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1"/>
            <p:cNvSpPr/>
            <p:nvPr/>
          </p:nvSpPr>
          <p:spPr>
            <a:xfrm flipH="1">
              <a:off x="1498464" y="2356484"/>
              <a:ext cx="9150" cy="36257"/>
            </a:xfrm>
            <a:custGeom>
              <a:avLst/>
              <a:gdLst/>
              <a:ahLst/>
              <a:cxnLst/>
              <a:rect l="l" t="t" r="r" b="b"/>
              <a:pathLst>
                <a:path w="134" h="531" extrusionOk="0">
                  <a:moveTo>
                    <a:pt x="67" y="1"/>
                  </a:moveTo>
                  <a:cubicBezTo>
                    <a:pt x="34" y="1"/>
                    <a:pt x="1" y="23"/>
                    <a:pt x="1" y="66"/>
                  </a:cubicBezTo>
                  <a:lnTo>
                    <a:pt x="1" y="465"/>
                  </a:lnTo>
                  <a:cubicBezTo>
                    <a:pt x="1" y="509"/>
                    <a:pt x="34" y="530"/>
                    <a:pt x="67" y="530"/>
                  </a:cubicBezTo>
                  <a:cubicBezTo>
                    <a:pt x="100" y="530"/>
                    <a:pt x="134" y="509"/>
                    <a:pt x="134" y="465"/>
                  </a:cubicBezTo>
                  <a:lnTo>
                    <a:pt x="134" y="66"/>
                  </a:lnTo>
                  <a:cubicBezTo>
                    <a:pt x="134" y="23"/>
                    <a:pt x="100" y="1"/>
                    <a:pt x="6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1"/>
            <p:cNvSpPr/>
            <p:nvPr/>
          </p:nvSpPr>
          <p:spPr>
            <a:xfrm flipH="1">
              <a:off x="1855221" y="2771484"/>
              <a:ext cx="12086" cy="41651"/>
            </a:xfrm>
            <a:custGeom>
              <a:avLst/>
              <a:gdLst/>
              <a:ahLst/>
              <a:cxnLst/>
              <a:rect l="l" t="t" r="r" b="b"/>
              <a:pathLst>
                <a:path w="177" h="610" extrusionOk="0">
                  <a:moveTo>
                    <a:pt x="111" y="0"/>
                  </a:moveTo>
                  <a:cubicBezTo>
                    <a:pt x="77" y="0"/>
                    <a:pt x="42" y="22"/>
                    <a:pt x="40" y="65"/>
                  </a:cubicBezTo>
                  <a:cubicBezTo>
                    <a:pt x="27" y="225"/>
                    <a:pt x="14" y="385"/>
                    <a:pt x="4" y="544"/>
                  </a:cubicBezTo>
                  <a:cubicBezTo>
                    <a:pt x="0" y="587"/>
                    <a:pt x="32" y="609"/>
                    <a:pt x="65" y="609"/>
                  </a:cubicBezTo>
                  <a:cubicBezTo>
                    <a:pt x="98" y="609"/>
                    <a:pt x="133" y="587"/>
                    <a:pt x="137" y="544"/>
                  </a:cubicBezTo>
                  <a:cubicBezTo>
                    <a:pt x="147" y="385"/>
                    <a:pt x="160" y="225"/>
                    <a:pt x="174" y="65"/>
                  </a:cubicBezTo>
                  <a:cubicBezTo>
                    <a:pt x="177" y="22"/>
                    <a:pt x="144" y="0"/>
                    <a:pt x="111"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1"/>
            <p:cNvSpPr/>
            <p:nvPr/>
          </p:nvSpPr>
          <p:spPr>
            <a:xfrm flipH="1">
              <a:off x="1820672" y="2736047"/>
              <a:ext cx="9150" cy="41446"/>
            </a:xfrm>
            <a:custGeom>
              <a:avLst/>
              <a:gdLst/>
              <a:ahLst/>
              <a:cxnLst/>
              <a:rect l="l" t="t" r="r" b="b"/>
              <a:pathLst>
                <a:path w="134" h="607" extrusionOk="0">
                  <a:moveTo>
                    <a:pt x="67" y="0"/>
                  </a:moveTo>
                  <a:cubicBezTo>
                    <a:pt x="33" y="0"/>
                    <a:pt x="0" y="22"/>
                    <a:pt x="0" y="65"/>
                  </a:cubicBezTo>
                  <a:lnTo>
                    <a:pt x="0" y="544"/>
                  </a:lnTo>
                  <a:cubicBezTo>
                    <a:pt x="0" y="586"/>
                    <a:pt x="33" y="606"/>
                    <a:pt x="67" y="606"/>
                  </a:cubicBezTo>
                  <a:cubicBezTo>
                    <a:pt x="100" y="606"/>
                    <a:pt x="133" y="586"/>
                    <a:pt x="133" y="544"/>
                  </a:cubicBezTo>
                  <a:lnTo>
                    <a:pt x="133" y="65"/>
                  </a:lnTo>
                  <a:cubicBezTo>
                    <a:pt x="133" y="22"/>
                    <a:pt x="100" y="0"/>
                    <a:pt x="6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1"/>
            <p:cNvSpPr/>
            <p:nvPr/>
          </p:nvSpPr>
          <p:spPr>
            <a:xfrm flipH="1">
              <a:off x="1795887" y="2806921"/>
              <a:ext cx="9423" cy="22532"/>
            </a:xfrm>
            <a:custGeom>
              <a:avLst/>
              <a:gdLst/>
              <a:ahLst/>
              <a:cxnLst/>
              <a:rect l="l" t="t" r="r" b="b"/>
              <a:pathLst>
                <a:path w="138" h="330" extrusionOk="0">
                  <a:moveTo>
                    <a:pt x="69" y="1"/>
                  </a:moveTo>
                  <a:cubicBezTo>
                    <a:pt x="35" y="1"/>
                    <a:pt x="1" y="22"/>
                    <a:pt x="1" y="65"/>
                  </a:cubicBezTo>
                  <a:lnTo>
                    <a:pt x="1" y="265"/>
                  </a:lnTo>
                  <a:cubicBezTo>
                    <a:pt x="1" y="308"/>
                    <a:pt x="35" y="330"/>
                    <a:pt x="69" y="330"/>
                  </a:cubicBezTo>
                  <a:cubicBezTo>
                    <a:pt x="103" y="330"/>
                    <a:pt x="137" y="308"/>
                    <a:pt x="137" y="265"/>
                  </a:cubicBezTo>
                  <a:lnTo>
                    <a:pt x="137" y="65"/>
                  </a:lnTo>
                  <a:cubicBezTo>
                    <a:pt x="137" y="22"/>
                    <a:pt x="103" y="1"/>
                    <a:pt x="6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1"/>
            <p:cNvSpPr/>
            <p:nvPr/>
          </p:nvSpPr>
          <p:spPr>
            <a:xfrm flipH="1">
              <a:off x="1502971" y="2924087"/>
              <a:ext cx="13041" cy="52644"/>
            </a:xfrm>
            <a:custGeom>
              <a:avLst/>
              <a:gdLst/>
              <a:ahLst/>
              <a:cxnLst/>
              <a:rect l="l" t="t" r="r" b="b"/>
              <a:pathLst>
                <a:path w="191" h="771" extrusionOk="0">
                  <a:moveTo>
                    <a:pt x="82" y="0"/>
                  </a:moveTo>
                  <a:cubicBezTo>
                    <a:pt x="43" y="0"/>
                    <a:pt x="1" y="34"/>
                    <a:pt x="11" y="83"/>
                  </a:cubicBezTo>
                  <a:cubicBezTo>
                    <a:pt x="47" y="289"/>
                    <a:pt x="57" y="496"/>
                    <a:pt x="41" y="706"/>
                  </a:cubicBezTo>
                  <a:cubicBezTo>
                    <a:pt x="37" y="749"/>
                    <a:pt x="69" y="770"/>
                    <a:pt x="102" y="770"/>
                  </a:cubicBezTo>
                  <a:cubicBezTo>
                    <a:pt x="135" y="770"/>
                    <a:pt x="170" y="749"/>
                    <a:pt x="174" y="706"/>
                  </a:cubicBezTo>
                  <a:cubicBezTo>
                    <a:pt x="190" y="486"/>
                    <a:pt x="181" y="266"/>
                    <a:pt x="137" y="50"/>
                  </a:cubicBezTo>
                  <a:cubicBezTo>
                    <a:pt x="132" y="15"/>
                    <a:pt x="108" y="0"/>
                    <a:pt x="82"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1"/>
            <p:cNvSpPr/>
            <p:nvPr/>
          </p:nvSpPr>
          <p:spPr>
            <a:xfrm flipH="1">
              <a:off x="1473884" y="2962528"/>
              <a:ext cx="9150" cy="38783"/>
            </a:xfrm>
            <a:custGeom>
              <a:avLst/>
              <a:gdLst/>
              <a:ahLst/>
              <a:cxnLst/>
              <a:rect l="l" t="t" r="r" b="b"/>
              <a:pathLst>
                <a:path w="134" h="568" extrusionOk="0">
                  <a:moveTo>
                    <a:pt x="67" y="0"/>
                  </a:moveTo>
                  <a:cubicBezTo>
                    <a:pt x="34" y="0"/>
                    <a:pt x="0" y="21"/>
                    <a:pt x="0" y="63"/>
                  </a:cubicBezTo>
                  <a:lnTo>
                    <a:pt x="0" y="505"/>
                  </a:lnTo>
                  <a:cubicBezTo>
                    <a:pt x="0" y="547"/>
                    <a:pt x="34" y="568"/>
                    <a:pt x="67" y="568"/>
                  </a:cubicBezTo>
                  <a:cubicBezTo>
                    <a:pt x="100" y="568"/>
                    <a:pt x="133" y="547"/>
                    <a:pt x="133" y="505"/>
                  </a:cubicBezTo>
                  <a:lnTo>
                    <a:pt x="133" y="63"/>
                  </a:lnTo>
                  <a:cubicBezTo>
                    <a:pt x="133" y="21"/>
                    <a:pt x="100" y="0"/>
                    <a:pt x="6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1"/>
            <p:cNvSpPr/>
            <p:nvPr/>
          </p:nvSpPr>
          <p:spPr>
            <a:xfrm flipH="1">
              <a:off x="1495733" y="3350011"/>
              <a:ext cx="9150" cy="38920"/>
            </a:xfrm>
            <a:custGeom>
              <a:avLst/>
              <a:gdLst/>
              <a:ahLst/>
              <a:cxnLst/>
              <a:rect l="l" t="t" r="r" b="b"/>
              <a:pathLst>
                <a:path w="134" h="570" extrusionOk="0">
                  <a:moveTo>
                    <a:pt x="67" y="1"/>
                  </a:moveTo>
                  <a:cubicBezTo>
                    <a:pt x="34" y="1"/>
                    <a:pt x="1" y="22"/>
                    <a:pt x="1" y="65"/>
                  </a:cubicBezTo>
                  <a:lnTo>
                    <a:pt x="1" y="505"/>
                  </a:lnTo>
                  <a:cubicBezTo>
                    <a:pt x="1" y="548"/>
                    <a:pt x="34" y="570"/>
                    <a:pt x="67" y="570"/>
                  </a:cubicBezTo>
                  <a:cubicBezTo>
                    <a:pt x="100" y="570"/>
                    <a:pt x="134" y="548"/>
                    <a:pt x="134" y="505"/>
                  </a:cubicBezTo>
                  <a:lnTo>
                    <a:pt x="134" y="65"/>
                  </a:lnTo>
                  <a:cubicBezTo>
                    <a:pt x="134" y="22"/>
                    <a:pt x="100" y="1"/>
                    <a:pt x="6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1"/>
            <p:cNvSpPr/>
            <p:nvPr/>
          </p:nvSpPr>
          <p:spPr>
            <a:xfrm flipH="1">
              <a:off x="1463027" y="3317306"/>
              <a:ext cx="9081" cy="36188"/>
            </a:xfrm>
            <a:custGeom>
              <a:avLst/>
              <a:gdLst/>
              <a:ahLst/>
              <a:cxnLst/>
              <a:rect l="l" t="t" r="r" b="b"/>
              <a:pathLst>
                <a:path w="133" h="530" extrusionOk="0">
                  <a:moveTo>
                    <a:pt x="66" y="0"/>
                  </a:moveTo>
                  <a:cubicBezTo>
                    <a:pt x="33" y="0"/>
                    <a:pt x="0" y="22"/>
                    <a:pt x="0" y="65"/>
                  </a:cubicBezTo>
                  <a:lnTo>
                    <a:pt x="0" y="464"/>
                  </a:lnTo>
                  <a:cubicBezTo>
                    <a:pt x="0" y="508"/>
                    <a:pt x="33" y="530"/>
                    <a:pt x="66" y="530"/>
                  </a:cubicBezTo>
                  <a:cubicBezTo>
                    <a:pt x="100" y="530"/>
                    <a:pt x="133" y="508"/>
                    <a:pt x="133" y="464"/>
                  </a:cubicBezTo>
                  <a:lnTo>
                    <a:pt x="133" y="65"/>
                  </a:lnTo>
                  <a:cubicBezTo>
                    <a:pt x="133" y="22"/>
                    <a:pt x="100" y="0"/>
                    <a:pt x="6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1"/>
            <p:cNvSpPr/>
            <p:nvPr/>
          </p:nvSpPr>
          <p:spPr>
            <a:xfrm flipH="1">
              <a:off x="1411204" y="3377323"/>
              <a:ext cx="9081" cy="33457"/>
            </a:xfrm>
            <a:custGeom>
              <a:avLst/>
              <a:gdLst/>
              <a:ahLst/>
              <a:cxnLst/>
              <a:rect l="l" t="t" r="r" b="b"/>
              <a:pathLst>
                <a:path w="133" h="490" extrusionOk="0">
                  <a:moveTo>
                    <a:pt x="66" y="0"/>
                  </a:moveTo>
                  <a:cubicBezTo>
                    <a:pt x="33" y="0"/>
                    <a:pt x="0" y="22"/>
                    <a:pt x="0" y="65"/>
                  </a:cubicBezTo>
                  <a:lnTo>
                    <a:pt x="0" y="424"/>
                  </a:lnTo>
                  <a:cubicBezTo>
                    <a:pt x="0" y="468"/>
                    <a:pt x="33" y="489"/>
                    <a:pt x="66" y="489"/>
                  </a:cubicBezTo>
                  <a:cubicBezTo>
                    <a:pt x="99" y="489"/>
                    <a:pt x="133" y="468"/>
                    <a:pt x="133" y="424"/>
                  </a:cubicBezTo>
                  <a:lnTo>
                    <a:pt x="133" y="65"/>
                  </a:lnTo>
                  <a:cubicBezTo>
                    <a:pt x="133" y="22"/>
                    <a:pt x="99" y="0"/>
                    <a:pt x="6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1"/>
            <p:cNvSpPr/>
            <p:nvPr/>
          </p:nvSpPr>
          <p:spPr>
            <a:xfrm flipH="1">
              <a:off x="1834328" y="3846809"/>
              <a:ext cx="9150" cy="38920"/>
            </a:xfrm>
            <a:custGeom>
              <a:avLst/>
              <a:gdLst/>
              <a:ahLst/>
              <a:cxnLst/>
              <a:rect l="l" t="t" r="r" b="b"/>
              <a:pathLst>
                <a:path w="134" h="570" extrusionOk="0">
                  <a:moveTo>
                    <a:pt x="67" y="0"/>
                  </a:moveTo>
                  <a:cubicBezTo>
                    <a:pt x="34" y="0"/>
                    <a:pt x="0" y="22"/>
                    <a:pt x="0" y="65"/>
                  </a:cubicBezTo>
                  <a:lnTo>
                    <a:pt x="0" y="505"/>
                  </a:lnTo>
                  <a:cubicBezTo>
                    <a:pt x="0" y="548"/>
                    <a:pt x="34" y="569"/>
                    <a:pt x="67" y="569"/>
                  </a:cubicBezTo>
                  <a:cubicBezTo>
                    <a:pt x="100" y="569"/>
                    <a:pt x="134" y="548"/>
                    <a:pt x="134" y="505"/>
                  </a:cubicBezTo>
                  <a:lnTo>
                    <a:pt x="134" y="65"/>
                  </a:lnTo>
                  <a:cubicBezTo>
                    <a:pt x="134" y="22"/>
                    <a:pt x="100" y="0"/>
                    <a:pt x="6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1"/>
            <p:cNvSpPr/>
            <p:nvPr/>
          </p:nvSpPr>
          <p:spPr>
            <a:xfrm flipH="1">
              <a:off x="1801349" y="3860397"/>
              <a:ext cx="9423" cy="41651"/>
            </a:xfrm>
            <a:custGeom>
              <a:avLst/>
              <a:gdLst/>
              <a:ahLst/>
              <a:cxnLst/>
              <a:rect l="l" t="t" r="r" b="b"/>
              <a:pathLst>
                <a:path w="138" h="610" extrusionOk="0">
                  <a:moveTo>
                    <a:pt x="69" y="1"/>
                  </a:moveTo>
                  <a:cubicBezTo>
                    <a:pt x="35" y="1"/>
                    <a:pt x="1" y="22"/>
                    <a:pt x="1" y="66"/>
                  </a:cubicBezTo>
                  <a:lnTo>
                    <a:pt x="1" y="545"/>
                  </a:lnTo>
                  <a:cubicBezTo>
                    <a:pt x="1" y="588"/>
                    <a:pt x="35" y="610"/>
                    <a:pt x="69" y="610"/>
                  </a:cubicBezTo>
                  <a:cubicBezTo>
                    <a:pt x="103" y="610"/>
                    <a:pt x="137" y="588"/>
                    <a:pt x="137" y="545"/>
                  </a:cubicBezTo>
                  <a:lnTo>
                    <a:pt x="137" y="66"/>
                  </a:lnTo>
                  <a:cubicBezTo>
                    <a:pt x="137" y="22"/>
                    <a:pt x="103" y="1"/>
                    <a:pt x="6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1"/>
            <p:cNvSpPr/>
            <p:nvPr/>
          </p:nvSpPr>
          <p:spPr>
            <a:xfrm flipH="1">
              <a:off x="2089964" y="3494695"/>
              <a:ext cx="16933" cy="24922"/>
            </a:xfrm>
            <a:custGeom>
              <a:avLst/>
              <a:gdLst/>
              <a:ahLst/>
              <a:cxnLst/>
              <a:rect l="l" t="t" r="r" b="b"/>
              <a:pathLst>
                <a:path w="248" h="365" extrusionOk="0">
                  <a:moveTo>
                    <a:pt x="167" y="1"/>
                  </a:moveTo>
                  <a:cubicBezTo>
                    <a:pt x="141" y="1"/>
                    <a:pt x="113" y="14"/>
                    <a:pt x="101" y="46"/>
                  </a:cubicBezTo>
                  <a:cubicBezTo>
                    <a:pt x="75" y="126"/>
                    <a:pt x="44" y="203"/>
                    <a:pt x="18" y="283"/>
                  </a:cubicBezTo>
                  <a:cubicBezTo>
                    <a:pt x="0" y="333"/>
                    <a:pt x="40" y="365"/>
                    <a:pt x="81" y="365"/>
                  </a:cubicBezTo>
                  <a:cubicBezTo>
                    <a:pt x="107" y="365"/>
                    <a:pt x="134" y="351"/>
                    <a:pt x="144" y="320"/>
                  </a:cubicBezTo>
                  <a:cubicBezTo>
                    <a:pt x="175" y="240"/>
                    <a:pt x="201" y="160"/>
                    <a:pt x="231" y="80"/>
                  </a:cubicBezTo>
                  <a:cubicBezTo>
                    <a:pt x="247" y="32"/>
                    <a:pt x="208" y="1"/>
                    <a:pt x="16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1"/>
            <p:cNvSpPr/>
            <p:nvPr/>
          </p:nvSpPr>
          <p:spPr>
            <a:xfrm flipH="1">
              <a:off x="2066066" y="3450928"/>
              <a:ext cx="9423" cy="33457"/>
            </a:xfrm>
            <a:custGeom>
              <a:avLst/>
              <a:gdLst/>
              <a:ahLst/>
              <a:cxnLst/>
              <a:rect l="l" t="t" r="r" b="b"/>
              <a:pathLst>
                <a:path w="138" h="490" extrusionOk="0">
                  <a:moveTo>
                    <a:pt x="69" y="0"/>
                  </a:moveTo>
                  <a:cubicBezTo>
                    <a:pt x="35" y="0"/>
                    <a:pt x="0" y="22"/>
                    <a:pt x="0" y="65"/>
                  </a:cubicBezTo>
                  <a:lnTo>
                    <a:pt x="0" y="425"/>
                  </a:lnTo>
                  <a:cubicBezTo>
                    <a:pt x="0" y="468"/>
                    <a:pt x="35" y="490"/>
                    <a:pt x="69" y="490"/>
                  </a:cubicBezTo>
                  <a:cubicBezTo>
                    <a:pt x="103" y="490"/>
                    <a:pt x="137" y="468"/>
                    <a:pt x="137" y="425"/>
                  </a:cubicBezTo>
                  <a:lnTo>
                    <a:pt x="137" y="65"/>
                  </a:lnTo>
                  <a:cubicBezTo>
                    <a:pt x="137" y="22"/>
                    <a:pt x="103" y="0"/>
                    <a:pt x="69"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1"/>
            <p:cNvSpPr/>
            <p:nvPr/>
          </p:nvSpPr>
          <p:spPr>
            <a:xfrm flipH="1">
              <a:off x="2025167" y="3489232"/>
              <a:ext cx="9218" cy="33389"/>
            </a:xfrm>
            <a:custGeom>
              <a:avLst/>
              <a:gdLst/>
              <a:ahLst/>
              <a:cxnLst/>
              <a:rect l="l" t="t" r="r" b="b"/>
              <a:pathLst>
                <a:path w="135" h="489" extrusionOk="0">
                  <a:moveTo>
                    <a:pt x="67" y="1"/>
                  </a:moveTo>
                  <a:cubicBezTo>
                    <a:pt x="34" y="1"/>
                    <a:pt x="1" y="22"/>
                    <a:pt x="1" y="63"/>
                  </a:cubicBezTo>
                  <a:lnTo>
                    <a:pt x="1" y="426"/>
                  </a:lnTo>
                  <a:cubicBezTo>
                    <a:pt x="1" y="468"/>
                    <a:pt x="34" y="489"/>
                    <a:pt x="67" y="489"/>
                  </a:cubicBezTo>
                  <a:cubicBezTo>
                    <a:pt x="101" y="489"/>
                    <a:pt x="134" y="468"/>
                    <a:pt x="134" y="426"/>
                  </a:cubicBezTo>
                  <a:lnTo>
                    <a:pt x="134" y="63"/>
                  </a:lnTo>
                  <a:cubicBezTo>
                    <a:pt x="134" y="22"/>
                    <a:pt x="101" y="1"/>
                    <a:pt x="6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1"/>
            <p:cNvSpPr/>
            <p:nvPr/>
          </p:nvSpPr>
          <p:spPr>
            <a:xfrm flipH="1">
              <a:off x="1924320" y="3003496"/>
              <a:ext cx="9150" cy="27790"/>
            </a:xfrm>
            <a:custGeom>
              <a:avLst/>
              <a:gdLst/>
              <a:ahLst/>
              <a:cxnLst/>
              <a:rect l="l" t="t" r="r" b="b"/>
              <a:pathLst>
                <a:path w="134" h="407" extrusionOk="0">
                  <a:moveTo>
                    <a:pt x="67" y="0"/>
                  </a:moveTo>
                  <a:cubicBezTo>
                    <a:pt x="34" y="0"/>
                    <a:pt x="0" y="22"/>
                    <a:pt x="0" y="65"/>
                  </a:cubicBezTo>
                  <a:lnTo>
                    <a:pt x="0" y="345"/>
                  </a:lnTo>
                  <a:cubicBezTo>
                    <a:pt x="0" y="386"/>
                    <a:pt x="34" y="407"/>
                    <a:pt x="67" y="407"/>
                  </a:cubicBezTo>
                  <a:cubicBezTo>
                    <a:pt x="100" y="407"/>
                    <a:pt x="134" y="386"/>
                    <a:pt x="134" y="345"/>
                  </a:cubicBezTo>
                  <a:lnTo>
                    <a:pt x="134" y="65"/>
                  </a:lnTo>
                  <a:cubicBezTo>
                    <a:pt x="134" y="22"/>
                    <a:pt x="100" y="0"/>
                    <a:pt x="6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1"/>
            <p:cNvSpPr/>
            <p:nvPr/>
          </p:nvSpPr>
          <p:spPr>
            <a:xfrm flipH="1">
              <a:off x="1887790" y="3014011"/>
              <a:ext cx="13861" cy="25605"/>
            </a:xfrm>
            <a:custGeom>
              <a:avLst/>
              <a:gdLst/>
              <a:ahLst/>
              <a:cxnLst/>
              <a:rect l="l" t="t" r="r" b="b"/>
              <a:pathLst>
                <a:path w="203" h="375" extrusionOk="0">
                  <a:moveTo>
                    <a:pt x="113" y="0"/>
                  </a:moveTo>
                  <a:cubicBezTo>
                    <a:pt x="93" y="0"/>
                    <a:pt x="73" y="10"/>
                    <a:pt x="61" y="34"/>
                  </a:cubicBezTo>
                  <a:cubicBezTo>
                    <a:pt x="14" y="127"/>
                    <a:pt x="1" y="224"/>
                    <a:pt x="18" y="327"/>
                  </a:cubicBezTo>
                  <a:cubicBezTo>
                    <a:pt x="24" y="360"/>
                    <a:pt x="48" y="374"/>
                    <a:pt x="73" y="374"/>
                  </a:cubicBezTo>
                  <a:cubicBezTo>
                    <a:pt x="112" y="374"/>
                    <a:pt x="155" y="341"/>
                    <a:pt x="147" y="290"/>
                  </a:cubicBezTo>
                  <a:cubicBezTo>
                    <a:pt x="138" y="224"/>
                    <a:pt x="147" y="161"/>
                    <a:pt x="177" y="101"/>
                  </a:cubicBezTo>
                  <a:cubicBezTo>
                    <a:pt x="202" y="48"/>
                    <a:pt x="157" y="0"/>
                    <a:pt x="113"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1"/>
            <p:cNvSpPr/>
            <p:nvPr/>
          </p:nvSpPr>
          <p:spPr>
            <a:xfrm flipH="1">
              <a:off x="1842521" y="3022546"/>
              <a:ext cx="9150" cy="52576"/>
            </a:xfrm>
            <a:custGeom>
              <a:avLst/>
              <a:gdLst/>
              <a:ahLst/>
              <a:cxnLst/>
              <a:rect l="l" t="t" r="r" b="b"/>
              <a:pathLst>
                <a:path w="134" h="770" extrusionOk="0">
                  <a:moveTo>
                    <a:pt x="67" y="1"/>
                  </a:moveTo>
                  <a:cubicBezTo>
                    <a:pt x="34" y="1"/>
                    <a:pt x="1" y="22"/>
                    <a:pt x="1" y="66"/>
                  </a:cubicBezTo>
                  <a:lnTo>
                    <a:pt x="1" y="705"/>
                  </a:lnTo>
                  <a:cubicBezTo>
                    <a:pt x="1" y="748"/>
                    <a:pt x="34" y="769"/>
                    <a:pt x="67" y="769"/>
                  </a:cubicBezTo>
                  <a:cubicBezTo>
                    <a:pt x="101" y="769"/>
                    <a:pt x="134" y="748"/>
                    <a:pt x="134" y="705"/>
                  </a:cubicBezTo>
                  <a:lnTo>
                    <a:pt x="134" y="66"/>
                  </a:lnTo>
                  <a:cubicBezTo>
                    <a:pt x="134" y="22"/>
                    <a:pt x="101" y="1"/>
                    <a:pt x="6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1"/>
            <p:cNvSpPr/>
            <p:nvPr/>
          </p:nvSpPr>
          <p:spPr>
            <a:xfrm flipH="1">
              <a:off x="1612490" y="4092204"/>
              <a:ext cx="16455" cy="39124"/>
            </a:xfrm>
            <a:custGeom>
              <a:avLst/>
              <a:gdLst/>
              <a:ahLst/>
              <a:cxnLst/>
              <a:rect l="l" t="t" r="r" b="b"/>
              <a:pathLst>
                <a:path w="241" h="573" extrusionOk="0">
                  <a:moveTo>
                    <a:pt x="90" y="0"/>
                  </a:moveTo>
                  <a:cubicBezTo>
                    <a:pt x="47" y="0"/>
                    <a:pt x="1" y="50"/>
                    <a:pt x="24" y="102"/>
                  </a:cubicBezTo>
                  <a:cubicBezTo>
                    <a:pt x="81" y="232"/>
                    <a:pt x="104" y="368"/>
                    <a:pt x="101" y="508"/>
                  </a:cubicBezTo>
                  <a:cubicBezTo>
                    <a:pt x="99" y="551"/>
                    <a:pt x="131" y="573"/>
                    <a:pt x="164" y="573"/>
                  </a:cubicBezTo>
                  <a:cubicBezTo>
                    <a:pt x="198" y="573"/>
                    <a:pt x="232" y="551"/>
                    <a:pt x="233" y="508"/>
                  </a:cubicBezTo>
                  <a:cubicBezTo>
                    <a:pt x="240" y="341"/>
                    <a:pt x="207" y="186"/>
                    <a:pt x="141" y="35"/>
                  </a:cubicBezTo>
                  <a:cubicBezTo>
                    <a:pt x="129" y="10"/>
                    <a:pt x="110" y="0"/>
                    <a:pt x="90"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1"/>
            <p:cNvSpPr/>
            <p:nvPr/>
          </p:nvSpPr>
          <p:spPr>
            <a:xfrm flipH="1">
              <a:off x="1586066" y="4075749"/>
              <a:ext cx="13997" cy="31204"/>
            </a:xfrm>
            <a:custGeom>
              <a:avLst/>
              <a:gdLst/>
              <a:ahLst/>
              <a:cxnLst/>
              <a:rect l="l" t="t" r="r" b="b"/>
              <a:pathLst>
                <a:path w="205" h="457" extrusionOk="0">
                  <a:moveTo>
                    <a:pt x="81" y="0"/>
                  </a:moveTo>
                  <a:cubicBezTo>
                    <a:pt x="43" y="0"/>
                    <a:pt x="0" y="33"/>
                    <a:pt x="10" y="83"/>
                  </a:cubicBezTo>
                  <a:cubicBezTo>
                    <a:pt x="27" y="193"/>
                    <a:pt x="47" y="300"/>
                    <a:pt x="67" y="410"/>
                  </a:cubicBezTo>
                  <a:cubicBezTo>
                    <a:pt x="72" y="443"/>
                    <a:pt x="95" y="457"/>
                    <a:pt x="121" y="457"/>
                  </a:cubicBezTo>
                  <a:cubicBezTo>
                    <a:pt x="160" y="457"/>
                    <a:pt x="205" y="423"/>
                    <a:pt x="197" y="373"/>
                  </a:cubicBezTo>
                  <a:cubicBezTo>
                    <a:pt x="177" y="267"/>
                    <a:pt x="157" y="157"/>
                    <a:pt x="137" y="50"/>
                  </a:cubicBezTo>
                  <a:cubicBezTo>
                    <a:pt x="131" y="15"/>
                    <a:pt x="107" y="0"/>
                    <a:pt x="81"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1"/>
            <p:cNvSpPr/>
            <p:nvPr/>
          </p:nvSpPr>
          <p:spPr>
            <a:xfrm flipH="1">
              <a:off x="1544826" y="4116989"/>
              <a:ext cx="9354" cy="36188"/>
            </a:xfrm>
            <a:custGeom>
              <a:avLst/>
              <a:gdLst/>
              <a:ahLst/>
              <a:cxnLst/>
              <a:rect l="l" t="t" r="r" b="b"/>
              <a:pathLst>
                <a:path w="137" h="530" extrusionOk="0">
                  <a:moveTo>
                    <a:pt x="69" y="0"/>
                  </a:moveTo>
                  <a:cubicBezTo>
                    <a:pt x="35" y="0"/>
                    <a:pt x="1" y="22"/>
                    <a:pt x="1" y="65"/>
                  </a:cubicBezTo>
                  <a:lnTo>
                    <a:pt x="1" y="465"/>
                  </a:lnTo>
                  <a:cubicBezTo>
                    <a:pt x="1" y="508"/>
                    <a:pt x="35" y="529"/>
                    <a:pt x="69" y="529"/>
                  </a:cubicBezTo>
                  <a:cubicBezTo>
                    <a:pt x="103" y="529"/>
                    <a:pt x="137" y="508"/>
                    <a:pt x="137" y="465"/>
                  </a:cubicBezTo>
                  <a:lnTo>
                    <a:pt x="137" y="65"/>
                  </a:lnTo>
                  <a:cubicBezTo>
                    <a:pt x="137" y="22"/>
                    <a:pt x="103" y="0"/>
                    <a:pt x="69"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1"/>
            <p:cNvSpPr/>
            <p:nvPr/>
          </p:nvSpPr>
          <p:spPr>
            <a:xfrm flipH="1">
              <a:off x="1940706" y="3917683"/>
              <a:ext cx="20689" cy="29975"/>
            </a:xfrm>
            <a:custGeom>
              <a:avLst/>
              <a:gdLst/>
              <a:ahLst/>
              <a:cxnLst/>
              <a:rect l="l" t="t" r="r" b="b"/>
              <a:pathLst>
                <a:path w="303" h="439" extrusionOk="0">
                  <a:moveTo>
                    <a:pt x="82" y="0"/>
                  </a:moveTo>
                  <a:cubicBezTo>
                    <a:pt x="49" y="0"/>
                    <a:pt x="14" y="22"/>
                    <a:pt x="10" y="66"/>
                  </a:cubicBezTo>
                  <a:cubicBezTo>
                    <a:pt x="0" y="201"/>
                    <a:pt x="54" y="332"/>
                    <a:pt x="157" y="421"/>
                  </a:cubicBezTo>
                  <a:cubicBezTo>
                    <a:pt x="171" y="434"/>
                    <a:pt x="186" y="439"/>
                    <a:pt x="201" y="439"/>
                  </a:cubicBezTo>
                  <a:cubicBezTo>
                    <a:pt x="255" y="439"/>
                    <a:pt x="302" y="373"/>
                    <a:pt x="250" y="328"/>
                  </a:cubicBezTo>
                  <a:cubicBezTo>
                    <a:pt x="170" y="258"/>
                    <a:pt x="134" y="172"/>
                    <a:pt x="143" y="66"/>
                  </a:cubicBezTo>
                  <a:cubicBezTo>
                    <a:pt x="147" y="22"/>
                    <a:pt x="115" y="0"/>
                    <a:pt x="82"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1"/>
            <p:cNvSpPr/>
            <p:nvPr/>
          </p:nvSpPr>
          <p:spPr>
            <a:xfrm rot="-1433436">
              <a:off x="1582560" y="1308524"/>
              <a:ext cx="115375" cy="139633"/>
            </a:xfrm>
            <a:custGeom>
              <a:avLst/>
              <a:gdLst/>
              <a:ahLst/>
              <a:cxnLst/>
              <a:rect l="l" t="t" r="r" b="b"/>
              <a:pathLst>
                <a:path w="2089" h="2528" extrusionOk="0">
                  <a:moveTo>
                    <a:pt x="467" y="0"/>
                  </a:moveTo>
                  <a:cubicBezTo>
                    <a:pt x="253" y="374"/>
                    <a:pt x="113" y="779"/>
                    <a:pt x="46" y="1214"/>
                  </a:cubicBezTo>
                  <a:cubicBezTo>
                    <a:pt x="8" y="1428"/>
                    <a:pt x="1" y="1656"/>
                    <a:pt x="42" y="1901"/>
                  </a:cubicBezTo>
                  <a:cubicBezTo>
                    <a:pt x="66" y="2023"/>
                    <a:pt x="110" y="2159"/>
                    <a:pt x="209" y="2285"/>
                  </a:cubicBezTo>
                  <a:cubicBezTo>
                    <a:pt x="307" y="2414"/>
                    <a:pt x="477" y="2506"/>
                    <a:pt x="641" y="2523"/>
                  </a:cubicBezTo>
                  <a:cubicBezTo>
                    <a:pt x="665" y="2526"/>
                    <a:pt x="689" y="2528"/>
                    <a:pt x="714" y="2528"/>
                  </a:cubicBezTo>
                  <a:cubicBezTo>
                    <a:pt x="856" y="2528"/>
                    <a:pt x="991" y="2479"/>
                    <a:pt x="1093" y="2421"/>
                  </a:cubicBezTo>
                  <a:cubicBezTo>
                    <a:pt x="1212" y="2346"/>
                    <a:pt x="1303" y="2261"/>
                    <a:pt x="1381" y="2172"/>
                  </a:cubicBezTo>
                  <a:cubicBezTo>
                    <a:pt x="1535" y="1989"/>
                    <a:pt x="1653" y="1802"/>
                    <a:pt x="1745" y="1601"/>
                  </a:cubicBezTo>
                  <a:cubicBezTo>
                    <a:pt x="1929" y="1207"/>
                    <a:pt x="2048" y="796"/>
                    <a:pt x="2089" y="368"/>
                  </a:cubicBezTo>
                  <a:lnTo>
                    <a:pt x="2089" y="368"/>
                  </a:lnTo>
                  <a:cubicBezTo>
                    <a:pt x="1847" y="724"/>
                    <a:pt x="1633" y="1078"/>
                    <a:pt x="1402" y="1401"/>
                  </a:cubicBezTo>
                  <a:cubicBezTo>
                    <a:pt x="1283" y="1560"/>
                    <a:pt x="1168" y="1720"/>
                    <a:pt x="1035" y="1839"/>
                  </a:cubicBezTo>
                  <a:cubicBezTo>
                    <a:pt x="923" y="1951"/>
                    <a:pt x="797" y="2023"/>
                    <a:pt x="723" y="2023"/>
                  </a:cubicBezTo>
                  <a:cubicBezTo>
                    <a:pt x="714" y="2023"/>
                    <a:pt x="706" y="2022"/>
                    <a:pt x="698" y="2020"/>
                  </a:cubicBezTo>
                  <a:cubicBezTo>
                    <a:pt x="654" y="2017"/>
                    <a:pt x="627" y="2003"/>
                    <a:pt x="596" y="1968"/>
                  </a:cubicBezTo>
                  <a:cubicBezTo>
                    <a:pt x="562" y="1935"/>
                    <a:pt x="531" y="1866"/>
                    <a:pt x="508" y="1789"/>
                  </a:cubicBezTo>
                  <a:cubicBezTo>
                    <a:pt x="457" y="1632"/>
                    <a:pt x="450" y="1435"/>
                    <a:pt x="440" y="1238"/>
                  </a:cubicBezTo>
                  <a:cubicBezTo>
                    <a:pt x="429" y="840"/>
                    <a:pt x="457" y="429"/>
                    <a:pt x="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1"/>
            <p:cNvSpPr/>
            <p:nvPr/>
          </p:nvSpPr>
          <p:spPr>
            <a:xfrm rot="-1809920">
              <a:off x="1808156" y="1267809"/>
              <a:ext cx="115374" cy="139629"/>
            </a:xfrm>
            <a:custGeom>
              <a:avLst/>
              <a:gdLst/>
              <a:ahLst/>
              <a:cxnLst/>
              <a:rect l="l" t="t" r="r" b="b"/>
              <a:pathLst>
                <a:path w="2089" h="2528" extrusionOk="0">
                  <a:moveTo>
                    <a:pt x="467" y="0"/>
                  </a:moveTo>
                  <a:cubicBezTo>
                    <a:pt x="253" y="374"/>
                    <a:pt x="113" y="779"/>
                    <a:pt x="46" y="1214"/>
                  </a:cubicBezTo>
                  <a:cubicBezTo>
                    <a:pt x="8" y="1428"/>
                    <a:pt x="1" y="1656"/>
                    <a:pt x="42" y="1901"/>
                  </a:cubicBezTo>
                  <a:cubicBezTo>
                    <a:pt x="66" y="2023"/>
                    <a:pt x="110" y="2159"/>
                    <a:pt x="209" y="2285"/>
                  </a:cubicBezTo>
                  <a:cubicBezTo>
                    <a:pt x="307" y="2414"/>
                    <a:pt x="477" y="2506"/>
                    <a:pt x="641" y="2523"/>
                  </a:cubicBezTo>
                  <a:cubicBezTo>
                    <a:pt x="665" y="2526"/>
                    <a:pt x="689" y="2528"/>
                    <a:pt x="714" y="2528"/>
                  </a:cubicBezTo>
                  <a:cubicBezTo>
                    <a:pt x="856" y="2528"/>
                    <a:pt x="991" y="2479"/>
                    <a:pt x="1093" y="2421"/>
                  </a:cubicBezTo>
                  <a:cubicBezTo>
                    <a:pt x="1212" y="2346"/>
                    <a:pt x="1303" y="2261"/>
                    <a:pt x="1381" y="2172"/>
                  </a:cubicBezTo>
                  <a:cubicBezTo>
                    <a:pt x="1535" y="1989"/>
                    <a:pt x="1653" y="1802"/>
                    <a:pt x="1745" y="1601"/>
                  </a:cubicBezTo>
                  <a:cubicBezTo>
                    <a:pt x="1929" y="1207"/>
                    <a:pt x="2048" y="796"/>
                    <a:pt x="2089" y="368"/>
                  </a:cubicBezTo>
                  <a:lnTo>
                    <a:pt x="2089" y="368"/>
                  </a:lnTo>
                  <a:cubicBezTo>
                    <a:pt x="1847" y="724"/>
                    <a:pt x="1633" y="1078"/>
                    <a:pt x="1402" y="1401"/>
                  </a:cubicBezTo>
                  <a:cubicBezTo>
                    <a:pt x="1283" y="1560"/>
                    <a:pt x="1168" y="1720"/>
                    <a:pt x="1035" y="1839"/>
                  </a:cubicBezTo>
                  <a:cubicBezTo>
                    <a:pt x="923" y="1951"/>
                    <a:pt x="797" y="2023"/>
                    <a:pt x="723" y="2023"/>
                  </a:cubicBezTo>
                  <a:cubicBezTo>
                    <a:pt x="714" y="2023"/>
                    <a:pt x="706" y="2022"/>
                    <a:pt x="698" y="2020"/>
                  </a:cubicBezTo>
                  <a:cubicBezTo>
                    <a:pt x="654" y="2017"/>
                    <a:pt x="627" y="2003"/>
                    <a:pt x="596" y="1968"/>
                  </a:cubicBezTo>
                  <a:cubicBezTo>
                    <a:pt x="562" y="1935"/>
                    <a:pt x="531" y="1866"/>
                    <a:pt x="508" y="1789"/>
                  </a:cubicBezTo>
                  <a:cubicBezTo>
                    <a:pt x="457" y="1632"/>
                    <a:pt x="450" y="1435"/>
                    <a:pt x="440" y="1238"/>
                  </a:cubicBezTo>
                  <a:cubicBezTo>
                    <a:pt x="429" y="840"/>
                    <a:pt x="457" y="429"/>
                    <a:pt x="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 name="Google Shape;875;p31"/>
          <p:cNvGrpSpPr/>
          <p:nvPr/>
        </p:nvGrpSpPr>
        <p:grpSpPr>
          <a:xfrm>
            <a:off x="7667600" y="3814905"/>
            <a:ext cx="576301" cy="502122"/>
            <a:chOff x="1971819" y="4276854"/>
            <a:chExt cx="383281" cy="333947"/>
          </a:xfrm>
        </p:grpSpPr>
        <p:sp>
          <p:nvSpPr>
            <p:cNvPr id="876" name="Google Shape;876;p31"/>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1"/>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1"/>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D2ED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1"/>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1"/>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1"/>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1"/>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1"/>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1"/>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1"/>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31"/>
          <p:cNvGrpSpPr/>
          <p:nvPr/>
        </p:nvGrpSpPr>
        <p:grpSpPr>
          <a:xfrm>
            <a:off x="7733866" y="2683976"/>
            <a:ext cx="443770" cy="523676"/>
            <a:chOff x="1316818" y="3348296"/>
            <a:chExt cx="310872" cy="366848"/>
          </a:xfrm>
        </p:grpSpPr>
        <p:sp>
          <p:nvSpPr>
            <p:cNvPr id="887" name="Google Shape;887;p31"/>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1"/>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741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1"/>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1"/>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741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1"/>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1"/>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1"/>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A6B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1"/>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1"/>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1"/>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1"/>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1"/>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1"/>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1"/>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1"/>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1"/>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1"/>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1"/>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1"/>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1"/>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1"/>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1"/>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1"/>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741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1"/>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 name="Google Shape;911;p31"/>
          <p:cNvGrpSpPr/>
          <p:nvPr/>
        </p:nvGrpSpPr>
        <p:grpSpPr>
          <a:xfrm>
            <a:off x="7721991" y="1567627"/>
            <a:ext cx="467519" cy="523673"/>
            <a:chOff x="3117843" y="1499892"/>
            <a:chExt cx="327440" cy="366744"/>
          </a:xfrm>
        </p:grpSpPr>
        <p:sp>
          <p:nvSpPr>
            <p:cNvPr id="912" name="Google Shape;912;p31"/>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1"/>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1"/>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1"/>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1"/>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1"/>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1"/>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4A6B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936"/>
        <p:cNvGrpSpPr/>
        <p:nvPr/>
      </p:nvGrpSpPr>
      <p:grpSpPr>
        <a:xfrm>
          <a:off x="0" y="0"/>
          <a:ext cx="0" cy="0"/>
          <a:chOff x="0" y="0"/>
          <a:chExt cx="0" cy="0"/>
        </a:xfrm>
      </p:grpSpPr>
      <p:sp>
        <p:nvSpPr>
          <p:cNvPr id="937" name="Google Shape;937;p33"/>
          <p:cNvSpPr/>
          <p:nvPr/>
        </p:nvSpPr>
        <p:spPr>
          <a:xfrm>
            <a:off x="4348638" y="4505700"/>
            <a:ext cx="4064100" cy="162900"/>
          </a:xfrm>
          <a:prstGeom prst="ellipse">
            <a:avLst/>
          </a:prstGeom>
          <a:solidFill>
            <a:srgbClr val="41294A">
              <a:alpha val="5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3"/>
          <p:cNvSpPr txBox="1">
            <a:spLocks noGrp="1"/>
          </p:cNvSpPr>
          <p:nvPr>
            <p:ph type="title"/>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FACILITIES</a:t>
            </a:r>
            <a:endParaRPr/>
          </a:p>
        </p:txBody>
      </p:sp>
      <p:sp>
        <p:nvSpPr>
          <p:cNvPr id="939" name="Google Shape;939;p33"/>
          <p:cNvSpPr txBox="1">
            <a:spLocks noGrp="1"/>
          </p:cNvSpPr>
          <p:nvPr>
            <p:ph type="body" idx="1"/>
          </p:nvPr>
        </p:nvSpPr>
        <p:spPr>
          <a:xfrm>
            <a:off x="720100" y="1894400"/>
            <a:ext cx="2869500" cy="19833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1600"/>
              </a:spcAft>
              <a:buNone/>
            </a:pPr>
            <a:r>
              <a:rPr lang="en"/>
              <a:t>To replace this picture in Google Slides, select it, right-click and choose Replace image &gt; Upload from computer. Open the file that you want and then adjust it if needed. In PowerPoint, select the picture, right-click and choose Change Picture. Open the file and adjust it</a:t>
            </a:r>
            <a:endParaRPr/>
          </a:p>
        </p:txBody>
      </p:sp>
      <p:grpSp>
        <p:nvGrpSpPr>
          <p:cNvPr id="940" name="Google Shape;940;p33"/>
          <p:cNvGrpSpPr/>
          <p:nvPr/>
        </p:nvGrpSpPr>
        <p:grpSpPr>
          <a:xfrm>
            <a:off x="4346918" y="1504551"/>
            <a:ext cx="4064186" cy="3075162"/>
            <a:chOff x="3152492" y="724058"/>
            <a:chExt cx="4436400" cy="3356797"/>
          </a:xfrm>
        </p:grpSpPr>
        <p:sp>
          <p:nvSpPr>
            <p:cNvPr id="941" name="Google Shape;941;p33"/>
            <p:cNvSpPr/>
            <p:nvPr/>
          </p:nvSpPr>
          <p:spPr>
            <a:xfrm>
              <a:off x="3152492" y="724058"/>
              <a:ext cx="4436400" cy="2806800"/>
            </a:xfrm>
            <a:prstGeom prst="roundRect">
              <a:avLst>
                <a:gd name="adj" fmla="val 3857"/>
              </a:avLst>
            </a:pr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3"/>
            <p:cNvSpPr/>
            <p:nvPr/>
          </p:nvSpPr>
          <p:spPr>
            <a:xfrm>
              <a:off x="3306784" y="865826"/>
              <a:ext cx="4135200" cy="2521500"/>
            </a:xfrm>
            <a:prstGeom prst="rect">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3"/>
            <p:cNvSpPr/>
            <p:nvPr/>
          </p:nvSpPr>
          <p:spPr>
            <a:xfrm>
              <a:off x="4613249" y="3508679"/>
              <a:ext cx="1515007" cy="572176"/>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rgbClr val="799CF2"/>
            </a:solidFill>
            <a:ln>
              <a:noFill/>
            </a:ln>
          </p:spPr>
        </p:sp>
        <p:cxnSp>
          <p:nvCxnSpPr>
            <p:cNvPr id="944" name="Google Shape;944;p33"/>
            <p:cNvCxnSpPr/>
            <p:nvPr/>
          </p:nvCxnSpPr>
          <p:spPr>
            <a:xfrm>
              <a:off x="4629623" y="4026704"/>
              <a:ext cx="1493100" cy="0"/>
            </a:xfrm>
            <a:prstGeom prst="straightConnector1">
              <a:avLst/>
            </a:prstGeom>
            <a:noFill/>
            <a:ln w="19050" cap="flat" cmpd="sng">
              <a:solidFill>
                <a:srgbClr val="FFFFFF"/>
              </a:solidFill>
              <a:prstDash val="solid"/>
              <a:round/>
              <a:headEnd type="none" w="med" len="med"/>
              <a:tailEnd type="none" w="med" len="med"/>
            </a:ln>
          </p:spPr>
        </p:cxnSp>
      </p:grpSp>
      <p:pic>
        <p:nvPicPr>
          <p:cNvPr id="945" name="Google Shape;945;p33"/>
          <p:cNvPicPr preferRelativeResize="0"/>
          <p:nvPr/>
        </p:nvPicPr>
        <p:blipFill rotWithShape="1">
          <a:blip r:embed="rId3">
            <a:alphaModFix/>
          </a:blip>
          <a:srcRect l="3772" r="3772"/>
          <a:stretch/>
        </p:blipFill>
        <p:spPr>
          <a:xfrm>
            <a:off x="4496275" y="1644793"/>
            <a:ext cx="3768888" cy="2293016"/>
          </a:xfrm>
          <a:prstGeom prst="rect">
            <a:avLst/>
          </a:prstGeom>
          <a:noFill/>
          <a:ln w="28575" cap="flat" cmpd="sng">
            <a:solidFill>
              <a:schemeClr val="accent2"/>
            </a:solidFill>
            <a:prstDash val="solid"/>
            <a:round/>
            <a:headEnd type="none" w="sm" len="sm"/>
            <a:tailEnd type="none" w="sm" len="sm"/>
          </a:ln>
        </p:spPr>
      </p:pic>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050"/>
        <p:cNvGrpSpPr/>
        <p:nvPr/>
      </p:nvGrpSpPr>
      <p:grpSpPr>
        <a:xfrm>
          <a:off x="0" y="0"/>
          <a:ext cx="0" cy="0"/>
          <a:chOff x="0" y="0"/>
          <a:chExt cx="0" cy="0"/>
        </a:xfrm>
      </p:grpSpPr>
      <p:sp>
        <p:nvSpPr>
          <p:cNvPr id="1051" name="Google Shape;1051;p35"/>
          <p:cNvSpPr/>
          <p:nvPr/>
        </p:nvSpPr>
        <p:spPr>
          <a:xfrm rot="5775702">
            <a:off x="2068199" y="3580064"/>
            <a:ext cx="566244" cy="520250"/>
          </a:xfrm>
          <a:custGeom>
            <a:avLst/>
            <a:gdLst/>
            <a:ahLst/>
            <a:cxnLst/>
            <a:rect l="l" t="t" r="r" b="b"/>
            <a:pathLst>
              <a:path w="53013" h="48707" extrusionOk="0">
                <a:moveTo>
                  <a:pt x="29511" y="0"/>
                </a:moveTo>
                <a:cubicBezTo>
                  <a:pt x="22393" y="0"/>
                  <a:pt x="15511" y="3785"/>
                  <a:pt x="12497" y="11343"/>
                </a:cubicBezTo>
                <a:cubicBezTo>
                  <a:pt x="11401" y="14099"/>
                  <a:pt x="10716" y="17045"/>
                  <a:pt x="9193" y="19614"/>
                </a:cubicBezTo>
                <a:cubicBezTo>
                  <a:pt x="7673" y="22172"/>
                  <a:pt x="5157" y="23883"/>
                  <a:pt x="3448" y="26294"/>
                </a:cubicBezTo>
                <a:cubicBezTo>
                  <a:pt x="1" y="31167"/>
                  <a:pt x="702" y="38058"/>
                  <a:pt x="4650" y="42421"/>
                </a:cubicBezTo>
                <a:cubicBezTo>
                  <a:pt x="9049" y="47279"/>
                  <a:pt x="15885" y="48707"/>
                  <a:pt x="22317" y="48707"/>
                </a:cubicBezTo>
                <a:cubicBezTo>
                  <a:pt x="23680" y="48707"/>
                  <a:pt x="25025" y="48643"/>
                  <a:pt x="26325" y="48533"/>
                </a:cubicBezTo>
                <a:cubicBezTo>
                  <a:pt x="32798" y="47985"/>
                  <a:pt x="39368" y="45567"/>
                  <a:pt x="43476" y="40313"/>
                </a:cubicBezTo>
                <a:cubicBezTo>
                  <a:pt x="53013" y="28111"/>
                  <a:pt x="52792" y="6316"/>
                  <a:pt x="35620" y="939"/>
                </a:cubicBezTo>
                <a:cubicBezTo>
                  <a:pt x="33622" y="313"/>
                  <a:pt x="31556" y="0"/>
                  <a:pt x="295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5"/>
          <p:cNvSpPr/>
          <p:nvPr/>
        </p:nvSpPr>
        <p:spPr>
          <a:xfrm rot="5775702">
            <a:off x="2068199" y="2379689"/>
            <a:ext cx="566244" cy="520250"/>
          </a:xfrm>
          <a:custGeom>
            <a:avLst/>
            <a:gdLst/>
            <a:ahLst/>
            <a:cxnLst/>
            <a:rect l="l" t="t" r="r" b="b"/>
            <a:pathLst>
              <a:path w="53013" h="48707" extrusionOk="0">
                <a:moveTo>
                  <a:pt x="29511" y="0"/>
                </a:moveTo>
                <a:cubicBezTo>
                  <a:pt x="22393" y="0"/>
                  <a:pt x="15511" y="3785"/>
                  <a:pt x="12497" y="11343"/>
                </a:cubicBezTo>
                <a:cubicBezTo>
                  <a:pt x="11401" y="14099"/>
                  <a:pt x="10716" y="17045"/>
                  <a:pt x="9193" y="19614"/>
                </a:cubicBezTo>
                <a:cubicBezTo>
                  <a:pt x="7673" y="22172"/>
                  <a:pt x="5157" y="23883"/>
                  <a:pt x="3448" y="26294"/>
                </a:cubicBezTo>
                <a:cubicBezTo>
                  <a:pt x="1" y="31167"/>
                  <a:pt x="702" y="38058"/>
                  <a:pt x="4650" y="42421"/>
                </a:cubicBezTo>
                <a:cubicBezTo>
                  <a:pt x="9049" y="47279"/>
                  <a:pt x="15885" y="48707"/>
                  <a:pt x="22317" y="48707"/>
                </a:cubicBezTo>
                <a:cubicBezTo>
                  <a:pt x="23680" y="48707"/>
                  <a:pt x="25025" y="48643"/>
                  <a:pt x="26325" y="48533"/>
                </a:cubicBezTo>
                <a:cubicBezTo>
                  <a:pt x="32798" y="47985"/>
                  <a:pt x="39368" y="45567"/>
                  <a:pt x="43476" y="40313"/>
                </a:cubicBezTo>
                <a:cubicBezTo>
                  <a:pt x="53013" y="28111"/>
                  <a:pt x="52792" y="6316"/>
                  <a:pt x="35620" y="939"/>
                </a:cubicBezTo>
                <a:cubicBezTo>
                  <a:pt x="33622" y="313"/>
                  <a:pt x="31556" y="0"/>
                  <a:pt x="295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5"/>
          <p:cNvSpPr/>
          <p:nvPr/>
        </p:nvSpPr>
        <p:spPr>
          <a:xfrm rot="5775702">
            <a:off x="6514274" y="1165743"/>
            <a:ext cx="566244" cy="520250"/>
          </a:xfrm>
          <a:custGeom>
            <a:avLst/>
            <a:gdLst/>
            <a:ahLst/>
            <a:cxnLst/>
            <a:rect l="l" t="t" r="r" b="b"/>
            <a:pathLst>
              <a:path w="53013" h="48707" extrusionOk="0">
                <a:moveTo>
                  <a:pt x="29511" y="0"/>
                </a:moveTo>
                <a:cubicBezTo>
                  <a:pt x="22393" y="0"/>
                  <a:pt x="15511" y="3785"/>
                  <a:pt x="12497" y="11343"/>
                </a:cubicBezTo>
                <a:cubicBezTo>
                  <a:pt x="11401" y="14099"/>
                  <a:pt x="10716" y="17045"/>
                  <a:pt x="9193" y="19614"/>
                </a:cubicBezTo>
                <a:cubicBezTo>
                  <a:pt x="7673" y="22172"/>
                  <a:pt x="5157" y="23883"/>
                  <a:pt x="3448" y="26294"/>
                </a:cubicBezTo>
                <a:cubicBezTo>
                  <a:pt x="1" y="31167"/>
                  <a:pt x="702" y="38058"/>
                  <a:pt x="4650" y="42421"/>
                </a:cubicBezTo>
                <a:cubicBezTo>
                  <a:pt x="9049" y="47279"/>
                  <a:pt x="15885" y="48707"/>
                  <a:pt x="22317" y="48707"/>
                </a:cubicBezTo>
                <a:cubicBezTo>
                  <a:pt x="23680" y="48707"/>
                  <a:pt x="25025" y="48643"/>
                  <a:pt x="26325" y="48533"/>
                </a:cubicBezTo>
                <a:cubicBezTo>
                  <a:pt x="32798" y="47985"/>
                  <a:pt x="39368" y="45567"/>
                  <a:pt x="43476" y="40313"/>
                </a:cubicBezTo>
                <a:cubicBezTo>
                  <a:pt x="53013" y="28111"/>
                  <a:pt x="52792" y="6316"/>
                  <a:pt x="35620" y="939"/>
                </a:cubicBezTo>
                <a:cubicBezTo>
                  <a:pt x="33622" y="313"/>
                  <a:pt x="31556" y="0"/>
                  <a:pt x="295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5"/>
          <p:cNvSpPr/>
          <p:nvPr/>
        </p:nvSpPr>
        <p:spPr>
          <a:xfrm rot="5775702">
            <a:off x="2068199" y="1165743"/>
            <a:ext cx="566244" cy="520250"/>
          </a:xfrm>
          <a:custGeom>
            <a:avLst/>
            <a:gdLst/>
            <a:ahLst/>
            <a:cxnLst/>
            <a:rect l="l" t="t" r="r" b="b"/>
            <a:pathLst>
              <a:path w="53013" h="48707" extrusionOk="0">
                <a:moveTo>
                  <a:pt x="29511" y="0"/>
                </a:moveTo>
                <a:cubicBezTo>
                  <a:pt x="22393" y="0"/>
                  <a:pt x="15511" y="3785"/>
                  <a:pt x="12497" y="11343"/>
                </a:cubicBezTo>
                <a:cubicBezTo>
                  <a:pt x="11401" y="14099"/>
                  <a:pt x="10716" y="17045"/>
                  <a:pt x="9193" y="19614"/>
                </a:cubicBezTo>
                <a:cubicBezTo>
                  <a:pt x="7673" y="22172"/>
                  <a:pt x="5157" y="23883"/>
                  <a:pt x="3448" y="26294"/>
                </a:cubicBezTo>
                <a:cubicBezTo>
                  <a:pt x="1" y="31167"/>
                  <a:pt x="702" y="38058"/>
                  <a:pt x="4650" y="42421"/>
                </a:cubicBezTo>
                <a:cubicBezTo>
                  <a:pt x="9049" y="47279"/>
                  <a:pt x="15885" y="48707"/>
                  <a:pt x="22317" y="48707"/>
                </a:cubicBezTo>
                <a:cubicBezTo>
                  <a:pt x="23680" y="48707"/>
                  <a:pt x="25025" y="48643"/>
                  <a:pt x="26325" y="48533"/>
                </a:cubicBezTo>
                <a:cubicBezTo>
                  <a:pt x="32798" y="47985"/>
                  <a:pt x="39368" y="45567"/>
                  <a:pt x="43476" y="40313"/>
                </a:cubicBezTo>
                <a:cubicBezTo>
                  <a:pt x="53013" y="28111"/>
                  <a:pt x="52792" y="6316"/>
                  <a:pt x="35620" y="939"/>
                </a:cubicBezTo>
                <a:cubicBezTo>
                  <a:pt x="33622" y="313"/>
                  <a:pt x="31556" y="0"/>
                  <a:pt x="295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5"/>
          <p:cNvSpPr txBox="1">
            <a:spLocks noGrp="1"/>
          </p:cNvSpPr>
          <p:nvPr>
            <p:ph type="title" idx="15"/>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ACADEMIC AREAS</a:t>
            </a:r>
            <a:endParaRPr/>
          </a:p>
        </p:txBody>
      </p:sp>
      <p:sp>
        <p:nvSpPr>
          <p:cNvPr id="1056" name="Google Shape;1056;p35"/>
          <p:cNvSpPr txBox="1">
            <a:spLocks noGrp="1"/>
          </p:cNvSpPr>
          <p:nvPr>
            <p:ph type="ctrTitle"/>
          </p:nvPr>
        </p:nvSpPr>
        <p:spPr>
          <a:xfrm>
            <a:off x="1682028" y="1207775"/>
            <a:ext cx="1338600" cy="36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a:p>
        </p:txBody>
      </p:sp>
      <p:sp>
        <p:nvSpPr>
          <p:cNvPr id="1057" name="Google Shape;1057;p35"/>
          <p:cNvSpPr txBox="1">
            <a:spLocks noGrp="1"/>
          </p:cNvSpPr>
          <p:nvPr>
            <p:ph type="subTitle" idx="1"/>
          </p:nvPr>
        </p:nvSpPr>
        <p:spPr>
          <a:xfrm>
            <a:off x="726600" y="1572575"/>
            <a:ext cx="3227400" cy="59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full of iron oxide dust</a:t>
            </a:r>
            <a:endParaRPr/>
          </a:p>
        </p:txBody>
      </p:sp>
      <p:sp>
        <p:nvSpPr>
          <p:cNvPr id="1058" name="Google Shape;1058;p35"/>
          <p:cNvSpPr txBox="1">
            <a:spLocks noGrp="1"/>
          </p:cNvSpPr>
          <p:nvPr>
            <p:ph type="ctrTitle" idx="2"/>
          </p:nvPr>
        </p:nvSpPr>
        <p:spPr>
          <a:xfrm>
            <a:off x="1682028" y="2402788"/>
            <a:ext cx="1338600" cy="36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a:p>
        </p:txBody>
      </p:sp>
      <p:sp>
        <p:nvSpPr>
          <p:cNvPr id="1059" name="Google Shape;1059;p35"/>
          <p:cNvSpPr txBox="1">
            <a:spLocks noGrp="1"/>
          </p:cNvSpPr>
          <p:nvPr>
            <p:ph type="subTitle" idx="3"/>
          </p:nvPr>
        </p:nvSpPr>
        <p:spPr>
          <a:xfrm>
            <a:off x="726600" y="2767588"/>
            <a:ext cx="3227400" cy="59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a:t>
            </a:r>
            <a:endParaRPr/>
          </a:p>
        </p:txBody>
      </p:sp>
      <p:sp>
        <p:nvSpPr>
          <p:cNvPr id="1060" name="Google Shape;1060;p35"/>
          <p:cNvSpPr txBox="1">
            <a:spLocks noGrp="1"/>
          </p:cNvSpPr>
          <p:nvPr>
            <p:ph type="ctrTitle" idx="4"/>
          </p:nvPr>
        </p:nvSpPr>
        <p:spPr>
          <a:xfrm>
            <a:off x="1682028" y="3597800"/>
            <a:ext cx="1338600" cy="36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03.</a:t>
            </a:r>
            <a:endParaRPr/>
          </a:p>
        </p:txBody>
      </p:sp>
      <p:sp>
        <p:nvSpPr>
          <p:cNvPr id="1061" name="Google Shape;1061;p35"/>
          <p:cNvSpPr txBox="1">
            <a:spLocks noGrp="1"/>
          </p:cNvSpPr>
          <p:nvPr>
            <p:ph type="subTitle" idx="5"/>
          </p:nvPr>
        </p:nvSpPr>
        <p:spPr>
          <a:xfrm>
            <a:off x="726600" y="3962600"/>
            <a:ext cx="3227400" cy="59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composed mostly of hydrogen and helium</a:t>
            </a:r>
            <a:endParaRPr/>
          </a:p>
        </p:txBody>
      </p:sp>
      <p:sp>
        <p:nvSpPr>
          <p:cNvPr id="1062" name="Google Shape;1062;p35"/>
          <p:cNvSpPr txBox="1">
            <a:spLocks noGrp="1"/>
          </p:cNvSpPr>
          <p:nvPr>
            <p:ph type="ctrTitle" idx="6"/>
          </p:nvPr>
        </p:nvSpPr>
        <p:spPr>
          <a:xfrm>
            <a:off x="6139406" y="1207775"/>
            <a:ext cx="1338600" cy="36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04.</a:t>
            </a:r>
            <a:endParaRPr/>
          </a:p>
        </p:txBody>
      </p:sp>
      <p:sp>
        <p:nvSpPr>
          <p:cNvPr id="1063" name="Google Shape;1063;p35"/>
          <p:cNvSpPr txBox="1">
            <a:spLocks noGrp="1"/>
          </p:cNvSpPr>
          <p:nvPr>
            <p:ph type="subTitle" idx="7"/>
          </p:nvPr>
        </p:nvSpPr>
        <p:spPr>
          <a:xfrm>
            <a:off x="5183701" y="1572575"/>
            <a:ext cx="3227400" cy="59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a:t>
            </a:r>
            <a:endParaRPr/>
          </a:p>
        </p:txBody>
      </p:sp>
      <p:sp>
        <p:nvSpPr>
          <p:cNvPr id="1064" name="Google Shape;1064;p35"/>
          <p:cNvSpPr txBox="1">
            <a:spLocks noGrp="1"/>
          </p:cNvSpPr>
          <p:nvPr>
            <p:ph type="ctrTitle" idx="8"/>
          </p:nvPr>
        </p:nvSpPr>
        <p:spPr>
          <a:xfrm>
            <a:off x="6139406" y="2402788"/>
            <a:ext cx="1338600" cy="36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05.</a:t>
            </a:r>
            <a:endParaRPr/>
          </a:p>
        </p:txBody>
      </p:sp>
      <p:sp>
        <p:nvSpPr>
          <p:cNvPr id="1065" name="Google Shape;1065;p35"/>
          <p:cNvSpPr txBox="1">
            <a:spLocks noGrp="1"/>
          </p:cNvSpPr>
          <p:nvPr>
            <p:ph type="subTitle" idx="9"/>
          </p:nvPr>
        </p:nvSpPr>
        <p:spPr>
          <a:xfrm>
            <a:off x="5183701" y="2767588"/>
            <a:ext cx="3227400" cy="59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fourth-largest planet by diameter in the Solar System</a:t>
            </a:r>
            <a:endParaRPr/>
          </a:p>
        </p:txBody>
      </p:sp>
      <p:sp>
        <p:nvSpPr>
          <p:cNvPr id="1066" name="Google Shape;1066;p35"/>
          <p:cNvSpPr txBox="1">
            <a:spLocks noGrp="1"/>
          </p:cNvSpPr>
          <p:nvPr>
            <p:ph type="ctrTitle" idx="13"/>
          </p:nvPr>
        </p:nvSpPr>
        <p:spPr>
          <a:xfrm>
            <a:off x="6139406" y="3597800"/>
            <a:ext cx="1338600" cy="36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06.</a:t>
            </a:r>
            <a:endParaRPr/>
          </a:p>
        </p:txBody>
      </p:sp>
      <p:sp>
        <p:nvSpPr>
          <p:cNvPr id="1067" name="Google Shape;1067;p35"/>
          <p:cNvSpPr txBox="1">
            <a:spLocks noGrp="1"/>
          </p:cNvSpPr>
          <p:nvPr>
            <p:ph type="subTitle" idx="14"/>
          </p:nvPr>
        </p:nvSpPr>
        <p:spPr>
          <a:xfrm>
            <a:off x="5183701" y="3962600"/>
            <a:ext cx="3227400" cy="59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the Solar System</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071"/>
        <p:cNvGrpSpPr/>
        <p:nvPr/>
      </p:nvGrpSpPr>
      <p:grpSpPr>
        <a:xfrm>
          <a:off x="0" y="0"/>
          <a:ext cx="0" cy="0"/>
          <a:chOff x="0" y="0"/>
          <a:chExt cx="0" cy="0"/>
        </a:xfrm>
      </p:grpSpPr>
      <p:grpSp>
        <p:nvGrpSpPr>
          <p:cNvPr id="1072" name="Google Shape;1072;p36"/>
          <p:cNvGrpSpPr/>
          <p:nvPr/>
        </p:nvGrpSpPr>
        <p:grpSpPr>
          <a:xfrm>
            <a:off x="-2355905" y="1471746"/>
            <a:ext cx="5726626" cy="4943571"/>
            <a:chOff x="-2561114" y="1412095"/>
            <a:chExt cx="6031837" cy="5207048"/>
          </a:xfrm>
        </p:grpSpPr>
        <p:sp>
          <p:nvSpPr>
            <p:cNvPr id="1073" name="Google Shape;1073;p36"/>
            <p:cNvSpPr/>
            <p:nvPr/>
          </p:nvSpPr>
          <p:spPr>
            <a:xfrm rot="1531711">
              <a:off x="1379165" y="2162931"/>
              <a:ext cx="1246807" cy="906156"/>
            </a:xfrm>
            <a:custGeom>
              <a:avLst/>
              <a:gdLst/>
              <a:ahLst/>
              <a:cxnLst/>
              <a:rect l="l" t="t" r="r" b="b"/>
              <a:pathLst>
                <a:path w="109046" h="79237" extrusionOk="0">
                  <a:moveTo>
                    <a:pt x="68170" y="1"/>
                  </a:moveTo>
                  <a:cubicBezTo>
                    <a:pt x="66113" y="5637"/>
                    <a:pt x="56930" y="12570"/>
                    <a:pt x="56638" y="12783"/>
                  </a:cubicBezTo>
                  <a:cubicBezTo>
                    <a:pt x="56453" y="10810"/>
                    <a:pt x="54305" y="9340"/>
                    <a:pt x="52420" y="9340"/>
                  </a:cubicBezTo>
                  <a:cubicBezTo>
                    <a:pt x="52402" y="9340"/>
                    <a:pt x="52385" y="9340"/>
                    <a:pt x="52367" y="9340"/>
                  </a:cubicBezTo>
                  <a:cubicBezTo>
                    <a:pt x="50368" y="9367"/>
                    <a:pt x="48621" y="10965"/>
                    <a:pt x="48124" y="12855"/>
                  </a:cubicBezTo>
                  <a:cubicBezTo>
                    <a:pt x="48050" y="13141"/>
                    <a:pt x="48002" y="13430"/>
                    <a:pt x="47986" y="13729"/>
                  </a:cubicBezTo>
                  <a:cubicBezTo>
                    <a:pt x="47969" y="14021"/>
                    <a:pt x="47972" y="14317"/>
                    <a:pt x="48002" y="14610"/>
                  </a:cubicBezTo>
                  <a:cubicBezTo>
                    <a:pt x="46990" y="12638"/>
                    <a:pt x="45047" y="11657"/>
                    <a:pt x="42926" y="11657"/>
                  </a:cubicBezTo>
                  <a:cubicBezTo>
                    <a:pt x="40642" y="11657"/>
                    <a:pt x="38151" y="12794"/>
                    <a:pt x="36392" y="15055"/>
                  </a:cubicBezTo>
                  <a:cubicBezTo>
                    <a:pt x="34590" y="13681"/>
                    <a:pt x="32679" y="12464"/>
                    <a:pt x="30636" y="11475"/>
                  </a:cubicBezTo>
                  <a:cubicBezTo>
                    <a:pt x="27364" y="9897"/>
                    <a:pt x="23709" y="8959"/>
                    <a:pt x="20095" y="8959"/>
                  </a:cubicBezTo>
                  <a:cubicBezTo>
                    <a:pt x="17852" y="8959"/>
                    <a:pt x="15625" y="9321"/>
                    <a:pt x="13515" y="10115"/>
                  </a:cubicBezTo>
                  <a:cubicBezTo>
                    <a:pt x="942" y="14840"/>
                    <a:pt x="0" y="30606"/>
                    <a:pt x="3591" y="41662"/>
                  </a:cubicBezTo>
                  <a:cubicBezTo>
                    <a:pt x="5838" y="48587"/>
                    <a:pt x="10203" y="54160"/>
                    <a:pt x="15381" y="59028"/>
                  </a:cubicBezTo>
                  <a:cubicBezTo>
                    <a:pt x="16476" y="60061"/>
                    <a:pt x="17615" y="61064"/>
                    <a:pt x="18771" y="62040"/>
                  </a:cubicBezTo>
                  <a:cubicBezTo>
                    <a:pt x="25941" y="68075"/>
                    <a:pt x="34352" y="72661"/>
                    <a:pt x="43266" y="75534"/>
                  </a:cubicBezTo>
                  <a:cubicBezTo>
                    <a:pt x="51031" y="78034"/>
                    <a:pt x="59189" y="79237"/>
                    <a:pt x="67340" y="79237"/>
                  </a:cubicBezTo>
                  <a:cubicBezTo>
                    <a:pt x="67913" y="79237"/>
                    <a:pt x="68485" y="79231"/>
                    <a:pt x="69058" y="79219"/>
                  </a:cubicBezTo>
                  <a:cubicBezTo>
                    <a:pt x="80226" y="78982"/>
                    <a:pt x="91666" y="76969"/>
                    <a:pt x="99839" y="68765"/>
                  </a:cubicBezTo>
                  <a:cubicBezTo>
                    <a:pt x="103358" y="65233"/>
                    <a:pt x="106037" y="60908"/>
                    <a:pt x="107621" y="56176"/>
                  </a:cubicBezTo>
                  <a:cubicBezTo>
                    <a:pt x="109046" y="51916"/>
                    <a:pt x="108685" y="47496"/>
                    <a:pt x="105669" y="44004"/>
                  </a:cubicBezTo>
                  <a:cubicBezTo>
                    <a:pt x="103272" y="41230"/>
                    <a:pt x="100079" y="40424"/>
                    <a:pt x="97236" y="40424"/>
                  </a:cubicBezTo>
                  <a:cubicBezTo>
                    <a:pt x="93910" y="40424"/>
                    <a:pt x="91064" y="41526"/>
                    <a:pt x="90534" y="41866"/>
                  </a:cubicBezTo>
                  <a:cubicBezTo>
                    <a:pt x="91668" y="33369"/>
                    <a:pt x="85460" y="32426"/>
                    <a:pt x="82645" y="32426"/>
                  </a:cubicBezTo>
                  <a:cubicBezTo>
                    <a:pt x="81840" y="32426"/>
                    <a:pt x="81313" y="32503"/>
                    <a:pt x="81313" y="32503"/>
                  </a:cubicBezTo>
                  <a:cubicBezTo>
                    <a:pt x="81313" y="32503"/>
                    <a:pt x="83741" y="28760"/>
                    <a:pt x="81501" y="26869"/>
                  </a:cubicBezTo>
                  <a:cubicBezTo>
                    <a:pt x="80935" y="26390"/>
                    <a:pt x="80130" y="26165"/>
                    <a:pt x="79304" y="26165"/>
                  </a:cubicBezTo>
                  <a:cubicBezTo>
                    <a:pt x="78419" y="26165"/>
                    <a:pt x="77509" y="26423"/>
                    <a:pt x="76843" y="26904"/>
                  </a:cubicBezTo>
                  <a:cubicBezTo>
                    <a:pt x="74925" y="15810"/>
                    <a:pt x="78784" y="8959"/>
                    <a:pt x="78784" y="8959"/>
                  </a:cubicBezTo>
                  <a:lnTo>
                    <a:pt x="72852" y="3951"/>
                  </a:lnTo>
                  <a:lnTo>
                    <a:pt x="6817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6"/>
            <p:cNvSpPr/>
            <p:nvPr/>
          </p:nvSpPr>
          <p:spPr>
            <a:xfrm rot="1208172">
              <a:off x="-2081661" y="2172619"/>
              <a:ext cx="5072930" cy="3685999"/>
            </a:xfrm>
            <a:custGeom>
              <a:avLst/>
              <a:gdLst/>
              <a:ahLst/>
              <a:cxnLst/>
              <a:rect l="l" t="t" r="r" b="b"/>
              <a:pathLst>
                <a:path w="109046" h="79237" extrusionOk="0">
                  <a:moveTo>
                    <a:pt x="68170" y="1"/>
                  </a:moveTo>
                  <a:cubicBezTo>
                    <a:pt x="66113" y="5637"/>
                    <a:pt x="56930" y="12570"/>
                    <a:pt x="56638" y="12783"/>
                  </a:cubicBezTo>
                  <a:cubicBezTo>
                    <a:pt x="56453" y="10810"/>
                    <a:pt x="54305" y="9340"/>
                    <a:pt x="52420" y="9340"/>
                  </a:cubicBezTo>
                  <a:cubicBezTo>
                    <a:pt x="52402" y="9340"/>
                    <a:pt x="52385" y="9340"/>
                    <a:pt x="52367" y="9340"/>
                  </a:cubicBezTo>
                  <a:cubicBezTo>
                    <a:pt x="50368" y="9367"/>
                    <a:pt x="48621" y="10965"/>
                    <a:pt x="48124" y="12855"/>
                  </a:cubicBezTo>
                  <a:cubicBezTo>
                    <a:pt x="48050" y="13141"/>
                    <a:pt x="48002" y="13430"/>
                    <a:pt x="47986" y="13729"/>
                  </a:cubicBezTo>
                  <a:cubicBezTo>
                    <a:pt x="47969" y="14021"/>
                    <a:pt x="47972" y="14317"/>
                    <a:pt x="48002" y="14610"/>
                  </a:cubicBezTo>
                  <a:cubicBezTo>
                    <a:pt x="46990" y="12638"/>
                    <a:pt x="45047" y="11657"/>
                    <a:pt x="42926" y="11657"/>
                  </a:cubicBezTo>
                  <a:cubicBezTo>
                    <a:pt x="40642" y="11657"/>
                    <a:pt x="38151" y="12794"/>
                    <a:pt x="36392" y="15055"/>
                  </a:cubicBezTo>
                  <a:cubicBezTo>
                    <a:pt x="34590" y="13681"/>
                    <a:pt x="32679" y="12464"/>
                    <a:pt x="30636" y="11475"/>
                  </a:cubicBezTo>
                  <a:cubicBezTo>
                    <a:pt x="27364" y="9897"/>
                    <a:pt x="23709" y="8959"/>
                    <a:pt x="20095" y="8959"/>
                  </a:cubicBezTo>
                  <a:cubicBezTo>
                    <a:pt x="17852" y="8959"/>
                    <a:pt x="15625" y="9321"/>
                    <a:pt x="13515" y="10115"/>
                  </a:cubicBezTo>
                  <a:cubicBezTo>
                    <a:pt x="942" y="14840"/>
                    <a:pt x="0" y="30606"/>
                    <a:pt x="3591" y="41662"/>
                  </a:cubicBezTo>
                  <a:cubicBezTo>
                    <a:pt x="5838" y="48587"/>
                    <a:pt x="10203" y="54160"/>
                    <a:pt x="15381" y="59028"/>
                  </a:cubicBezTo>
                  <a:cubicBezTo>
                    <a:pt x="16476" y="60061"/>
                    <a:pt x="17615" y="61064"/>
                    <a:pt x="18771" y="62040"/>
                  </a:cubicBezTo>
                  <a:cubicBezTo>
                    <a:pt x="25941" y="68075"/>
                    <a:pt x="34352" y="72661"/>
                    <a:pt x="43266" y="75534"/>
                  </a:cubicBezTo>
                  <a:cubicBezTo>
                    <a:pt x="51031" y="78034"/>
                    <a:pt x="59189" y="79237"/>
                    <a:pt x="67340" y="79237"/>
                  </a:cubicBezTo>
                  <a:cubicBezTo>
                    <a:pt x="67913" y="79237"/>
                    <a:pt x="68485" y="79231"/>
                    <a:pt x="69058" y="79219"/>
                  </a:cubicBezTo>
                  <a:cubicBezTo>
                    <a:pt x="80226" y="78982"/>
                    <a:pt x="91666" y="76969"/>
                    <a:pt x="99839" y="68765"/>
                  </a:cubicBezTo>
                  <a:cubicBezTo>
                    <a:pt x="103358" y="65233"/>
                    <a:pt x="106037" y="60908"/>
                    <a:pt x="107621" y="56176"/>
                  </a:cubicBezTo>
                  <a:cubicBezTo>
                    <a:pt x="109046" y="51916"/>
                    <a:pt x="108685" y="47496"/>
                    <a:pt x="105669" y="44004"/>
                  </a:cubicBezTo>
                  <a:cubicBezTo>
                    <a:pt x="103272" y="41230"/>
                    <a:pt x="100079" y="40424"/>
                    <a:pt x="97236" y="40424"/>
                  </a:cubicBezTo>
                  <a:cubicBezTo>
                    <a:pt x="93910" y="40424"/>
                    <a:pt x="91064" y="41526"/>
                    <a:pt x="90534" y="41866"/>
                  </a:cubicBezTo>
                  <a:cubicBezTo>
                    <a:pt x="91668" y="33369"/>
                    <a:pt x="85460" y="32426"/>
                    <a:pt x="82645" y="32426"/>
                  </a:cubicBezTo>
                  <a:cubicBezTo>
                    <a:pt x="81840" y="32426"/>
                    <a:pt x="81313" y="32503"/>
                    <a:pt x="81313" y="32503"/>
                  </a:cubicBezTo>
                  <a:cubicBezTo>
                    <a:pt x="81313" y="32503"/>
                    <a:pt x="83741" y="28760"/>
                    <a:pt x="81501" y="26869"/>
                  </a:cubicBezTo>
                  <a:cubicBezTo>
                    <a:pt x="80935" y="26390"/>
                    <a:pt x="80130" y="26165"/>
                    <a:pt x="79304" y="26165"/>
                  </a:cubicBezTo>
                  <a:cubicBezTo>
                    <a:pt x="78419" y="26165"/>
                    <a:pt x="77509" y="26423"/>
                    <a:pt x="76843" y="26904"/>
                  </a:cubicBezTo>
                  <a:cubicBezTo>
                    <a:pt x="74925" y="15810"/>
                    <a:pt x="78784" y="8959"/>
                    <a:pt x="78784" y="8959"/>
                  </a:cubicBezTo>
                  <a:lnTo>
                    <a:pt x="72852" y="3951"/>
                  </a:lnTo>
                  <a:lnTo>
                    <a:pt x="6817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6"/>
            <p:cNvSpPr/>
            <p:nvPr/>
          </p:nvSpPr>
          <p:spPr>
            <a:xfrm>
              <a:off x="1351263" y="3227075"/>
              <a:ext cx="936300" cy="936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6"/>
            <p:cNvSpPr/>
            <p:nvPr/>
          </p:nvSpPr>
          <p:spPr>
            <a:xfrm>
              <a:off x="1465325" y="4030650"/>
              <a:ext cx="717600" cy="5826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6"/>
            <p:cNvSpPr/>
            <p:nvPr/>
          </p:nvSpPr>
          <p:spPr>
            <a:xfrm>
              <a:off x="1465325" y="4499950"/>
              <a:ext cx="1287600" cy="1257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36"/>
          <p:cNvSpPr txBox="1">
            <a:spLocks noGrp="1"/>
          </p:cNvSpPr>
          <p:nvPr>
            <p:ph type="title" idx="4"/>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MISSION AND VISION</a:t>
            </a:r>
            <a:endParaRPr sz="2400">
              <a:solidFill>
                <a:schemeClr val="dk1"/>
              </a:solidFill>
            </a:endParaRPr>
          </a:p>
        </p:txBody>
      </p:sp>
      <p:sp>
        <p:nvSpPr>
          <p:cNvPr id="1079" name="Google Shape;1079;p36"/>
          <p:cNvSpPr txBox="1">
            <a:spLocks noGrp="1"/>
          </p:cNvSpPr>
          <p:nvPr>
            <p:ph type="ctrTitle"/>
          </p:nvPr>
        </p:nvSpPr>
        <p:spPr>
          <a:xfrm>
            <a:off x="1347175" y="2581638"/>
            <a:ext cx="2225700" cy="71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1080" name="Google Shape;1080;p36"/>
          <p:cNvSpPr txBox="1">
            <a:spLocks noGrp="1"/>
          </p:cNvSpPr>
          <p:nvPr>
            <p:ph type="subTitle" idx="1"/>
          </p:nvPr>
        </p:nvSpPr>
        <p:spPr>
          <a:xfrm>
            <a:off x="760975" y="3177425"/>
            <a:ext cx="3398100" cy="103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composed mostly of hydrogen and helium</a:t>
            </a:r>
            <a:endParaRPr/>
          </a:p>
        </p:txBody>
      </p:sp>
      <p:sp>
        <p:nvSpPr>
          <p:cNvPr id="1081" name="Google Shape;1081;p36"/>
          <p:cNvSpPr txBox="1">
            <a:spLocks noGrp="1"/>
          </p:cNvSpPr>
          <p:nvPr>
            <p:ph type="ctrTitle" idx="2"/>
          </p:nvPr>
        </p:nvSpPr>
        <p:spPr>
          <a:xfrm>
            <a:off x="5571150" y="2581633"/>
            <a:ext cx="2225700" cy="71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082" name="Google Shape;1082;p36"/>
          <p:cNvSpPr txBox="1">
            <a:spLocks noGrp="1"/>
          </p:cNvSpPr>
          <p:nvPr>
            <p:ph type="subTitle" idx="3"/>
          </p:nvPr>
        </p:nvSpPr>
        <p:spPr>
          <a:xfrm>
            <a:off x="4984950" y="3177425"/>
            <a:ext cx="3398100" cy="103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full of iron oxide dust</a:t>
            </a:r>
            <a:endParaRPr/>
          </a:p>
        </p:txBody>
      </p:sp>
      <p:sp>
        <p:nvSpPr>
          <p:cNvPr id="1083" name="Google Shape;1083;p36"/>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 name="Google Shape;1084;p36"/>
          <p:cNvGrpSpPr/>
          <p:nvPr/>
        </p:nvGrpSpPr>
        <p:grpSpPr>
          <a:xfrm>
            <a:off x="6380781" y="1926990"/>
            <a:ext cx="606433" cy="568659"/>
            <a:chOff x="3017166" y="3216013"/>
            <a:chExt cx="394376" cy="369812"/>
          </a:xfrm>
        </p:grpSpPr>
        <p:sp>
          <p:nvSpPr>
            <p:cNvPr id="1085" name="Google Shape;1085;p36"/>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6"/>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 name="Google Shape;1087;p36"/>
          <p:cNvGrpSpPr/>
          <p:nvPr/>
        </p:nvGrpSpPr>
        <p:grpSpPr>
          <a:xfrm>
            <a:off x="2166254" y="1927020"/>
            <a:ext cx="587528" cy="582712"/>
            <a:chOff x="830742" y="2763601"/>
            <a:chExt cx="384734" cy="381556"/>
          </a:xfrm>
        </p:grpSpPr>
        <p:sp>
          <p:nvSpPr>
            <p:cNvPr id="1088" name="Google Shape;1088;p36"/>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6"/>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6"/>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6"/>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6"/>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6"/>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6"/>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6"/>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A6B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6"/>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741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6"/>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6"/>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6"/>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6"/>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6"/>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6"/>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6"/>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6"/>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6"/>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6"/>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6"/>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6"/>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05200" y="819150"/>
            <a:ext cx="5113973" cy="3434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8" name="Picture 13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549" y="712"/>
            <a:ext cx="9140452" cy="5144075"/>
          </a:xfrm>
          <a:prstGeom prst="rect">
            <a:avLst/>
          </a:prstGeom>
        </p:spPr>
      </p:pic>
      <p:pic>
        <p:nvPicPr>
          <p:cNvPr id="124" name="den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493649" y="554635"/>
            <a:ext cx="1988993" cy="1988993"/>
          </a:xfrm>
          <a:prstGeom prst="rect">
            <a:avLst/>
          </a:prstGeom>
        </p:spPr>
      </p:pic>
      <p:pic>
        <p:nvPicPr>
          <p:cNvPr id="125" name="den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215744" y="817997"/>
            <a:ext cx="1979858" cy="1979858"/>
          </a:xfrm>
          <a:prstGeom prst="rect">
            <a:avLst/>
          </a:prstGeom>
        </p:spPr>
      </p:pic>
      <p:pic>
        <p:nvPicPr>
          <p:cNvPr id="126" name="den3"/>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922783" y="553502"/>
            <a:ext cx="1979858" cy="1984420"/>
          </a:xfrm>
          <a:prstGeom prst="rect">
            <a:avLst/>
          </a:prstGeom>
        </p:spPr>
      </p:pic>
      <p:pic>
        <p:nvPicPr>
          <p:cNvPr id="127" name="den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229469" y="2265045"/>
            <a:ext cx="1988993" cy="1988993"/>
          </a:xfrm>
          <a:prstGeom prst="rect">
            <a:avLst/>
          </a:prstGeom>
        </p:spPr>
      </p:pic>
      <p:pic>
        <p:nvPicPr>
          <p:cNvPr id="128" name="den5"/>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950744" y="2528614"/>
            <a:ext cx="1979858" cy="1979858"/>
          </a:xfrm>
          <a:prstGeom prst="rect">
            <a:avLst/>
          </a:prstGeom>
        </p:spPr>
      </p:pic>
      <p:pic>
        <p:nvPicPr>
          <p:cNvPr id="129" name="den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656245" y="2264092"/>
            <a:ext cx="1988993" cy="1988993"/>
          </a:xfrm>
          <a:prstGeom prst="rect">
            <a:avLst/>
          </a:prstGeom>
        </p:spPr>
      </p:pic>
      <p:pic>
        <p:nvPicPr>
          <p:cNvPr id="146" name="Picture 145"/>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893977" y="826090"/>
            <a:ext cx="876446" cy="876446"/>
          </a:xfrm>
          <a:prstGeom prst="rect">
            <a:avLst/>
          </a:prstGeom>
        </p:spPr>
      </p:pic>
      <p:pic>
        <p:nvPicPr>
          <p:cNvPr id="147" name="Picture 146"/>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9527" y="662982"/>
            <a:ext cx="795830" cy="795830"/>
          </a:xfrm>
          <a:prstGeom prst="rect">
            <a:avLst/>
          </a:prstGeom>
        </p:spPr>
      </p:pic>
      <p:pic>
        <p:nvPicPr>
          <p:cNvPr id="148" name="Picture 147"/>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2166188" y="1303627"/>
            <a:ext cx="845678" cy="845678"/>
          </a:xfrm>
          <a:prstGeom prst="rect">
            <a:avLst/>
          </a:prstGeom>
        </p:spPr>
      </p:pic>
      <p:pic>
        <p:nvPicPr>
          <p:cNvPr id="149" name="Picture 148"/>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753519" y="-731125"/>
            <a:ext cx="1321423" cy="4544962"/>
          </a:xfrm>
          <a:prstGeom prst="rect">
            <a:avLst/>
          </a:prstGeom>
        </p:spPr>
      </p:pic>
      <p:pic>
        <p:nvPicPr>
          <p:cNvPr id="150" name="Picture 149"/>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928454" y="3813837"/>
            <a:ext cx="485775" cy="678656"/>
          </a:xfrm>
          <a:prstGeom prst="rect">
            <a:avLst/>
          </a:prstGeom>
        </p:spPr>
      </p:pic>
      <p:pic>
        <p:nvPicPr>
          <p:cNvPr id="159" name="Picture 158">
            <a:hlinkClick r:id="rId18" action="ppaction://hlinksldjump"/>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8252565" y="4389120"/>
            <a:ext cx="885616" cy="748665"/>
          </a:xfrm>
          <a:prstGeom prst="rect">
            <a:avLst/>
          </a:prstGeom>
        </p:spPr>
      </p:pic>
      <p:pic>
        <p:nvPicPr>
          <p:cNvPr id="4" name="vuidehoc">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0"/>
          <a:stretch>
            <a:fillRect/>
          </a:stretch>
        </p:blipFill>
        <p:spPr>
          <a:xfrm>
            <a:off x="-9527" y="-503662"/>
            <a:ext cx="457200" cy="457200"/>
          </a:xfrm>
          <a:prstGeom prst="rect">
            <a:avLst/>
          </a:prstGeom>
        </p:spPr>
      </p:pic>
      <p:pic>
        <p:nvPicPr>
          <p:cNvPr id="139" name="mau1">
            <a:hlinkClick r:id="rId21" action="ppaction://hlinksldjump"/>
          </p:cNvPr>
          <p:cNvPicPr>
            <a:picLocks noChangeAspect="1"/>
          </p:cNvPicPr>
          <p:nvPr/>
        </p:nvPicPr>
        <p:blipFill>
          <a:blip r:embed="rId22">
            <a:extLst>
              <a:ext uri="{28A0092B-C50C-407E-A947-70E740481C1C}">
                <a14:useLocalDpi xmlns:a14="http://schemas.microsoft.com/office/drawing/2010/main" val="0"/>
              </a:ext>
            </a:extLst>
          </a:blip>
          <a:stretch>
            <a:fillRect/>
          </a:stretch>
        </p:blipFill>
        <p:spPr>
          <a:xfrm>
            <a:off x="3493649" y="554635"/>
            <a:ext cx="1988993" cy="1988993"/>
          </a:xfrm>
          <a:prstGeom prst="rect">
            <a:avLst/>
          </a:prstGeom>
        </p:spPr>
      </p:pic>
      <p:pic>
        <p:nvPicPr>
          <p:cNvPr id="140" name="mau2">
            <a:hlinkClick r:id="rId23" action="ppaction://hlinksldjump"/>
          </p:cNvPr>
          <p:cNvPicPr>
            <a:picLocks noChangeAspect="1"/>
          </p:cNvPicPr>
          <p:nvPr/>
        </p:nvPicPr>
        <p:blipFill>
          <a:blip r:embed="rId24">
            <a:extLst>
              <a:ext uri="{28A0092B-C50C-407E-A947-70E740481C1C}">
                <a14:useLocalDpi xmlns:a14="http://schemas.microsoft.com/office/drawing/2010/main" val="0"/>
              </a:ext>
            </a:extLst>
          </a:blip>
          <a:stretch>
            <a:fillRect/>
          </a:stretch>
        </p:blipFill>
        <p:spPr>
          <a:xfrm>
            <a:off x="5215745" y="817997"/>
            <a:ext cx="1975306" cy="1979858"/>
          </a:xfrm>
          <a:prstGeom prst="rect">
            <a:avLst/>
          </a:prstGeom>
        </p:spPr>
      </p:pic>
      <p:pic>
        <p:nvPicPr>
          <p:cNvPr id="141" name="mau3">
            <a:hlinkClick r:id="rId25" action="ppaction://hlinksldjump"/>
          </p:cNvPr>
          <p:cNvPicPr>
            <a:picLocks noChangeAspect="1"/>
          </p:cNvPicPr>
          <p:nvPr/>
        </p:nvPicPr>
        <p:blipFill>
          <a:blip r:embed="rId26">
            <a:extLst>
              <a:ext uri="{28A0092B-C50C-407E-A947-70E740481C1C}">
                <a14:useLocalDpi xmlns:a14="http://schemas.microsoft.com/office/drawing/2010/main" val="0"/>
              </a:ext>
            </a:extLst>
          </a:blip>
          <a:stretch>
            <a:fillRect/>
          </a:stretch>
        </p:blipFill>
        <p:spPr>
          <a:xfrm>
            <a:off x="6922783" y="553501"/>
            <a:ext cx="1979858" cy="1979858"/>
          </a:xfrm>
          <a:prstGeom prst="rect">
            <a:avLst/>
          </a:prstGeom>
        </p:spPr>
      </p:pic>
      <p:pic>
        <p:nvPicPr>
          <p:cNvPr id="142" name="mau4">
            <a:hlinkClick r:id="rId27" action="ppaction://hlinksldjump"/>
          </p:cNvPr>
          <p:cNvPicPr>
            <a:picLocks noChangeAspect="1"/>
          </p:cNvPicPr>
          <p:nvPr/>
        </p:nvPicPr>
        <p:blipFill>
          <a:blip r:embed="rId28">
            <a:extLst>
              <a:ext uri="{28A0092B-C50C-407E-A947-70E740481C1C}">
                <a14:useLocalDpi xmlns:a14="http://schemas.microsoft.com/office/drawing/2010/main" val="0"/>
              </a:ext>
            </a:extLst>
          </a:blip>
          <a:stretch>
            <a:fillRect/>
          </a:stretch>
        </p:blipFill>
        <p:spPr>
          <a:xfrm>
            <a:off x="3229469" y="2265045"/>
            <a:ext cx="1988993" cy="1988993"/>
          </a:xfrm>
          <a:prstGeom prst="rect">
            <a:avLst/>
          </a:prstGeom>
        </p:spPr>
      </p:pic>
      <p:pic>
        <p:nvPicPr>
          <p:cNvPr id="143" name="mau5">
            <a:hlinkClick r:id="rId29" action="ppaction://hlinksldjump"/>
          </p:cNvPr>
          <p:cNvPicPr>
            <a:picLocks noChangeAspect="1"/>
          </p:cNvPicPr>
          <p:nvPr/>
        </p:nvPicPr>
        <p:blipFill>
          <a:blip r:embed="rId30">
            <a:extLst>
              <a:ext uri="{28A0092B-C50C-407E-A947-70E740481C1C}">
                <a14:useLocalDpi xmlns:a14="http://schemas.microsoft.com/office/drawing/2010/main" val="0"/>
              </a:ext>
            </a:extLst>
          </a:blip>
          <a:stretch>
            <a:fillRect/>
          </a:stretch>
        </p:blipFill>
        <p:spPr>
          <a:xfrm>
            <a:off x="4950744" y="2535758"/>
            <a:ext cx="1975306" cy="1979858"/>
          </a:xfrm>
          <a:prstGeom prst="rect">
            <a:avLst/>
          </a:prstGeom>
        </p:spPr>
      </p:pic>
      <p:pic>
        <p:nvPicPr>
          <p:cNvPr id="144" name="mau6">
            <a:hlinkClick r:id="rId31" action="ppaction://hlinksldjump"/>
          </p:cNvPr>
          <p:cNvPicPr>
            <a:picLocks noChangeAspect="1"/>
          </p:cNvPicPr>
          <p:nvPr/>
        </p:nvPicPr>
        <p:blipFill>
          <a:blip r:embed="rId32">
            <a:extLst>
              <a:ext uri="{28A0092B-C50C-407E-A947-70E740481C1C}">
                <a14:useLocalDpi xmlns:a14="http://schemas.microsoft.com/office/drawing/2010/main" val="0"/>
              </a:ext>
            </a:extLst>
          </a:blip>
          <a:stretch>
            <a:fillRect/>
          </a:stretch>
        </p:blipFill>
        <p:spPr>
          <a:xfrm>
            <a:off x="6656245" y="2264092"/>
            <a:ext cx="1988993" cy="1988993"/>
          </a:xfrm>
          <a:prstGeom prst="rect">
            <a:avLst/>
          </a:prstGeom>
        </p:spPr>
      </p:pic>
    </p:spTree>
    <p:extLst>
      <p:ext uri="{BB962C8B-B14F-4D97-AF65-F5344CB8AC3E}">
        <p14:creationId xmlns:p14="http://schemas.microsoft.com/office/powerpoint/2010/main" val="9188146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275" fill="hold">
                                          <p:stCondLst>
                                            <p:cond delay="0"/>
                                          </p:stCondLst>
                                        </p:cTn>
                                        <p:tgtEl>
                                          <p:spTgt spid="149"/>
                                        </p:tgtEl>
                                        <p:attrNameLst>
                                          <p:attrName>r</p:attrName>
                                        </p:attrNameLst>
                                      </p:cBhvr>
                                    </p:animRot>
                                    <p:animRot by="-240000">
                                      <p:cBhvr>
                                        <p:cTn id="7" dur="550" fill="hold">
                                          <p:stCondLst>
                                            <p:cond delay="550"/>
                                          </p:stCondLst>
                                        </p:cTn>
                                        <p:tgtEl>
                                          <p:spTgt spid="149"/>
                                        </p:tgtEl>
                                        <p:attrNameLst>
                                          <p:attrName>r</p:attrName>
                                        </p:attrNameLst>
                                      </p:cBhvr>
                                    </p:animRot>
                                    <p:animRot by="240000">
                                      <p:cBhvr>
                                        <p:cTn id="8" dur="550" fill="hold">
                                          <p:stCondLst>
                                            <p:cond delay="1100"/>
                                          </p:stCondLst>
                                        </p:cTn>
                                        <p:tgtEl>
                                          <p:spTgt spid="149"/>
                                        </p:tgtEl>
                                        <p:attrNameLst>
                                          <p:attrName>r</p:attrName>
                                        </p:attrNameLst>
                                      </p:cBhvr>
                                    </p:animRot>
                                    <p:animRot by="-240000">
                                      <p:cBhvr>
                                        <p:cTn id="9" dur="550" fill="hold">
                                          <p:stCondLst>
                                            <p:cond delay="1650"/>
                                          </p:stCondLst>
                                        </p:cTn>
                                        <p:tgtEl>
                                          <p:spTgt spid="149"/>
                                        </p:tgtEl>
                                        <p:attrNameLst>
                                          <p:attrName>r</p:attrName>
                                        </p:attrNameLst>
                                      </p:cBhvr>
                                    </p:animRot>
                                    <p:animRot by="120000">
                                      <p:cBhvr>
                                        <p:cTn id="10" dur="550" fill="hold">
                                          <p:stCondLst>
                                            <p:cond delay="2200"/>
                                          </p:stCondLst>
                                        </p:cTn>
                                        <p:tgtEl>
                                          <p:spTgt spid="149"/>
                                        </p:tgtEl>
                                        <p:attrNameLst>
                                          <p:attrName>r</p:attrName>
                                        </p:attrNameLst>
                                      </p:cBhvr>
                                    </p:animRot>
                                  </p:childTnLst>
                                </p:cTn>
                              </p:par>
                              <p:par>
                                <p:cTn id="11" presetID="1" presetClass="mediacall" presetSubtype="0" fill="hold" nodeType="withEffect">
                                  <p:stCondLst>
                                    <p:cond delay="0"/>
                                  </p:stCondLst>
                                  <p:childTnLst>
                                    <p:cmd type="call" cmd="playFrom(0.0)">
                                      <p:cBhvr>
                                        <p:cTn id="12" dur="6058"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3" restart="whenNotActive" fill="hold" evtFilter="cancelBubble" nodeType="interactiveSeq">
                <p:stCondLst>
                  <p:cond evt="onClick" delay="0">
                    <p:tgtEl>
                      <p:spTgt spid="124"/>
                    </p:tgtEl>
                  </p:cond>
                </p:stCondLst>
                <p:endSync evt="end" delay="0">
                  <p:rtn val="all"/>
                </p:endSync>
                <p:childTnLst>
                  <p:par>
                    <p:cTn id="14" fill="hold">
                      <p:stCondLst>
                        <p:cond delay="0"/>
                      </p:stCondLst>
                      <p:childTnLst>
                        <p:par>
                          <p:cTn id="15" fill="hold">
                            <p:stCondLst>
                              <p:cond delay="0"/>
                            </p:stCondLst>
                            <p:childTnLst>
                              <p:par>
                                <p:cTn id="16" presetID="10" presetClass="exit" presetSubtype="0" fill="hold" nodeType="clickEffect">
                                  <p:stCondLst>
                                    <p:cond delay="0"/>
                                  </p:stCondLst>
                                  <p:childTnLst>
                                    <p:animEffect transition="out" filter="fade">
                                      <p:cBhvr>
                                        <p:cTn id="17" dur="500"/>
                                        <p:tgtEl>
                                          <p:spTgt spid="124"/>
                                        </p:tgtEl>
                                      </p:cBhvr>
                                    </p:animEffect>
                                    <p:set>
                                      <p:cBhvr>
                                        <p:cTn id="18" dur="1" fill="hold">
                                          <p:stCondLst>
                                            <p:cond delay="499"/>
                                          </p:stCondLst>
                                        </p:cTn>
                                        <p:tgtEl>
                                          <p:spTgt spid="124"/>
                                        </p:tgtEl>
                                        <p:attrNameLst>
                                          <p:attrName>style.visibility</p:attrName>
                                        </p:attrNameLst>
                                      </p:cBhvr>
                                      <p:to>
                                        <p:strVal val="hidden"/>
                                      </p:to>
                                    </p:set>
                                  </p:childTnLst>
                                  <p:subTnLst>
                                    <p:audio>
                                      <p:cMediaNode>
                                        <p:cTn display="0" masterRel="sameClick">
                                          <p:stCondLst>
                                            <p:cond evt="begin" delay="0">
                                              <p:tn val="16"/>
                                            </p:cond>
                                          </p:stCondLst>
                                          <p:endCondLst>
                                            <p:cond evt="onStopAudio" delay="0">
                                              <p:tgtEl>
                                                <p:sldTgt/>
                                              </p:tgtEl>
                                            </p:cond>
                                          </p:endCondLst>
                                        </p:cTn>
                                        <p:tgtEl>
                                          <p:sndTgt r:embed="rId4" name="cashreg.wav"/>
                                        </p:tgtEl>
                                      </p:cMediaNode>
                                    </p:audio>
                                  </p:subTnLst>
                                </p:cTn>
                              </p:par>
                            </p:childTnLst>
                          </p:cTn>
                        </p:par>
                      </p:childTnLst>
                    </p:cTn>
                  </p:par>
                </p:childTnLst>
              </p:cTn>
              <p:nextCondLst>
                <p:cond evt="onClick" delay="0">
                  <p:tgtEl>
                    <p:spTgt spid="124"/>
                  </p:tgtEl>
                </p:cond>
              </p:nextCondLst>
            </p:seq>
            <p:seq concurrent="1" nextAc="seek">
              <p:cTn id="19" restart="whenNotActive" fill="hold" evtFilter="cancelBubble" nodeType="interactiveSeq">
                <p:stCondLst>
                  <p:cond evt="onClick" delay="0">
                    <p:tgtEl>
                      <p:spTgt spid="125"/>
                    </p:tgtEl>
                  </p:cond>
                </p:stCondLst>
                <p:endSync evt="end" delay="0">
                  <p:rtn val="all"/>
                </p:endSync>
                <p:childTnLst>
                  <p:par>
                    <p:cTn id="20" fill="hold">
                      <p:stCondLst>
                        <p:cond delay="0"/>
                      </p:stCondLst>
                      <p:childTnLst>
                        <p:par>
                          <p:cTn id="21" fill="hold">
                            <p:stCondLst>
                              <p:cond delay="0"/>
                            </p:stCondLst>
                            <p:childTnLst>
                              <p:par>
                                <p:cTn id="22" presetID="10" presetClass="exit" presetSubtype="0" fill="hold" nodeType="clickEffect">
                                  <p:stCondLst>
                                    <p:cond delay="0"/>
                                  </p:stCondLst>
                                  <p:childTnLst>
                                    <p:animEffect transition="out" filter="fade">
                                      <p:cBhvr>
                                        <p:cTn id="23" dur="500"/>
                                        <p:tgtEl>
                                          <p:spTgt spid="125"/>
                                        </p:tgtEl>
                                      </p:cBhvr>
                                    </p:animEffect>
                                    <p:set>
                                      <p:cBhvr>
                                        <p:cTn id="24" dur="1" fill="hold">
                                          <p:stCondLst>
                                            <p:cond delay="499"/>
                                          </p:stCondLst>
                                        </p:cTn>
                                        <p:tgtEl>
                                          <p:spTgt spid="125"/>
                                        </p:tgtEl>
                                        <p:attrNameLst>
                                          <p:attrName>style.visibility</p:attrName>
                                        </p:attrNameLst>
                                      </p:cBhvr>
                                      <p:to>
                                        <p:strVal val="hidden"/>
                                      </p:to>
                                    </p:set>
                                  </p:childTnLst>
                                  <p:subTnLst>
                                    <p:audio>
                                      <p:cMediaNode>
                                        <p:cTn display="0" masterRel="sameClick">
                                          <p:stCondLst>
                                            <p:cond evt="begin" delay="0">
                                              <p:tn val="22"/>
                                            </p:cond>
                                          </p:stCondLst>
                                          <p:endCondLst>
                                            <p:cond evt="onStopAudio" delay="0">
                                              <p:tgtEl>
                                                <p:sldTgt/>
                                              </p:tgtEl>
                                            </p:cond>
                                          </p:endCondLst>
                                        </p:cTn>
                                        <p:tgtEl>
                                          <p:sndTgt r:embed="rId4" name="cashreg.wav"/>
                                        </p:tgtEl>
                                      </p:cMediaNode>
                                    </p:audio>
                                  </p:subTnLst>
                                </p:cTn>
                              </p:par>
                            </p:childTnLst>
                          </p:cTn>
                        </p:par>
                      </p:childTnLst>
                    </p:cTn>
                  </p:par>
                </p:childTnLst>
              </p:cTn>
              <p:nextCondLst>
                <p:cond evt="onClick" delay="0">
                  <p:tgtEl>
                    <p:spTgt spid="125"/>
                  </p:tgtEl>
                </p:cond>
              </p:nextCondLst>
            </p:seq>
            <p:seq concurrent="1" nextAc="seek">
              <p:cTn id="25" restart="whenNotActive" fill="hold" evtFilter="cancelBubble" nodeType="interactiveSeq">
                <p:stCondLst>
                  <p:cond evt="onClick" delay="0">
                    <p:tgtEl>
                      <p:spTgt spid="126"/>
                    </p:tgtEl>
                  </p:cond>
                </p:stCondLst>
                <p:endSync evt="end" delay="0">
                  <p:rtn val="all"/>
                </p:endSync>
                <p:childTnLst>
                  <p:par>
                    <p:cTn id="26" fill="hold">
                      <p:stCondLst>
                        <p:cond delay="0"/>
                      </p:stCondLst>
                      <p:childTnLst>
                        <p:par>
                          <p:cTn id="27" fill="hold">
                            <p:stCondLst>
                              <p:cond delay="0"/>
                            </p:stCondLst>
                            <p:childTnLst>
                              <p:par>
                                <p:cTn id="28" presetID="10" presetClass="exit" presetSubtype="0" fill="hold" nodeType="clickEffect">
                                  <p:stCondLst>
                                    <p:cond delay="0"/>
                                  </p:stCondLst>
                                  <p:childTnLst>
                                    <p:animEffect transition="out" filter="fade">
                                      <p:cBhvr>
                                        <p:cTn id="29" dur="500"/>
                                        <p:tgtEl>
                                          <p:spTgt spid="126"/>
                                        </p:tgtEl>
                                      </p:cBhvr>
                                    </p:animEffect>
                                    <p:set>
                                      <p:cBhvr>
                                        <p:cTn id="30" dur="1" fill="hold">
                                          <p:stCondLst>
                                            <p:cond delay="499"/>
                                          </p:stCondLst>
                                        </p:cTn>
                                        <p:tgtEl>
                                          <p:spTgt spid="126"/>
                                        </p:tgtEl>
                                        <p:attrNameLst>
                                          <p:attrName>style.visibility</p:attrName>
                                        </p:attrNameLst>
                                      </p:cBhvr>
                                      <p:to>
                                        <p:strVal val="hidden"/>
                                      </p:to>
                                    </p:set>
                                  </p:childTnLst>
                                  <p:subTnLst>
                                    <p:audio>
                                      <p:cMediaNode>
                                        <p:cTn display="0" masterRel="sameClick">
                                          <p:stCondLst>
                                            <p:cond evt="begin" delay="0">
                                              <p:tn val="28"/>
                                            </p:cond>
                                          </p:stCondLst>
                                          <p:endCondLst>
                                            <p:cond evt="onStopAudio" delay="0">
                                              <p:tgtEl>
                                                <p:sldTgt/>
                                              </p:tgtEl>
                                            </p:cond>
                                          </p:endCondLst>
                                        </p:cTn>
                                        <p:tgtEl>
                                          <p:sndTgt r:embed="rId4" name="cashreg.wav"/>
                                        </p:tgtEl>
                                      </p:cMediaNode>
                                    </p:audio>
                                  </p:subTnLst>
                                </p:cTn>
                              </p:par>
                            </p:childTnLst>
                          </p:cTn>
                        </p:par>
                      </p:childTnLst>
                    </p:cTn>
                  </p:par>
                </p:childTnLst>
              </p:cTn>
              <p:nextCondLst>
                <p:cond evt="onClick" delay="0">
                  <p:tgtEl>
                    <p:spTgt spid="126"/>
                  </p:tgtEl>
                </p:cond>
              </p:nextCondLst>
            </p:seq>
            <p:seq concurrent="1" nextAc="seek">
              <p:cTn id="31" restart="whenNotActive" fill="hold" evtFilter="cancelBubble" nodeType="interactiveSeq">
                <p:stCondLst>
                  <p:cond evt="onClick" delay="0">
                    <p:tgtEl>
                      <p:spTgt spid="127"/>
                    </p:tgtEl>
                  </p:cond>
                </p:stCondLst>
                <p:endSync evt="end" delay="0">
                  <p:rtn val="all"/>
                </p:endSync>
                <p:childTnLst>
                  <p:par>
                    <p:cTn id="32" fill="hold">
                      <p:stCondLst>
                        <p:cond delay="0"/>
                      </p:stCondLst>
                      <p:childTnLst>
                        <p:par>
                          <p:cTn id="33" fill="hold">
                            <p:stCondLst>
                              <p:cond delay="0"/>
                            </p:stCondLst>
                            <p:childTnLst>
                              <p:par>
                                <p:cTn id="34" presetID="10" presetClass="exit" presetSubtype="0" fill="hold" nodeType="clickEffect">
                                  <p:stCondLst>
                                    <p:cond delay="0"/>
                                  </p:stCondLst>
                                  <p:childTnLst>
                                    <p:animEffect transition="out" filter="fade">
                                      <p:cBhvr>
                                        <p:cTn id="35" dur="500"/>
                                        <p:tgtEl>
                                          <p:spTgt spid="127"/>
                                        </p:tgtEl>
                                      </p:cBhvr>
                                    </p:animEffect>
                                    <p:set>
                                      <p:cBhvr>
                                        <p:cTn id="36" dur="1" fill="hold">
                                          <p:stCondLst>
                                            <p:cond delay="499"/>
                                          </p:stCondLst>
                                        </p:cTn>
                                        <p:tgtEl>
                                          <p:spTgt spid="127"/>
                                        </p:tgtEl>
                                        <p:attrNameLst>
                                          <p:attrName>style.visibility</p:attrName>
                                        </p:attrNameLst>
                                      </p:cBhvr>
                                      <p:to>
                                        <p:strVal val="hidden"/>
                                      </p:to>
                                    </p:set>
                                  </p:childTnLst>
                                  <p:subTnLst>
                                    <p:audio>
                                      <p:cMediaNode>
                                        <p:cTn display="0" masterRel="sameClick">
                                          <p:stCondLst>
                                            <p:cond evt="begin" delay="0">
                                              <p:tn val="34"/>
                                            </p:cond>
                                          </p:stCondLst>
                                          <p:endCondLst>
                                            <p:cond evt="onStopAudio" delay="0">
                                              <p:tgtEl>
                                                <p:sldTgt/>
                                              </p:tgtEl>
                                            </p:cond>
                                          </p:endCondLst>
                                        </p:cTn>
                                        <p:tgtEl>
                                          <p:sndTgt r:embed="rId4" name="cashreg.wav"/>
                                        </p:tgtEl>
                                      </p:cMediaNode>
                                    </p:audio>
                                  </p:subTnLst>
                                </p:cTn>
                              </p:par>
                            </p:childTnLst>
                          </p:cTn>
                        </p:par>
                      </p:childTnLst>
                    </p:cTn>
                  </p:par>
                </p:childTnLst>
              </p:cTn>
              <p:nextCondLst>
                <p:cond evt="onClick" delay="0">
                  <p:tgtEl>
                    <p:spTgt spid="127"/>
                  </p:tgtEl>
                </p:cond>
              </p:nextCondLst>
            </p:seq>
            <p:seq concurrent="1" nextAc="seek">
              <p:cTn id="37" restart="whenNotActive" fill="hold" evtFilter="cancelBubble" nodeType="interactiveSeq">
                <p:stCondLst>
                  <p:cond evt="onClick" delay="0">
                    <p:tgtEl>
                      <p:spTgt spid="128"/>
                    </p:tgtEl>
                  </p:cond>
                </p:stCondLst>
                <p:endSync evt="end" delay="0">
                  <p:rtn val="all"/>
                </p:endSync>
                <p:childTnLst>
                  <p:par>
                    <p:cTn id="38" fill="hold">
                      <p:stCondLst>
                        <p:cond delay="0"/>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500"/>
                                        <p:tgtEl>
                                          <p:spTgt spid="128"/>
                                        </p:tgtEl>
                                      </p:cBhvr>
                                    </p:animEffect>
                                    <p:set>
                                      <p:cBhvr>
                                        <p:cTn id="42" dur="1" fill="hold">
                                          <p:stCondLst>
                                            <p:cond delay="499"/>
                                          </p:stCondLst>
                                        </p:cTn>
                                        <p:tgtEl>
                                          <p:spTgt spid="128"/>
                                        </p:tgtEl>
                                        <p:attrNameLst>
                                          <p:attrName>style.visibility</p:attrName>
                                        </p:attrNameLst>
                                      </p:cBhvr>
                                      <p:to>
                                        <p:strVal val="hidden"/>
                                      </p:to>
                                    </p:set>
                                  </p:childTnLst>
                                  <p:subTnLst>
                                    <p:audio>
                                      <p:cMediaNode>
                                        <p:cTn display="0" masterRel="sameClick">
                                          <p:stCondLst>
                                            <p:cond evt="begin" delay="0">
                                              <p:tn val="40"/>
                                            </p:cond>
                                          </p:stCondLst>
                                          <p:endCondLst>
                                            <p:cond evt="onStopAudio" delay="0">
                                              <p:tgtEl>
                                                <p:sldTgt/>
                                              </p:tgtEl>
                                            </p:cond>
                                          </p:endCondLst>
                                        </p:cTn>
                                        <p:tgtEl>
                                          <p:sndTgt r:embed="rId4" name="cashreg.wav"/>
                                        </p:tgtEl>
                                      </p:cMediaNode>
                                    </p:audio>
                                  </p:subTnLst>
                                </p:cTn>
                              </p:par>
                            </p:childTnLst>
                          </p:cTn>
                        </p:par>
                      </p:childTnLst>
                    </p:cTn>
                  </p:par>
                </p:childTnLst>
              </p:cTn>
              <p:nextCondLst>
                <p:cond evt="onClick" delay="0">
                  <p:tgtEl>
                    <p:spTgt spid="128"/>
                  </p:tgtEl>
                </p:cond>
              </p:nextCondLst>
            </p:seq>
            <p:seq concurrent="1" nextAc="seek">
              <p:cTn id="43" restart="whenNotActive" fill="hold" evtFilter="cancelBubble" nodeType="interactiveSeq">
                <p:stCondLst>
                  <p:cond evt="onClick" delay="0">
                    <p:tgtEl>
                      <p:spTgt spid="129"/>
                    </p:tgtEl>
                  </p:cond>
                </p:stCondLst>
                <p:endSync evt="end" delay="0">
                  <p:rtn val="all"/>
                </p:endSync>
                <p:childTnLst>
                  <p:par>
                    <p:cTn id="44" fill="hold">
                      <p:stCondLst>
                        <p:cond delay="0"/>
                      </p:stCondLst>
                      <p:childTnLst>
                        <p:par>
                          <p:cTn id="45" fill="hold">
                            <p:stCondLst>
                              <p:cond delay="0"/>
                            </p:stCondLst>
                            <p:childTnLst>
                              <p:par>
                                <p:cTn id="46" presetID="10" presetClass="exit" presetSubtype="0" fill="hold" nodeType="clickEffect">
                                  <p:stCondLst>
                                    <p:cond delay="0"/>
                                  </p:stCondLst>
                                  <p:childTnLst>
                                    <p:animEffect transition="out" filter="fade">
                                      <p:cBhvr>
                                        <p:cTn id="47" dur="500"/>
                                        <p:tgtEl>
                                          <p:spTgt spid="129"/>
                                        </p:tgtEl>
                                      </p:cBhvr>
                                    </p:animEffect>
                                    <p:set>
                                      <p:cBhvr>
                                        <p:cTn id="48" dur="1" fill="hold">
                                          <p:stCondLst>
                                            <p:cond delay="499"/>
                                          </p:stCondLst>
                                        </p:cTn>
                                        <p:tgtEl>
                                          <p:spTgt spid="129"/>
                                        </p:tgtEl>
                                        <p:attrNameLst>
                                          <p:attrName>style.visibility</p:attrName>
                                        </p:attrNameLst>
                                      </p:cBhvr>
                                      <p:to>
                                        <p:strVal val="hidden"/>
                                      </p:to>
                                    </p:set>
                                  </p:childTnLst>
                                  <p:subTnLst>
                                    <p:audio>
                                      <p:cMediaNode>
                                        <p:cTn display="0" masterRel="sameClick">
                                          <p:stCondLst>
                                            <p:cond evt="begin" delay="0">
                                              <p:tn val="46"/>
                                            </p:cond>
                                          </p:stCondLst>
                                          <p:endCondLst>
                                            <p:cond evt="onStopAudio" delay="0">
                                              <p:tgtEl>
                                                <p:sldTgt/>
                                              </p:tgtEl>
                                            </p:cond>
                                          </p:endCondLst>
                                        </p:cTn>
                                        <p:tgtEl>
                                          <p:sndTgt r:embed="rId4" name="cashreg.wav"/>
                                        </p:tgtEl>
                                      </p:cMediaNode>
                                    </p:audio>
                                  </p:subTnLst>
                                </p:cTn>
                              </p:par>
                            </p:childTnLst>
                          </p:cTn>
                        </p:par>
                      </p:childTnLst>
                    </p:cTn>
                  </p:par>
                </p:childTnLst>
              </p:cTn>
              <p:nextCondLst>
                <p:cond evt="onClick" delay="0">
                  <p:tgtEl>
                    <p:spTgt spid="129"/>
                  </p:tgtEl>
                </p:cond>
              </p:nextCondLst>
            </p:seq>
            <p:seq concurrent="1" nextAc="seek">
              <p:cTn id="49" restart="whenNotActive" fill="hold" evtFilter="cancelBubble" nodeType="interactiveSeq">
                <p:stCondLst>
                  <p:cond evt="onClick" delay="0">
                    <p:tgtEl>
                      <p:spTgt spid="139"/>
                    </p:tgtEl>
                  </p:cond>
                </p:stCondLst>
                <p:endSync evt="end" delay="0">
                  <p:rtn val="all"/>
                </p:endSync>
                <p:childTnLst>
                  <p:par>
                    <p:cTn id="50" fill="hold">
                      <p:stCondLst>
                        <p:cond delay="0"/>
                      </p:stCondLst>
                      <p:childTnLst>
                        <p:par>
                          <p:cTn id="51" fill="hold">
                            <p:stCondLst>
                              <p:cond delay="0"/>
                            </p:stCondLst>
                            <p:childTnLst>
                              <p:par>
                                <p:cTn id="52" presetID="10" presetClass="exit" presetSubtype="0" fill="hold" nodeType="clickEffect">
                                  <p:stCondLst>
                                    <p:cond delay="0"/>
                                  </p:stCondLst>
                                  <p:childTnLst>
                                    <p:animEffect transition="out" filter="fade">
                                      <p:cBhvr>
                                        <p:cTn id="53" dur="500"/>
                                        <p:tgtEl>
                                          <p:spTgt spid="139"/>
                                        </p:tgtEl>
                                      </p:cBhvr>
                                    </p:animEffect>
                                    <p:set>
                                      <p:cBhvr>
                                        <p:cTn id="54" dur="1" fill="hold">
                                          <p:stCondLst>
                                            <p:cond delay="499"/>
                                          </p:stCondLst>
                                        </p:cTn>
                                        <p:tgtEl>
                                          <p:spTgt spid="139"/>
                                        </p:tgtEl>
                                        <p:attrNameLst>
                                          <p:attrName>style.visibility</p:attrName>
                                        </p:attrNameLst>
                                      </p:cBhvr>
                                      <p:to>
                                        <p:strVal val="hidden"/>
                                      </p:to>
                                    </p:set>
                                  </p:childTnLst>
                                </p:cTn>
                              </p:par>
                            </p:childTnLst>
                          </p:cTn>
                        </p:par>
                      </p:childTnLst>
                    </p:cTn>
                  </p:par>
                </p:childTnLst>
              </p:cTn>
              <p:nextCondLst>
                <p:cond evt="onClick" delay="0">
                  <p:tgtEl>
                    <p:spTgt spid="139"/>
                  </p:tgtEl>
                </p:cond>
              </p:nextCondLst>
            </p:seq>
            <p:seq concurrent="1" nextAc="seek">
              <p:cTn id="55" restart="whenNotActive" fill="hold" evtFilter="cancelBubble" nodeType="interactiveSeq">
                <p:stCondLst>
                  <p:cond evt="onClick" delay="0">
                    <p:tgtEl>
                      <p:spTgt spid="140"/>
                    </p:tgtEl>
                  </p:cond>
                </p:stCondLst>
                <p:endSync evt="end" delay="0">
                  <p:rtn val="all"/>
                </p:endSync>
                <p:childTnLst>
                  <p:par>
                    <p:cTn id="56" fill="hold">
                      <p:stCondLst>
                        <p:cond delay="0"/>
                      </p:stCondLst>
                      <p:childTnLst>
                        <p:par>
                          <p:cTn id="57" fill="hold">
                            <p:stCondLst>
                              <p:cond delay="0"/>
                            </p:stCondLst>
                            <p:childTnLst>
                              <p:par>
                                <p:cTn id="58" presetID="10" presetClass="exit" presetSubtype="0" fill="hold" nodeType="clickEffect">
                                  <p:stCondLst>
                                    <p:cond delay="0"/>
                                  </p:stCondLst>
                                  <p:childTnLst>
                                    <p:animEffect transition="out" filter="fade">
                                      <p:cBhvr>
                                        <p:cTn id="59" dur="500"/>
                                        <p:tgtEl>
                                          <p:spTgt spid="140"/>
                                        </p:tgtEl>
                                      </p:cBhvr>
                                    </p:animEffect>
                                    <p:set>
                                      <p:cBhvr>
                                        <p:cTn id="60" dur="1" fill="hold">
                                          <p:stCondLst>
                                            <p:cond delay="499"/>
                                          </p:stCondLst>
                                        </p:cTn>
                                        <p:tgtEl>
                                          <p:spTgt spid="140"/>
                                        </p:tgtEl>
                                        <p:attrNameLst>
                                          <p:attrName>style.visibility</p:attrName>
                                        </p:attrNameLst>
                                      </p:cBhvr>
                                      <p:to>
                                        <p:strVal val="hidden"/>
                                      </p:to>
                                    </p:set>
                                  </p:childTnLst>
                                </p:cTn>
                              </p:par>
                            </p:childTnLst>
                          </p:cTn>
                        </p:par>
                      </p:childTnLst>
                    </p:cTn>
                  </p:par>
                </p:childTnLst>
              </p:cTn>
              <p:nextCondLst>
                <p:cond evt="onClick" delay="0">
                  <p:tgtEl>
                    <p:spTgt spid="140"/>
                  </p:tgtEl>
                </p:cond>
              </p:nextCondLst>
            </p:seq>
            <p:seq concurrent="1" nextAc="seek">
              <p:cTn id="61" restart="whenNotActive" fill="hold" evtFilter="cancelBubble" nodeType="interactiveSeq">
                <p:stCondLst>
                  <p:cond evt="onClick" delay="0">
                    <p:tgtEl>
                      <p:spTgt spid="141"/>
                    </p:tgtEl>
                  </p:cond>
                </p:stCondLst>
                <p:endSync evt="end" delay="0">
                  <p:rtn val="all"/>
                </p:endSync>
                <p:childTnLst>
                  <p:par>
                    <p:cTn id="62" fill="hold">
                      <p:stCondLst>
                        <p:cond delay="0"/>
                      </p:stCondLst>
                      <p:childTnLst>
                        <p:par>
                          <p:cTn id="63" fill="hold">
                            <p:stCondLst>
                              <p:cond delay="0"/>
                            </p:stCondLst>
                            <p:childTnLst>
                              <p:par>
                                <p:cTn id="64" presetID="10" presetClass="exit" presetSubtype="0" fill="hold" nodeType="clickEffect">
                                  <p:stCondLst>
                                    <p:cond delay="0"/>
                                  </p:stCondLst>
                                  <p:childTnLst>
                                    <p:animEffect transition="out" filter="fade">
                                      <p:cBhvr>
                                        <p:cTn id="65" dur="500"/>
                                        <p:tgtEl>
                                          <p:spTgt spid="141"/>
                                        </p:tgtEl>
                                      </p:cBhvr>
                                    </p:animEffect>
                                    <p:set>
                                      <p:cBhvr>
                                        <p:cTn id="66" dur="1" fill="hold">
                                          <p:stCondLst>
                                            <p:cond delay="499"/>
                                          </p:stCondLst>
                                        </p:cTn>
                                        <p:tgtEl>
                                          <p:spTgt spid="141"/>
                                        </p:tgtEl>
                                        <p:attrNameLst>
                                          <p:attrName>style.visibility</p:attrName>
                                        </p:attrNameLst>
                                      </p:cBhvr>
                                      <p:to>
                                        <p:strVal val="hidden"/>
                                      </p:to>
                                    </p:set>
                                  </p:childTnLst>
                                </p:cTn>
                              </p:par>
                            </p:childTnLst>
                          </p:cTn>
                        </p:par>
                      </p:childTnLst>
                    </p:cTn>
                  </p:par>
                </p:childTnLst>
              </p:cTn>
              <p:nextCondLst>
                <p:cond evt="onClick" delay="0">
                  <p:tgtEl>
                    <p:spTgt spid="141"/>
                  </p:tgtEl>
                </p:cond>
              </p:nextCondLst>
            </p:seq>
            <p:seq concurrent="1" nextAc="seek">
              <p:cTn id="67" restart="whenNotActive" fill="hold" evtFilter="cancelBubble" nodeType="interactiveSeq">
                <p:stCondLst>
                  <p:cond evt="onClick" delay="0">
                    <p:tgtEl>
                      <p:spTgt spid="142"/>
                    </p:tgtEl>
                  </p:cond>
                </p:stCondLst>
                <p:endSync evt="end" delay="0">
                  <p:rtn val="all"/>
                </p:endSync>
                <p:childTnLst>
                  <p:par>
                    <p:cTn id="68" fill="hold">
                      <p:stCondLst>
                        <p:cond delay="0"/>
                      </p:stCondLst>
                      <p:childTnLst>
                        <p:par>
                          <p:cTn id="69" fill="hold">
                            <p:stCondLst>
                              <p:cond delay="0"/>
                            </p:stCondLst>
                            <p:childTnLst>
                              <p:par>
                                <p:cTn id="70" presetID="10" presetClass="exit" presetSubtype="0" fill="hold" nodeType="clickEffect">
                                  <p:stCondLst>
                                    <p:cond delay="0"/>
                                  </p:stCondLst>
                                  <p:childTnLst>
                                    <p:animEffect transition="out" filter="fade">
                                      <p:cBhvr>
                                        <p:cTn id="71" dur="500"/>
                                        <p:tgtEl>
                                          <p:spTgt spid="142"/>
                                        </p:tgtEl>
                                      </p:cBhvr>
                                    </p:animEffect>
                                    <p:set>
                                      <p:cBhvr>
                                        <p:cTn id="72" dur="1" fill="hold">
                                          <p:stCondLst>
                                            <p:cond delay="499"/>
                                          </p:stCondLst>
                                        </p:cTn>
                                        <p:tgtEl>
                                          <p:spTgt spid="142"/>
                                        </p:tgtEl>
                                        <p:attrNameLst>
                                          <p:attrName>style.visibility</p:attrName>
                                        </p:attrNameLst>
                                      </p:cBhvr>
                                      <p:to>
                                        <p:strVal val="hidden"/>
                                      </p:to>
                                    </p:set>
                                  </p:childTnLst>
                                </p:cTn>
                              </p:par>
                            </p:childTnLst>
                          </p:cTn>
                        </p:par>
                      </p:childTnLst>
                    </p:cTn>
                  </p:par>
                </p:childTnLst>
              </p:cTn>
              <p:nextCondLst>
                <p:cond evt="onClick" delay="0">
                  <p:tgtEl>
                    <p:spTgt spid="142"/>
                  </p:tgtEl>
                </p:cond>
              </p:nextCondLst>
            </p:seq>
            <p:seq concurrent="1" nextAc="seek">
              <p:cTn id="73" restart="whenNotActive" fill="hold" evtFilter="cancelBubble" nodeType="interactiveSeq">
                <p:stCondLst>
                  <p:cond evt="onClick" delay="0">
                    <p:tgtEl>
                      <p:spTgt spid="143"/>
                    </p:tgtEl>
                  </p:cond>
                </p:stCondLst>
                <p:endSync evt="end" delay="0">
                  <p:rtn val="all"/>
                </p:endSync>
                <p:childTnLst>
                  <p:par>
                    <p:cTn id="74" fill="hold">
                      <p:stCondLst>
                        <p:cond delay="0"/>
                      </p:stCondLst>
                      <p:childTnLst>
                        <p:par>
                          <p:cTn id="75" fill="hold">
                            <p:stCondLst>
                              <p:cond delay="0"/>
                            </p:stCondLst>
                            <p:childTnLst>
                              <p:par>
                                <p:cTn id="76" presetID="10" presetClass="exit" presetSubtype="0" fill="hold" nodeType="clickEffect">
                                  <p:stCondLst>
                                    <p:cond delay="0"/>
                                  </p:stCondLst>
                                  <p:childTnLst>
                                    <p:animEffect transition="out" filter="fade">
                                      <p:cBhvr>
                                        <p:cTn id="77" dur="500"/>
                                        <p:tgtEl>
                                          <p:spTgt spid="143"/>
                                        </p:tgtEl>
                                      </p:cBhvr>
                                    </p:animEffect>
                                    <p:set>
                                      <p:cBhvr>
                                        <p:cTn id="78" dur="1" fill="hold">
                                          <p:stCondLst>
                                            <p:cond delay="499"/>
                                          </p:stCondLst>
                                        </p:cTn>
                                        <p:tgtEl>
                                          <p:spTgt spid="143"/>
                                        </p:tgtEl>
                                        <p:attrNameLst>
                                          <p:attrName>style.visibility</p:attrName>
                                        </p:attrNameLst>
                                      </p:cBhvr>
                                      <p:to>
                                        <p:strVal val="hidden"/>
                                      </p:to>
                                    </p:set>
                                  </p:childTnLst>
                                </p:cTn>
                              </p:par>
                            </p:childTnLst>
                          </p:cTn>
                        </p:par>
                      </p:childTnLst>
                    </p:cTn>
                  </p:par>
                </p:childTnLst>
              </p:cTn>
              <p:nextCondLst>
                <p:cond evt="onClick" delay="0">
                  <p:tgtEl>
                    <p:spTgt spid="143"/>
                  </p:tgtEl>
                </p:cond>
              </p:nextCondLst>
            </p:seq>
            <p:seq concurrent="1" nextAc="seek">
              <p:cTn id="79" restart="whenNotActive" fill="hold" evtFilter="cancelBubble" nodeType="interactiveSeq">
                <p:stCondLst>
                  <p:cond evt="onClick" delay="0">
                    <p:tgtEl>
                      <p:spTgt spid="144"/>
                    </p:tgtEl>
                  </p:cond>
                </p:stCondLst>
                <p:endSync evt="end" delay="0">
                  <p:rtn val="all"/>
                </p:endSync>
                <p:childTnLst>
                  <p:par>
                    <p:cTn id="80" fill="hold">
                      <p:stCondLst>
                        <p:cond delay="0"/>
                      </p:stCondLst>
                      <p:childTnLst>
                        <p:par>
                          <p:cTn id="81" fill="hold">
                            <p:stCondLst>
                              <p:cond delay="0"/>
                            </p:stCondLst>
                            <p:childTnLst>
                              <p:par>
                                <p:cTn id="82" presetID="10" presetClass="exit" presetSubtype="0" fill="hold" nodeType="clickEffect">
                                  <p:stCondLst>
                                    <p:cond delay="0"/>
                                  </p:stCondLst>
                                  <p:childTnLst>
                                    <p:animEffect transition="out" filter="fade">
                                      <p:cBhvr>
                                        <p:cTn id="83" dur="500"/>
                                        <p:tgtEl>
                                          <p:spTgt spid="144"/>
                                        </p:tgtEl>
                                      </p:cBhvr>
                                    </p:animEffect>
                                    <p:set>
                                      <p:cBhvr>
                                        <p:cTn id="84" dur="1" fill="hold">
                                          <p:stCondLst>
                                            <p:cond delay="499"/>
                                          </p:stCondLst>
                                        </p:cTn>
                                        <p:tgtEl>
                                          <p:spTgt spid="144"/>
                                        </p:tgtEl>
                                        <p:attrNameLst>
                                          <p:attrName>style.visibility</p:attrName>
                                        </p:attrNameLst>
                                      </p:cBhvr>
                                      <p:to>
                                        <p:strVal val="hidden"/>
                                      </p:to>
                                    </p:set>
                                  </p:childTnLst>
                                </p:cTn>
                              </p:par>
                            </p:childTnLst>
                          </p:cTn>
                        </p:par>
                      </p:childTnLst>
                    </p:cTn>
                  </p:par>
                </p:childTnLst>
              </p:cTn>
              <p:nextCondLst>
                <p:cond evt="onClick" delay="0">
                  <p:tgtEl>
                    <p:spTgt spid="144"/>
                  </p:tgtEl>
                </p:cond>
              </p:nextCondLst>
            </p:seq>
            <p:audio>
              <p:cMediaNode vol="80000">
                <p:cTn id="85" fill="hold" display="0">
                  <p:stCondLst>
                    <p:cond delay="indefinite"/>
                  </p:stCondLst>
                  <p:endCondLst>
                    <p:cond evt="onStopAudio" delay="0">
                      <p:tgtEl>
                        <p:sldTgt/>
                      </p:tgtEl>
                    </p:cond>
                  </p:endCondLst>
                </p:cTn>
                <p:tgtEl>
                  <p:spTgt spid="4"/>
                </p:tgtEl>
              </p:cMediaNode>
            </p:audio>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112"/>
        <p:cNvGrpSpPr/>
        <p:nvPr/>
      </p:nvGrpSpPr>
      <p:grpSpPr>
        <a:xfrm>
          <a:off x="0" y="0"/>
          <a:ext cx="0" cy="0"/>
          <a:chOff x="0" y="0"/>
          <a:chExt cx="0" cy="0"/>
        </a:xfrm>
      </p:grpSpPr>
      <p:sp>
        <p:nvSpPr>
          <p:cNvPr id="1113" name="Google Shape;1113;p37"/>
          <p:cNvSpPr txBox="1">
            <a:spLocks noGrp="1"/>
          </p:cNvSpPr>
          <p:nvPr>
            <p:ph type="title" idx="8"/>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OUR VALUES</a:t>
            </a:r>
            <a:endParaRPr sz="2400">
              <a:solidFill>
                <a:schemeClr val="dk1"/>
              </a:solidFill>
            </a:endParaRPr>
          </a:p>
        </p:txBody>
      </p:sp>
      <p:sp>
        <p:nvSpPr>
          <p:cNvPr id="1114" name="Google Shape;1114;p37"/>
          <p:cNvSpPr txBox="1">
            <a:spLocks noGrp="1"/>
          </p:cNvSpPr>
          <p:nvPr>
            <p:ph type="ctrTitle"/>
          </p:nvPr>
        </p:nvSpPr>
        <p:spPr>
          <a:xfrm>
            <a:off x="729750" y="2414775"/>
            <a:ext cx="2520600" cy="58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1115" name="Google Shape;1115;p37"/>
          <p:cNvSpPr txBox="1">
            <a:spLocks noGrp="1"/>
          </p:cNvSpPr>
          <p:nvPr>
            <p:ph type="subTitle" idx="1"/>
          </p:nvPr>
        </p:nvSpPr>
        <p:spPr>
          <a:xfrm>
            <a:off x="729750" y="2844700"/>
            <a:ext cx="2520600" cy="58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 in the Solar System</a:t>
            </a:r>
            <a:endParaRPr/>
          </a:p>
        </p:txBody>
      </p:sp>
      <p:sp>
        <p:nvSpPr>
          <p:cNvPr id="1116" name="Google Shape;1116;p37"/>
          <p:cNvSpPr txBox="1">
            <a:spLocks noGrp="1"/>
          </p:cNvSpPr>
          <p:nvPr>
            <p:ph type="ctrTitle" idx="2"/>
          </p:nvPr>
        </p:nvSpPr>
        <p:spPr>
          <a:xfrm>
            <a:off x="5893625" y="2414775"/>
            <a:ext cx="2520600" cy="58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1117" name="Google Shape;1117;p37"/>
          <p:cNvSpPr txBox="1">
            <a:spLocks noGrp="1"/>
          </p:cNvSpPr>
          <p:nvPr>
            <p:ph type="subTitle" idx="3"/>
          </p:nvPr>
        </p:nvSpPr>
        <p:spPr>
          <a:xfrm>
            <a:off x="5893650" y="2844700"/>
            <a:ext cx="2520600" cy="58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1118" name="Google Shape;1118;p37"/>
          <p:cNvSpPr txBox="1">
            <a:spLocks noGrp="1"/>
          </p:cNvSpPr>
          <p:nvPr>
            <p:ph type="ctrTitle" idx="4"/>
          </p:nvPr>
        </p:nvSpPr>
        <p:spPr>
          <a:xfrm>
            <a:off x="3311697" y="1329925"/>
            <a:ext cx="2520600" cy="58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1119" name="Google Shape;1119;p37"/>
          <p:cNvSpPr txBox="1">
            <a:spLocks noGrp="1"/>
          </p:cNvSpPr>
          <p:nvPr>
            <p:ph type="subTitle" idx="5"/>
          </p:nvPr>
        </p:nvSpPr>
        <p:spPr>
          <a:xfrm>
            <a:off x="3311713" y="1759825"/>
            <a:ext cx="2520600" cy="58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1120" name="Google Shape;1120;p37"/>
          <p:cNvSpPr txBox="1">
            <a:spLocks noGrp="1"/>
          </p:cNvSpPr>
          <p:nvPr>
            <p:ph type="ctrTitle" idx="6"/>
          </p:nvPr>
        </p:nvSpPr>
        <p:spPr>
          <a:xfrm>
            <a:off x="3314850" y="3487750"/>
            <a:ext cx="2520600" cy="58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1121" name="Google Shape;1121;p37"/>
          <p:cNvSpPr txBox="1">
            <a:spLocks noGrp="1"/>
          </p:cNvSpPr>
          <p:nvPr>
            <p:ph type="subTitle" idx="7"/>
          </p:nvPr>
        </p:nvSpPr>
        <p:spPr>
          <a:xfrm>
            <a:off x="3314875" y="3917650"/>
            <a:ext cx="2520600" cy="58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composed mostly of hydrogen and helium</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125"/>
        <p:cNvGrpSpPr/>
        <p:nvPr/>
      </p:nvGrpSpPr>
      <p:grpSpPr>
        <a:xfrm>
          <a:off x="0" y="0"/>
          <a:ext cx="0" cy="0"/>
          <a:chOff x="0" y="0"/>
          <a:chExt cx="0" cy="0"/>
        </a:xfrm>
      </p:grpSpPr>
      <p:sp>
        <p:nvSpPr>
          <p:cNvPr id="1126" name="Google Shape;1126;p38"/>
          <p:cNvSpPr txBox="1">
            <a:spLocks noGrp="1"/>
          </p:cNvSpPr>
          <p:nvPr>
            <p:ph type="title" idx="6"/>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SUCCESS</a:t>
            </a:r>
            <a:endParaRPr/>
          </a:p>
          <a:p>
            <a:pPr marL="0" lvl="0" indent="0" algn="ctr" rtl="0">
              <a:spcBef>
                <a:spcPts val="0"/>
              </a:spcBef>
              <a:spcAft>
                <a:spcPts val="0"/>
              </a:spcAft>
              <a:buNone/>
            </a:pPr>
            <a:endParaRPr/>
          </a:p>
          <a:p>
            <a:pPr marL="0" lvl="0" indent="0" algn="ctr" rtl="0">
              <a:spcBef>
                <a:spcPts val="0"/>
              </a:spcBef>
              <a:spcAft>
                <a:spcPts val="0"/>
              </a:spcAft>
              <a:buNone/>
            </a:pPr>
            <a:endParaRPr/>
          </a:p>
        </p:txBody>
      </p:sp>
      <p:sp>
        <p:nvSpPr>
          <p:cNvPr id="1127" name="Google Shape;1127;p38"/>
          <p:cNvSpPr txBox="1">
            <a:spLocks noGrp="1"/>
          </p:cNvSpPr>
          <p:nvPr>
            <p:ph type="title"/>
          </p:nvPr>
        </p:nvSpPr>
        <p:spPr>
          <a:xfrm>
            <a:off x="3822753" y="1305425"/>
            <a:ext cx="23979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25%</a:t>
            </a:r>
            <a:endParaRPr/>
          </a:p>
        </p:txBody>
      </p:sp>
      <p:sp>
        <p:nvSpPr>
          <p:cNvPr id="1128" name="Google Shape;1128;p38"/>
          <p:cNvSpPr txBox="1">
            <a:spLocks noGrp="1"/>
          </p:cNvSpPr>
          <p:nvPr>
            <p:ph type="title" idx="2"/>
          </p:nvPr>
        </p:nvSpPr>
        <p:spPr>
          <a:xfrm>
            <a:off x="3822750" y="3494928"/>
            <a:ext cx="23979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35%</a:t>
            </a:r>
            <a:endParaRPr/>
          </a:p>
        </p:txBody>
      </p:sp>
      <p:sp>
        <p:nvSpPr>
          <p:cNvPr id="1129" name="Google Shape;1129;p38"/>
          <p:cNvSpPr txBox="1">
            <a:spLocks noGrp="1"/>
          </p:cNvSpPr>
          <p:nvPr>
            <p:ph type="title" idx="3"/>
          </p:nvPr>
        </p:nvSpPr>
        <p:spPr>
          <a:xfrm>
            <a:off x="6013293" y="2400176"/>
            <a:ext cx="23979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40%</a:t>
            </a:r>
            <a:endParaRPr/>
          </a:p>
        </p:txBody>
      </p:sp>
      <p:sp>
        <p:nvSpPr>
          <p:cNvPr id="1130" name="Google Shape;1130;p38"/>
          <p:cNvSpPr txBox="1">
            <a:spLocks noGrp="1"/>
          </p:cNvSpPr>
          <p:nvPr>
            <p:ph type="subTitle" idx="1"/>
          </p:nvPr>
        </p:nvSpPr>
        <p:spPr>
          <a:xfrm>
            <a:off x="3822753" y="1790204"/>
            <a:ext cx="2397900" cy="35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a:t>
            </a:r>
            <a:endParaRPr/>
          </a:p>
        </p:txBody>
      </p:sp>
      <p:sp>
        <p:nvSpPr>
          <p:cNvPr id="1131" name="Google Shape;1131;p38"/>
          <p:cNvSpPr txBox="1">
            <a:spLocks noGrp="1"/>
          </p:cNvSpPr>
          <p:nvPr>
            <p:ph type="subTitle" idx="4"/>
          </p:nvPr>
        </p:nvSpPr>
        <p:spPr>
          <a:xfrm>
            <a:off x="3825665" y="3979725"/>
            <a:ext cx="2397900" cy="35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fourth-largest planet in the Solar System</a:t>
            </a:r>
            <a:endParaRPr/>
          </a:p>
        </p:txBody>
      </p:sp>
      <p:sp>
        <p:nvSpPr>
          <p:cNvPr id="1132" name="Google Shape;1132;p38"/>
          <p:cNvSpPr txBox="1">
            <a:spLocks noGrp="1"/>
          </p:cNvSpPr>
          <p:nvPr>
            <p:ph type="subTitle" idx="5"/>
          </p:nvPr>
        </p:nvSpPr>
        <p:spPr>
          <a:xfrm>
            <a:off x="6013293" y="2884955"/>
            <a:ext cx="2397900" cy="35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composed mostly of hydrogen and helium</a:t>
            </a:r>
            <a:endParaRPr/>
          </a:p>
        </p:txBody>
      </p:sp>
      <p:grpSp>
        <p:nvGrpSpPr>
          <p:cNvPr id="1133" name="Google Shape;1133;p38"/>
          <p:cNvGrpSpPr/>
          <p:nvPr/>
        </p:nvGrpSpPr>
        <p:grpSpPr>
          <a:xfrm>
            <a:off x="726600" y="1406964"/>
            <a:ext cx="2599538" cy="3088644"/>
            <a:chOff x="726600" y="1406964"/>
            <a:chExt cx="2599538" cy="3088644"/>
          </a:xfrm>
        </p:grpSpPr>
        <p:grpSp>
          <p:nvGrpSpPr>
            <p:cNvPr id="1134" name="Google Shape;1134;p38"/>
            <p:cNvGrpSpPr/>
            <p:nvPr/>
          </p:nvGrpSpPr>
          <p:grpSpPr>
            <a:xfrm rot="-1785082">
              <a:off x="1067876" y="1480274"/>
              <a:ext cx="436125" cy="529550"/>
              <a:chOff x="3623225" y="4047675"/>
              <a:chExt cx="662650" cy="804600"/>
            </a:xfrm>
          </p:grpSpPr>
          <p:sp>
            <p:nvSpPr>
              <p:cNvPr id="1135" name="Google Shape;1135;p38"/>
              <p:cNvSpPr/>
              <p:nvPr/>
            </p:nvSpPr>
            <p:spPr>
              <a:xfrm>
                <a:off x="3746225" y="4669925"/>
                <a:ext cx="238500" cy="182325"/>
              </a:xfrm>
              <a:custGeom>
                <a:avLst/>
                <a:gdLst/>
                <a:ahLst/>
                <a:cxnLst/>
                <a:rect l="l" t="t" r="r" b="b"/>
                <a:pathLst>
                  <a:path w="9540" h="7293" extrusionOk="0">
                    <a:moveTo>
                      <a:pt x="1955" y="1"/>
                    </a:moveTo>
                    <a:cubicBezTo>
                      <a:pt x="1955" y="1"/>
                      <a:pt x="1" y="5169"/>
                      <a:pt x="2870" y="6624"/>
                    </a:cubicBezTo>
                    <a:cubicBezTo>
                      <a:pt x="3679" y="7035"/>
                      <a:pt x="4444" y="7232"/>
                      <a:pt x="5131" y="7280"/>
                    </a:cubicBezTo>
                    <a:cubicBezTo>
                      <a:pt x="5252" y="7288"/>
                      <a:pt x="5372" y="7293"/>
                      <a:pt x="5489" y="7293"/>
                    </a:cubicBezTo>
                    <a:cubicBezTo>
                      <a:pt x="7060" y="7293"/>
                      <a:pt x="8206" y="6542"/>
                      <a:pt x="8642" y="5954"/>
                    </a:cubicBezTo>
                    <a:cubicBezTo>
                      <a:pt x="9298" y="5077"/>
                      <a:pt x="9540" y="413"/>
                      <a:pt x="9540" y="413"/>
                    </a:cubicBezTo>
                    <a:lnTo>
                      <a:pt x="4971" y="164"/>
                    </a:lnTo>
                    <a:lnTo>
                      <a:pt x="1955" y="1"/>
                    </a:lnTo>
                    <a:close/>
                  </a:path>
                </a:pathLst>
              </a:custGeom>
              <a:solidFill>
                <a:srgbClr val="704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8"/>
              <p:cNvSpPr/>
              <p:nvPr/>
            </p:nvSpPr>
            <p:spPr>
              <a:xfrm>
                <a:off x="3867675" y="4703675"/>
                <a:ext cx="115450" cy="148600"/>
              </a:xfrm>
              <a:custGeom>
                <a:avLst/>
                <a:gdLst/>
                <a:ahLst/>
                <a:cxnLst/>
                <a:rect l="l" t="t" r="r" b="b"/>
                <a:pathLst>
                  <a:path w="4618" h="5944" extrusionOk="0">
                    <a:moveTo>
                      <a:pt x="4617" y="1"/>
                    </a:moveTo>
                    <a:cubicBezTo>
                      <a:pt x="3679" y="1007"/>
                      <a:pt x="2421" y="2044"/>
                      <a:pt x="1013" y="2088"/>
                    </a:cubicBezTo>
                    <a:cubicBezTo>
                      <a:pt x="977" y="2091"/>
                      <a:pt x="942" y="2091"/>
                      <a:pt x="905" y="2091"/>
                    </a:cubicBezTo>
                    <a:cubicBezTo>
                      <a:pt x="759" y="2091"/>
                      <a:pt x="605" y="2078"/>
                      <a:pt x="456" y="2057"/>
                    </a:cubicBezTo>
                    <a:lnTo>
                      <a:pt x="456" y="2057"/>
                    </a:lnTo>
                    <a:cubicBezTo>
                      <a:pt x="480" y="2135"/>
                      <a:pt x="497" y="2217"/>
                      <a:pt x="500" y="2299"/>
                    </a:cubicBezTo>
                    <a:cubicBezTo>
                      <a:pt x="521" y="2554"/>
                      <a:pt x="385" y="2843"/>
                      <a:pt x="140" y="2904"/>
                    </a:cubicBezTo>
                    <a:cubicBezTo>
                      <a:pt x="317" y="3026"/>
                      <a:pt x="419" y="3248"/>
                      <a:pt x="392" y="3461"/>
                    </a:cubicBezTo>
                    <a:cubicBezTo>
                      <a:pt x="361" y="3676"/>
                      <a:pt x="205" y="3866"/>
                      <a:pt x="1" y="3931"/>
                    </a:cubicBezTo>
                    <a:cubicBezTo>
                      <a:pt x="177" y="4101"/>
                      <a:pt x="357" y="4285"/>
                      <a:pt x="415" y="4525"/>
                    </a:cubicBezTo>
                    <a:cubicBezTo>
                      <a:pt x="470" y="4760"/>
                      <a:pt x="334" y="5056"/>
                      <a:pt x="89" y="5080"/>
                    </a:cubicBezTo>
                    <a:cubicBezTo>
                      <a:pt x="263" y="5145"/>
                      <a:pt x="327" y="5358"/>
                      <a:pt x="320" y="5545"/>
                    </a:cubicBezTo>
                    <a:cubicBezTo>
                      <a:pt x="310" y="5675"/>
                      <a:pt x="283" y="5801"/>
                      <a:pt x="273" y="5930"/>
                    </a:cubicBezTo>
                    <a:cubicBezTo>
                      <a:pt x="395" y="5937"/>
                      <a:pt x="517" y="5944"/>
                      <a:pt x="633" y="5944"/>
                    </a:cubicBezTo>
                    <a:cubicBezTo>
                      <a:pt x="2204" y="5944"/>
                      <a:pt x="3350" y="5192"/>
                      <a:pt x="3784" y="4604"/>
                    </a:cubicBezTo>
                    <a:cubicBezTo>
                      <a:pt x="4254" y="3975"/>
                      <a:pt x="4509" y="1408"/>
                      <a:pt x="4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8"/>
              <p:cNvSpPr/>
              <p:nvPr/>
            </p:nvSpPr>
            <p:spPr>
              <a:xfrm>
                <a:off x="3623225" y="4047675"/>
                <a:ext cx="662650" cy="708275"/>
              </a:xfrm>
              <a:custGeom>
                <a:avLst/>
                <a:gdLst/>
                <a:ahLst/>
                <a:cxnLst/>
                <a:rect l="l" t="t" r="r" b="b"/>
                <a:pathLst>
                  <a:path w="26506" h="28331" extrusionOk="0">
                    <a:moveTo>
                      <a:pt x="13079" y="0"/>
                    </a:moveTo>
                    <a:cubicBezTo>
                      <a:pt x="9650" y="0"/>
                      <a:pt x="6150" y="1264"/>
                      <a:pt x="3738" y="3553"/>
                    </a:cubicBezTo>
                    <a:cubicBezTo>
                      <a:pt x="3642" y="3642"/>
                      <a:pt x="3550" y="3734"/>
                      <a:pt x="3458" y="3826"/>
                    </a:cubicBezTo>
                    <a:cubicBezTo>
                      <a:pt x="929" y="6403"/>
                      <a:pt x="0" y="10088"/>
                      <a:pt x="538" y="13610"/>
                    </a:cubicBezTo>
                    <a:cubicBezTo>
                      <a:pt x="807" y="15385"/>
                      <a:pt x="1425" y="17109"/>
                      <a:pt x="2346" y="18653"/>
                    </a:cubicBezTo>
                    <a:cubicBezTo>
                      <a:pt x="2806" y="19424"/>
                      <a:pt x="3343" y="20148"/>
                      <a:pt x="3948" y="20811"/>
                    </a:cubicBezTo>
                    <a:cubicBezTo>
                      <a:pt x="4070" y="20947"/>
                      <a:pt x="4298" y="21131"/>
                      <a:pt x="4549" y="21341"/>
                    </a:cubicBezTo>
                    <a:cubicBezTo>
                      <a:pt x="5046" y="21756"/>
                      <a:pt x="5635" y="22256"/>
                      <a:pt x="5706" y="22603"/>
                    </a:cubicBezTo>
                    <a:cubicBezTo>
                      <a:pt x="5706" y="22603"/>
                      <a:pt x="6481" y="26492"/>
                      <a:pt x="9010" y="27873"/>
                    </a:cubicBezTo>
                    <a:cubicBezTo>
                      <a:pt x="9350" y="28056"/>
                      <a:pt x="9724" y="28199"/>
                      <a:pt x="10129" y="28277"/>
                    </a:cubicBezTo>
                    <a:cubicBezTo>
                      <a:pt x="10312" y="28313"/>
                      <a:pt x="10494" y="28331"/>
                      <a:pt x="10671" y="28331"/>
                    </a:cubicBezTo>
                    <a:cubicBezTo>
                      <a:pt x="10712" y="28331"/>
                      <a:pt x="10752" y="28330"/>
                      <a:pt x="10791" y="28328"/>
                    </a:cubicBezTo>
                    <a:cubicBezTo>
                      <a:pt x="12281" y="28281"/>
                      <a:pt x="13600" y="27128"/>
                      <a:pt x="14552" y="26070"/>
                    </a:cubicBezTo>
                    <a:cubicBezTo>
                      <a:pt x="15572" y="24939"/>
                      <a:pt x="16160" y="23225"/>
                      <a:pt x="17612" y="22692"/>
                    </a:cubicBezTo>
                    <a:cubicBezTo>
                      <a:pt x="24928" y="19995"/>
                      <a:pt x="26506" y="9721"/>
                      <a:pt x="21923" y="3931"/>
                    </a:cubicBezTo>
                    <a:cubicBezTo>
                      <a:pt x="19789" y="1234"/>
                      <a:pt x="16468" y="0"/>
                      <a:pt x="13079"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8"/>
              <p:cNvSpPr/>
              <p:nvPr/>
            </p:nvSpPr>
            <p:spPr>
              <a:xfrm>
                <a:off x="3716650" y="4055325"/>
                <a:ext cx="506600" cy="689425"/>
              </a:xfrm>
              <a:custGeom>
                <a:avLst/>
                <a:gdLst/>
                <a:ahLst/>
                <a:cxnLst/>
                <a:rect l="l" t="t" r="r" b="b"/>
                <a:pathLst>
                  <a:path w="20264" h="27577" extrusionOk="0">
                    <a:moveTo>
                      <a:pt x="9265" y="1"/>
                    </a:moveTo>
                    <a:cubicBezTo>
                      <a:pt x="5658" y="1"/>
                      <a:pt x="2302" y="1725"/>
                      <a:pt x="1" y="4193"/>
                    </a:cubicBezTo>
                    <a:cubicBezTo>
                      <a:pt x="27" y="4336"/>
                      <a:pt x="65" y="4479"/>
                      <a:pt x="119" y="4614"/>
                    </a:cubicBezTo>
                    <a:cubicBezTo>
                      <a:pt x="602" y="5838"/>
                      <a:pt x="1972" y="6416"/>
                      <a:pt x="3210" y="6872"/>
                    </a:cubicBezTo>
                    <a:cubicBezTo>
                      <a:pt x="4525" y="7355"/>
                      <a:pt x="5855" y="7844"/>
                      <a:pt x="7001" y="8650"/>
                    </a:cubicBezTo>
                    <a:cubicBezTo>
                      <a:pt x="8143" y="9453"/>
                      <a:pt x="9105" y="10619"/>
                      <a:pt x="9359" y="11992"/>
                    </a:cubicBezTo>
                    <a:cubicBezTo>
                      <a:pt x="9665" y="13614"/>
                      <a:pt x="8972" y="15232"/>
                      <a:pt x="8391" y="16776"/>
                    </a:cubicBezTo>
                    <a:cubicBezTo>
                      <a:pt x="7487" y="19158"/>
                      <a:pt x="6810" y="21637"/>
                      <a:pt x="6480" y="24167"/>
                    </a:cubicBezTo>
                    <a:cubicBezTo>
                      <a:pt x="6334" y="25306"/>
                      <a:pt x="6304" y="26577"/>
                      <a:pt x="6786" y="27577"/>
                    </a:cubicBezTo>
                    <a:cubicBezTo>
                      <a:pt x="6789" y="27573"/>
                      <a:pt x="6797" y="27573"/>
                      <a:pt x="6800" y="27573"/>
                    </a:cubicBezTo>
                    <a:cubicBezTo>
                      <a:pt x="9438" y="27359"/>
                      <a:pt x="10073" y="26135"/>
                      <a:pt x="11175" y="24585"/>
                    </a:cubicBezTo>
                    <a:cubicBezTo>
                      <a:pt x="11771" y="23748"/>
                      <a:pt x="11926" y="22963"/>
                      <a:pt x="13922" y="21855"/>
                    </a:cubicBezTo>
                    <a:cubicBezTo>
                      <a:pt x="19607" y="18700"/>
                      <a:pt x="20195" y="15341"/>
                      <a:pt x="20232" y="11506"/>
                    </a:cubicBezTo>
                    <a:cubicBezTo>
                      <a:pt x="20263" y="7674"/>
                      <a:pt x="18094" y="871"/>
                      <a:pt x="10451" y="62"/>
                    </a:cubicBezTo>
                    <a:cubicBezTo>
                      <a:pt x="10053" y="21"/>
                      <a:pt x="9659" y="1"/>
                      <a:pt x="9265"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8"/>
              <p:cNvSpPr/>
              <p:nvPr/>
            </p:nvSpPr>
            <p:spPr>
              <a:xfrm>
                <a:off x="3769075" y="4448350"/>
                <a:ext cx="252725" cy="272350"/>
              </a:xfrm>
              <a:custGeom>
                <a:avLst/>
                <a:gdLst/>
                <a:ahLst/>
                <a:cxnLst/>
                <a:rect l="l" t="t" r="r" b="b"/>
                <a:pathLst>
                  <a:path w="10109" h="10894" extrusionOk="0">
                    <a:moveTo>
                      <a:pt x="5406" y="14"/>
                    </a:moveTo>
                    <a:cubicBezTo>
                      <a:pt x="5560" y="14"/>
                      <a:pt x="5716" y="130"/>
                      <a:pt x="5784" y="276"/>
                    </a:cubicBezTo>
                    <a:cubicBezTo>
                      <a:pt x="5825" y="371"/>
                      <a:pt x="5842" y="473"/>
                      <a:pt x="5842" y="575"/>
                    </a:cubicBezTo>
                    <a:cubicBezTo>
                      <a:pt x="5842" y="680"/>
                      <a:pt x="5825" y="782"/>
                      <a:pt x="5808" y="884"/>
                    </a:cubicBezTo>
                    <a:cubicBezTo>
                      <a:pt x="5726" y="1330"/>
                      <a:pt x="5558" y="1786"/>
                      <a:pt x="5314" y="2180"/>
                    </a:cubicBezTo>
                    <a:lnTo>
                      <a:pt x="5314" y="2180"/>
                    </a:lnTo>
                    <a:cubicBezTo>
                      <a:pt x="5106" y="1793"/>
                      <a:pt x="4988" y="1360"/>
                      <a:pt x="4988" y="925"/>
                    </a:cubicBezTo>
                    <a:cubicBezTo>
                      <a:pt x="4988" y="765"/>
                      <a:pt x="5006" y="606"/>
                      <a:pt x="5039" y="446"/>
                    </a:cubicBezTo>
                    <a:cubicBezTo>
                      <a:pt x="5056" y="365"/>
                      <a:pt x="5080" y="283"/>
                      <a:pt x="5117" y="208"/>
                    </a:cubicBezTo>
                    <a:cubicBezTo>
                      <a:pt x="5158" y="137"/>
                      <a:pt x="5210" y="76"/>
                      <a:pt x="5284" y="41"/>
                    </a:cubicBezTo>
                    <a:cubicBezTo>
                      <a:pt x="5321" y="21"/>
                      <a:pt x="5365" y="14"/>
                      <a:pt x="5406" y="14"/>
                    </a:cubicBezTo>
                    <a:close/>
                    <a:moveTo>
                      <a:pt x="358" y="609"/>
                    </a:moveTo>
                    <a:cubicBezTo>
                      <a:pt x="446" y="609"/>
                      <a:pt x="541" y="633"/>
                      <a:pt x="623" y="663"/>
                    </a:cubicBezTo>
                    <a:cubicBezTo>
                      <a:pt x="694" y="691"/>
                      <a:pt x="786" y="755"/>
                      <a:pt x="895" y="857"/>
                    </a:cubicBezTo>
                    <a:cubicBezTo>
                      <a:pt x="1256" y="1193"/>
                      <a:pt x="1795" y="1920"/>
                      <a:pt x="2263" y="2967"/>
                    </a:cubicBezTo>
                    <a:lnTo>
                      <a:pt x="2263" y="2967"/>
                    </a:lnTo>
                    <a:cubicBezTo>
                      <a:pt x="2218" y="2947"/>
                      <a:pt x="2174" y="2927"/>
                      <a:pt x="2129" y="2907"/>
                    </a:cubicBezTo>
                    <a:cubicBezTo>
                      <a:pt x="1326" y="2540"/>
                      <a:pt x="490" y="2081"/>
                      <a:pt x="103" y="1289"/>
                    </a:cubicBezTo>
                    <a:cubicBezTo>
                      <a:pt x="52" y="1187"/>
                      <a:pt x="14" y="1061"/>
                      <a:pt x="14" y="949"/>
                    </a:cubicBezTo>
                    <a:cubicBezTo>
                      <a:pt x="14" y="851"/>
                      <a:pt x="41" y="762"/>
                      <a:pt x="113" y="697"/>
                    </a:cubicBezTo>
                    <a:cubicBezTo>
                      <a:pt x="178" y="633"/>
                      <a:pt x="266" y="609"/>
                      <a:pt x="358" y="609"/>
                    </a:cubicBezTo>
                    <a:close/>
                    <a:moveTo>
                      <a:pt x="9610" y="1540"/>
                    </a:moveTo>
                    <a:cubicBezTo>
                      <a:pt x="9613" y="1540"/>
                      <a:pt x="9616" y="1540"/>
                      <a:pt x="9619" y="1540"/>
                    </a:cubicBezTo>
                    <a:cubicBezTo>
                      <a:pt x="9768" y="1540"/>
                      <a:pt x="9911" y="1612"/>
                      <a:pt x="10044" y="1785"/>
                    </a:cubicBezTo>
                    <a:lnTo>
                      <a:pt x="10045" y="1784"/>
                    </a:lnTo>
                    <a:lnTo>
                      <a:pt x="10045" y="1784"/>
                    </a:lnTo>
                    <a:cubicBezTo>
                      <a:pt x="10078" y="1865"/>
                      <a:pt x="10095" y="1946"/>
                      <a:pt x="10095" y="2027"/>
                    </a:cubicBezTo>
                    <a:cubicBezTo>
                      <a:pt x="10095" y="2218"/>
                      <a:pt x="10003" y="2408"/>
                      <a:pt x="9843" y="2588"/>
                    </a:cubicBezTo>
                    <a:cubicBezTo>
                      <a:pt x="9605" y="2856"/>
                      <a:pt x="9225" y="3098"/>
                      <a:pt x="8789" y="3271"/>
                    </a:cubicBezTo>
                    <a:cubicBezTo>
                      <a:pt x="8517" y="3381"/>
                      <a:pt x="8225" y="3463"/>
                      <a:pt x="7937" y="3509"/>
                    </a:cubicBezTo>
                    <a:lnTo>
                      <a:pt x="7937" y="3509"/>
                    </a:lnTo>
                    <a:cubicBezTo>
                      <a:pt x="7942" y="3494"/>
                      <a:pt x="7947" y="3480"/>
                      <a:pt x="7953" y="3465"/>
                    </a:cubicBezTo>
                    <a:cubicBezTo>
                      <a:pt x="8031" y="3254"/>
                      <a:pt x="8276" y="2772"/>
                      <a:pt x="8588" y="2343"/>
                    </a:cubicBezTo>
                    <a:cubicBezTo>
                      <a:pt x="8742" y="2129"/>
                      <a:pt x="8915" y="1925"/>
                      <a:pt x="9092" y="1779"/>
                    </a:cubicBezTo>
                    <a:cubicBezTo>
                      <a:pt x="9266" y="1635"/>
                      <a:pt x="9439" y="1540"/>
                      <a:pt x="9610" y="1540"/>
                    </a:cubicBezTo>
                    <a:close/>
                    <a:moveTo>
                      <a:pt x="5406" y="1"/>
                    </a:moveTo>
                    <a:cubicBezTo>
                      <a:pt x="5362" y="1"/>
                      <a:pt x="5318" y="10"/>
                      <a:pt x="5277" y="28"/>
                    </a:cubicBezTo>
                    <a:cubicBezTo>
                      <a:pt x="5199" y="65"/>
                      <a:pt x="5145" y="130"/>
                      <a:pt x="5108" y="201"/>
                    </a:cubicBezTo>
                    <a:cubicBezTo>
                      <a:pt x="5067" y="276"/>
                      <a:pt x="5043" y="361"/>
                      <a:pt x="5026" y="443"/>
                    </a:cubicBezTo>
                    <a:cubicBezTo>
                      <a:pt x="4992" y="602"/>
                      <a:pt x="4975" y="765"/>
                      <a:pt x="4975" y="925"/>
                    </a:cubicBezTo>
                    <a:cubicBezTo>
                      <a:pt x="4975" y="1365"/>
                      <a:pt x="5095" y="1803"/>
                      <a:pt x="5306" y="2193"/>
                    </a:cubicBezTo>
                    <a:lnTo>
                      <a:pt x="5306" y="2193"/>
                    </a:lnTo>
                    <a:cubicBezTo>
                      <a:pt x="5238" y="2302"/>
                      <a:pt x="5164" y="2406"/>
                      <a:pt x="5084" y="2503"/>
                    </a:cubicBezTo>
                    <a:cubicBezTo>
                      <a:pt x="4713" y="2955"/>
                      <a:pt x="4223" y="3271"/>
                      <a:pt x="3642" y="3305"/>
                    </a:cubicBezTo>
                    <a:cubicBezTo>
                      <a:pt x="3608" y="3308"/>
                      <a:pt x="3578" y="3308"/>
                      <a:pt x="3543" y="3308"/>
                    </a:cubicBezTo>
                    <a:cubicBezTo>
                      <a:pt x="3108" y="3308"/>
                      <a:pt x="2683" y="3152"/>
                      <a:pt x="2278" y="2974"/>
                    </a:cubicBezTo>
                    <a:lnTo>
                      <a:pt x="2278" y="2974"/>
                    </a:lnTo>
                    <a:cubicBezTo>
                      <a:pt x="2235" y="2876"/>
                      <a:pt x="2191" y="2782"/>
                      <a:pt x="2146" y="2690"/>
                    </a:cubicBezTo>
                    <a:cubicBezTo>
                      <a:pt x="1857" y="2088"/>
                      <a:pt x="1548" y="1606"/>
                      <a:pt x="1279" y="1262"/>
                    </a:cubicBezTo>
                    <a:cubicBezTo>
                      <a:pt x="1143" y="1088"/>
                      <a:pt x="1017" y="949"/>
                      <a:pt x="905" y="847"/>
                    </a:cubicBezTo>
                    <a:cubicBezTo>
                      <a:pt x="796" y="745"/>
                      <a:pt x="701" y="680"/>
                      <a:pt x="630" y="653"/>
                    </a:cubicBezTo>
                    <a:cubicBezTo>
                      <a:pt x="545" y="619"/>
                      <a:pt x="449" y="595"/>
                      <a:pt x="358" y="595"/>
                    </a:cubicBezTo>
                    <a:cubicBezTo>
                      <a:pt x="262" y="595"/>
                      <a:pt x="171" y="622"/>
                      <a:pt x="103" y="688"/>
                    </a:cubicBezTo>
                    <a:cubicBezTo>
                      <a:pt x="28" y="755"/>
                      <a:pt x="1" y="851"/>
                      <a:pt x="1" y="949"/>
                    </a:cubicBezTo>
                    <a:cubicBezTo>
                      <a:pt x="1" y="1065"/>
                      <a:pt x="41" y="1190"/>
                      <a:pt x="93" y="1296"/>
                    </a:cubicBezTo>
                    <a:cubicBezTo>
                      <a:pt x="484" y="2091"/>
                      <a:pt x="1320" y="2550"/>
                      <a:pt x="2122" y="2918"/>
                    </a:cubicBezTo>
                    <a:cubicBezTo>
                      <a:pt x="2171" y="2940"/>
                      <a:pt x="2221" y="2963"/>
                      <a:pt x="2271" y="2985"/>
                    </a:cubicBezTo>
                    <a:lnTo>
                      <a:pt x="2271" y="2985"/>
                    </a:lnTo>
                    <a:cubicBezTo>
                      <a:pt x="2298" y="3045"/>
                      <a:pt x="2324" y="3107"/>
                      <a:pt x="2350" y="3169"/>
                    </a:cubicBezTo>
                    <a:cubicBezTo>
                      <a:pt x="2833" y="4325"/>
                      <a:pt x="3224" y="5835"/>
                      <a:pt x="3224" y="7603"/>
                    </a:cubicBezTo>
                    <a:cubicBezTo>
                      <a:pt x="3224" y="8619"/>
                      <a:pt x="3095" y="9720"/>
                      <a:pt x="2782" y="10890"/>
                    </a:cubicBezTo>
                    <a:lnTo>
                      <a:pt x="2795" y="10894"/>
                    </a:lnTo>
                    <a:cubicBezTo>
                      <a:pt x="3108" y="9720"/>
                      <a:pt x="3237" y="8619"/>
                      <a:pt x="3237" y="7603"/>
                    </a:cubicBezTo>
                    <a:cubicBezTo>
                      <a:pt x="3237" y="5743"/>
                      <a:pt x="2807" y="4168"/>
                      <a:pt x="2286" y="2991"/>
                    </a:cubicBezTo>
                    <a:lnTo>
                      <a:pt x="2286" y="2991"/>
                    </a:lnTo>
                    <a:cubicBezTo>
                      <a:pt x="2689" y="3169"/>
                      <a:pt x="3110" y="3322"/>
                      <a:pt x="3543" y="3322"/>
                    </a:cubicBezTo>
                    <a:cubicBezTo>
                      <a:pt x="3578" y="3322"/>
                      <a:pt x="3608" y="3322"/>
                      <a:pt x="3642" y="3319"/>
                    </a:cubicBezTo>
                    <a:cubicBezTo>
                      <a:pt x="4230" y="3285"/>
                      <a:pt x="4723" y="2965"/>
                      <a:pt x="5094" y="2513"/>
                    </a:cubicBezTo>
                    <a:cubicBezTo>
                      <a:pt x="5172" y="2416"/>
                      <a:pt x="5245" y="2314"/>
                      <a:pt x="5313" y="2207"/>
                    </a:cubicBezTo>
                    <a:lnTo>
                      <a:pt x="5313" y="2207"/>
                    </a:lnTo>
                    <a:cubicBezTo>
                      <a:pt x="5652" y="2825"/>
                      <a:pt x="6222" y="3320"/>
                      <a:pt x="6906" y="3503"/>
                    </a:cubicBezTo>
                    <a:cubicBezTo>
                      <a:pt x="7069" y="3543"/>
                      <a:pt x="7249" y="3564"/>
                      <a:pt x="7440" y="3564"/>
                    </a:cubicBezTo>
                    <a:cubicBezTo>
                      <a:pt x="7594" y="3564"/>
                      <a:pt x="7754" y="3551"/>
                      <a:pt x="7916" y="3526"/>
                    </a:cubicBezTo>
                    <a:lnTo>
                      <a:pt x="7916" y="3526"/>
                    </a:lnTo>
                    <a:cubicBezTo>
                      <a:pt x="7094" y="5739"/>
                      <a:pt x="6600" y="8189"/>
                      <a:pt x="6600" y="10486"/>
                    </a:cubicBezTo>
                    <a:cubicBezTo>
                      <a:pt x="6600" y="10622"/>
                      <a:pt x="6603" y="10757"/>
                      <a:pt x="6606" y="10894"/>
                    </a:cubicBezTo>
                    <a:lnTo>
                      <a:pt x="6620" y="10890"/>
                    </a:lnTo>
                    <a:cubicBezTo>
                      <a:pt x="6617" y="10757"/>
                      <a:pt x="6614" y="10622"/>
                      <a:pt x="6614" y="10486"/>
                    </a:cubicBezTo>
                    <a:cubicBezTo>
                      <a:pt x="6614" y="8190"/>
                      <a:pt x="7108" y="5739"/>
                      <a:pt x="7931" y="3524"/>
                    </a:cubicBezTo>
                    <a:lnTo>
                      <a:pt x="7931" y="3524"/>
                    </a:lnTo>
                    <a:cubicBezTo>
                      <a:pt x="8376" y="3454"/>
                      <a:pt x="8832" y="3298"/>
                      <a:pt x="9211" y="3087"/>
                    </a:cubicBezTo>
                    <a:cubicBezTo>
                      <a:pt x="9470" y="2945"/>
                      <a:pt x="9694" y="2778"/>
                      <a:pt x="9853" y="2598"/>
                    </a:cubicBezTo>
                    <a:cubicBezTo>
                      <a:pt x="10013" y="2417"/>
                      <a:pt x="10109" y="2221"/>
                      <a:pt x="10109" y="2027"/>
                    </a:cubicBezTo>
                    <a:cubicBezTo>
                      <a:pt x="10109" y="1942"/>
                      <a:pt x="10091" y="1860"/>
                      <a:pt x="10054" y="1779"/>
                    </a:cubicBezTo>
                    <a:lnTo>
                      <a:pt x="10054" y="1775"/>
                    </a:lnTo>
                    <a:cubicBezTo>
                      <a:pt x="9924" y="1605"/>
                      <a:pt x="9778" y="1527"/>
                      <a:pt x="9628" y="1527"/>
                    </a:cubicBezTo>
                    <a:cubicBezTo>
                      <a:pt x="9625" y="1527"/>
                      <a:pt x="9622" y="1527"/>
                      <a:pt x="9619" y="1527"/>
                    </a:cubicBezTo>
                    <a:cubicBezTo>
                      <a:pt x="9442" y="1527"/>
                      <a:pt x="9258" y="1619"/>
                      <a:pt x="9082" y="1769"/>
                    </a:cubicBezTo>
                    <a:cubicBezTo>
                      <a:pt x="8552" y="2213"/>
                      <a:pt x="8062" y="3139"/>
                      <a:pt x="7940" y="3462"/>
                    </a:cubicBezTo>
                    <a:cubicBezTo>
                      <a:pt x="7934" y="3478"/>
                      <a:pt x="7927" y="3495"/>
                      <a:pt x="7921" y="3511"/>
                    </a:cubicBezTo>
                    <a:lnTo>
                      <a:pt x="7921" y="3511"/>
                    </a:lnTo>
                    <a:cubicBezTo>
                      <a:pt x="7758" y="3536"/>
                      <a:pt x="7595" y="3550"/>
                      <a:pt x="7440" y="3550"/>
                    </a:cubicBezTo>
                    <a:cubicBezTo>
                      <a:pt x="7253" y="3550"/>
                      <a:pt x="7072" y="3530"/>
                      <a:pt x="6909" y="3489"/>
                    </a:cubicBezTo>
                    <a:cubicBezTo>
                      <a:pt x="6227" y="3307"/>
                      <a:pt x="5659" y="2812"/>
                      <a:pt x="5322" y="2193"/>
                    </a:cubicBezTo>
                    <a:lnTo>
                      <a:pt x="5322" y="2193"/>
                    </a:lnTo>
                    <a:cubicBezTo>
                      <a:pt x="5568" y="1797"/>
                      <a:pt x="5740" y="1338"/>
                      <a:pt x="5822" y="888"/>
                    </a:cubicBezTo>
                    <a:cubicBezTo>
                      <a:pt x="5839" y="786"/>
                      <a:pt x="5855" y="680"/>
                      <a:pt x="5855" y="575"/>
                    </a:cubicBezTo>
                    <a:cubicBezTo>
                      <a:pt x="5855" y="470"/>
                      <a:pt x="5839" y="368"/>
                      <a:pt x="5794" y="269"/>
                    </a:cubicBezTo>
                    <a:cubicBezTo>
                      <a:pt x="5726" y="120"/>
                      <a:pt x="5566" y="1"/>
                      <a:pt x="5406" y="1"/>
                    </a:cubicBezTo>
                    <a:close/>
                  </a:path>
                </a:pathLst>
              </a:custGeom>
              <a:solidFill>
                <a:srgbClr val="FB9258"/>
              </a:solidFill>
              <a:ln w="9525" cap="flat" cmpd="sng">
                <a:solidFill>
                  <a:srgbClr val="FB925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8"/>
              <p:cNvSpPr/>
              <p:nvPr/>
            </p:nvSpPr>
            <p:spPr>
              <a:xfrm>
                <a:off x="3687925" y="4068250"/>
                <a:ext cx="278625" cy="157400"/>
              </a:xfrm>
              <a:custGeom>
                <a:avLst/>
                <a:gdLst/>
                <a:ahLst/>
                <a:cxnLst/>
                <a:rect l="l" t="t" r="r" b="b"/>
                <a:pathLst>
                  <a:path w="11145" h="6296" extrusionOk="0">
                    <a:moveTo>
                      <a:pt x="10334" y="1"/>
                    </a:moveTo>
                    <a:cubicBezTo>
                      <a:pt x="6327" y="1"/>
                      <a:pt x="1938" y="1861"/>
                      <a:pt x="150" y="5678"/>
                    </a:cubicBezTo>
                    <a:cubicBezTo>
                      <a:pt x="0" y="6001"/>
                      <a:pt x="281" y="6296"/>
                      <a:pt x="543" y="6296"/>
                    </a:cubicBezTo>
                    <a:cubicBezTo>
                      <a:pt x="662" y="6296"/>
                      <a:pt x="778" y="6234"/>
                      <a:pt x="847" y="6086"/>
                    </a:cubicBezTo>
                    <a:cubicBezTo>
                      <a:pt x="2521" y="2514"/>
                      <a:pt x="6596" y="810"/>
                      <a:pt x="10341" y="810"/>
                    </a:cubicBezTo>
                    <a:cubicBezTo>
                      <a:pt x="10436" y="810"/>
                      <a:pt x="10530" y="811"/>
                      <a:pt x="10624" y="813"/>
                    </a:cubicBezTo>
                    <a:cubicBezTo>
                      <a:pt x="10628" y="813"/>
                      <a:pt x="10631" y="813"/>
                      <a:pt x="10635" y="813"/>
                    </a:cubicBezTo>
                    <a:cubicBezTo>
                      <a:pt x="11145" y="813"/>
                      <a:pt x="11142" y="17"/>
                      <a:pt x="10624" y="4"/>
                    </a:cubicBezTo>
                    <a:cubicBezTo>
                      <a:pt x="10528" y="2"/>
                      <a:pt x="10431" y="1"/>
                      <a:pt x="103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8"/>
              <p:cNvSpPr/>
              <p:nvPr/>
            </p:nvSpPr>
            <p:spPr>
              <a:xfrm>
                <a:off x="3989475" y="4066975"/>
                <a:ext cx="35975" cy="36000"/>
              </a:xfrm>
              <a:custGeom>
                <a:avLst/>
                <a:gdLst/>
                <a:ahLst/>
                <a:cxnLst/>
                <a:rect l="l" t="t" r="r" b="b"/>
                <a:pathLst>
                  <a:path w="1439" h="1440" extrusionOk="0">
                    <a:moveTo>
                      <a:pt x="721" y="1"/>
                    </a:moveTo>
                    <a:cubicBezTo>
                      <a:pt x="323" y="1"/>
                      <a:pt x="1" y="324"/>
                      <a:pt x="1" y="721"/>
                    </a:cubicBezTo>
                    <a:cubicBezTo>
                      <a:pt x="1" y="1116"/>
                      <a:pt x="323" y="1439"/>
                      <a:pt x="721" y="1439"/>
                    </a:cubicBezTo>
                    <a:cubicBezTo>
                      <a:pt x="1115" y="1439"/>
                      <a:pt x="1439" y="1116"/>
                      <a:pt x="1439" y="721"/>
                    </a:cubicBezTo>
                    <a:cubicBezTo>
                      <a:pt x="1439" y="324"/>
                      <a:pt x="1115" y="1"/>
                      <a:pt x="7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8"/>
              <p:cNvSpPr/>
              <p:nvPr/>
            </p:nvSpPr>
            <p:spPr>
              <a:xfrm>
                <a:off x="3783875" y="4710650"/>
                <a:ext cx="196025" cy="71850"/>
              </a:xfrm>
              <a:custGeom>
                <a:avLst/>
                <a:gdLst/>
                <a:ahLst/>
                <a:cxnLst/>
                <a:rect l="l" t="t" r="r" b="b"/>
                <a:pathLst>
                  <a:path w="7841" h="2874" extrusionOk="0">
                    <a:moveTo>
                      <a:pt x="0" y="0"/>
                    </a:moveTo>
                    <a:lnTo>
                      <a:pt x="0" y="0"/>
                    </a:lnTo>
                    <a:cubicBezTo>
                      <a:pt x="235" y="755"/>
                      <a:pt x="734" y="1428"/>
                      <a:pt x="1374" y="1921"/>
                    </a:cubicBezTo>
                    <a:cubicBezTo>
                      <a:pt x="2007" y="2431"/>
                      <a:pt x="2805" y="2710"/>
                      <a:pt x="3601" y="2823"/>
                    </a:cubicBezTo>
                    <a:cubicBezTo>
                      <a:pt x="3845" y="2856"/>
                      <a:pt x="4092" y="2873"/>
                      <a:pt x="4340" y="2873"/>
                    </a:cubicBezTo>
                    <a:cubicBezTo>
                      <a:pt x="4900" y="2873"/>
                      <a:pt x="5463" y="2784"/>
                      <a:pt x="5991" y="2591"/>
                    </a:cubicBezTo>
                    <a:cubicBezTo>
                      <a:pt x="6742" y="2305"/>
                      <a:pt x="7436" y="1812"/>
                      <a:pt x="7841" y="1129"/>
                    </a:cubicBezTo>
                    <a:lnTo>
                      <a:pt x="7841" y="1129"/>
                    </a:lnTo>
                    <a:cubicBezTo>
                      <a:pt x="7585" y="1428"/>
                      <a:pt x="7282" y="1680"/>
                      <a:pt x="6953" y="1877"/>
                    </a:cubicBezTo>
                    <a:cubicBezTo>
                      <a:pt x="6626" y="2084"/>
                      <a:pt x="6276" y="2241"/>
                      <a:pt x="5909" y="2349"/>
                    </a:cubicBezTo>
                    <a:cubicBezTo>
                      <a:pt x="5429" y="2485"/>
                      <a:pt x="4932" y="2553"/>
                      <a:pt x="4434" y="2553"/>
                    </a:cubicBezTo>
                    <a:cubicBezTo>
                      <a:pt x="4170" y="2553"/>
                      <a:pt x="3906" y="2534"/>
                      <a:pt x="3645" y="2496"/>
                    </a:cubicBezTo>
                    <a:cubicBezTo>
                      <a:pt x="2890" y="2394"/>
                      <a:pt x="2153" y="2149"/>
                      <a:pt x="1523" y="1717"/>
                    </a:cubicBezTo>
                    <a:cubicBezTo>
                      <a:pt x="1204" y="1506"/>
                      <a:pt x="915" y="1252"/>
                      <a:pt x="660" y="959"/>
                    </a:cubicBezTo>
                    <a:cubicBezTo>
                      <a:pt x="398" y="673"/>
                      <a:pt x="180" y="350"/>
                      <a:pt x="0"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8"/>
              <p:cNvSpPr/>
              <p:nvPr/>
            </p:nvSpPr>
            <p:spPr>
              <a:xfrm>
                <a:off x="3778950" y="4761050"/>
                <a:ext cx="195925" cy="46900"/>
              </a:xfrm>
              <a:custGeom>
                <a:avLst/>
                <a:gdLst/>
                <a:ahLst/>
                <a:cxnLst/>
                <a:rect l="l" t="t" r="r" b="b"/>
                <a:pathLst>
                  <a:path w="7837" h="1876" extrusionOk="0">
                    <a:moveTo>
                      <a:pt x="0" y="0"/>
                    </a:moveTo>
                    <a:lnTo>
                      <a:pt x="0" y="0"/>
                    </a:lnTo>
                    <a:cubicBezTo>
                      <a:pt x="479" y="531"/>
                      <a:pt x="1071" y="949"/>
                      <a:pt x="1714" y="1276"/>
                    </a:cubicBezTo>
                    <a:cubicBezTo>
                      <a:pt x="2356" y="1605"/>
                      <a:pt x="3067" y="1809"/>
                      <a:pt x="3795" y="1863"/>
                    </a:cubicBezTo>
                    <a:cubicBezTo>
                      <a:pt x="3916" y="1871"/>
                      <a:pt x="4037" y="1875"/>
                      <a:pt x="4158" y="1875"/>
                    </a:cubicBezTo>
                    <a:cubicBezTo>
                      <a:pt x="4764" y="1875"/>
                      <a:pt x="5367" y="1776"/>
                      <a:pt x="5940" y="1595"/>
                    </a:cubicBezTo>
                    <a:cubicBezTo>
                      <a:pt x="6627" y="1378"/>
                      <a:pt x="7283" y="1061"/>
                      <a:pt x="7837" y="612"/>
                    </a:cubicBezTo>
                    <a:lnTo>
                      <a:pt x="7837" y="612"/>
                    </a:lnTo>
                    <a:cubicBezTo>
                      <a:pt x="7524" y="779"/>
                      <a:pt x="7204" y="929"/>
                      <a:pt x="6872" y="1044"/>
                    </a:cubicBezTo>
                    <a:cubicBezTo>
                      <a:pt x="6545" y="1170"/>
                      <a:pt x="6211" y="1279"/>
                      <a:pt x="5872" y="1350"/>
                    </a:cubicBezTo>
                    <a:cubicBezTo>
                      <a:pt x="5332" y="1472"/>
                      <a:pt x="4782" y="1549"/>
                      <a:pt x="4235" y="1549"/>
                    </a:cubicBezTo>
                    <a:cubicBezTo>
                      <a:pt x="4096" y="1549"/>
                      <a:pt x="3957" y="1544"/>
                      <a:pt x="3818" y="1534"/>
                    </a:cubicBezTo>
                    <a:cubicBezTo>
                      <a:pt x="3135" y="1489"/>
                      <a:pt x="2461" y="1309"/>
                      <a:pt x="1819" y="1047"/>
                    </a:cubicBezTo>
                    <a:cubicBezTo>
                      <a:pt x="1499" y="915"/>
                      <a:pt x="1187" y="758"/>
                      <a:pt x="884" y="582"/>
                    </a:cubicBezTo>
                    <a:cubicBezTo>
                      <a:pt x="575" y="412"/>
                      <a:pt x="283" y="215"/>
                      <a:pt x="0"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8"/>
              <p:cNvSpPr/>
              <p:nvPr/>
            </p:nvSpPr>
            <p:spPr>
              <a:xfrm>
                <a:off x="3787775" y="4803875"/>
                <a:ext cx="180050" cy="33150"/>
              </a:xfrm>
              <a:custGeom>
                <a:avLst/>
                <a:gdLst/>
                <a:ahLst/>
                <a:cxnLst/>
                <a:rect l="l" t="t" r="r" b="b"/>
                <a:pathLst>
                  <a:path w="7202" h="1326" extrusionOk="0">
                    <a:moveTo>
                      <a:pt x="1" y="1"/>
                    </a:moveTo>
                    <a:lnTo>
                      <a:pt x="1" y="1"/>
                    </a:lnTo>
                    <a:cubicBezTo>
                      <a:pt x="497" y="409"/>
                      <a:pt x="1072" y="721"/>
                      <a:pt x="1677" y="946"/>
                    </a:cubicBezTo>
                    <a:cubicBezTo>
                      <a:pt x="2285" y="1170"/>
                      <a:pt x="2935" y="1297"/>
                      <a:pt x="3584" y="1320"/>
                    </a:cubicBezTo>
                    <a:cubicBezTo>
                      <a:pt x="3646" y="1324"/>
                      <a:pt x="3707" y="1326"/>
                      <a:pt x="3769" y="1326"/>
                    </a:cubicBezTo>
                    <a:cubicBezTo>
                      <a:pt x="4034" y="1326"/>
                      <a:pt x="4299" y="1295"/>
                      <a:pt x="4564" y="1272"/>
                    </a:cubicBezTo>
                    <a:cubicBezTo>
                      <a:pt x="4883" y="1204"/>
                      <a:pt x="5206" y="1164"/>
                      <a:pt x="5512" y="1041"/>
                    </a:cubicBezTo>
                    <a:cubicBezTo>
                      <a:pt x="5662" y="983"/>
                      <a:pt x="5825" y="950"/>
                      <a:pt x="5968" y="871"/>
                    </a:cubicBezTo>
                    <a:lnTo>
                      <a:pt x="6403" y="654"/>
                    </a:lnTo>
                    <a:cubicBezTo>
                      <a:pt x="6549" y="589"/>
                      <a:pt x="6678" y="487"/>
                      <a:pt x="6811" y="399"/>
                    </a:cubicBezTo>
                    <a:cubicBezTo>
                      <a:pt x="6943" y="310"/>
                      <a:pt x="7076" y="219"/>
                      <a:pt x="7202" y="123"/>
                    </a:cubicBezTo>
                    <a:lnTo>
                      <a:pt x="7202" y="123"/>
                    </a:lnTo>
                    <a:cubicBezTo>
                      <a:pt x="6624" y="395"/>
                      <a:pt x="6049" y="657"/>
                      <a:pt x="5437" y="793"/>
                    </a:cubicBezTo>
                    <a:cubicBezTo>
                      <a:pt x="4926" y="930"/>
                      <a:pt x="4397" y="997"/>
                      <a:pt x="3869" y="997"/>
                    </a:cubicBezTo>
                    <a:cubicBezTo>
                      <a:pt x="3779" y="997"/>
                      <a:pt x="3688" y="995"/>
                      <a:pt x="3597" y="991"/>
                    </a:cubicBezTo>
                    <a:cubicBezTo>
                      <a:pt x="2979" y="973"/>
                      <a:pt x="2360" y="871"/>
                      <a:pt x="1758" y="701"/>
                    </a:cubicBezTo>
                    <a:cubicBezTo>
                      <a:pt x="1157" y="525"/>
                      <a:pt x="565" y="300"/>
                      <a:pt x="1"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 name="Google Shape;1145;p38"/>
            <p:cNvGrpSpPr/>
            <p:nvPr/>
          </p:nvGrpSpPr>
          <p:grpSpPr>
            <a:xfrm rot="-3238587">
              <a:off x="739562" y="3586324"/>
              <a:ext cx="1092757" cy="588577"/>
              <a:chOff x="1319225" y="4570200"/>
              <a:chExt cx="319625" cy="239350"/>
            </a:xfrm>
          </p:grpSpPr>
          <p:sp>
            <p:nvSpPr>
              <p:cNvPr id="1146" name="Google Shape;1146;p38"/>
              <p:cNvSpPr/>
              <p:nvPr/>
            </p:nvSpPr>
            <p:spPr>
              <a:xfrm>
                <a:off x="1341125" y="4570200"/>
                <a:ext cx="279175" cy="75000"/>
              </a:xfrm>
              <a:custGeom>
                <a:avLst/>
                <a:gdLst/>
                <a:ahLst/>
                <a:cxnLst/>
                <a:rect l="l" t="t" r="r" b="b"/>
                <a:pathLst>
                  <a:path w="11167" h="3000" extrusionOk="0">
                    <a:moveTo>
                      <a:pt x="10398" y="0"/>
                    </a:moveTo>
                    <a:cubicBezTo>
                      <a:pt x="9160" y="0"/>
                      <a:pt x="6987" y="833"/>
                      <a:pt x="6024" y="1861"/>
                    </a:cubicBezTo>
                    <a:cubicBezTo>
                      <a:pt x="4494" y="363"/>
                      <a:pt x="2630" y="97"/>
                      <a:pt x="1501" y="97"/>
                    </a:cubicBezTo>
                    <a:cubicBezTo>
                      <a:pt x="879" y="97"/>
                      <a:pt x="479" y="177"/>
                      <a:pt x="479" y="177"/>
                    </a:cubicBezTo>
                    <a:lnTo>
                      <a:pt x="0" y="1023"/>
                    </a:lnTo>
                    <a:lnTo>
                      <a:pt x="1777" y="2007"/>
                    </a:lnTo>
                    <a:lnTo>
                      <a:pt x="6570" y="2999"/>
                    </a:lnTo>
                    <a:lnTo>
                      <a:pt x="9146" y="2503"/>
                    </a:lnTo>
                    <a:lnTo>
                      <a:pt x="10108" y="2041"/>
                    </a:lnTo>
                    <a:lnTo>
                      <a:pt x="11066" y="1133"/>
                    </a:lnTo>
                    <a:cubicBezTo>
                      <a:pt x="11120" y="883"/>
                      <a:pt x="11166" y="557"/>
                      <a:pt x="11156" y="197"/>
                    </a:cubicBezTo>
                    <a:cubicBezTo>
                      <a:pt x="11001" y="62"/>
                      <a:pt x="10734" y="0"/>
                      <a:pt x="10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8"/>
              <p:cNvSpPr/>
              <p:nvPr/>
            </p:nvSpPr>
            <p:spPr>
              <a:xfrm>
                <a:off x="1346450" y="4572775"/>
                <a:ext cx="273675" cy="39050"/>
              </a:xfrm>
              <a:custGeom>
                <a:avLst/>
                <a:gdLst/>
                <a:ahLst/>
                <a:cxnLst/>
                <a:rect l="l" t="t" r="r" b="b"/>
                <a:pathLst>
                  <a:path w="10947" h="1562" extrusionOk="0">
                    <a:moveTo>
                      <a:pt x="10943" y="94"/>
                    </a:moveTo>
                    <a:cubicBezTo>
                      <a:pt x="10943" y="94"/>
                      <a:pt x="8177" y="474"/>
                      <a:pt x="6706" y="1409"/>
                    </a:cubicBezTo>
                    <a:lnTo>
                      <a:pt x="10933" y="497"/>
                    </a:lnTo>
                    <a:cubicBezTo>
                      <a:pt x="10939" y="400"/>
                      <a:pt x="10943" y="297"/>
                      <a:pt x="10943" y="194"/>
                    </a:cubicBezTo>
                    <a:cubicBezTo>
                      <a:pt x="10947" y="161"/>
                      <a:pt x="10943" y="127"/>
                      <a:pt x="10943" y="94"/>
                    </a:cubicBezTo>
                    <a:close/>
                    <a:moveTo>
                      <a:pt x="1131" y="1"/>
                    </a:moveTo>
                    <a:cubicBezTo>
                      <a:pt x="1019" y="1"/>
                      <a:pt x="905" y="4"/>
                      <a:pt x="792" y="11"/>
                    </a:cubicBezTo>
                    <a:cubicBezTo>
                      <a:pt x="699" y="18"/>
                      <a:pt x="615" y="24"/>
                      <a:pt x="546" y="34"/>
                    </a:cubicBezTo>
                    <a:cubicBezTo>
                      <a:pt x="453" y="44"/>
                      <a:pt x="360" y="58"/>
                      <a:pt x="266" y="74"/>
                    </a:cubicBezTo>
                    <a:lnTo>
                      <a:pt x="0" y="543"/>
                    </a:lnTo>
                    <a:lnTo>
                      <a:pt x="4902" y="1412"/>
                    </a:lnTo>
                    <a:cubicBezTo>
                      <a:pt x="4909" y="1412"/>
                      <a:pt x="4919" y="1419"/>
                      <a:pt x="4936" y="1429"/>
                    </a:cubicBezTo>
                    <a:cubicBezTo>
                      <a:pt x="4477" y="1053"/>
                      <a:pt x="3022" y="1"/>
                      <a:pt x="1131" y="1"/>
                    </a:cubicBezTo>
                    <a:close/>
                    <a:moveTo>
                      <a:pt x="6656" y="1442"/>
                    </a:moveTo>
                    <a:lnTo>
                      <a:pt x="6656" y="1442"/>
                    </a:lnTo>
                    <a:cubicBezTo>
                      <a:pt x="6597" y="1482"/>
                      <a:pt x="6537" y="1522"/>
                      <a:pt x="6483" y="1562"/>
                    </a:cubicBezTo>
                    <a:cubicBezTo>
                      <a:pt x="6540" y="1529"/>
                      <a:pt x="6600" y="1489"/>
                      <a:pt x="6656" y="1442"/>
                    </a:cubicBezTo>
                    <a:close/>
                  </a:path>
                </a:pathLst>
              </a:custGeom>
              <a:solidFill>
                <a:srgbClr val="E4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8"/>
              <p:cNvSpPr/>
              <p:nvPr/>
            </p:nvSpPr>
            <p:spPr>
              <a:xfrm>
                <a:off x="1319225" y="4584500"/>
                <a:ext cx="319625" cy="220425"/>
              </a:xfrm>
              <a:custGeom>
                <a:avLst/>
                <a:gdLst/>
                <a:ahLst/>
                <a:cxnLst/>
                <a:rect l="l" t="t" r="r" b="b"/>
                <a:pathLst>
                  <a:path w="12785" h="8817" extrusionOk="0">
                    <a:moveTo>
                      <a:pt x="627" y="1"/>
                    </a:moveTo>
                    <a:cubicBezTo>
                      <a:pt x="471" y="1"/>
                      <a:pt x="328" y="61"/>
                      <a:pt x="220" y="161"/>
                    </a:cubicBezTo>
                    <a:cubicBezTo>
                      <a:pt x="217" y="168"/>
                      <a:pt x="211" y="174"/>
                      <a:pt x="204" y="181"/>
                    </a:cubicBezTo>
                    <a:cubicBezTo>
                      <a:pt x="74" y="311"/>
                      <a:pt x="1" y="504"/>
                      <a:pt x="37" y="710"/>
                    </a:cubicBezTo>
                    <a:cubicBezTo>
                      <a:pt x="397" y="2793"/>
                      <a:pt x="1312" y="7979"/>
                      <a:pt x="1442" y="7979"/>
                    </a:cubicBezTo>
                    <a:cubicBezTo>
                      <a:pt x="1598" y="7979"/>
                      <a:pt x="5882" y="8684"/>
                      <a:pt x="6634" y="8808"/>
                    </a:cubicBezTo>
                    <a:cubicBezTo>
                      <a:pt x="6665" y="8814"/>
                      <a:pt x="6698" y="8816"/>
                      <a:pt x="6730" y="8816"/>
                    </a:cubicBezTo>
                    <a:cubicBezTo>
                      <a:pt x="6773" y="8816"/>
                      <a:pt x="6815" y="8812"/>
                      <a:pt x="6856" y="8804"/>
                    </a:cubicBezTo>
                    <a:lnTo>
                      <a:pt x="7389" y="8691"/>
                    </a:lnTo>
                    <a:lnTo>
                      <a:pt x="7546" y="8655"/>
                    </a:lnTo>
                    <a:lnTo>
                      <a:pt x="12119" y="7673"/>
                    </a:lnTo>
                    <a:cubicBezTo>
                      <a:pt x="12392" y="7616"/>
                      <a:pt x="12592" y="7377"/>
                      <a:pt x="12598" y="7100"/>
                    </a:cubicBezTo>
                    <a:lnTo>
                      <a:pt x="12775" y="630"/>
                    </a:lnTo>
                    <a:cubicBezTo>
                      <a:pt x="12784" y="384"/>
                      <a:pt x="12641" y="174"/>
                      <a:pt x="12441" y="71"/>
                    </a:cubicBezTo>
                    <a:cubicBezTo>
                      <a:pt x="12392" y="48"/>
                      <a:pt x="12342" y="31"/>
                      <a:pt x="12285" y="22"/>
                    </a:cubicBezTo>
                    <a:cubicBezTo>
                      <a:pt x="12247" y="13"/>
                      <a:pt x="12207" y="9"/>
                      <a:pt x="12166" y="9"/>
                    </a:cubicBezTo>
                    <a:cubicBezTo>
                      <a:pt x="12125" y="9"/>
                      <a:pt x="12084" y="13"/>
                      <a:pt x="12042" y="22"/>
                    </a:cubicBezTo>
                    <a:lnTo>
                      <a:pt x="7779" y="943"/>
                    </a:lnTo>
                    <a:cubicBezTo>
                      <a:pt x="7655" y="1050"/>
                      <a:pt x="7529" y="1126"/>
                      <a:pt x="7406" y="1173"/>
                    </a:cubicBezTo>
                    <a:cubicBezTo>
                      <a:pt x="7263" y="1228"/>
                      <a:pt x="7119" y="1249"/>
                      <a:pt x="6981" y="1249"/>
                    </a:cubicBezTo>
                    <a:cubicBezTo>
                      <a:pt x="6750" y="1249"/>
                      <a:pt x="6535" y="1188"/>
                      <a:pt x="6364" y="1120"/>
                    </a:cubicBezTo>
                    <a:cubicBezTo>
                      <a:pt x="6162" y="1040"/>
                      <a:pt x="6018" y="950"/>
                      <a:pt x="5991" y="943"/>
                    </a:cubicBezTo>
                    <a:lnTo>
                      <a:pt x="740" y="11"/>
                    </a:lnTo>
                    <a:cubicBezTo>
                      <a:pt x="701" y="4"/>
                      <a:pt x="664" y="1"/>
                      <a:pt x="627"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8"/>
              <p:cNvSpPr/>
              <p:nvPr/>
            </p:nvSpPr>
            <p:spPr>
              <a:xfrm>
                <a:off x="1504375" y="4584700"/>
                <a:ext cx="121975" cy="29125"/>
              </a:xfrm>
              <a:custGeom>
                <a:avLst/>
                <a:gdLst/>
                <a:ahLst/>
                <a:cxnLst/>
                <a:rect l="l" t="t" r="r" b="b"/>
                <a:pathLst>
                  <a:path w="4879" h="1165" extrusionOk="0">
                    <a:moveTo>
                      <a:pt x="4762" y="0"/>
                    </a:moveTo>
                    <a:cubicBezTo>
                      <a:pt x="4722" y="0"/>
                      <a:pt x="4679" y="6"/>
                      <a:pt x="4636" y="14"/>
                    </a:cubicBezTo>
                    <a:lnTo>
                      <a:pt x="4616" y="20"/>
                    </a:lnTo>
                    <a:lnTo>
                      <a:pt x="389" y="932"/>
                    </a:lnTo>
                    <a:lnTo>
                      <a:pt x="373" y="935"/>
                    </a:lnTo>
                    <a:cubicBezTo>
                      <a:pt x="249" y="1042"/>
                      <a:pt x="123" y="1118"/>
                      <a:pt x="0" y="1165"/>
                    </a:cubicBezTo>
                    <a:lnTo>
                      <a:pt x="373" y="1145"/>
                    </a:lnTo>
                    <a:cubicBezTo>
                      <a:pt x="373" y="1145"/>
                      <a:pt x="3318" y="396"/>
                      <a:pt x="4829" y="103"/>
                    </a:cubicBezTo>
                    <a:lnTo>
                      <a:pt x="4879" y="14"/>
                    </a:lnTo>
                    <a:cubicBezTo>
                      <a:pt x="4842" y="3"/>
                      <a:pt x="4802" y="0"/>
                      <a:pt x="4762" y="0"/>
                    </a:cubicBezTo>
                    <a:close/>
                  </a:path>
                </a:pathLst>
              </a:custGeom>
              <a:solidFill>
                <a:srgbClr val="4A6B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8"/>
              <p:cNvSpPr/>
              <p:nvPr/>
            </p:nvSpPr>
            <p:spPr>
              <a:xfrm>
                <a:off x="1319900" y="4589025"/>
                <a:ext cx="184500" cy="215925"/>
              </a:xfrm>
              <a:custGeom>
                <a:avLst/>
                <a:gdLst/>
                <a:ahLst/>
                <a:cxnLst/>
                <a:rect l="l" t="t" r="r" b="b"/>
                <a:pathLst>
                  <a:path w="7380" h="8637" extrusionOk="0">
                    <a:moveTo>
                      <a:pt x="177" y="0"/>
                    </a:moveTo>
                    <a:cubicBezTo>
                      <a:pt x="70" y="107"/>
                      <a:pt x="0" y="260"/>
                      <a:pt x="0" y="426"/>
                    </a:cubicBezTo>
                    <a:cubicBezTo>
                      <a:pt x="0" y="460"/>
                      <a:pt x="4" y="496"/>
                      <a:pt x="10" y="529"/>
                    </a:cubicBezTo>
                    <a:cubicBezTo>
                      <a:pt x="370" y="2612"/>
                      <a:pt x="1285" y="7798"/>
                      <a:pt x="1415" y="7798"/>
                    </a:cubicBezTo>
                    <a:cubicBezTo>
                      <a:pt x="1571" y="7798"/>
                      <a:pt x="5855" y="8503"/>
                      <a:pt x="6607" y="8627"/>
                    </a:cubicBezTo>
                    <a:cubicBezTo>
                      <a:pt x="6637" y="8633"/>
                      <a:pt x="6670" y="8637"/>
                      <a:pt x="6703" y="8637"/>
                    </a:cubicBezTo>
                    <a:cubicBezTo>
                      <a:pt x="6746" y="8637"/>
                      <a:pt x="6790" y="8630"/>
                      <a:pt x="6829" y="8623"/>
                    </a:cubicBezTo>
                    <a:lnTo>
                      <a:pt x="7362" y="8510"/>
                    </a:lnTo>
                    <a:lnTo>
                      <a:pt x="7379" y="8463"/>
                    </a:lnTo>
                    <a:lnTo>
                      <a:pt x="177" y="0"/>
                    </a:lnTo>
                    <a:close/>
                  </a:path>
                </a:pathLst>
              </a:custGeom>
              <a:solidFill>
                <a:srgbClr val="4A6B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8"/>
              <p:cNvSpPr/>
              <p:nvPr/>
            </p:nvSpPr>
            <p:spPr>
              <a:xfrm>
                <a:off x="1469000" y="4608075"/>
                <a:ext cx="48025" cy="201475"/>
              </a:xfrm>
              <a:custGeom>
                <a:avLst/>
                <a:gdLst/>
                <a:ahLst/>
                <a:cxnLst/>
                <a:rect l="l" t="t" r="r" b="b"/>
                <a:pathLst>
                  <a:path w="1921" h="8059" extrusionOk="0">
                    <a:moveTo>
                      <a:pt x="1788" y="0"/>
                    </a:moveTo>
                    <a:cubicBezTo>
                      <a:pt x="1512" y="199"/>
                      <a:pt x="1221" y="265"/>
                      <a:pt x="956" y="265"/>
                    </a:cubicBezTo>
                    <a:cubicBezTo>
                      <a:pt x="426" y="265"/>
                      <a:pt x="0" y="0"/>
                      <a:pt x="0" y="0"/>
                    </a:cubicBezTo>
                    <a:lnTo>
                      <a:pt x="0" y="0"/>
                    </a:lnTo>
                    <a:cubicBezTo>
                      <a:pt x="0" y="1"/>
                      <a:pt x="343" y="6693"/>
                      <a:pt x="343" y="7815"/>
                    </a:cubicBezTo>
                    <a:cubicBezTo>
                      <a:pt x="561" y="7994"/>
                      <a:pt x="781" y="8059"/>
                      <a:pt x="984" y="8059"/>
                    </a:cubicBezTo>
                    <a:cubicBezTo>
                      <a:pt x="1506" y="8059"/>
                      <a:pt x="1921" y="7635"/>
                      <a:pt x="1921" y="7635"/>
                    </a:cubicBezTo>
                    <a:cubicBezTo>
                      <a:pt x="1921" y="7635"/>
                      <a:pt x="1788" y="1611"/>
                      <a:pt x="1788" y="0"/>
                    </a:cubicBezTo>
                    <a:close/>
                  </a:path>
                </a:pathLst>
              </a:custGeom>
              <a:solidFill>
                <a:srgbClr val="4A6B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8"/>
              <p:cNvSpPr/>
              <p:nvPr/>
            </p:nvSpPr>
            <p:spPr>
              <a:xfrm>
                <a:off x="1469750" y="4622975"/>
                <a:ext cx="43975" cy="8000"/>
              </a:xfrm>
              <a:custGeom>
                <a:avLst/>
                <a:gdLst/>
                <a:ahLst/>
                <a:cxnLst/>
                <a:rect l="l" t="t" r="r" b="b"/>
                <a:pathLst>
                  <a:path w="1759" h="320" extrusionOk="0">
                    <a:moveTo>
                      <a:pt x="1758" y="0"/>
                    </a:moveTo>
                    <a:lnTo>
                      <a:pt x="1758" y="0"/>
                    </a:lnTo>
                    <a:cubicBezTo>
                      <a:pt x="1601" y="33"/>
                      <a:pt x="1459" y="73"/>
                      <a:pt x="1312" y="93"/>
                    </a:cubicBezTo>
                    <a:cubicBezTo>
                      <a:pt x="1169" y="116"/>
                      <a:pt x="1022" y="126"/>
                      <a:pt x="879" y="126"/>
                    </a:cubicBezTo>
                    <a:cubicBezTo>
                      <a:pt x="870" y="127"/>
                      <a:pt x="861" y="127"/>
                      <a:pt x="851" y="127"/>
                    </a:cubicBezTo>
                    <a:cubicBezTo>
                      <a:pt x="571" y="127"/>
                      <a:pt x="294" y="81"/>
                      <a:pt x="1" y="0"/>
                    </a:cubicBezTo>
                    <a:lnTo>
                      <a:pt x="1" y="0"/>
                    </a:lnTo>
                    <a:cubicBezTo>
                      <a:pt x="113" y="113"/>
                      <a:pt x="256" y="190"/>
                      <a:pt x="407" y="240"/>
                    </a:cubicBezTo>
                    <a:cubicBezTo>
                      <a:pt x="556" y="293"/>
                      <a:pt x="720" y="320"/>
                      <a:pt x="879" y="320"/>
                    </a:cubicBezTo>
                    <a:cubicBezTo>
                      <a:pt x="1039" y="316"/>
                      <a:pt x="1202" y="296"/>
                      <a:pt x="1351" y="236"/>
                    </a:cubicBezTo>
                    <a:cubicBezTo>
                      <a:pt x="1502" y="186"/>
                      <a:pt x="1638" y="103"/>
                      <a:pt x="1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8"/>
              <p:cNvSpPr/>
              <p:nvPr/>
            </p:nvSpPr>
            <p:spPr>
              <a:xfrm>
                <a:off x="1477150" y="4783875"/>
                <a:ext cx="39875" cy="9600"/>
              </a:xfrm>
              <a:custGeom>
                <a:avLst/>
                <a:gdLst/>
                <a:ahLst/>
                <a:cxnLst/>
                <a:rect l="l" t="t" r="r" b="b"/>
                <a:pathLst>
                  <a:path w="1595" h="384" extrusionOk="0">
                    <a:moveTo>
                      <a:pt x="1595" y="1"/>
                    </a:moveTo>
                    <a:lnTo>
                      <a:pt x="1595" y="1"/>
                    </a:lnTo>
                    <a:cubicBezTo>
                      <a:pt x="1462" y="61"/>
                      <a:pt x="1338" y="110"/>
                      <a:pt x="1212" y="140"/>
                    </a:cubicBezTo>
                    <a:cubicBezTo>
                      <a:pt x="1083" y="167"/>
                      <a:pt x="952" y="187"/>
                      <a:pt x="823" y="190"/>
                    </a:cubicBezTo>
                    <a:cubicBezTo>
                      <a:pt x="773" y="193"/>
                      <a:pt x="722" y="194"/>
                      <a:pt x="671" y="194"/>
                    </a:cubicBezTo>
                    <a:cubicBezTo>
                      <a:pt x="455" y="194"/>
                      <a:pt x="235" y="173"/>
                      <a:pt x="0" y="154"/>
                    </a:cubicBezTo>
                    <a:lnTo>
                      <a:pt x="0" y="154"/>
                    </a:lnTo>
                    <a:cubicBezTo>
                      <a:pt x="120" y="240"/>
                      <a:pt x="257" y="294"/>
                      <a:pt x="396" y="334"/>
                    </a:cubicBezTo>
                    <a:cubicBezTo>
                      <a:pt x="525" y="367"/>
                      <a:pt x="660" y="384"/>
                      <a:pt x="794" y="384"/>
                    </a:cubicBezTo>
                    <a:cubicBezTo>
                      <a:pt x="806" y="384"/>
                      <a:pt x="818" y="384"/>
                      <a:pt x="829" y="383"/>
                    </a:cubicBezTo>
                    <a:cubicBezTo>
                      <a:pt x="976" y="374"/>
                      <a:pt x="1126" y="343"/>
                      <a:pt x="1262" y="283"/>
                    </a:cubicBezTo>
                    <a:cubicBezTo>
                      <a:pt x="1398" y="220"/>
                      <a:pt x="1515" y="120"/>
                      <a:pt x="15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8"/>
            <p:cNvGrpSpPr/>
            <p:nvPr/>
          </p:nvGrpSpPr>
          <p:grpSpPr>
            <a:xfrm>
              <a:off x="1426869" y="1632510"/>
              <a:ext cx="1899269" cy="2167747"/>
              <a:chOff x="3735250" y="387475"/>
              <a:chExt cx="738900" cy="843350"/>
            </a:xfrm>
          </p:grpSpPr>
          <p:sp>
            <p:nvSpPr>
              <p:cNvPr id="1155" name="Google Shape;1155;p38"/>
              <p:cNvSpPr/>
              <p:nvPr/>
            </p:nvSpPr>
            <p:spPr>
              <a:xfrm>
                <a:off x="3822800" y="661975"/>
                <a:ext cx="403000" cy="254150"/>
              </a:xfrm>
              <a:custGeom>
                <a:avLst/>
                <a:gdLst/>
                <a:ahLst/>
                <a:cxnLst/>
                <a:rect l="l" t="t" r="r" b="b"/>
                <a:pathLst>
                  <a:path w="16120" h="10166" extrusionOk="0">
                    <a:moveTo>
                      <a:pt x="12985" y="8945"/>
                    </a:moveTo>
                    <a:cubicBezTo>
                      <a:pt x="12986" y="8945"/>
                      <a:pt x="12987" y="8946"/>
                      <a:pt x="12987" y="8946"/>
                    </a:cubicBezTo>
                    <a:cubicBezTo>
                      <a:pt x="12987" y="8946"/>
                      <a:pt x="12987" y="8946"/>
                      <a:pt x="12985" y="8945"/>
                    </a:cubicBezTo>
                    <a:close/>
                    <a:moveTo>
                      <a:pt x="11890" y="0"/>
                    </a:moveTo>
                    <a:cubicBezTo>
                      <a:pt x="10522" y="0"/>
                      <a:pt x="9134" y="324"/>
                      <a:pt x="7912" y="912"/>
                    </a:cubicBezTo>
                    <a:cubicBezTo>
                      <a:pt x="5508" y="2061"/>
                      <a:pt x="3673" y="4149"/>
                      <a:pt x="2251" y="6352"/>
                    </a:cubicBezTo>
                    <a:cubicBezTo>
                      <a:pt x="386" y="9243"/>
                      <a:pt x="1" y="10166"/>
                      <a:pt x="270" y="10166"/>
                    </a:cubicBezTo>
                    <a:cubicBezTo>
                      <a:pt x="744" y="10166"/>
                      <a:pt x="3261" y="7283"/>
                      <a:pt x="3261" y="7283"/>
                    </a:cubicBezTo>
                    <a:lnTo>
                      <a:pt x="7361" y="7001"/>
                    </a:lnTo>
                    <a:cubicBezTo>
                      <a:pt x="7361" y="7001"/>
                      <a:pt x="12858" y="8899"/>
                      <a:pt x="12985" y="8945"/>
                    </a:cubicBezTo>
                    <a:lnTo>
                      <a:pt x="12985" y="8945"/>
                    </a:lnTo>
                    <a:cubicBezTo>
                      <a:pt x="12743" y="8849"/>
                      <a:pt x="13345" y="7565"/>
                      <a:pt x="13406" y="7419"/>
                    </a:cubicBezTo>
                    <a:cubicBezTo>
                      <a:pt x="13756" y="6607"/>
                      <a:pt x="14222" y="5981"/>
                      <a:pt x="14779" y="5301"/>
                    </a:cubicBezTo>
                    <a:cubicBezTo>
                      <a:pt x="15807" y="4036"/>
                      <a:pt x="16119" y="1939"/>
                      <a:pt x="14729" y="810"/>
                    </a:cubicBezTo>
                    <a:cubicBezTo>
                      <a:pt x="14130" y="321"/>
                      <a:pt x="13351" y="93"/>
                      <a:pt x="12579" y="28"/>
                    </a:cubicBezTo>
                    <a:cubicBezTo>
                      <a:pt x="12351" y="10"/>
                      <a:pt x="12121" y="0"/>
                      <a:pt x="11890"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8"/>
              <p:cNvSpPr/>
              <p:nvPr/>
            </p:nvSpPr>
            <p:spPr>
              <a:xfrm>
                <a:off x="3735250" y="810750"/>
                <a:ext cx="196275" cy="318375"/>
              </a:xfrm>
              <a:custGeom>
                <a:avLst/>
                <a:gdLst/>
                <a:ahLst/>
                <a:cxnLst/>
                <a:rect l="l" t="t" r="r" b="b"/>
                <a:pathLst>
                  <a:path w="7851" h="12735" extrusionOk="0">
                    <a:moveTo>
                      <a:pt x="6832" y="1"/>
                    </a:moveTo>
                    <a:cubicBezTo>
                      <a:pt x="6359" y="1"/>
                      <a:pt x="5899" y="190"/>
                      <a:pt x="5899" y="190"/>
                    </a:cubicBezTo>
                    <a:cubicBezTo>
                      <a:pt x="5899" y="190"/>
                      <a:pt x="5889" y="200"/>
                      <a:pt x="5872" y="218"/>
                    </a:cubicBezTo>
                    <a:cubicBezTo>
                      <a:pt x="5869" y="224"/>
                      <a:pt x="5862" y="234"/>
                      <a:pt x="5855" y="241"/>
                    </a:cubicBezTo>
                    <a:cubicBezTo>
                      <a:pt x="5797" y="312"/>
                      <a:pt x="5692" y="448"/>
                      <a:pt x="5546" y="642"/>
                    </a:cubicBezTo>
                    <a:cubicBezTo>
                      <a:pt x="5345" y="907"/>
                      <a:pt x="5077" y="1288"/>
                      <a:pt x="4781" y="1757"/>
                    </a:cubicBezTo>
                    <a:cubicBezTo>
                      <a:pt x="3693" y="3477"/>
                      <a:pt x="2221" y="6411"/>
                      <a:pt x="2364" y="9512"/>
                    </a:cubicBezTo>
                    <a:lnTo>
                      <a:pt x="2360" y="9512"/>
                    </a:lnTo>
                    <a:cubicBezTo>
                      <a:pt x="2364" y="9611"/>
                      <a:pt x="2370" y="9709"/>
                      <a:pt x="2378" y="9808"/>
                    </a:cubicBezTo>
                    <a:cubicBezTo>
                      <a:pt x="2220" y="9769"/>
                      <a:pt x="2065" y="9751"/>
                      <a:pt x="1913" y="9751"/>
                    </a:cubicBezTo>
                    <a:cubicBezTo>
                      <a:pt x="850" y="9751"/>
                      <a:pt x="1" y="10615"/>
                      <a:pt x="358" y="10791"/>
                    </a:cubicBezTo>
                    <a:cubicBezTo>
                      <a:pt x="441" y="10831"/>
                      <a:pt x="559" y="10847"/>
                      <a:pt x="696" y="10847"/>
                    </a:cubicBezTo>
                    <a:cubicBezTo>
                      <a:pt x="1238" y="10847"/>
                      <a:pt x="2064" y="10593"/>
                      <a:pt x="2064" y="10593"/>
                    </a:cubicBezTo>
                    <a:lnTo>
                      <a:pt x="2064" y="10593"/>
                    </a:lnTo>
                    <a:cubicBezTo>
                      <a:pt x="2064" y="10593"/>
                      <a:pt x="582" y="11318"/>
                      <a:pt x="963" y="11682"/>
                    </a:cubicBezTo>
                    <a:cubicBezTo>
                      <a:pt x="1030" y="11747"/>
                      <a:pt x="1116" y="11774"/>
                      <a:pt x="1214" y="11774"/>
                    </a:cubicBezTo>
                    <a:cubicBezTo>
                      <a:pt x="1654" y="11774"/>
                      <a:pt x="2314" y="11224"/>
                      <a:pt x="2364" y="11181"/>
                    </a:cubicBezTo>
                    <a:lnTo>
                      <a:pt x="2364" y="11181"/>
                    </a:lnTo>
                    <a:cubicBezTo>
                      <a:pt x="2299" y="11257"/>
                      <a:pt x="1181" y="12586"/>
                      <a:pt x="1568" y="12725"/>
                    </a:cubicBezTo>
                    <a:cubicBezTo>
                      <a:pt x="1587" y="12732"/>
                      <a:pt x="1606" y="12735"/>
                      <a:pt x="1628" y="12735"/>
                    </a:cubicBezTo>
                    <a:cubicBezTo>
                      <a:pt x="2064" y="12735"/>
                      <a:pt x="3094" y="11433"/>
                      <a:pt x="3564" y="11079"/>
                    </a:cubicBezTo>
                    <a:cubicBezTo>
                      <a:pt x="3683" y="10991"/>
                      <a:pt x="3734" y="10607"/>
                      <a:pt x="3812" y="10009"/>
                    </a:cubicBezTo>
                    <a:cubicBezTo>
                      <a:pt x="4013" y="8526"/>
                      <a:pt x="4397" y="5749"/>
                      <a:pt x="6447" y="2984"/>
                    </a:cubicBezTo>
                    <a:cubicBezTo>
                      <a:pt x="6487" y="2926"/>
                      <a:pt x="6535" y="2865"/>
                      <a:pt x="6580" y="2808"/>
                    </a:cubicBezTo>
                    <a:cubicBezTo>
                      <a:pt x="6743" y="2594"/>
                      <a:pt x="6916" y="2383"/>
                      <a:pt x="7099" y="2172"/>
                    </a:cubicBezTo>
                    <a:cubicBezTo>
                      <a:pt x="7327" y="1911"/>
                      <a:pt x="7572" y="1649"/>
                      <a:pt x="7831" y="1393"/>
                    </a:cubicBezTo>
                    <a:cubicBezTo>
                      <a:pt x="7834" y="1346"/>
                      <a:pt x="7840" y="1299"/>
                      <a:pt x="7840" y="1258"/>
                    </a:cubicBezTo>
                    <a:cubicBezTo>
                      <a:pt x="7851" y="1108"/>
                      <a:pt x="7851" y="976"/>
                      <a:pt x="7837" y="860"/>
                    </a:cubicBezTo>
                    <a:cubicBezTo>
                      <a:pt x="7754" y="175"/>
                      <a:pt x="7287" y="1"/>
                      <a:pt x="6832" y="1"/>
                    </a:cubicBezTo>
                    <a:close/>
                  </a:path>
                </a:pathLst>
              </a:custGeom>
              <a:solidFill>
                <a:srgbClr val="FCA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8"/>
              <p:cNvSpPr/>
              <p:nvPr/>
            </p:nvSpPr>
            <p:spPr>
              <a:xfrm>
                <a:off x="4057125" y="916375"/>
                <a:ext cx="107475" cy="314450"/>
              </a:xfrm>
              <a:custGeom>
                <a:avLst/>
                <a:gdLst/>
                <a:ahLst/>
                <a:cxnLst/>
                <a:rect l="l" t="t" r="r" b="b"/>
                <a:pathLst>
                  <a:path w="4299" h="12578" extrusionOk="0">
                    <a:moveTo>
                      <a:pt x="2837" y="1"/>
                    </a:moveTo>
                    <a:cubicBezTo>
                      <a:pt x="2594" y="1"/>
                      <a:pt x="2386" y="202"/>
                      <a:pt x="2218" y="466"/>
                    </a:cubicBezTo>
                    <a:cubicBezTo>
                      <a:pt x="2156" y="568"/>
                      <a:pt x="2095" y="677"/>
                      <a:pt x="2040" y="789"/>
                    </a:cubicBezTo>
                    <a:cubicBezTo>
                      <a:pt x="1833" y="1231"/>
                      <a:pt x="1721" y="1700"/>
                      <a:pt x="1721" y="1700"/>
                    </a:cubicBezTo>
                    <a:cubicBezTo>
                      <a:pt x="1721" y="1700"/>
                      <a:pt x="1810" y="1945"/>
                      <a:pt x="1898" y="2370"/>
                    </a:cubicBezTo>
                    <a:cubicBezTo>
                      <a:pt x="1976" y="2710"/>
                      <a:pt x="2054" y="3162"/>
                      <a:pt x="2089" y="3693"/>
                    </a:cubicBezTo>
                    <a:cubicBezTo>
                      <a:pt x="2197" y="5213"/>
                      <a:pt x="1979" y="7371"/>
                      <a:pt x="432" y="9346"/>
                    </a:cubicBezTo>
                    <a:lnTo>
                      <a:pt x="429" y="9346"/>
                    </a:lnTo>
                    <a:cubicBezTo>
                      <a:pt x="388" y="9408"/>
                      <a:pt x="341" y="9462"/>
                      <a:pt x="297" y="9520"/>
                    </a:cubicBezTo>
                    <a:cubicBezTo>
                      <a:pt x="1" y="9877"/>
                      <a:pt x="8" y="10397"/>
                      <a:pt x="320" y="10737"/>
                    </a:cubicBezTo>
                    <a:cubicBezTo>
                      <a:pt x="986" y="11464"/>
                      <a:pt x="1435" y="12578"/>
                      <a:pt x="1601" y="12578"/>
                    </a:cubicBezTo>
                    <a:cubicBezTo>
                      <a:pt x="1604" y="12578"/>
                      <a:pt x="1606" y="12577"/>
                      <a:pt x="1609" y="12577"/>
                    </a:cubicBezTo>
                    <a:cubicBezTo>
                      <a:pt x="1836" y="12525"/>
                      <a:pt x="1871" y="12260"/>
                      <a:pt x="1830" y="11957"/>
                    </a:cubicBezTo>
                    <a:lnTo>
                      <a:pt x="1830" y="11957"/>
                    </a:lnTo>
                    <a:cubicBezTo>
                      <a:pt x="1944" y="12218"/>
                      <a:pt x="2086" y="12431"/>
                      <a:pt x="2247" y="12431"/>
                    </a:cubicBezTo>
                    <a:cubicBezTo>
                      <a:pt x="2273" y="12431"/>
                      <a:pt x="2299" y="12425"/>
                      <a:pt x="2326" y="12414"/>
                    </a:cubicBezTo>
                    <a:cubicBezTo>
                      <a:pt x="2782" y="12213"/>
                      <a:pt x="1918" y="10462"/>
                      <a:pt x="1847" y="10319"/>
                    </a:cubicBezTo>
                    <a:lnTo>
                      <a:pt x="1847" y="10319"/>
                    </a:lnTo>
                    <a:cubicBezTo>
                      <a:pt x="1930" y="10443"/>
                      <a:pt x="2902" y="11874"/>
                      <a:pt x="3220" y="11874"/>
                    </a:cubicBezTo>
                    <a:cubicBezTo>
                      <a:pt x="3253" y="11874"/>
                      <a:pt x="3278" y="11859"/>
                      <a:pt x="3295" y="11825"/>
                    </a:cubicBezTo>
                    <a:cubicBezTo>
                      <a:pt x="3486" y="11451"/>
                      <a:pt x="2418" y="9847"/>
                      <a:pt x="2017" y="9676"/>
                    </a:cubicBezTo>
                    <a:cubicBezTo>
                      <a:pt x="2044" y="9646"/>
                      <a:pt x="2068" y="9619"/>
                      <a:pt x="2095" y="9591"/>
                    </a:cubicBezTo>
                    <a:cubicBezTo>
                      <a:pt x="3142" y="8469"/>
                      <a:pt x="4298" y="5753"/>
                      <a:pt x="4292" y="3346"/>
                    </a:cubicBezTo>
                    <a:cubicBezTo>
                      <a:pt x="4292" y="3087"/>
                      <a:pt x="4278" y="2833"/>
                      <a:pt x="4247" y="2581"/>
                    </a:cubicBezTo>
                    <a:cubicBezTo>
                      <a:pt x="4226" y="2370"/>
                      <a:pt x="4190" y="2163"/>
                      <a:pt x="4142" y="1962"/>
                    </a:cubicBezTo>
                    <a:lnTo>
                      <a:pt x="4142" y="1955"/>
                    </a:lnTo>
                    <a:cubicBezTo>
                      <a:pt x="4067" y="1639"/>
                      <a:pt x="3965" y="1337"/>
                      <a:pt x="3829" y="1058"/>
                    </a:cubicBezTo>
                    <a:cubicBezTo>
                      <a:pt x="3716" y="820"/>
                      <a:pt x="3605" y="630"/>
                      <a:pt x="3499" y="480"/>
                    </a:cubicBezTo>
                    <a:cubicBezTo>
                      <a:pt x="3472" y="439"/>
                      <a:pt x="3445" y="408"/>
                      <a:pt x="3421" y="374"/>
                    </a:cubicBezTo>
                    <a:cubicBezTo>
                      <a:pt x="3407" y="361"/>
                      <a:pt x="3397" y="351"/>
                      <a:pt x="3390" y="337"/>
                    </a:cubicBezTo>
                    <a:cubicBezTo>
                      <a:pt x="3333" y="266"/>
                      <a:pt x="3275" y="208"/>
                      <a:pt x="3217" y="160"/>
                    </a:cubicBezTo>
                    <a:cubicBezTo>
                      <a:pt x="3082" y="49"/>
                      <a:pt x="2955" y="1"/>
                      <a:pt x="2837" y="1"/>
                    </a:cubicBezTo>
                    <a:close/>
                  </a:path>
                </a:pathLst>
              </a:custGeom>
              <a:solidFill>
                <a:srgbClr val="FCA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8"/>
              <p:cNvSpPr/>
              <p:nvPr/>
            </p:nvSpPr>
            <p:spPr>
              <a:xfrm>
                <a:off x="3795400" y="756800"/>
                <a:ext cx="182550" cy="124350"/>
              </a:xfrm>
              <a:custGeom>
                <a:avLst/>
                <a:gdLst/>
                <a:ahLst/>
                <a:cxnLst/>
                <a:rect l="l" t="t" r="r" b="b"/>
                <a:pathLst>
                  <a:path w="7302" h="4974" extrusionOk="0">
                    <a:moveTo>
                      <a:pt x="4469" y="0"/>
                    </a:moveTo>
                    <a:cubicBezTo>
                      <a:pt x="3944" y="0"/>
                      <a:pt x="3359" y="173"/>
                      <a:pt x="2725" y="621"/>
                    </a:cubicBezTo>
                    <a:cubicBezTo>
                      <a:pt x="1" y="2546"/>
                      <a:pt x="3138" y="4973"/>
                      <a:pt x="4268" y="4973"/>
                    </a:cubicBezTo>
                    <a:cubicBezTo>
                      <a:pt x="4278" y="4973"/>
                      <a:pt x="4287" y="4973"/>
                      <a:pt x="4296" y="4973"/>
                    </a:cubicBezTo>
                    <a:cubicBezTo>
                      <a:pt x="5404" y="4932"/>
                      <a:pt x="7301" y="1923"/>
                      <a:pt x="7301" y="1923"/>
                    </a:cubicBezTo>
                    <a:cubicBezTo>
                      <a:pt x="7301" y="1923"/>
                      <a:pt x="6220" y="0"/>
                      <a:pt x="4469" y="0"/>
                    </a:cubicBezTo>
                    <a:close/>
                  </a:path>
                </a:pathLst>
              </a:custGeom>
              <a:solidFill>
                <a:srgbClr val="FCA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8"/>
              <p:cNvSpPr/>
              <p:nvPr/>
            </p:nvSpPr>
            <p:spPr>
              <a:xfrm>
                <a:off x="3845400" y="788150"/>
                <a:ext cx="128125" cy="81150"/>
              </a:xfrm>
              <a:custGeom>
                <a:avLst/>
                <a:gdLst/>
                <a:ahLst/>
                <a:cxnLst/>
                <a:rect l="l" t="t" r="r" b="b"/>
                <a:pathLst>
                  <a:path w="5125" h="3246" extrusionOk="0">
                    <a:moveTo>
                      <a:pt x="2815" y="0"/>
                    </a:moveTo>
                    <a:cubicBezTo>
                      <a:pt x="2552" y="0"/>
                      <a:pt x="2265" y="52"/>
                      <a:pt x="1953" y="176"/>
                    </a:cubicBezTo>
                    <a:cubicBezTo>
                      <a:pt x="1" y="948"/>
                      <a:pt x="1738" y="3157"/>
                      <a:pt x="3434" y="3243"/>
                    </a:cubicBezTo>
                    <a:cubicBezTo>
                      <a:pt x="3472" y="3245"/>
                      <a:pt x="3508" y="3246"/>
                      <a:pt x="3544" y="3246"/>
                    </a:cubicBezTo>
                    <a:cubicBezTo>
                      <a:pt x="5124" y="3246"/>
                      <a:pt x="4890" y="1441"/>
                      <a:pt x="4890" y="1441"/>
                    </a:cubicBezTo>
                    <a:cubicBezTo>
                      <a:pt x="4890" y="1441"/>
                      <a:pt x="4196" y="0"/>
                      <a:pt x="2815"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8"/>
              <p:cNvSpPr/>
              <p:nvPr/>
            </p:nvSpPr>
            <p:spPr>
              <a:xfrm>
                <a:off x="4087400" y="861450"/>
                <a:ext cx="234300" cy="130900"/>
              </a:xfrm>
              <a:custGeom>
                <a:avLst/>
                <a:gdLst/>
                <a:ahLst/>
                <a:cxnLst/>
                <a:rect l="l" t="t" r="r" b="b"/>
                <a:pathLst>
                  <a:path w="9372" h="5236" extrusionOk="0">
                    <a:moveTo>
                      <a:pt x="5758" y="1"/>
                    </a:moveTo>
                    <a:cubicBezTo>
                      <a:pt x="4768" y="1"/>
                      <a:pt x="3919" y="666"/>
                      <a:pt x="3498" y="1066"/>
                    </a:cubicBezTo>
                    <a:cubicBezTo>
                      <a:pt x="3321" y="1235"/>
                      <a:pt x="3219" y="1355"/>
                      <a:pt x="3219" y="1355"/>
                    </a:cubicBezTo>
                    <a:cubicBezTo>
                      <a:pt x="3219" y="1355"/>
                      <a:pt x="0" y="2993"/>
                      <a:pt x="2962" y="4733"/>
                    </a:cubicBezTo>
                    <a:cubicBezTo>
                      <a:pt x="3152" y="4846"/>
                      <a:pt x="3342" y="4937"/>
                      <a:pt x="3536" y="5009"/>
                    </a:cubicBezTo>
                    <a:cubicBezTo>
                      <a:pt x="3953" y="5165"/>
                      <a:pt x="4379" y="5235"/>
                      <a:pt x="4797" y="5235"/>
                    </a:cubicBezTo>
                    <a:cubicBezTo>
                      <a:pt x="7234" y="5235"/>
                      <a:pt x="9372" y="2834"/>
                      <a:pt x="7657" y="953"/>
                    </a:cubicBezTo>
                    <a:cubicBezTo>
                      <a:pt x="7015" y="248"/>
                      <a:pt x="6361" y="1"/>
                      <a:pt x="5758" y="1"/>
                    </a:cubicBezTo>
                    <a:close/>
                  </a:path>
                </a:pathLst>
              </a:custGeom>
              <a:solidFill>
                <a:srgbClr val="FCA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8"/>
              <p:cNvSpPr/>
              <p:nvPr/>
            </p:nvSpPr>
            <p:spPr>
              <a:xfrm>
                <a:off x="4078975" y="892175"/>
                <a:ext cx="178625" cy="75100"/>
              </a:xfrm>
              <a:custGeom>
                <a:avLst/>
                <a:gdLst/>
                <a:ahLst/>
                <a:cxnLst/>
                <a:rect l="l" t="t" r="r" b="b"/>
                <a:pathLst>
                  <a:path w="7145" h="3004" extrusionOk="0">
                    <a:moveTo>
                      <a:pt x="5419" y="0"/>
                    </a:moveTo>
                    <a:cubicBezTo>
                      <a:pt x="4510" y="0"/>
                      <a:pt x="3533" y="707"/>
                      <a:pt x="3533" y="707"/>
                    </a:cubicBezTo>
                    <a:cubicBezTo>
                      <a:pt x="3533" y="707"/>
                      <a:pt x="0" y="2516"/>
                      <a:pt x="3418" y="2950"/>
                    </a:cubicBezTo>
                    <a:cubicBezTo>
                      <a:pt x="3702" y="2987"/>
                      <a:pt x="3966" y="3004"/>
                      <a:pt x="4209" y="3004"/>
                    </a:cubicBezTo>
                    <a:cubicBezTo>
                      <a:pt x="6890" y="3004"/>
                      <a:pt x="7145" y="959"/>
                      <a:pt x="6225" y="255"/>
                    </a:cubicBezTo>
                    <a:cubicBezTo>
                      <a:pt x="5985" y="70"/>
                      <a:pt x="5706" y="0"/>
                      <a:pt x="5419"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8"/>
              <p:cNvSpPr/>
              <p:nvPr/>
            </p:nvSpPr>
            <p:spPr>
              <a:xfrm>
                <a:off x="3885450" y="792150"/>
                <a:ext cx="302675" cy="217150"/>
              </a:xfrm>
              <a:custGeom>
                <a:avLst/>
                <a:gdLst/>
                <a:ahLst/>
                <a:cxnLst/>
                <a:rect l="l" t="t" r="r" b="b"/>
                <a:pathLst>
                  <a:path w="12107" h="8686" extrusionOk="0">
                    <a:moveTo>
                      <a:pt x="5934" y="0"/>
                    </a:moveTo>
                    <a:cubicBezTo>
                      <a:pt x="5744" y="0"/>
                      <a:pt x="5554" y="9"/>
                      <a:pt x="5365" y="26"/>
                    </a:cubicBezTo>
                    <a:cubicBezTo>
                      <a:pt x="3179" y="230"/>
                      <a:pt x="1180" y="1597"/>
                      <a:pt x="422" y="3772"/>
                    </a:cubicBezTo>
                    <a:cubicBezTo>
                      <a:pt x="1" y="4973"/>
                      <a:pt x="1615" y="6197"/>
                      <a:pt x="3658" y="7135"/>
                    </a:cubicBezTo>
                    <a:cubicBezTo>
                      <a:pt x="4022" y="7306"/>
                      <a:pt x="4396" y="7465"/>
                      <a:pt x="4777" y="7612"/>
                    </a:cubicBezTo>
                    <a:cubicBezTo>
                      <a:pt x="4815" y="7625"/>
                      <a:pt x="4851" y="7638"/>
                      <a:pt x="4886" y="7652"/>
                    </a:cubicBezTo>
                    <a:cubicBezTo>
                      <a:pt x="5705" y="7965"/>
                      <a:pt x="6569" y="8233"/>
                      <a:pt x="7398" y="8417"/>
                    </a:cubicBezTo>
                    <a:cubicBezTo>
                      <a:pt x="8157" y="8586"/>
                      <a:pt x="8886" y="8685"/>
                      <a:pt x="9521" y="8685"/>
                    </a:cubicBezTo>
                    <a:cubicBezTo>
                      <a:pt x="10548" y="8685"/>
                      <a:pt x="11333" y="8426"/>
                      <a:pt x="11614" y="7781"/>
                    </a:cubicBezTo>
                    <a:cubicBezTo>
                      <a:pt x="11628" y="7750"/>
                      <a:pt x="11638" y="7723"/>
                      <a:pt x="11652" y="7693"/>
                    </a:cubicBezTo>
                    <a:cubicBezTo>
                      <a:pt x="12107" y="6388"/>
                      <a:pt x="12039" y="5034"/>
                      <a:pt x="11576" y="3838"/>
                    </a:cubicBezTo>
                    <a:cubicBezTo>
                      <a:pt x="10964" y="2256"/>
                      <a:pt x="9659" y="941"/>
                      <a:pt x="7942" y="339"/>
                    </a:cubicBezTo>
                    <a:cubicBezTo>
                      <a:pt x="7283" y="109"/>
                      <a:pt x="6603" y="0"/>
                      <a:pt x="5934" y="0"/>
                    </a:cubicBezTo>
                    <a:close/>
                  </a:path>
                </a:pathLst>
              </a:custGeom>
              <a:solidFill>
                <a:srgbClr val="FCA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8"/>
              <p:cNvSpPr/>
              <p:nvPr/>
            </p:nvSpPr>
            <p:spPr>
              <a:xfrm>
                <a:off x="4147150" y="455150"/>
                <a:ext cx="191000" cy="242275"/>
              </a:xfrm>
              <a:custGeom>
                <a:avLst/>
                <a:gdLst/>
                <a:ahLst/>
                <a:cxnLst/>
                <a:rect l="l" t="t" r="r" b="b"/>
                <a:pathLst>
                  <a:path w="7640" h="9691" extrusionOk="0">
                    <a:moveTo>
                      <a:pt x="5374" y="0"/>
                    </a:moveTo>
                    <a:cubicBezTo>
                      <a:pt x="5324" y="0"/>
                      <a:pt x="5275" y="2"/>
                      <a:pt x="5226" y="6"/>
                    </a:cubicBezTo>
                    <a:cubicBezTo>
                      <a:pt x="4206" y="77"/>
                      <a:pt x="3604" y="720"/>
                      <a:pt x="3373" y="1672"/>
                    </a:cubicBezTo>
                    <a:cubicBezTo>
                      <a:pt x="3268" y="2112"/>
                      <a:pt x="3471" y="2312"/>
                      <a:pt x="3658" y="2312"/>
                    </a:cubicBezTo>
                    <a:cubicBezTo>
                      <a:pt x="3774" y="2312"/>
                      <a:pt x="3884" y="2234"/>
                      <a:pt x="3910" y="2090"/>
                    </a:cubicBezTo>
                    <a:cubicBezTo>
                      <a:pt x="4002" y="1427"/>
                      <a:pt x="4522" y="781"/>
                      <a:pt x="5209" y="682"/>
                    </a:cubicBezTo>
                    <a:cubicBezTo>
                      <a:pt x="5262" y="674"/>
                      <a:pt x="5315" y="671"/>
                      <a:pt x="5367" y="671"/>
                    </a:cubicBezTo>
                    <a:cubicBezTo>
                      <a:pt x="6085" y="671"/>
                      <a:pt x="6728" y="1356"/>
                      <a:pt x="6773" y="2059"/>
                    </a:cubicBezTo>
                    <a:cubicBezTo>
                      <a:pt x="6827" y="2943"/>
                      <a:pt x="5970" y="3626"/>
                      <a:pt x="5338" y="4112"/>
                    </a:cubicBezTo>
                    <a:cubicBezTo>
                      <a:pt x="4471" y="4776"/>
                      <a:pt x="3526" y="5333"/>
                      <a:pt x="2598" y="5907"/>
                    </a:cubicBezTo>
                    <a:cubicBezTo>
                      <a:pt x="0" y="7519"/>
                      <a:pt x="605" y="9444"/>
                      <a:pt x="605" y="9444"/>
                    </a:cubicBezTo>
                    <a:cubicBezTo>
                      <a:pt x="605" y="9444"/>
                      <a:pt x="854" y="9691"/>
                      <a:pt x="1010" y="9691"/>
                    </a:cubicBezTo>
                    <a:cubicBezTo>
                      <a:pt x="1103" y="9691"/>
                      <a:pt x="1163" y="9603"/>
                      <a:pt x="1119" y="9325"/>
                    </a:cubicBezTo>
                    <a:cubicBezTo>
                      <a:pt x="997" y="8580"/>
                      <a:pt x="1578" y="7410"/>
                      <a:pt x="2516" y="6670"/>
                    </a:cubicBezTo>
                    <a:cubicBezTo>
                      <a:pt x="3458" y="5928"/>
                      <a:pt x="6051" y="4660"/>
                      <a:pt x="6895" y="3569"/>
                    </a:cubicBezTo>
                    <a:cubicBezTo>
                      <a:pt x="7432" y="2871"/>
                      <a:pt x="7639" y="1828"/>
                      <a:pt x="7198" y="1032"/>
                    </a:cubicBezTo>
                    <a:cubicBezTo>
                      <a:pt x="6835" y="376"/>
                      <a:pt x="6104" y="0"/>
                      <a:pt x="5374"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8"/>
              <p:cNvSpPr/>
              <p:nvPr/>
            </p:nvSpPr>
            <p:spPr>
              <a:xfrm>
                <a:off x="3971025" y="956400"/>
                <a:ext cx="166025" cy="54275"/>
              </a:xfrm>
              <a:custGeom>
                <a:avLst/>
                <a:gdLst/>
                <a:ahLst/>
                <a:cxnLst/>
                <a:rect l="l" t="t" r="r" b="b"/>
                <a:pathLst>
                  <a:path w="6641" h="2171" extrusionOk="0">
                    <a:moveTo>
                      <a:pt x="222" y="0"/>
                    </a:moveTo>
                    <a:cubicBezTo>
                      <a:pt x="81" y="0"/>
                      <a:pt x="0" y="1"/>
                      <a:pt x="0" y="1"/>
                    </a:cubicBezTo>
                    <a:cubicBezTo>
                      <a:pt x="0" y="1"/>
                      <a:pt x="66" y="242"/>
                      <a:pt x="235" y="565"/>
                    </a:cubicBezTo>
                    <a:cubicBezTo>
                      <a:pt x="422" y="943"/>
                      <a:pt x="742" y="1429"/>
                      <a:pt x="1235" y="1765"/>
                    </a:cubicBezTo>
                    <a:cubicBezTo>
                      <a:pt x="1587" y="2005"/>
                      <a:pt x="2025" y="2170"/>
                      <a:pt x="2565" y="2170"/>
                    </a:cubicBezTo>
                    <a:cubicBezTo>
                      <a:pt x="2974" y="2170"/>
                      <a:pt x="3442" y="2076"/>
                      <a:pt x="3975" y="1847"/>
                    </a:cubicBezTo>
                    <a:cubicBezTo>
                      <a:pt x="4097" y="1796"/>
                      <a:pt x="4227" y="1731"/>
                      <a:pt x="4359" y="1667"/>
                    </a:cubicBezTo>
                    <a:cubicBezTo>
                      <a:pt x="6641" y="483"/>
                      <a:pt x="3901" y="137"/>
                      <a:pt x="1850" y="38"/>
                    </a:cubicBezTo>
                    <a:cubicBezTo>
                      <a:pt x="1153" y="5"/>
                      <a:pt x="537" y="0"/>
                      <a:pt x="222" y="0"/>
                    </a:cubicBezTo>
                    <a:close/>
                  </a:path>
                </a:pathLst>
              </a:custGeom>
              <a:solidFill>
                <a:srgbClr val="FCA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8"/>
              <p:cNvSpPr/>
              <p:nvPr/>
            </p:nvSpPr>
            <p:spPr>
              <a:xfrm>
                <a:off x="3907125" y="820675"/>
                <a:ext cx="271925" cy="168375"/>
              </a:xfrm>
              <a:custGeom>
                <a:avLst/>
                <a:gdLst/>
                <a:ahLst/>
                <a:cxnLst/>
                <a:rect l="l" t="t" r="r" b="b"/>
                <a:pathLst>
                  <a:path w="10877" h="6735" extrusionOk="0">
                    <a:moveTo>
                      <a:pt x="3292" y="1"/>
                    </a:moveTo>
                    <a:cubicBezTo>
                      <a:pt x="2224" y="1"/>
                      <a:pt x="1136" y="715"/>
                      <a:pt x="721" y="1856"/>
                    </a:cubicBezTo>
                    <a:cubicBezTo>
                      <a:pt x="1" y="3846"/>
                      <a:pt x="1927" y="4904"/>
                      <a:pt x="2732" y="4904"/>
                    </a:cubicBezTo>
                    <a:cubicBezTo>
                      <a:pt x="2820" y="4904"/>
                      <a:pt x="2895" y="4891"/>
                      <a:pt x="2951" y="4866"/>
                    </a:cubicBezTo>
                    <a:cubicBezTo>
                      <a:pt x="2951" y="4866"/>
                      <a:pt x="3311" y="6174"/>
                      <a:pt x="4916" y="6620"/>
                    </a:cubicBezTo>
                    <a:cubicBezTo>
                      <a:pt x="5207" y="6701"/>
                      <a:pt x="5473" y="6735"/>
                      <a:pt x="5712" y="6735"/>
                    </a:cubicBezTo>
                    <a:cubicBezTo>
                      <a:pt x="6794" y="6735"/>
                      <a:pt x="7350" y="6055"/>
                      <a:pt x="7350" y="6055"/>
                    </a:cubicBezTo>
                    <a:cubicBezTo>
                      <a:pt x="7350" y="6055"/>
                      <a:pt x="7975" y="6277"/>
                      <a:pt x="8687" y="6277"/>
                    </a:cubicBezTo>
                    <a:cubicBezTo>
                      <a:pt x="9560" y="6277"/>
                      <a:pt x="10564" y="5943"/>
                      <a:pt x="10706" y="4454"/>
                    </a:cubicBezTo>
                    <a:cubicBezTo>
                      <a:pt x="10877" y="2696"/>
                      <a:pt x="9580" y="1802"/>
                      <a:pt x="8167" y="1802"/>
                    </a:cubicBezTo>
                    <a:cubicBezTo>
                      <a:pt x="7409" y="1802"/>
                      <a:pt x="6617" y="2060"/>
                      <a:pt x="6001" y="2580"/>
                    </a:cubicBezTo>
                    <a:lnTo>
                      <a:pt x="6001" y="2580"/>
                    </a:lnTo>
                    <a:cubicBezTo>
                      <a:pt x="6087" y="2505"/>
                      <a:pt x="5681" y="1758"/>
                      <a:pt x="5633" y="1673"/>
                    </a:cubicBezTo>
                    <a:cubicBezTo>
                      <a:pt x="5426" y="1292"/>
                      <a:pt x="5167" y="929"/>
                      <a:pt x="4852" y="626"/>
                    </a:cubicBezTo>
                    <a:cubicBezTo>
                      <a:pt x="4403" y="196"/>
                      <a:pt x="3850" y="1"/>
                      <a:pt x="3292" y="1"/>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8"/>
              <p:cNvSpPr/>
              <p:nvPr/>
            </p:nvSpPr>
            <p:spPr>
              <a:xfrm>
                <a:off x="3962610" y="844050"/>
                <a:ext cx="53450" cy="52975"/>
              </a:xfrm>
              <a:custGeom>
                <a:avLst/>
                <a:gdLst/>
                <a:ahLst/>
                <a:cxnLst/>
                <a:rect l="l" t="t" r="r" b="b"/>
                <a:pathLst>
                  <a:path w="2138" h="2119" extrusionOk="0">
                    <a:moveTo>
                      <a:pt x="564" y="0"/>
                    </a:moveTo>
                    <a:lnTo>
                      <a:pt x="564" y="0"/>
                    </a:lnTo>
                    <a:cubicBezTo>
                      <a:pt x="353" y="300"/>
                      <a:pt x="180" y="626"/>
                      <a:pt x="78" y="990"/>
                    </a:cubicBezTo>
                    <a:cubicBezTo>
                      <a:pt x="27" y="1170"/>
                      <a:pt x="0" y="1364"/>
                      <a:pt x="27" y="1571"/>
                    </a:cubicBezTo>
                    <a:cubicBezTo>
                      <a:pt x="41" y="1673"/>
                      <a:pt x="85" y="1782"/>
                      <a:pt x="153" y="1874"/>
                    </a:cubicBezTo>
                    <a:cubicBezTo>
                      <a:pt x="225" y="1966"/>
                      <a:pt x="330" y="2027"/>
                      <a:pt x="429" y="2068"/>
                    </a:cubicBezTo>
                    <a:cubicBezTo>
                      <a:pt x="526" y="2103"/>
                      <a:pt x="629" y="2119"/>
                      <a:pt x="732" y="2119"/>
                    </a:cubicBezTo>
                    <a:cubicBezTo>
                      <a:pt x="837" y="2119"/>
                      <a:pt x="942" y="2102"/>
                      <a:pt x="1040" y="2071"/>
                    </a:cubicBezTo>
                    <a:cubicBezTo>
                      <a:pt x="1234" y="2007"/>
                      <a:pt x="1400" y="1894"/>
                      <a:pt x="1537" y="1765"/>
                    </a:cubicBezTo>
                    <a:cubicBezTo>
                      <a:pt x="1816" y="1503"/>
                      <a:pt x="2009" y="1180"/>
                      <a:pt x="2138" y="840"/>
                    </a:cubicBezTo>
                    <a:lnTo>
                      <a:pt x="2138" y="840"/>
                    </a:lnTo>
                    <a:cubicBezTo>
                      <a:pt x="1921" y="1129"/>
                      <a:pt x="1679" y="1401"/>
                      <a:pt x="1408" y="1608"/>
                    </a:cubicBezTo>
                    <a:cubicBezTo>
                      <a:pt x="1210" y="1766"/>
                      <a:pt x="977" y="1868"/>
                      <a:pt x="752" y="1868"/>
                    </a:cubicBezTo>
                    <a:cubicBezTo>
                      <a:pt x="671" y="1868"/>
                      <a:pt x="591" y="1855"/>
                      <a:pt x="513" y="1826"/>
                    </a:cubicBezTo>
                    <a:cubicBezTo>
                      <a:pt x="231" y="1748"/>
                      <a:pt x="217" y="1367"/>
                      <a:pt x="272" y="1031"/>
                    </a:cubicBezTo>
                    <a:cubicBezTo>
                      <a:pt x="336" y="690"/>
                      <a:pt x="442" y="344"/>
                      <a:pt x="5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8"/>
              <p:cNvSpPr/>
              <p:nvPr/>
            </p:nvSpPr>
            <p:spPr>
              <a:xfrm>
                <a:off x="4078900" y="765225"/>
                <a:ext cx="38775" cy="56325"/>
              </a:xfrm>
              <a:custGeom>
                <a:avLst/>
                <a:gdLst/>
                <a:ahLst/>
                <a:cxnLst/>
                <a:rect l="l" t="t" r="r" b="b"/>
                <a:pathLst>
                  <a:path w="1551" h="2253" extrusionOk="0">
                    <a:moveTo>
                      <a:pt x="672" y="1"/>
                    </a:moveTo>
                    <a:cubicBezTo>
                      <a:pt x="277" y="1"/>
                      <a:pt x="0" y="1783"/>
                      <a:pt x="0" y="1783"/>
                    </a:cubicBezTo>
                    <a:lnTo>
                      <a:pt x="255" y="2252"/>
                    </a:lnTo>
                    <a:cubicBezTo>
                      <a:pt x="255" y="2252"/>
                      <a:pt x="1551" y="1059"/>
                      <a:pt x="1180" y="835"/>
                    </a:cubicBezTo>
                    <a:cubicBezTo>
                      <a:pt x="1146" y="815"/>
                      <a:pt x="1111" y="805"/>
                      <a:pt x="1076" y="805"/>
                    </a:cubicBezTo>
                    <a:cubicBezTo>
                      <a:pt x="770" y="805"/>
                      <a:pt x="428" y="1492"/>
                      <a:pt x="345" y="1668"/>
                    </a:cubicBezTo>
                    <a:lnTo>
                      <a:pt x="345" y="1668"/>
                    </a:lnTo>
                    <a:cubicBezTo>
                      <a:pt x="460" y="1414"/>
                      <a:pt x="1060" y="54"/>
                      <a:pt x="691" y="2"/>
                    </a:cubicBezTo>
                    <a:cubicBezTo>
                      <a:pt x="684" y="1"/>
                      <a:pt x="678" y="1"/>
                      <a:pt x="672" y="1"/>
                    </a:cubicBezTo>
                    <a:close/>
                  </a:path>
                </a:pathLst>
              </a:custGeom>
              <a:solidFill>
                <a:srgbClr val="FCA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8"/>
              <p:cNvSpPr/>
              <p:nvPr/>
            </p:nvSpPr>
            <p:spPr>
              <a:xfrm>
                <a:off x="3948925" y="898850"/>
                <a:ext cx="22050" cy="20025"/>
              </a:xfrm>
              <a:custGeom>
                <a:avLst/>
                <a:gdLst/>
                <a:ahLst/>
                <a:cxnLst/>
                <a:rect l="l" t="t" r="r" b="b"/>
                <a:pathLst>
                  <a:path w="882" h="801" extrusionOk="0">
                    <a:moveTo>
                      <a:pt x="443" y="1"/>
                    </a:moveTo>
                    <a:cubicBezTo>
                      <a:pt x="412" y="1"/>
                      <a:pt x="382" y="4"/>
                      <a:pt x="351" y="11"/>
                    </a:cubicBezTo>
                    <a:cubicBezTo>
                      <a:pt x="137" y="59"/>
                      <a:pt x="1" y="276"/>
                      <a:pt x="52" y="491"/>
                    </a:cubicBezTo>
                    <a:cubicBezTo>
                      <a:pt x="96" y="674"/>
                      <a:pt x="259" y="800"/>
                      <a:pt x="440" y="800"/>
                    </a:cubicBezTo>
                    <a:cubicBezTo>
                      <a:pt x="470" y="800"/>
                      <a:pt x="501" y="797"/>
                      <a:pt x="531" y="790"/>
                    </a:cubicBezTo>
                    <a:cubicBezTo>
                      <a:pt x="749" y="742"/>
                      <a:pt x="881" y="524"/>
                      <a:pt x="834" y="311"/>
                    </a:cubicBezTo>
                    <a:cubicBezTo>
                      <a:pt x="790" y="126"/>
                      <a:pt x="626" y="1"/>
                      <a:pt x="443"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8"/>
              <p:cNvSpPr/>
              <p:nvPr/>
            </p:nvSpPr>
            <p:spPr>
              <a:xfrm>
                <a:off x="4107100" y="901850"/>
                <a:ext cx="42350" cy="47700"/>
              </a:xfrm>
              <a:custGeom>
                <a:avLst/>
                <a:gdLst/>
                <a:ahLst/>
                <a:cxnLst/>
                <a:rect l="l" t="t" r="r" b="b"/>
                <a:pathLst>
                  <a:path w="1694" h="1908" extrusionOk="0">
                    <a:moveTo>
                      <a:pt x="161" y="1"/>
                    </a:moveTo>
                    <a:cubicBezTo>
                      <a:pt x="62" y="316"/>
                      <a:pt x="1" y="646"/>
                      <a:pt x="4" y="986"/>
                    </a:cubicBezTo>
                    <a:cubicBezTo>
                      <a:pt x="4" y="1156"/>
                      <a:pt x="21" y="1326"/>
                      <a:pt x="82" y="1503"/>
                    </a:cubicBezTo>
                    <a:cubicBezTo>
                      <a:pt x="90" y="1547"/>
                      <a:pt x="117" y="1592"/>
                      <a:pt x="140" y="1632"/>
                    </a:cubicBezTo>
                    <a:cubicBezTo>
                      <a:pt x="157" y="1676"/>
                      <a:pt x="192" y="1717"/>
                      <a:pt x="228" y="1755"/>
                    </a:cubicBezTo>
                    <a:cubicBezTo>
                      <a:pt x="297" y="1832"/>
                      <a:pt x="409" y="1890"/>
                      <a:pt x="514" y="1904"/>
                    </a:cubicBezTo>
                    <a:cubicBezTo>
                      <a:pt x="536" y="1907"/>
                      <a:pt x="558" y="1908"/>
                      <a:pt x="580" y="1908"/>
                    </a:cubicBezTo>
                    <a:cubicBezTo>
                      <a:pt x="767" y="1908"/>
                      <a:pt x="933" y="1820"/>
                      <a:pt x="1058" y="1717"/>
                    </a:cubicBezTo>
                    <a:cubicBezTo>
                      <a:pt x="1198" y="1595"/>
                      <a:pt x="1303" y="1452"/>
                      <a:pt x="1381" y="1302"/>
                    </a:cubicBezTo>
                    <a:cubicBezTo>
                      <a:pt x="1548" y="1003"/>
                      <a:pt x="1646" y="683"/>
                      <a:pt x="1694" y="354"/>
                    </a:cubicBezTo>
                    <a:lnTo>
                      <a:pt x="1694" y="354"/>
                    </a:lnTo>
                    <a:cubicBezTo>
                      <a:pt x="1551" y="653"/>
                      <a:pt x="1391" y="939"/>
                      <a:pt x="1212" y="1193"/>
                    </a:cubicBezTo>
                    <a:cubicBezTo>
                      <a:pt x="1048" y="1430"/>
                      <a:pt x="816" y="1651"/>
                      <a:pt x="591" y="1651"/>
                    </a:cubicBezTo>
                    <a:cubicBezTo>
                      <a:pt x="577" y="1651"/>
                      <a:pt x="562" y="1651"/>
                      <a:pt x="548" y="1649"/>
                    </a:cubicBezTo>
                    <a:cubicBezTo>
                      <a:pt x="443" y="1642"/>
                      <a:pt x="365" y="1551"/>
                      <a:pt x="307" y="1418"/>
                    </a:cubicBezTo>
                    <a:cubicBezTo>
                      <a:pt x="249" y="1286"/>
                      <a:pt x="225" y="1129"/>
                      <a:pt x="205" y="972"/>
                    </a:cubicBezTo>
                    <a:cubicBezTo>
                      <a:pt x="167" y="660"/>
                      <a:pt x="161" y="330"/>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8"/>
              <p:cNvSpPr/>
              <p:nvPr/>
            </p:nvSpPr>
            <p:spPr>
              <a:xfrm>
                <a:off x="4042175" y="950125"/>
                <a:ext cx="43450" cy="13600"/>
              </a:xfrm>
              <a:custGeom>
                <a:avLst/>
                <a:gdLst/>
                <a:ahLst/>
                <a:cxnLst/>
                <a:rect l="l" t="t" r="r" b="b"/>
                <a:pathLst>
                  <a:path w="1738" h="544" extrusionOk="0">
                    <a:moveTo>
                      <a:pt x="1738" y="0"/>
                    </a:moveTo>
                    <a:lnTo>
                      <a:pt x="1738" y="0"/>
                    </a:lnTo>
                    <a:cubicBezTo>
                      <a:pt x="1588" y="69"/>
                      <a:pt x="1455" y="122"/>
                      <a:pt x="1316" y="167"/>
                    </a:cubicBezTo>
                    <a:cubicBezTo>
                      <a:pt x="1177" y="204"/>
                      <a:pt x="1038" y="242"/>
                      <a:pt x="895" y="265"/>
                    </a:cubicBezTo>
                    <a:cubicBezTo>
                      <a:pt x="609" y="320"/>
                      <a:pt x="316" y="344"/>
                      <a:pt x="0" y="402"/>
                    </a:cubicBezTo>
                    <a:cubicBezTo>
                      <a:pt x="147" y="480"/>
                      <a:pt x="303" y="513"/>
                      <a:pt x="459" y="534"/>
                    </a:cubicBezTo>
                    <a:cubicBezTo>
                      <a:pt x="520" y="540"/>
                      <a:pt x="582" y="543"/>
                      <a:pt x="644" y="543"/>
                    </a:cubicBezTo>
                    <a:cubicBezTo>
                      <a:pt x="743" y="543"/>
                      <a:pt x="843" y="535"/>
                      <a:pt x="942" y="521"/>
                    </a:cubicBezTo>
                    <a:cubicBezTo>
                      <a:pt x="1102" y="486"/>
                      <a:pt x="1259" y="436"/>
                      <a:pt x="1401" y="350"/>
                    </a:cubicBezTo>
                    <a:cubicBezTo>
                      <a:pt x="1540" y="262"/>
                      <a:pt x="1663" y="143"/>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8"/>
              <p:cNvSpPr/>
              <p:nvPr/>
            </p:nvSpPr>
            <p:spPr>
              <a:xfrm>
                <a:off x="4031010" y="910550"/>
                <a:ext cx="14775" cy="21825"/>
              </a:xfrm>
              <a:custGeom>
                <a:avLst/>
                <a:gdLst/>
                <a:ahLst/>
                <a:cxnLst/>
                <a:rect l="l" t="t" r="r" b="b"/>
                <a:pathLst>
                  <a:path w="591" h="873" extrusionOk="0">
                    <a:moveTo>
                      <a:pt x="351" y="1"/>
                    </a:moveTo>
                    <a:cubicBezTo>
                      <a:pt x="338" y="1"/>
                      <a:pt x="323" y="3"/>
                      <a:pt x="307" y="9"/>
                    </a:cubicBezTo>
                    <a:cubicBezTo>
                      <a:pt x="1" y="118"/>
                      <a:pt x="395" y="872"/>
                      <a:pt x="395" y="872"/>
                    </a:cubicBezTo>
                    <a:cubicBezTo>
                      <a:pt x="395" y="872"/>
                      <a:pt x="590" y="1"/>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8"/>
              <p:cNvSpPr/>
              <p:nvPr/>
            </p:nvSpPr>
            <p:spPr>
              <a:xfrm>
                <a:off x="4060585" y="918050"/>
                <a:ext cx="15425" cy="17575"/>
              </a:xfrm>
              <a:custGeom>
                <a:avLst/>
                <a:gdLst/>
                <a:ahLst/>
                <a:cxnLst/>
                <a:rect l="l" t="t" r="r" b="b"/>
                <a:pathLst>
                  <a:path w="617" h="703" extrusionOk="0">
                    <a:moveTo>
                      <a:pt x="343" y="1"/>
                    </a:moveTo>
                    <a:cubicBezTo>
                      <a:pt x="146" y="1"/>
                      <a:pt x="1" y="702"/>
                      <a:pt x="1" y="702"/>
                    </a:cubicBezTo>
                    <a:cubicBezTo>
                      <a:pt x="1" y="702"/>
                      <a:pt x="616" y="151"/>
                      <a:pt x="392" y="15"/>
                    </a:cubicBezTo>
                    <a:cubicBezTo>
                      <a:pt x="375" y="5"/>
                      <a:pt x="35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8"/>
              <p:cNvSpPr/>
              <p:nvPr/>
            </p:nvSpPr>
            <p:spPr>
              <a:xfrm>
                <a:off x="4109225" y="952725"/>
                <a:ext cx="22050" cy="20050"/>
              </a:xfrm>
              <a:custGeom>
                <a:avLst/>
                <a:gdLst/>
                <a:ahLst/>
                <a:cxnLst/>
                <a:rect l="l" t="t" r="r" b="b"/>
                <a:pathLst>
                  <a:path w="882" h="802" extrusionOk="0">
                    <a:moveTo>
                      <a:pt x="444" y="1"/>
                    </a:moveTo>
                    <a:cubicBezTo>
                      <a:pt x="413" y="1"/>
                      <a:pt x="382" y="4"/>
                      <a:pt x="351" y="12"/>
                    </a:cubicBezTo>
                    <a:cubicBezTo>
                      <a:pt x="137" y="59"/>
                      <a:pt x="1" y="277"/>
                      <a:pt x="52" y="491"/>
                    </a:cubicBezTo>
                    <a:cubicBezTo>
                      <a:pt x="92" y="675"/>
                      <a:pt x="258" y="801"/>
                      <a:pt x="440" y="801"/>
                    </a:cubicBezTo>
                    <a:cubicBezTo>
                      <a:pt x="470" y="801"/>
                      <a:pt x="500" y="798"/>
                      <a:pt x="531" y="790"/>
                    </a:cubicBezTo>
                    <a:cubicBezTo>
                      <a:pt x="749" y="740"/>
                      <a:pt x="882" y="525"/>
                      <a:pt x="830" y="311"/>
                    </a:cubicBezTo>
                    <a:cubicBezTo>
                      <a:pt x="790" y="125"/>
                      <a:pt x="625" y="1"/>
                      <a:pt x="444"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8"/>
              <p:cNvSpPr/>
              <p:nvPr/>
            </p:nvSpPr>
            <p:spPr>
              <a:xfrm>
                <a:off x="4011225" y="387475"/>
                <a:ext cx="152500" cy="350350"/>
              </a:xfrm>
              <a:custGeom>
                <a:avLst/>
                <a:gdLst/>
                <a:ahLst/>
                <a:cxnLst/>
                <a:rect l="l" t="t" r="r" b="b"/>
                <a:pathLst>
                  <a:path w="6100" h="14014" extrusionOk="0">
                    <a:moveTo>
                      <a:pt x="4526" y="0"/>
                    </a:moveTo>
                    <a:cubicBezTo>
                      <a:pt x="4421" y="0"/>
                      <a:pt x="4331" y="26"/>
                      <a:pt x="4264" y="78"/>
                    </a:cubicBezTo>
                    <a:cubicBezTo>
                      <a:pt x="4019" y="268"/>
                      <a:pt x="4231" y="703"/>
                      <a:pt x="4462" y="1046"/>
                    </a:cubicBezTo>
                    <a:cubicBezTo>
                      <a:pt x="4154" y="745"/>
                      <a:pt x="3848" y="481"/>
                      <a:pt x="3718" y="481"/>
                    </a:cubicBezTo>
                    <a:cubicBezTo>
                      <a:pt x="3707" y="481"/>
                      <a:pt x="3698" y="482"/>
                      <a:pt x="3690" y="486"/>
                    </a:cubicBezTo>
                    <a:cubicBezTo>
                      <a:pt x="3537" y="550"/>
                      <a:pt x="3938" y="1373"/>
                      <a:pt x="4430" y="1809"/>
                    </a:cubicBezTo>
                    <a:cubicBezTo>
                      <a:pt x="4462" y="1835"/>
                      <a:pt x="4492" y="1859"/>
                      <a:pt x="4523" y="1883"/>
                    </a:cubicBezTo>
                    <a:cubicBezTo>
                      <a:pt x="3442" y="3165"/>
                      <a:pt x="1" y="7676"/>
                      <a:pt x="1232" y="11535"/>
                    </a:cubicBezTo>
                    <a:cubicBezTo>
                      <a:pt x="1286" y="11709"/>
                      <a:pt x="1350" y="11882"/>
                      <a:pt x="1425" y="12052"/>
                    </a:cubicBezTo>
                    <a:cubicBezTo>
                      <a:pt x="2065" y="13513"/>
                      <a:pt x="2612" y="14013"/>
                      <a:pt x="3061" y="14013"/>
                    </a:cubicBezTo>
                    <a:cubicBezTo>
                      <a:pt x="4039" y="14013"/>
                      <a:pt x="4553" y="11637"/>
                      <a:pt x="4553" y="11637"/>
                    </a:cubicBezTo>
                    <a:cubicBezTo>
                      <a:pt x="4553" y="11637"/>
                      <a:pt x="4356" y="11406"/>
                      <a:pt x="4125" y="10984"/>
                    </a:cubicBezTo>
                    <a:cubicBezTo>
                      <a:pt x="3431" y="9709"/>
                      <a:pt x="2435" y="6677"/>
                      <a:pt x="5689" y="2906"/>
                    </a:cubicBezTo>
                    <a:cubicBezTo>
                      <a:pt x="5944" y="2614"/>
                      <a:pt x="6080" y="2243"/>
                      <a:pt x="6093" y="1870"/>
                    </a:cubicBezTo>
                    <a:cubicBezTo>
                      <a:pt x="6100" y="1574"/>
                      <a:pt x="6032" y="1278"/>
                      <a:pt x="5879" y="1013"/>
                    </a:cubicBezTo>
                    <a:cubicBezTo>
                      <a:pt x="5492" y="345"/>
                      <a:pt x="4910" y="0"/>
                      <a:pt x="452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8"/>
              <p:cNvSpPr/>
              <p:nvPr/>
            </p:nvSpPr>
            <p:spPr>
              <a:xfrm>
                <a:off x="4083400" y="617050"/>
                <a:ext cx="390750" cy="163900"/>
              </a:xfrm>
              <a:custGeom>
                <a:avLst/>
                <a:gdLst/>
                <a:ahLst/>
                <a:cxnLst/>
                <a:rect l="l" t="t" r="r" b="b"/>
                <a:pathLst>
                  <a:path w="15630" h="6556" extrusionOk="0">
                    <a:moveTo>
                      <a:pt x="12772" y="1"/>
                    </a:moveTo>
                    <a:cubicBezTo>
                      <a:pt x="12431" y="1"/>
                      <a:pt x="12106" y="211"/>
                      <a:pt x="11978" y="553"/>
                    </a:cubicBezTo>
                    <a:cubicBezTo>
                      <a:pt x="11957" y="608"/>
                      <a:pt x="11937" y="663"/>
                      <a:pt x="11917" y="717"/>
                    </a:cubicBezTo>
                    <a:cubicBezTo>
                      <a:pt x="10738" y="3697"/>
                      <a:pt x="8833" y="4408"/>
                      <a:pt x="7263" y="4408"/>
                    </a:cubicBezTo>
                    <a:cubicBezTo>
                      <a:pt x="6410" y="4408"/>
                      <a:pt x="5656" y="4198"/>
                      <a:pt x="5171" y="4029"/>
                    </a:cubicBezTo>
                    <a:cubicBezTo>
                      <a:pt x="4844" y="3915"/>
                      <a:pt x="4641" y="3817"/>
                      <a:pt x="4609" y="3817"/>
                    </a:cubicBezTo>
                    <a:cubicBezTo>
                      <a:pt x="4608" y="3817"/>
                      <a:pt x="4608" y="3817"/>
                      <a:pt x="4607" y="3817"/>
                    </a:cubicBezTo>
                    <a:cubicBezTo>
                      <a:pt x="4607" y="3817"/>
                      <a:pt x="4372" y="3872"/>
                      <a:pt x="4039" y="3974"/>
                    </a:cubicBezTo>
                    <a:cubicBezTo>
                      <a:pt x="3975" y="3991"/>
                      <a:pt x="3900" y="4015"/>
                      <a:pt x="3825" y="4038"/>
                    </a:cubicBezTo>
                    <a:cubicBezTo>
                      <a:pt x="2414" y="4484"/>
                      <a:pt x="1" y="5524"/>
                      <a:pt x="4774" y="6411"/>
                    </a:cubicBezTo>
                    <a:cubicBezTo>
                      <a:pt x="4784" y="6411"/>
                      <a:pt x="4791" y="6415"/>
                      <a:pt x="4801" y="6418"/>
                    </a:cubicBezTo>
                    <a:cubicBezTo>
                      <a:pt x="5315" y="6513"/>
                      <a:pt x="5804" y="6556"/>
                      <a:pt x="6267" y="6556"/>
                    </a:cubicBezTo>
                    <a:cubicBezTo>
                      <a:pt x="10756" y="6556"/>
                      <a:pt x="12869" y="2503"/>
                      <a:pt x="13341" y="1458"/>
                    </a:cubicBezTo>
                    <a:cubicBezTo>
                      <a:pt x="13362" y="1410"/>
                      <a:pt x="13382" y="1366"/>
                      <a:pt x="13399" y="1329"/>
                    </a:cubicBezTo>
                    <a:cubicBezTo>
                      <a:pt x="13674" y="1597"/>
                      <a:pt x="14335" y="2203"/>
                      <a:pt x="14590" y="2203"/>
                    </a:cubicBezTo>
                    <a:cubicBezTo>
                      <a:pt x="14606" y="2203"/>
                      <a:pt x="14620" y="2201"/>
                      <a:pt x="14633" y="2196"/>
                    </a:cubicBezTo>
                    <a:cubicBezTo>
                      <a:pt x="14766" y="2148"/>
                      <a:pt x="14657" y="1940"/>
                      <a:pt x="14507" y="1737"/>
                    </a:cubicBezTo>
                    <a:lnTo>
                      <a:pt x="14507" y="1737"/>
                    </a:lnTo>
                    <a:cubicBezTo>
                      <a:pt x="14629" y="1771"/>
                      <a:pt x="14750" y="1792"/>
                      <a:pt x="14861" y="1792"/>
                    </a:cubicBezTo>
                    <a:cubicBezTo>
                      <a:pt x="14974" y="1792"/>
                      <a:pt x="15077" y="1770"/>
                      <a:pt x="15163" y="1719"/>
                    </a:cubicBezTo>
                    <a:cubicBezTo>
                      <a:pt x="15629" y="1451"/>
                      <a:pt x="14664" y="815"/>
                      <a:pt x="13127" y="81"/>
                    </a:cubicBezTo>
                    <a:cubicBezTo>
                      <a:pt x="13012" y="26"/>
                      <a:pt x="12891" y="1"/>
                      <a:pt x="12772"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8"/>
              <p:cNvSpPr/>
              <p:nvPr/>
            </p:nvSpPr>
            <p:spPr>
              <a:xfrm>
                <a:off x="4056050" y="830950"/>
                <a:ext cx="6775" cy="13625"/>
              </a:xfrm>
              <a:custGeom>
                <a:avLst/>
                <a:gdLst/>
                <a:ahLst/>
                <a:cxnLst/>
                <a:rect l="l" t="t" r="r" b="b"/>
                <a:pathLst>
                  <a:path w="271" h="545" extrusionOk="0">
                    <a:moveTo>
                      <a:pt x="150" y="1"/>
                    </a:moveTo>
                    <a:cubicBezTo>
                      <a:pt x="115" y="1"/>
                      <a:pt x="82" y="21"/>
                      <a:pt x="75" y="69"/>
                    </a:cubicBezTo>
                    <a:cubicBezTo>
                      <a:pt x="54" y="185"/>
                      <a:pt x="34" y="303"/>
                      <a:pt x="13" y="419"/>
                    </a:cubicBezTo>
                    <a:cubicBezTo>
                      <a:pt x="1" y="494"/>
                      <a:pt x="65" y="545"/>
                      <a:pt x="121" y="545"/>
                    </a:cubicBezTo>
                    <a:cubicBezTo>
                      <a:pt x="157" y="545"/>
                      <a:pt x="189" y="524"/>
                      <a:pt x="197" y="477"/>
                    </a:cubicBezTo>
                    <a:cubicBezTo>
                      <a:pt x="217" y="358"/>
                      <a:pt x="238" y="242"/>
                      <a:pt x="258" y="127"/>
                    </a:cubicBezTo>
                    <a:cubicBezTo>
                      <a:pt x="271" y="52"/>
                      <a:pt x="207" y="1"/>
                      <a:pt x="150"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8"/>
              <p:cNvSpPr/>
              <p:nvPr/>
            </p:nvSpPr>
            <p:spPr>
              <a:xfrm>
                <a:off x="4056125" y="810325"/>
                <a:ext cx="7650" cy="10425"/>
              </a:xfrm>
              <a:custGeom>
                <a:avLst/>
                <a:gdLst/>
                <a:ahLst/>
                <a:cxnLst/>
                <a:rect l="l" t="t" r="r" b="b"/>
                <a:pathLst>
                  <a:path w="306" h="417" extrusionOk="0">
                    <a:moveTo>
                      <a:pt x="186" y="0"/>
                    </a:moveTo>
                    <a:cubicBezTo>
                      <a:pt x="149" y="0"/>
                      <a:pt x="113" y="20"/>
                      <a:pt x="99" y="64"/>
                    </a:cubicBezTo>
                    <a:lnTo>
                      <a:pt x="23" y="296"/>
                    </a:lnTo>
                    <a:cubicBezTo>
                      <a:pt x="1" y="368"/>
                      <a:pt x="61" y="417"/>
                      <a:pt x="120" y="417"/>
                    </a:cubicBezTo>
                    <a:cubicBezTo>
                      <a:pt x="157" y="417"/>
                      <a:pt x="193" y="398"/>
                      <a:pt x="207" y="353"/>
                    </a:cubicBezTo>
                    <a:cubicBezTo>
                      <a:pt x="232" y="275"/>
                      <a:pt x="258" y="200"/>
                      <a:pt x="282" y="122"/>
                    </a:cubicBezTo>
                    <a:cubicBezTo>
                      <a:pt x="305" y="49"/>
                      <a:pt x="245" y="0"/>
                      <a:pt x="18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8"/>
              <p:cNvSpPr/>
              <p:nvPr/>
            </p:nvSpPr>
            <p:spPr>
              <a:xfrm>
                <a:off x="4067275" y="824075"/>
                <a:ext cx="8125" cy="16975"/>
              </a:xfrm>
              <a:custGeom>
                <a:avLst/>
                <a:gdLst/>
                <a:ahLst/>
                <a:cxnLst/>
                <a:rect l="l" t="t" r="r" b="b"/>
                <a:pathLst>
                  <a:path w="325" h="679" extrusionOk="0">
                    <a:moveTo>
                      <a:pt x="224" y="1"/>
                    </a:moveTo>
                    <a:cubicBezTo>
                      <a:pt x="178" y="1"/>
                      <a:pt x="132" y="29"/>
                      <a:pt x="128" y="88"/>
                    </a:cubicBezTo>
                    <a:cubicBezTo>
                      <a:pt x="125" y="252"/>
                      <a:pt x="91" y="408"/>
                      <a:pt x="30" y="558"/>
                    </a:cubicBezTo>
                    <a:cubicBezTo>
                      <a:pt x="1" y="629"/>
                      <a:pt x="59" y="679"/>
                      <a:pt x="120" y="679"/>
                    </a:cubicBezTo>
                    <a:cubicBezTo>
                      <a:pt x="157" y="679"/>
                      <a:pt x="196" y="660"/>
                      <a:pt x="214" y="616"/>
                    </a:cubicBezTo>
                    <a:cubicBezTo>
                      <a:pt x="282" y="449"/>
                      <a:pt x="316" y="276"/>
                      <a:pt x="322" y="99"/>
                    </a:cubicBezTo>
                    <a:cubicBezTo>
                      <a:pt x="324" y="34"/>
                      <a:pt x="274" y="1"/>
                      <a:pt x="224"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8"/>
              <p:cNvSpPr/>
              <p:nvPr/>
            </p:nvSpPr>
            <p:spPr>
              <a:xfrm>
                <a:off x="4096075" y="822175"/>
                <a:ext cx="7200" cy="9675"/>
              </a:xfrm>
              <a:custGeom>
                <a:avLst/>
                <a:gdLst/>
                <a:ahLst/>
                <a:cxnLst/>
                <a:rect l="l" t="t" r="r" b="b"/>
                <a:pathLst>
                  <a:path w="288" h="387" extrusionOk="0">
                    <a:moveTo>
                      <a:pt x="169" y="1"/>
                    </a:moveTo>
                    <a:cubicBezTo>
                      <a:pt x="132" y="1"/>
                      <a:pt x="96" y="21"/>
                      <a:pt x="82" y="66"/>
                    </a:cubicBezTo>
                    <a:cubicBezTo>
                      <a:pt x="61" y="131"/>
                      <a:pt x="44" y="199"/>
                      <a:pt x="24" y="263"/>
                    </a:cubicBezTo>
                    <a:cubicBezTo>
                      <a:pt x="1" y="336"/>
                      <a:pt x="63" y="387"/>
                      <a:pt x="122" y="387"/>
                    </a:cubicBezTo>
                    <a:cubicBezTo>
                      <a:pt x="159" y="387"/>
                      <a:pt x="194" y="367"/>
                      <a:pt x="207" y="321"/>
                    </a:cubicBezTo>
                    <a:cubicBezTo>
                      <a:pt x="228" y="253"/>
                      <a:pt x="248" y="189"/>
                      <a:pt x="265" y="124"/>
                    </a:cubicBezTo>
                    <a:cubicBezTo>
                      <a:pt x="288" y="51"/>
                      <a:pt x="227" y="1"/>
                      <a:pt x="16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8"/>
              <p:cNvSpPr/>
              <p:nvPr/>
            </p:nvSpPr>
            <p:spPr>
              <a:xfrm>
                <a:off x="4029600" y="804350"/>
                <a:ext cx="7600" cy="11425"/>
              </a:xfrm>
              <a:custGeom>
                <a:avLst/>
                <a:gdLst/>
                <a:ahLst/>
                <a:cxnLst/>
                <a:rect l="l" t="t" r="r" b="b"/>
                <a:pathLst>
                  <a:path w="304" h="457" extrusionOk="0">
                    <a:moveTo>
                      <a:pt x="185" y="0"/>
                    </a:moveTo>
                    <a:cubicBezTo>
                      <a:pt x="148" y="0"/>
                      <a:pt x="108" y="18"/>
                      <a:pt x="89" y="61"/>
                    </a:cubicBezTo>
                    <a:cubicBezTo>
                      <a:pt x="44" y="157"/>
                      <a:pt x="20" y="256"/>
                      <a:pt x="7" y="361"/>
                    </a:cubicBezTo>
                    <a:cubicBezTo>
                      <a:pt x="0" y="424"/>
                      <a:pt x="48" y="456"/>
                      <a:pt x="98" y="456"/>
                    </a:cubicBezTo>
                    <a:cubicBezTo>
                      <a:pt x="145" y="456"/>
                      <a:pt x="194" y="427"/>
                      <a:pt x="201" y="367"/>
                    </a:cubicBezTo>
                    <a:cubicBezTo>
                      <a:pt x="211" y="279"/>
                      <a:pt x="235" y="198"/>
                      <a:pt x="273" y="116"/>
                    </a:cubicBezTo>
                    <a:cubicBezTo>
                      <a:pt x="304" y="47"/>
                      <a:pt x="246" y="0"/>
                      <a:pt x="185"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8"/>
              <p:cNvSpPr/>
              <p:nvPr/>
            </p:nvSpPr>
            <p:spPr>
              <a:xfrm>
                <a:off x="3862950" y="784625"/>
                <a:ext cx="9400" cy="12625"/>
              </a:xfrm>
              <a:custGeom>
                <a:avLst/>
                <a:gdLst/>
                <a:ahLst/>
                <a:cxnLst/>
                <a:rect l="l" t="t" r="r" b="b"/>
                <a:pathLst>
                  <a:path w="376" h="505" extrusionOk="0">
                    <a:moveTo>
                      <a:pt x="256" y="1"/>
                    </a:moveTo>
                    <a:cubicBezTo>
                      <a:pt x="219" y="1"/>
                      <a:pt x="181" y="19"/>
                      <a:pt x="162" y="62"/>
                    </a:cubicBezTo>
                    <a:cubicBezTo>
                      <a:pt x="118" y="171"/>
                      <a:pt x="74" y="276"/>
                      <a:pt x="30" y="385"/>
                    </a:cubicBezTo>
                    <a:cubicBezTo>
                      <a:pt x="1" y="456"/>
                      <a:pt x="61" y="504"/>
                      <a:pt x="121" y="504"/>
                    </a:cubicBezTo>
                    <a:cubicBezTo>
                      <a:pt x="159" y="504"/>
                      <a:pt x="197" y="486"/>
                      <a:pt x="213" y="442"/>
                    </a:cubicBezTo>
                    <a:cubicBezTo>
                      <a:pt x="258" y="334"/>
                      <a:pt x="302" y="229"/>
                      <a:pt x="346" y="120"/>
                    </a:cubicBezTo>
                    <a:cubicBezTo>
                      <a:pt x="375" y="49"/>
                      <a:pt x="317" y="1"/>
                      <a:pt x="256"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8"/>
              <p:cNvSpPr/>
              <p:nvPr/>
            </p:nvSpPr>
            <p:spPr>
              <a:xfrm>
                <a:off x="3879475" y="771425"/>
                <a:ext cx="10500" cy="14425"/>
              </a:xfrm>
              <a:custGeom>
                <a:avLst/>
                <a:gdLst/>
                <a:ahLst/>
                <a:cxnLst/>
                <a:rect l="l" t="t" r="r" b="b"/>
                <a:pathLst>
                  <a:path w="420" h="577" extrusionOk="0">
                    <a:moveTo>
                      <a:pt x="290" y="1"/>
                    </a:moveTo>
                    <a:cubicBezTo>
                      <a:pt x="262" y="1"/>
                      <a:pt x="236" y="15"/>
                      <a:pt x="219" y="49"/>
                    </a:cubicBezTo>
                    <a:cubicBezTo>
                      <a:pt x="158" y="175"/>
                      <a:pt x="97" y="301"/>
                      <a:pt x="39" y="427"/>
                    </a:cubicBezTo>
                    <a:cubicBezTo>
                      <a:pt x="1" y="503"/>
                      <a:pt x="69" y="577"/>
                      <a:pt x="132" y="577"/>
                    </a:cubicBezTo>
                    <a:cubicBezTo>
                      <a:pt x="159" y="577"/>
                      <a:pt x="185" y="563"/>
                      <a:pt x="202" y="529"/>
                    </a:cubicBezTo>
                    <a:cubicBezTo>
                      <a:pt x="263" y="403"/>
                      <a:pt x="321" y="277"/>
                      <a:pt x="382" y="151"/>
                    </a:cubicBezTo>
                    <a:cubicBezTo>
                      <a:pt x="420" y="74"/>
                      <a:pt x="353" y="1"/>
                      <a:pt x="290"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8"/>
              <p:cNvSpPr/>
              <p:nvPr/>
            </p:nvSpPr>
            <p:spPr>
              <a:xfrm>
                <a:off x="3895350" y="772175"/>
                <a:ext cx="10325" cy="12450"/>
              </a:xfrm>
              <a:custGeom>
                <a:avLst/>
                <a:gdLst/>
                <a:ahLst/>
                <a:cxnLst/>
                <a:rect l="l" t="t" r="r" b="b"/>
                <a:pathLst>
                  <a:path w="413" h="498" extrusionOk="0">
                    <a:moveTo>
                      <a:pt x="282" y="0"/>
                    </a:moveTo>
                    <a:cubicBezTo>
                      <a:pt x="254" y="0"/>
                      <a:pt x="227" y="14"/>
                      <a:pt x="209" y="47"/>
                    </a:cubicBezTo>
                    <a:cubicBezTo>
                      <a:pt x="151" y="149"/>
                      <a:pt x="97" y="247"/>
                      <a:pt x="43" y="349"/>
                    </a:cubicBezTo>
                    <a:cubicBezTo>
                      <a:pt x="0" y="425"/>
                      <a:pt x="66" y="498"/>
                      <a:pt x="131" y="498"/>
                    </a:cubicBezTo>
                    <a:cubicBezTo>
                      <a:pt x="159" y="498"/>
                      <a:pt x="187" y="484"/>
                      <a:pt x="206" y="451"/>
                    </a:cubicBezTo>
                    <a:cubicBezTo>
                      <a:pt x="261" y="349"/>
                      <a:pt x="318" y="251"/>
                      <a:pt x="372" y="149"/>
                    </a:cubicBezTo>
                    <a:cubicBezTo>
                      <a:pt x="413" y="73"/>
                      <a:pt x="346" y="0"/>
                      <a:pt x="282"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8"/>
              <p:cNvSpPr/>
              <p:nvPr/>
            </p:nvSpPr>
            <p:spPr>
              <a:xfrm>
                <a:off x="3820725" y="950875"/>
                <a:ext cx="8225" cy="14425"/>
              </a:xfrm>
              <a:custGeom>
                <a:avLst/>
                <a:gdLst/>
                <a:ahLst/>
                <a:cxnLst/>
                <a:rect l="l" t="t" r="r" b="b"/>
                <a:pathLst>
                  <a:path w="329" h="577" extrusionOk="0">
                    <a:moveTo>
                      <a:pt x="209" y="0"/>
                    </a:moveTo>
                    <a:cubicBezTo>
                      <a:pt x="173" y="0"/>
                      <a:pt x="137" y="20"/>
                      <a:pt x="125" y="66"/>
                    </a:cubicBezTo>
                    <a:cubicBezTo>
                      <a:pt x="90" y="194"/>
                      <a:pt x="56" y="324"/>
                      <a:pt x="19" y="453"/>
                    </a:cubicBezTo>
                    <a:cubicBezTo>
                      <a:pt x="0" y="526"/>
                      <a:pt x="62" y="577"/>
                      <a:pt x="121" y="577"/>
                    </a:cubicBezTo>
                    <a:cubicBezTo>
                      <a:pt x="158" y="577"/>
                      <a:pt x="193" y="557"/>
                      <a:pt x="206" y="511"/>
                    </a:cubicBezTo>
                    <a:cubicBezTo>
                      <a:pt x="240" y="381"/>
                      <a:pt x="274" y="252"/>
                      <a:pt x="308" y="123"/>
                    </a:cubicBezTo>
                    <a:cubicBezTo>
                      <a:pt x="329" y="50"/>
                      <a:pt x="267" y="0"/>
                      <a:pt x="209"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8"/>
              <p:cNvSpPr/>
              <p:nvPr/>
            </p:nvSpPr>
            <p:spPr>
              <a:xfrm>
                <a:off x="3831300" y="933625"/>
                <a:ext cx="6325" cy="12125"/>
              </a:xfrm>
              <a:custGeom>
                <a:avLst/>
                <a:gdLst/>
                <a:ahLst/>
                <a:cxnLst/>
                <a:rect l="l" t="t" r="r" b="b"/>
                <a:pathLst>
                  <a:path w="253" h="485" extrusionOk="0">
                    <a:moveTo>
                      <a:pt x="138" y="1"/>
                    </a:moveTo>
                    <a:cubicBezTo>
                      <a:pt x="92" y="1"/>
                      <a:pt x="48" y="30"/>
                      <a:pt x="52" y="89"/>
                    </a:cubicBezTo>
                    <a:cubicBezTo>
                      <a:pt x="58" y="184"/>
                      <a:pt x="48" y="272"/>
                      <a:pt x="21" y="361"/>
                    </a:cubicBezTo>
                    <a:cubicBezTo>
                      <a:pt x="0" y="434"/>
                      <a:pt x="61" y="484"/>
                      <a:pt x="120" y="484"/>
                    </a:cubicBezTo>
                    <a:cubicBezTo>
                      <a:pt x="156" y="484"/>
                      <a:pt x="191" y="464"/>
                      <a:pt x="204" y="419"/>
                    </a:cubicBezTo>
                    <a:cubicBezTo>
                      <a:pt x="238" y="313"/>
                      <a:pt x="252" y="208"/>
                      <a:pt x="245" y="96"/>
                    </a:cubicBezTo>
                    <a:cubicBezTo>
                      <a:pt x="240" y="33"/>
                      <a:pt x="187" y="1"/>
                      <a:pt x="138"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8"/>
              <p:cNvSpPr/>
              <p:nvPr/>
            </p:nvSpPr>
            <p:spPr>
              <a:xfrm>
                <a:off x="3856825" y="910500"/>
                <a:ext cx="6875" cy="14225"/>
              </a:xfrm>
              <a:custGeom>
                <a:avLst/>
                <a:gdLst/>
                <a:ahLst/>
                <a:cxnLst/>
                <a:rect l="l" t="t" r="r" b="b"/>
                <a:pathLst>
                  <a:path w="275" h="569" extrusionOk="0">
                    <a:moveTo>
                      <a:pt x="181" y="1"/>
                    </a:moveTo>
                    <a:cubicBezTo>
                      <a:pt x="134" y="1"/>
                      <a:pt x="84" y="30"/>
                      <a:pt x="74" y="89"/>
                    </a:cubicBezTo>
                    <a:cubicBezTo>
                      <a:pt x="54" y="218"/>
                      <a:pt x="30" y="344"/>
                      <a:pt x="10" y="474"/>
                    </a:cubicBezTo>
                    <a:cubicBezTo>
                      <a:pt x="1" y="537"/>
                      <a:pt x="47" y="569"/>
                      <a:pt x="96" y="569"/>
                    </a:cubicBezTo>
                    <a:cubicBezTo>
                      <a:pt x="143" y="569"/>
                      <a:pt x="193" y="540"/>
                      <a:pt x="203" y="480"/>
                    </a:cubicBezTo>
                    <a:cubicBezTo>
                      <a:pt x="224" y="355"/>
                      <a:pt x="244" y="226"/>
                      <a:pt x="264" y="96"/>
                    </a:cubicBezTo>
                    <a:cubicBezTo>
                      <a:pt x="275" y="33"/>
                      <a:pt x="230" y="1"/>
                      <a:pt x="181"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8"/>
              <p:cNvSpPr/>
              <p:nvPr/>
            </p:nvSpPr>
            <p:spPr>
              <a:xfrm>
                <a:off x="4125725" y="1030975"/>
                <a:ext cx="5950" cy="11775"/>
              </a:xfrm>
              <a:custGeom>
                <a:avLst/>
                <a:gdLst/>
                <a:ahLst/>
                <a:cxnLst/>
                <a:rect l="l" t="t" r="r" b="b"/>
                <a:pathLst>
                  <a:path w="238" h="471" extrusionOk="0">
                    <a:moveTo>
                      <a:pt x="127" y="0"/>
                    </a:moveTo>
                    <a:cubicBezTo>
                      <a:pt x="79" y="0"/>
                      <a:pt x="28" y="29"/>
                      <a:pt x="18" y="88"/>
                    </a:cubicBezTo>
                    <a:cubicBezTo>
                      <a:pt x="1" y="193"/>
                      <a:pt x="4" y="295"/>
                      <a:pt x="31" y="400"/>
                    </a:cubicBezTo>
                    <a:cubicBezTo>
                      <a:pt x="44" y="449"/>
                      <a:pt x="83" y="471"/>
                      <a:pt x="123" y="471"/>
                    </a:cubicBezTo>
                    <a:cubicBezTo>
                      <a:pt x="180" y="471"/>
                      <a:pt x="238" y="426"/>
                      <a:pt x="218" y="356"/>
                    </a:cubicBezTo>
                    <a:cubicBezTo>
                      <a:pt x="197" y="268"/>
                      <a:pt x="194" y="187"/>
                      <a:pt x="211" y="94"/>
                    </a:cubicBezTo>
                    <a:cubicBezTo>
                      <a:pt x="222" y="32"/>
                      <a:pt x="176" y="0"/>
                      <a:pt x="12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8"/>
              <p:cNvSpPr/>
              <p:nvPr/>
            </p:nvSpPr>
            <p:spPr>
              <a:xfrm>
                <a:off x="4144125" y="1014375"/>
                <a:ext cx="7725" cy="13200"/>
              </a:xfrm>
              <a:custGeom>
                <a:avLst/>
                <a:gdLst/>
                <a:ahLst/>
                <a:cxnLst/>
                <a:rect l="l" t="t" r="r" b="b"/>
                <a:pathLst>
                  <a:path w="309" h="528" extrusionOk="0">
                    <a:moveTo>
                      <a:pt x="189" y="0"/>
                    </a:moveTo>
                    <a:cubicBezTo>
                      <a:pt x="151" y="0"/>
                      <a:pt x="112" y="19"/>
                      <a:pt x="94" y="62"/>
                    </a:cubicBezTo>
                    <a:cubicBezTo>
                      <a:pt x="43" y="181"/>
                      <a:pt x="16" y="303"/>
                      <a:pt x="6" y="429"/>
                    </a:cubicBezTo>
                    <a:cubicBezTo>
                      <a:pt x="0" y="494"/>
                      <a:pt x="50" y="527"/>
                      <a:pt x="100" y="527"/>
                    </a:cubicBezTo>
                    <a:cubicBezTo>
                      <a:pt x="147" y="527"/>
                      <a:pt x="195" y="498"/>
                      <a:pt x="200" y="439"/>
                    </a:cubicBezTo>
                    <a:cubicBezTo>
                      <a:pt x="210" y="323"/>
                      <a:pt x="233" y="225"/>
                      <a:pt x="277" y="119"/>
                    </a:cubicBezTo>
                    <a:cubicBezTo>
                      <a:pt x="309" y="48"/>
                      <a:pt x="250" y="0"/>
                      <a:pt x="189"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8"/>
              <p:cNvSpPr/>
              <p:nvPr/>
            </p:nvSpPr>
            <p:spPr>
              <a:xfrm>
                <a:off x="4133350" y="1056800"/>
                <a:ext cx="5200" cy="11175"/>
              </a:xfrm>
              <a:custGeom>
                <a:avLst/>
                <a:gdLst/>
                <a:ahLst/>
                <a:cxnLst/>
                <a:rect l="l" t="t" r="r" b="b"/>
                <a:pathLst>
                  <a:path w="208" h="447" extrusionOk="0">
                    <a:moveTo>
                      <a:pt x="91" y="0"/>
                    </a:moveTo>
                    <a:cubicBezTo>
                      <a:pt x="44" y="0"/>
                      <a:pt x="0" y="29"/>
                      <a:pt x="2" y="89"/>
                    </a:cubicBezTo>
                    <a:cubicBezTo>
                      <a:pt x="5" y="177"/>
                      <a:pt x="8" y="262"/>
                      <a:pt x="11" y="351"/>
                    </a:cubicBezTo>
                    <a:cubicBezTo>
                      <a:pt x="13" y="414"/>
                      <a:pt x="66" y="447"/>
                      <a:pt x="116" y="447"/>
                    </a:cubicBezTo>
                    <a:cubicBezTo>
                      <a:pt x="163" y="447"/>
                      <a:pt x="207" y="418"/>
                      <a:pt x="206" y="357"/>
                    </a:cubicBezTo>
                    <a:cubicBezTo>
                      <a:pt x="202" y="272"/>
                      <a:pt x="198" y="183"/>
                      <a:pt x="195" y="98"/>
                    </a:cubicBezTo>
                    <a:cubicBezTo>
                      <a:pt x="193" y="34"/>
                      <a:pt x="141" y="0"/>
                      <a:pt x="91"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8"/>
              <p:cNvSpPr/>
              <p:nvPr/>
            </p:nvSpPr>
            <p:spPr>
              <a:xfrm>
                <a:off x="4234475" y="873025"/>
                <a:ext cx="6600" cy="13450"/>
              </a:xfrm>
              <a:custGeom>
                <a:avLst/>
                <a:gdLst/>
                <a:ahLst/>
                <a:cxnLst/>
                <a:rect l="l" t="t" r="r" b="b"/>
                <a:pathLst>
                  <a:path w="264" h="538" extrusionOk="0">
                    <a:moveTo>
                      <a:pt x="168" y="0"/>
                    </a:moveTo>
                    <a:cubicBezTo>
                      <a:pt x="121" y="0"/>
                      <a:pt x="70" y="29"/>
                      <a:pt x="60" y="89"/>
                    </a:cubicBezTo>
                    <a:lnTo>
                      <a:pt x="9" y="443"/>
                    </a:lnTo>
                    <a:cubicBezTo>
                      <a:pt x="0" y="506"/>
                      <a:pt x="46" y="538"/>
                      <a:pt x="96" y="538"/>
                    </a:cubicBezTo>
                    <a:cubicBezTo>
                      <a:pt x="143" y="538"/>
                      <a:pt x="193" y="509"/>
                      <a:pt x="203" y="449"/>
                    </a:cubicBezTo>
                    <a:cubicBezTo>
                      <a:pt x="220" y="330"/>
                      <a:pt x="237" y="215"/>
                      <a:pt x="253" y="96"/>
                    </a:cubicBezTo>
                    <a:cubicBezTo>
                      <a:pt x="264" y="33"/>
                      <a:pt x="218" y="0"/>
                      <a:pt x="168"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8"/>
              <p:cNvSpPr/>
              <p:nvPr/>
            </p:nvSpPr>
            <p:spPr>
              <a:xfrm>
                <a:off x="4244750" y="891900"/>
                <a:ext cx="5550" cy="9150"/>
              </a:xfrm>
              <a:custGeom>
                <a:avLst/>
                <a:gdLst/>
                <a:ahLst/>
                <a:cxnLst/>
                <a:rect l="l" t="t" r="r" b="b"/>
                <a:pathLst>
                  <a:path w="222" h="366" extrusionOk="0">
                    <a:moveTo>
                      <a:pt x="91" y="0"/>
                    </a:moveTo>
                    <a:cubicBezTo>
                      <a:pt x="44" y="0"/>
                      <a:pt x="1" y="29"/>
                      <a:pt x="6" y="88"/>
                    </a:cubicBezTo>
                    <a:cubicBezTo>
                      <a:pt x="13" y="150"/>
                      <a:pt x="16" y="208"/>
                      <a:pt x="23" y="269"/>
                    </a:cubicBezTo>
                    <a:cubicBezTo>
                      <a:pt x="28" y="332"/>
                      <a:pt x="83" y="366"/>
                      <a:pt x="133" y="366"/>
                    </a:cubicBezTo>
                    <a:cubicBezTo>
                      <a:pt x="179" y="366"/>
                      <a:pt x="222" y="337"/>
                      <a:pt x="217" y="276"/>
                    </a:cubicBezTo>
                    <a:cubicBezTo>
                      <a:pt x="210" y="218"/>
                      <a:pt x="206" y="157"/>
                      <a:pt x="200" y="96"/>
                    </a:cubicBezTo>
                    <a:cubicBezTo>
                      <a:pt x="194" y="33"/>
                      <a:pt x="140" y="0"/>
                      <a:pt x="91"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8"/>
              <p:cNvSpPr/>
              <p:nvPr/>
            </p:nvSpPr>
            <p:spPr>
              <a:xfrm>
                <a:off x="4259325" y="884525"/>
                <a:ext cx="7925" cy="11850"/>
              </a:xfrm>
              <a:custGeom>
                <a:avLst/>
                <a:gdLst/>
                <a:ahLst/>
                <a:cxnLst/>
                <a:rect l="l" t="t" r="r" b="b"/>
                <a:pathLst>
                  <a:path w="317" h="474" extrusionOk="0">
                    <a:moveTo>
                      <a:pt x="197" y="0"/>
                    </a:moveTo>
                    <a:cubicBezTo>
                      <a:pt x="160" y="0"/>
                      <a:pt x="124" y="20"/>
                      <a:pt x="110" y="64"/>
                    </a:cubicBezTo>
                    <a:cubicBezTo>
                      <a:pt x="83" y="159"/>
                      <a:pt x="52" y="255"/>
                      <a:pt x="22" y="350"/>
                    </a:cubicBezTo>
                    <a:cubicBezTo>
                      <a:pt x="0" y="423"/>
                      <a:pt x="62" y="473"/>
                      <a:pt x="121" y="473"/>
                    </a:cubicBezTo>
                    <a:cubicBezTo>
                      <a:pt x="158" y="473"/>
                      <a:pt x="194" y="453"/>
                      <a:pt x="208" y="408"/>
                    </a:cubicBezTo>
                    <a:cubicBezTo>
                      <a:pt x="235" y="312"/>
                      <a:pt x="266" y="217"/>
                      <a:pt x="293" y="122"/>
                    </a:cubicBezTo>
                    <a:cubicBezTo>
                      <a:pt x="316" y="49"/>
                      <a:pt x="256" y="0"/>
                      <a:pt x="19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8"/>
              <p:cNvSpPr/>
              <p:nvPr/>
            </p:nvSpPr>
            <p:spPr>
              <a:xfrm>
                <a:off x="4065800" y="645850"/>
                <a:ext cx="5550" cy="16575"/>
              </a:xfrm>
              <a:custGeom>
                <a:avLst/>
                <a:gdLst/>
                <a:ahLst/>
                <a:cxnLst/>
                <a:rect l="l" t="t" r="r" b="b"/>
                <a:pathLst>
                  <a:path w="222" h="663" extrusionOk="0">
                    <a:moveTo>
                      <a:pt x="123" y="0"/>
                    </a:moveTo>
                    <a:cubicBezTo>
                      <a:pt x="75" y="0"/>
                      <a:pt x="28" y="30"/>
                      <a:pt x="28" y="88"/>
                    </a:cubicBezTo>
                    <a:cubicBezTo>
                      <a:pt x="17" y="248"/>
                      <a:pt x="11" y="408"/>
                      <a:pt x="4" y="567"/>
                    </a:cubicBezTo>
                    <a:cubicBezTo>
                      <a:pt x="0" y="633"/>
                      <a:pt x="52" y="663"/>
                      <a:pt x="99" y="663"/>
                    </a:cubicBezTo>
                    <a:cubicBezTo>
                      <a:pt x="146" y="663"/>
                      <a:pt x="195" y="636"/>
                      <a:pt x="198" y="575"/>
                    </a:cubicBezTo>
                    <a:cubicBezTo>
                      <a:pt x="204" y="415"/>
                      <a:pt x="212" y="258"/>
                      <a:pt x="218" y="98"/>
                    </a:cubicBezTo>
                    <a:cubicBezTo>
                      <a:pt x="221" y="34"/>
                      <a:pt x="174" y="0"/>
                      <a:pt x="123" y="0"/>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8"/>
              <p:cNvSpPr/>
              <p:nvPr/>
            </p:nvSpPr>
            <p:spPr>
              <a:xfrm>
                <a:off x="4054850" y="627725"/>
                <a:ext cx="7150" cy="12200"/>
              </a:xfrm>
              <a:custGeom>
                <a:avLst/>
                <a:gdLst/>
                <a:ahLst/>
                <a:cxnLst/>
                <a:rect l="l" t="t" r="r" b="b"/>
                <a:pathLst>
                  <a:path w="286" h="488" extrusionOk="0">
                    <a:moveTo>
                      <a:pt x="187" y="1"/>
                    </a:moveTo>
                    <a:cubicBezTo>
                      <a:pt x="140" y="1"/>
                      <a:pt x="92" y="28"/>
                      <a:pt x="88" y="89"/>
                    </a:cubicBezTo>
                    <a:cubicBezTo>
                      <a:pt x="82" y="184"/>
                      <a:pt x="61" y="277"/>
                      <a:pt x="27" y="368"/>
                    </a:cubicBezTo>
                    <a:cubicBezTo>
                      <a:pt x="0" y="440"/>
                      <a:pt x="61" y="487"/>
                      <a:pt x="119" y="487"/>
                    </a:cubicBezTo>
                    <a:cubicBezTo>
                      <a:pt x="156" y="487"/>
                      <a:pt x="194" y="470"/>
                      <a:pt x="211" y="423"/>
                    </a:cubicBezTo>
                    <a:cubicBezTo>
                      <a:pt x="252" y="317"/>
                      <a:pt x="272" y="211"/>
                      <a:pt x="278" y="96"/>
                    </a:cubicBezTo>
                    <a:cubicBezTo>
                      <a:pt x="286" y="32"/>
                      <a:pt x="234" y="1"/>
                      <a:pt x="187"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8"/>
              <p:cNvSpPr/>
              <p:nvPr/>
            </p:nvSpPr>
            <p:spPr>
              <a:xfrm>
                <a:off x="4083050" y="521225"/>
                <a:ext cx="8275" cy="14500"/>
              </a:xfrm>
              <a:custGeom>
                <a:avLst/>
                <a:gdLst/>
                <a:ahLst/>
                <a:cxnLst/>
                <a:rect l="l" t="t" r="r" b="b"/>
                <a:pathLst>
                  <a:path w="331" h="580" extrusionOk="0">
                    <a:moveTo>
                      <a:pt x="232" y="1"/>
                    </a:moveTo>
                    <a:cubicBezTo>
                      <a:pt x="184" y="1"/>
                      <a:pt x="137" y="32"/>
                      <a:pt x="130" y="90"/>
                    </a:cubicBezTo>
                    <a:cubicBezTo>
                      <a:pt x="120" y="208"/>
                      <a:pt x="89" y="320"/>
                      <a:pt x="38" y="429"/>
                    </a:cubicBezTo>
                    <a:cubicBezTo>
                      <a:pt x="1" y="507"/>
                      <a:pt x="68" y="579"/>
                      <a:pt x="130" y="579"/>
                    </a:cubicBezTo>
                    <a:cubicBezTo>
                      <a:pt x="161" y="579"/>
                      <a:pt x="184" y="565"/>
                      <a:pt x="201" y="531"/>
                    </a:cubicBezTo>
                    <a:cubicBezTo>
                      <a:pt x="266" y="391"/>
                      <a:pt x="307" y="253"/>
                      <a:pt x="324" y="99"/>
                    </a:cubicBezTo>
                    <a:cubicBezTo>
                      <a:pt x="330" y="35"/>
                      <a:pt x="283" y="1"/>
                      <a:pt x="232"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8"/>
              <p:cNvSpPr/>
              <p:nvPr/>
            </p:nvSpPr>
            <p:spPr>
              <a:xfrm>
                <a:off x="4073800" y="514950"/>
                <a:ext cx="7675" cy="18375"/>
              </a:xfrm>
              <a:custGeom>
                <a:avLst/>
                <a:gdLst/>
                <a:ahLst/>
                <a:cxnLst/>
                <a:rect l="l" t="t" r="r" b="b"/>
                <a:pathLst>
                  <a:path w="307" h="735" extrusionOk="0">
                    <a:moveTo>
                      <a:pt x="184" y="0"/>
                    </a:moveTo>
                    <a:cubicBezTo>
                      <a:pt x="150" y="0"/>
                      <a:pt x="116" y="21"/>
                      <a:pt x="109" y="68"/>
                    </a:cubicBezTo>
                    <a:cubicBezTo>
                      <a:pt x="75" y="248"/>
                      <a:pt x="44" y="432"/>
                      <a:pt x="14" y="612"/>
                    </a:cubicBezTo>
                    <a:cubicBezTo>
                      <a:pt x="0" y="687"/>
                      <a:pt x="65" y="735"/>
                      <a:pt x="119" y="735"/>
                    </a:cubicBezTo>
                    <a:cubicBezTo>
                      <a:pt x="157" y="735"/>
                      <a:pt x="187" y="718"/>
                      <a:pt x="198" y="670"/>
                    </a:cubicBezTo>
                    <a:cubicBezTo>
                      <a:pt x="228" y="487"/>
                      <a:pt x="262" y="306"/>
                      <a:pt x="292" y="126"/>
                    </a:cubicBezTo>
                    <a:cubicBezTo>
                      <a:pt x="306" y="51"/>
                      <a:pt x="242" y="0"/>
                      <a:pt x="184" y="0"/>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8"/>
              <p:cNvSpPr/>
              <p:nvPr/>
            </p:nvSpPr>
            <p:spPr>
              <a:xfrm>
                <a:off x="4162175" y="726825"/>
                <a:ext cx="9900" cy="13725"/>
              </a:xfrm>
              <a:custGeom>
                <a:avLst/>
                <a:gdLst/>
                <a:ahLst/>
                <a:cxnLst/>
                <a:rect l="l" t="t" r="r" b="b"/>
                <a:pathLst>
                  <a:path w="396" h="549" extrusionOk="0">
                    <a:moveTo>
                      <a:pt x="266" y="1"/>
                    </a:moveTo>
                    <a:cubicBezTo>
                      <a:pt x="239" y="1"/>
                      <a:pt x="212" y="14"/>
                      <a:pt x="195" y="52"/>
                    </a:cubicBezTo>
                    <a:cubicBezTo>
                      <a:pt x="144" y="168"/>
                      <a:pt x="90" y="283"/>
                      <a:pt x="35" y="399"/>
                    </a:cubicBezTo>
                    <a:cubicBezTo>
                      <a:pt x="1" y="477"/>
                      <a:pt x="69" y="548"/>
                      <a:pt x="130" y="548"/>
                    </a:cubicBezTo>
                    <a:cubicBezTo>
                      <a:pt x="157" y="548"/>
                      <a:pt x="184" y="535"/>
                      <a:pt x="198" y="501"/>
                    </a:cubicBezTo>
                    <a:cubicBezTo>
                      <a:pt x="253" y="385"/>
                      <a:pt x="307" y="270"/>
                      <a:pt x="358" y="154"/>
                    </a:cubicBezTo>
                    <a:cubicBezTo>
                      <a:pt x="396" y="76"/>
                      <a:pt x="327" y="1"/>
                      <a:pt x="266"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8"/>
              <p:cNvSpPr/>
              <p:nvPr/>
            </p:nvSpPr>
            <p:spPr>
              <a:xfrm>
                <a:off x="4179000" y="707200"/>
                <a:ext cx="7450" cy="10825"/>
              </a:xfrm>
              <a:custGeom>
                <a:avLst/>
                <a:gdLst/>
                <a:ahLst/>
                <a:cxnLst/>
                <a:rect l="l" t="t" r="r" b="b"/>
                <a:pathLst>
                  <a:path w="298" h="433" extrusionOk="0">
                    <a:moveTo>
                      <a:pt x="175" y="1"/>
                    </a:moveTo>
                    <a:cubicBezTo>
                      <a:pt x="140" y="1"/>
                      <a:pt x="103" y="21"/>
                      <a:pt x="93" y="68"/>
                    </a:cubicBezTo>
                    <a:cubicBezTo>
                      <a:pt x="62" y="188"/>
                      <a:pt x="32" y="310"/>
                      <a:pt x="1" y="432"/>
                    </a:cubicBezTo>
                    <a:cubicBezTo>
                      <a:pt x="76" y="409"/>
                      <a:pt x="151" y="385"/>
                      <a:pt x="215" y="368"/>
                    </a:cubicBezTo>
                    <a:lnTo>
                      <a:pt x="277" y="123"/>
                    </a:lnTo>
                    <a:cubicBezTo>
                      <a:pt x="297" y="51"/>
                      <a:pt x="233" y="1"/>
                      <a:pt x="175"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8"/>
              <p:cNvSpPr/>
              <p:nvPr/>
            </p:nvSpPr>
            <p:spPr>
              <a:xfrm>
                <a:off x="4176900" y="716375"/>
                <a:ext cx="7500" cy="11425"/>
              </a:xfrm>
              <a:custGeom>
                <a:avLst/>
                <a:gdLst/>
                <a:ahLst/>
                <a:cxnLst/>
                <a:rect l="l" t="t" r="r" b="b"/>
                <a:pathLst>
                  <a:path w="300" h="457" extrusionOk="0">
                    <a:moveTo>
                      <a:pt x="299" y="1"/>
                    </a:moveTo>
                    <a:lnTo>
                      <a:pt x="299" y="1"/>
                    </a:lnTo>
                    <a:cubicBezTo>
                      <a:pt x="235" y="18"/>
                      <a:pt x="160" y="42"/>
                      <a:pt x="85" y="65"/>
                    </a:cubicBezTo>
                    <a:cubicBezTo>
                      <a:pt x="65" y="153"/>
                      <a:pt x="41" y="246"/>
                      <a:pt x="20" y="334"/>
                    </a:cubicBezTo>
                    <a:cubicBezTo>
                      <a:pt x="0" y="406"/>
                      <a:pt x="65" y="456"/>
                      <a:pt x="122" y="456"/>
                    </a:cubicBezTo>
                    <a:cubicBezTo>
                      <a:pt x="157" y="456"/>
                      <a:pt x="194" y="436"/>
                      <a:pt x="204" y="392"/>
                    </a:cubicBezTo>
                    <a:cubicBezTo>
                      <a:pt x="235" y="260"/>
                      <a:pt x="268" y="130"/>
                      <a:pt x="299"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8"/>
              <p:cNvSpPr/>
              <p:nvPr/>
            </p:nvSpPr>
            <p:spPr>
              <a:xfrm>
                <a:off x="4092325" y="722425"/>
                <a:ext cx="8250" cy="11150"/>
              </a:xfrm>
              <a:custGeom>
                <a:avLst/>
                <a:gdLst/>
                <a:ahLst/>
                <a:cxnLst/>
                <a:rect l="l" t="t" r="r" b="b"/>
                <a:pathLst>
                  <a:path w="330" h="446" extrusionOk="0">
                    <a:moveTo>
                      <a:pt x="211" y="0"/>
                    </a:moveTo>
                    <a:cubicBezTo>
                      <a:pt x="174" y="0"/>
                      <a:pt x="136" y="21"/>
                      <a:pt x="119" y="65"/>
                    </a:cubicBezTo>
                    <a:cubicBezTo>
                      <a:pt x="89" y="153"/>
                      <a:pt x="58" y="238"/>
                      <a:pt x="24" y="327"/>
                    </a:cubicBezTo>
                    <a:cubicBezTo>
                      <a:pt x="0" y="398"/>
                      <a:pt x="58" y="446"/>
                      <a:pt x="119" y="446"/>
                    </a:cubicBezTo>
                    <a:cubicBezTo>
                      <a:pt x="157" y="446"/>
                      <a:pt x="194" y="429"/>
                      <a:pt x="207" y="381"/>
                    </a:cubicBezTo>
                    <a:lnTo>
                      <a:pt x="303" y="123"/>
                    </a:lnTo>
                    <a:cubicBezTo>
                      <a:pt x="330" y="51"/>
                      <a:pt x="273" y="0"/>
                      <a:pt x="211" y="0"/>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8"/>
              <p:cNvSpPr/>
              <p:nvPr/>
            </p:nvSpPr>
            <p:spPr>
              <a:xfrm>
                <a:off x="4105250" y="706775"/>
                <a:ext cx="6725" cy="12775"/>
              </a:xfrm>
              <a:custGeom>
                <a:avLst/>
                <a:gdLst/>
                <a:ahLst/>
                <a:cxnLst/>
                <a:rect l="l" t="t" r="r" b="b"/>
                <a:pathLst>
                  <a:path w="269" h="511" extrusionOk="0">
                    <a:moveTo>
                      <a:pt x="170" y="1"/>
                    </a:moveTo>
                    <a:cubicBezTo>
                      <a:pt x="123" y="1"/>
                      <a:pt x="75" y="27"/>
                      <a:pt x="65" y="89"/>
                    </a:cubicBezTo>
                    <a:cubicBezTo>
                      <a:pt x="44" y="198"/>
                      <a:pt x="27" y="307"/>
                      <a:pt x="10" y="415"/>
                    </a:cubicBezTo>
                    <a:cubicBezTo>
                      <a:pt x="0" y="480"/>
                      <a:pt x="44" y="511"/>
                      <a:pt x="95" y="511"/>
                    </a:cubicBezTo>
                    <a:cubicBezTo>
                      <a:pt x="143" y="511"/>
                      <a:pt x="194" y="484"/>
                      <a:pt x="200" y="422"/>
                    </a:cubicBezTo>
                    <a:cubicBezTo>
                      <a:pt x="221" y="313"/>
                      <a:pt x="238" y="205"/>
                      <a:pt x="255" y="96"/>
                    </a:cubicBezTo>
                    <a:cubicBezTo>
                      <a:pt x="269" y="32"/>
                      <a:pt x="221" y="1"/>
                      <a:pt x="170"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8"/>
              <p:cNvSpPr/>
              <p:nvPr/>
            </p:nvSpPr>
            <p:spPr>
              <a:xfrm>
                <a:off x="4128200" y="801275"/>
                <a:ext cx="9200" cy="13300"/>
              </a:xfrm>
              <a:custGeom>
                <a:avLst/>
                <a:gdLst/>
                <a:ahLst/>
                <a:cxnLst/>
                <a:rect l="l" t="t" r="r" b="b"/>
                <a:pathLst>
                  <a:path w="368" h="532" extrusionOk="0">
                    <a:moveTo>
                      <a:pt x="245" y="1"/>
                    </a:moveTo>
                    <a:cubicBezTo>
                      <a:pt x="208" y="1"/>
                      <a:pt x="170" y="18"/>
                      <a:pt x="156" y="66"/>
                    </a:cubicBezTo>
                    <a:cubicBezTo>
                      <a:pt x="112" y="181"/>
                      <a:pt x="71" y="294"/>
                      <a:pt x="27" y="409"/>
                    </a:cubicBezTo>
                    <a:cubicBezTo>
                      <a:pt x="0" y="484"/>
                      <a:pt x="62" y="531"/>
                      <a:pt x="123" y="531"/>
                    </a:cubicBezTo>
                    <a:cubicBezTo>
                      <a:pt x="159" y="531"/>
                      <a:pt x="197" y="511"/>
                      <a:pt x="211" y="467"/>
                    </a:cubicBezTo>
                    <a:cubicBezTo>
                      <a:pt x="255" y="352"/>
                      <a:pt x="296" y="236"/>
                      <a:pt x="340" y="120"/>
                    </a:cubicBezTo>
                    <a:cubicBezTo>
                      <a:pt x="368" y="49"/>
                      <a:pt x="306" y="1"/>
                      <a:pt x="245"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8"/>
              <p:cNvSpPr/>
              <p:nvPr/>
            </p:nvSpPr>
            <p:spPr>
              <a:xfrm>
                <a:off x="4137275" y="798225"/>
                <a:ext cx="10500" cy="14050"/>
              </a:xfrm>
              <a:custGeom>
                <a:avLst/>
                <a:gdLst/>
                <a:ahLst/>
                <a:cxnLst/>
                <a:rect l="l" t="t" r="r" b="b"/>
                <a:pathLst>
                  <a:path w="420" h="562" extrusionOk="0">
                    <a:moveTo>
                      <a:pt x="300" y="0"/>
                    </a:moveTo>
                    <a:cubicBezTo>
                      <a:pt x="262" y="0"/>
                      <a:pt x="222" y="18"/>
                      <a:pt x="204" y="62"/>
                    </a:cubicBezTo>
                    <a:cubicBezTo>
                      <a:pt x="147" y="188"/>
                      <a:pt x="89" y="317"/>
                      <a:pt x="31" y="443"/>
                    </a:cubicBezTo>
                    <a:cubicBezTo>
                      <a:pt x="0" y="515"/>
                      <a:pt x="58" y="562"/>
                      <a:pt x="120" y="562"/>
                    </a:cubicBezTo>
                    <a:cubicBezTo>
                      <a:pt x="157" y="562"/>
                      <a:pt x="198" y="545"/>
                      <a:pt x="215" y="501"/>
                    </a:cubicBezTo>
                    <a:cubicBezTo>
                      <a:pt x="273" y="375"/>
                      <a:pt x="331" y="245"/>
                      <a:pt x="388" y="120"/>
                    </a:cubicBezTo>
                    <a:cubicBezTo>
                      <a:pt x="419" y="49"/>
                      <a:pt x="361" y="0"/>
                      <a:pt x="300" y="0"/>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8"/>
              <p:cNvSpPr/>
              <p:nvPr/>
            </p:nvSpPr>
            <p:spPr>
              <a:xfrm>
                <a:off x="3994400" y="732450"/>
                <a:ext cx="10500" cy="15425"/>
              </a:xfrm>
              <a:custGeom>
                <a:avLst/>
                <a:gdLst/>
                <a:ahLst/>
                <a:cxnLst/>
                <a:rect l="l" t="t" r="r" b="b"/>
                <a:pathLst>
                  <a:path w="420" h="617" extrusionOk="0">
                    <a:moveTo>
                      <a:pt x="300" y="0"/>
                    </a:moveTo>
                    <a:cubicBezTo>
                      <a:pt x="262" y="0"/>
                      <a:pt x="225" y="17"/>
                      <a:pt x="208" y="65"/>
                    </a:cubicBezTo>
                    <a:cubicBezTo>
                      <a:pt x="160" y="201"/>
                      <a:pt x="103" y="334"/>
                      <a:pt x="38" y="466"/>
                    </a:cubicBezTo>
                    <a:cubicBezTo>
                      <a:pt x="1" y="541"/>
                      <a:pt x="69" y="616"/>
                      <a:pt x="134" y="616"/>
                    </a:cubicBezTo>
                    <a:cubicBezTo>
                      <a:pt x="160" y="616"/>
                      <a:pt x="187" y="602"/>
                      <a:pt x="201" y="568"/>
                    </a:cubicBezTo>
                    <a:cubicBezTo>
                      <a:pt x="276" y="422"/>
                      <a:pt x="338" y="273"/>
                      <a:pt x="395" y="119"/>
                    </a:cubicBezTo>
                    <a:cubicBezTo>
                      <a:pt x="419" y="48"/>
                      <a:pt x="361" y="0"/>
                      <a:pt x="300" y="0"/>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8"/>
              <p:cNvSpPr/>
              <p:nvPr/>
            </p:nvSpPr>
            <p:spPr>
              <a:xfrm>
                <a:off x="4006900" y="727850"/>
                <a:ext cx="8000" cy="13975"/>
              </a:xfrm>
              <a:custGeom>
                <a:avLst/>
                <a:gdLst/>
                <a:ahLst/>
                <a:cxnLst/>
                <a:rect l="l" t="t" r="r" b="b"/>
                <a:pathLst>
                  <a:path w="320" h="559" extrusionOk="0">
                    <a:moveTo>
                      <a:pt x="222" y="0"/>
                    </a:moveTo>
                    <a:cubicBezTo>
                      <a:pt x="174" y="0"/>
                      <a:pt x="126" y="28"/>
                      <a:pt x="126" y="89"/>
                    </a:cubicBezTo>
                    <a:cubicBezTo>
                      <a:pt x="120" y="204"/>
                      <a:pt x="95" y="306"/>
                      <a:pt x="42" y="408"/>
                    </a:cubicBezTo>
                    <a:cubicBezTo>
                      <a:pt x="1" y="483"/>
                      <a:pt x="68" y="559"/>
                      <a:pt x="133" y="559"/>
                    </a:cubicBezTo>
                    <a:cubicBezTo>
                      <a:pt x="161" y="559"/>
                      <a:pt x="188" y="545"/>
                      <a:pt x="205" y="510"/>
                    </a:cubicBezTo>
                    <a:cubicBezTo>
                      <a:pt x="272" y="378"/>
                      <a:pt x="313" y="245"/>
                      <a:pt x="316" y="96"/>
                    </a:cubicBezTo>
                    <a:cubicBezTo>
                      <a:pt x="320" y="31"/>
                      <a:pt x="269" y="0"/>
                      <a:pt x="222" y="0"/>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8"/>
              <p:cNvSpPr/>
              <p:nvPr/>
            </p:nvSpPr>
            <p:spPr>
              <a:xfrm>
                <a:off x="4026025" y="715600"/>
                <a:ext cx="7850" cy="15000"/>
              </a:xfrm>
              <a:custGeom>
                <a:avLst/>
                <a:gdLst/>
                <a:ahLst/>
                <a:cxnLst/>
                <a:rect l="l" t="t" r="r" b="b"/>
                <a:pathLst>
                  <a:path w="314" h="600" extrusionOk="0">
                    <a:moveTo>
                      <a:pt x="215" y="1"/>
                    </a:moveTo>
                    <a:cubicBezTo>
                      <a:pt x="167" y="1"/>
                      <a:pt x="119" y="29"/>
                      <a:pt x="116" y="90"/>
                    </a:cubicBezTo>
                    <a:cubicBezTo>
                      <a:pt x="106" y="225"/>
                      <a:pt x="79" y="352"/>
                      <a:pt x="28" y="481"/>
                    </a:cubicBezTo>
                    <a:cubicBezTo>
                      <a:pt x="0" y="552"/>
                      <a:pt x="58" y="600"/>
                      <a:pt x="119" y="600"/>
                    </a:cubicBezTo>
                    <a:cubicBezTo>
                      <a:pt x="157" y="600"/>
                      <a:pt x="194" y="579"/>
                      <a:pt x="212" y="539"/>
                    </a:cubicBezTo>
                    <a:cubicBezTo>
                      <a:pt x="269" y="396"/>
                      <a:pt x="300" y="250"/>
                      <a:pt x="310" y="96"/>
                    </a:cubicBezTo>
                    <a:cubicBezTo>
                      <a:pt x="314" y="35"/>
                      <a:pt x="262" y="1"/>
                      <a:pt x="215"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8"/>
              <p:cNvSpPr/>
              <p:nvPr/>
            </p:nvSpPr>
            <p:spPr>
              <a:xfrm>
                <a:off x="4302925" y="733375"/>
                <a:ext cx="5400" cy="13200"/>
              </a:xfrm>
              <a:custGeom>
                <a:avLst/>
                <a:gdLst/>
                <a:ahLst/>
                <a:cxnLst/>
                <a:rect l="l" t="t" r="r" b="b"/>
                <a:pathLst>
                  <a:path w="216" h="528" extrusionOk="0">
                    <a:moveTo>
                      <a:pt x="117" y="1"/>
                    </a:moveTo>
                    <a:cubicBezTo>
                      <a:pt x="69" y="1"/>
                      <a:pt x="21" y="28"/>
                      <a:pt x="21" y="89"/>
                    </a:cubicBezTo>
                    <a:cubicBezTo>
                      <a:pt x="15" y="201"/>
                      <a:pt x="11" y="317"/>
                      <a:pt x="4" y="429"/>
                    </a:cubicBezTo>
                    <a:cubicBezTo>
                      <a:pt x="1" y="493"/>
                      <a:pt x="52" y="528"/>
                      <a:pt x="103" y="528"/>
                    </a:cubicBezTo>
                    <a:cubicBezTo>
                      <a:pt x="147" y="528"/>
                      <a:pt x="195" y="497"/>
                      <a:pt x="198" y="436"/>
                    </a:cubicBezTo>
                    <a:cubicBezTo>
                      <a:pt x="202" y="324"/>
                      <a:pt x="208" y="212"/>
                      <a:pt x="212" y="96"/>
                    </a:cubicBezTo>
                    <a:cubicBezTo>
                      <a:pt x="215" y="35"/>
                      <a:pt x="164" y="1"/>
                      <a:pt x="117"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8"/>
              <p:cNvSpPr/>
              <p:nvPr/>
            </p:nvSpPr>
            <p:spPr>
              <a:xfrm>
                <a:off x="4317050" y="723175"/>
                <a:ext cx="6900" cy="12700"/>
              </a:xfrm>
              <a:custGeom>
                <a:avLst/>
                <a:gdLst/>
                <a:ahLst/>
                <a:cxnLst/>
                <a:rect l="l" t="t" r="r" b="b"/>
                <a:pathLst>
                  <a:path w="276" h="508" extrusionOk="0">
                    <a:moveTo>
                      <a:pt x="170" y="1"/>
                    </a:moveTo>
                    <a:cubicBezTo>
                      <a:pt x="116" y="1"/>
                      <a:pt x="55" y="45"/>
                      <a:pt x="68" y="116"/>
                    </a:cubicBezTo>
                    <a:cubicBezTo>
                      <a:pt x="82" y="212"/>
                      <a:pt x="68" y="297"/>
                      <a:pt x="31" y="388"/>
                    </a:cubicBezTo>
                    <a:cubicBezTo>
                      <a:pt x="0" y="460"/>
                      <a:pt x="62" y="507"/>
                      <a:pt x="123" y="507"/>
                    </a:cubicBezTo>
                    <a:cubicBezTo>
                      <a:pt x="160" y="507"/>
                      <a:pt x="198" y="487"/>
                      <a:pt x="214" y="446"/>
                    </a:cubicBezTo>
                    <a:cubicBezTo>
                      <a:pt x="266" y="324"/>
                      <a:pt x="275" y="201"/>
                      <a:pt x="255" y="72"/>
                    </a:cubicBezTo>
                    <a:cubicBezTo>
                      <a:pt x="245" y="21"/>
                      <a:pt x="211" y="1"/>
                      <a:pt x="170"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8"/>
              <p:cNvSpPr/>
              <p:nvPr/>
            </p:nvSpPr>
            <p:spPr>
              <a:xfrm>
                <a:off x="4057125" y="1141275"/>
                <a:ext cx="87150" cy="89550"/>
              </a:xfrm>
              <a:custGeom>
                <a:avLst/>
                <a:gdLst/>
                <a:ahLst/>
                <a:cxnLst/>
                <a:rect l="l" t="t" r="r" b="b"/>
                <a:pathLst>
                  <a:path w="3486" h="3582" extrusionOk="0">
                    <a:moveTo>
                      <a:pt x="865" y="0"/>
                    </a:moveTo>
                    <a:lnTo>
                      <a:pt x="865" y="0"/>
                    </a:lnTo>
                    <a:cubicBezTo>
                      <a:pt x="827" y="58"/>
                      <a:pt x="661" y="297"/>
                      <a:pt x="432" y="350"/>
                    </a:cubicBezTo>
                    <a:lnTo>
                      <a:pt x="429" y="350"/>
                    </a:lnTo>
                    <a:cubicBezTo>
                      <a:pt x="388" y="412"/>
                      <a:pt x="341" y="466"/>
                      <a:pt x="297" y="524"/>
                    </a:cubicBezTo>
                    <a:cubicBezTo>
                      <a:pt x="1" y="881"/>
                      <a:pt x="8" y="1401"/>
                      <a:pt x="320" y="1741"/>
                    </a:cubicBezTo>
                    <a:cubicBezTo>
                      <a:pt x="986" y="2468"/>
                      <a:pt x="1435" y="3582"/>
                      <a:pt x="1601" y="3582"/>
                    </a:cubicBezTo>
                    <a:cubicBezTo>
                      <a:pt x="1604" y="3582"/>
                      <a:pt x="1606" y="3581"/>
                      <a:pt x="1609" y="3581"/>
                    </a:cubicBezTo>
                    <a:cubicBezTo>
                      <a:pt x="1836" y="3529"/>
                      <a:pt x="1871" y="3264"/>
                      <a:pt x="1830" y="2961"/>
                    </a:cubicBezTo>
                    <a:lnTo>
                      <a:pt x="1830" y="2961"/>
                    </a:lnTo>
                    <a:cubicBezTo>
                      <a:pt x="1944" y="3222"/>
                      <a:pt x="2086" y="3435"/>
                      <a:pt x="2247" y="3435"/>
                    </a:cubicBezTo>
                    <a:cubicBezTo>
                      <a:pt x="2273" y="3435"/>
                      <a:pt x="2299" y="3429"/>
                      <a:pt x="2326" y="3418"/>
                    </a:cubicBezTo>
                    <a:cubicBezTo>
                      <a:pt x="2782" y="3217"/>
                      <a:pt x="1918" y="1466"/>
                      <a:pt x="1847" y="1323"/>
                    </a:cubicBezTo>
                    <a:lnTo>
                      <a:pt x="1847" y="1323"/>
                    </a:lnTo>
                    <a:cubicBezTo>
                      <a:pt x="1930" y="1447"/>
                      <a:pt x="2902" y="2878"/>
                      <a:pt x="3220" y="2878"/>
                    </a:cubicBezTo>
                    <a:cubicBezTo>
                      <a:pt x="3253" y="2878"/>
                      <a:pt x="3278" y="2863"/>
                      <a:pt x="3295" y="2829"/>
                    </a:cubicBezTo>
                    <a:cubicBezTo>
                      <a:pt x="3486" y="2455"/>
                      <a:pt x="2418" y="851"/>
                      <a:pt x="2017" y="680"/>
                    </a:cubicBezTo>
                    <a:cubicBezTo>
                      <a:pt x="2044" y="650"/>
                      <a:pt x="2068" y="623"/>
                      <a:pt x="2095" y="595"/>
                    </a:cubicBezTo>
                    <a:cubicBezTo>
                      <a:pt x="1979" y="476"/>
                      <a:pt x="2007" y="286"/>
                      <a:pt x="2014" y="256"/>
                    </a:cubicBezTo>
                    <a:lnTo>
                      <a:pt x="2014" y="256"/>
                    </a:lnTo>
                    <a:cubicBezTo>
                      <a:pt x="1990" y="283"/>
                      <a:pt x="1765" y="529"/>
                      <a:pt x="1599" y="529"/>
                    </a:cubicBezTo>
                    <a:cubicBezTo>
                      <a:pt x="1579" y="529"/>
                      <a:pt x="1559" y="525"/>
                      <a:pt x="1541" y="517"/>
                    </a:cubicBezTo>
                    <a:cubicBezTo>
                      <a:pt x="1364" y="439"/>
                      <a:pt x="1510" y="79"/>
                      <a:pt x="1510" y="79"/>
                    </a:cubicBezTo>
                    <a:lnTo>
                      <a:pt x="1510" y="79"/>
                    </a:lnTo>
                    <a:cubicBezTo>
                      <a:pt x="1510" y="79"/>
                      <a:pt x="1041" y="531"/>
                      <a:pt x="840" y="531"/>
                    </a:cubicBezTo>
                    <a:cubicBezTo>
                      <a:pt x="835" y="531"/>
                      <a:pt x="831" y="531"/>
                      <a:pt x="827" y="531"/>
                    </a:cubicBezTo>
                    <a:cubicBezTo>
                      <a:pt x="653" y="507"/>
                      <a:pt x="830" y="82"/>
                      <a:pt x="865" y="0"/>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8"/>
              <p:cNvSpPr/>
              <p:nvPr/>
            </p:nvSpPr>
            <p:spPr>
              <a:xfrm>
                <a:off x="3735250" y="1031900"/>
                <a:ext cx="95300" cy="97225"/>
              </a:xfrm>
              <a:custGeom>
                <a:avLst/>
                <a:gdLst/>
                <a:ahLst/>
                <a:cxnLst/>
                <a:rect l="l" t="t" r="r" b="b"/>
                <a:pathLst>
                  <a:path w="3812" h="3889" extrusionOk="0">
                    <a:moveTo>
                      <a:pt x="2704" y="0"/>
                    </a:moveTo>
                    <a:cubicBezTo>
                      <a:pt x="2676" y="139"/>
                      <a:pt x="2574" y="578"/>
                      <a:pt x="2364" y="666"/>
                    </a:cubicBezTo>
                    <a:lnTo>
                      <a:pt x="2360" y="666"/>
                    </a:lnTo>
                    <a:cubicBezTo>
                      <a:pt x="2364" y="765"/>
                      <a:pt x="2370" y="863"/>
                      <a:pt x="2378" y="962"/>
                    </a:cubicBezTo>
                    <a:cubicBezTo>
                      <a:pt x="2220" y="923"/>
                      <a:pt x="2065" y="905"/>
                      <a:pt x="1913" y="905"/>
                    </a:cubicBezTo>
                    <a:cubicBezTo>
                      <a:pt x="850" y="905"/>
                      <a:pt x="1" y="1769"/>
                      <a:pt x="358" y="1945"/>
                    </a:cubicBezTo>
                    <a:cubicBezTo>
                      <a:pt x="441" y="1985"/>
                      <a:pt x="559" y="2001"/>
                      <a:pt x="696" y="2001"/>
                    </a:cubicBezTo>
                    <a:cubicBezTo>
                      <a:pt x="1238" y="2001"/>
                      <a:pt x="2064" y="1747"/>
                      <a:pt x="2064" y="1747"/>
                    </a:cubicBezTo>
                    <a:lnTo>
                      <a:pt x="2064" y="1747"/>
                    </a:lnTo>
                    <a:cubicBezTo>
                      <a:pt x="2064" y="1747"/>
                      <a:pt x="582" y="2472"/>
                      <a:pt x="963" y="2836"/>
                    </a:cubicBezTo>
                    <a:cubicBezTo>
                      <a:pt x="1030" y="2901"/>
                      <a:pt x="1116" y="2928"/>
                      <a:pt x="1214" y="2928"/>
                    </a:cubicBezTo>
                    <a:cubicBezTo>
                      <a:pt x="1654" y="2928"/>
                      <a:pt x="2314" y="2378"/>
                      <a:pt x="2364" y="2335"/>
                    </a:cubicBezTo>
                    <a:lnTo>
                      <a:pt x="2364" y="2335"/>
                    </a:lnTo>
                    <a:cubicBezTo>
                      <a:pt x="2299" y="2411"/>
                      <a:pt x="1181" y="3740"/>
                      <a:pt x="1568" y="3879"/>
                    </a:cubicBezTo>
                    <a:cubicBezTo>
                      <a:pt x="1587" y="3886"/>
                      <a:pt x="1606" y="3889"/>
                      <a:pt x="1628" y="3889"/>
                    </a:cubicBezTo>
                    <a:cubicBezTo>
                      <a:pt x="2064" y="3889"/>
                      <a:pt x="3094" y="2587"/>
                      <a:pt x="3564" y="2233"/>
                    </a:cubicBezTo>
                    <a:cubicBezTo>
                      <a:pt x="3683" y="2145"/>
                      <a:pt x="3734" y="1761"/>
                      <a:pt x="3812" y="1163"/>
                    </a:cubicBezTo>
                    <a:cubicBezTo>
                      <a:pt x="3778" y="1152"/>
                      <a:pt x="3745" y="1146"/>
                      <a:pt x="3713" y="1146"/>
                    </a:cubicBezTo>
                    <a:cubicBezTo>
                      <a:pt x="3685" y="1146"/>
                      <a:pt x="3658" y="1151"/>
                      <a:pt x="3635" y="1163"/>
                    </a:cubicBezTo>
                    <a:cubicBezTo>
                      <a:pt x="3624" y="1168"/>
                      <a:pt x="3613" y="1171"/>
                      <a:pt x="3603" y="1171"/>
                    </a:cubicBezTo>
                    <a:cubicBezTo>
                      <a:pt x="3429" y="1171"/>
                      <a:pt x="3326" y="445"/>
                      <a:pt x="3326" y="445"/>
                    </a:cubicBezTo>
                    <a:cubicBezTo>
                      <a:pt x="3326" y="445"/>
                      <a:pt x="3132" y="861"/>
                      <a:pt x="2901" y="861"/>
                    </a:cubicBezTo>
                    <a:cubicBezTo>
                      <a:pt x="2883" y="861"/>
                      <a:pt x="2865" y="858"/>
                      <a:pt x="2847" y="853"/>
                    </a:cubicBezTo>
                    <a:cubicBezTo>
                      <a:pt x="2626" y="788"/>
                      <a:pt x="2687" y="170"/>
                      <a:pt x="2704" y="0"/>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8"/>
              <p:cNvSpPr/>
              <p:nvPr/>
            </p:nvSpPr>
            <p:spPr>
              <a:xfrm>
                <a:off x="4381300" y="617050"/>
                <a:ext cx="92850" cy="55100"/>
              </a:xfrm>
              <a:custGeom>
                <a:avLst/>
                <a:gdLst/>
                <a:ahLst/>
                <a:cxnLst/>
                <a:rect l="l" t="t" r="r" b="b"/>
                <a:pathLst>
                  <a:path w="3714" h="2204" extrusionOk="0">
                    <a:moveTo>
                      <a:pt x="856" y="1"/>
                    </a:moveTo>
                    <a:cubicBezTo>
                      <a:pt x="515" y="1"/>
                      <a:pt x="190" y="211"/>
                      <a:pt x="62" y="553"/>
                    </a:cubicBezTo>
                    <a:cubicBezTo>
                      <a:pt x="41" y="608"/>
                      <a:pt x="21" y="663"/>
                      <a:pt x="1" y="717"/>
                    </a:cubicBezTo>
                    <a:cubicBezTo>
                      <a:pt x="242" y="914"/>
                      <a:pt x="310" y="1209"/>
                      <a:pt x="310" y="1209"/>
                    </a:cubicBezTo>
                    <a:cubicBezTo>
                      <a:pt x="310" y="1209"/>
                      <a:pt x="437" y="816"/>
                      <a:pt x="685" y="816"/>
                    </a:cubicBezTo>
                    <a:cubicBezTo>
                      <a:pt x="697" y="816"/>
                      <a:pt x="709" y="817"/>
                      <a:pt x="721" y="819"/>
                    </a:cubicBezTo>
                    <a:cubicBezTo>
                      <a:pt x="956" y="856"/>
                      <a:pt x="793" y="1400"/>
                      <a:pt x="742" y="1556"/>
                    </a:cubicBezTo>
                    <a:cubicBezTo>
                      <a:pt x="791" y="1442"/>
                      <a:pt x="949" y="1114"/>
                      <a:pt x="1159" y="1114"/>
                    </a:cubicBezTo>
                    <a:cubicBezTo>
                      <a:pt x="1166" y="1114"/>
                      <a:pt x="1173" y="1114"/>
                      <a:pt x="1181" y="1115"/>
                    </a:cubicBezTo>
                    <a:cubicBezTo>
                      <a:pt x="1309" y="1125"/>
                      <a:pt x="1385" y="1291"/>
                      <a:pt x="1425" y="1458"/>
                    </a:cubicBezTo>
                    <a:cubicBezTo>
                      <a:pt x="1446" y="1410"/>
                      <a:pt x="1466" y="1366"/>
                      <a:pt x="1483" y="1329"/>
                    </a:cubicBezTo>
                    <a:cubicBezTo>
                      <a:pt x="1758" y="1597"/>
                      <a:pt x="2419" y="2203"/>
                      <a:pt x="2674" y="2203"/>
                    </a:cubicBezTo>
                    <a:cubicBezTo>
                      <a:pt x="2690" y="2203"/>
                      <a:pt x="2704" y="2201"/>
                      <a:pt x="2717" y="2196"/>
                    </a:cubicBezTo>
                    <a:cubicBezTo>
                      <a:pt x="2850" y="2148"/>
                      <a:pt x="2741" y="1940"/>
                      <a:pt x="2591" y="1737"/>
                    </a:cubicBezTo>
                    <a:lnTo>
                      <a:pt x="2591" y="1737"/>
                    </a:lnTo>
                    <a:cubicBezTo>
                      <a:pt x="2713" y="1771"/>
                      <a:pt x="2834" y="1792"/>
                      <a:pt x="2945" y="1792"/>
                    </a:cubicBezTo>
                    <a:cubicBezTo>
                      <a:pt x="3058" y="1792"/>
                      <a:pt x="3161" y="1770"/>
                      <a:pt x="3247" y="1719"/>
                    </a:cubicBezTo>
                    <a:cubicBezTo>
                      <a:pt x="3713" y="1451"/>
                      <a:pt x="2748" y="815"/>
                      <a:pt x="1211" y="81"/>
                    </a:cubicBezTo>
                    <a:cubicBezTo>
                      <a:pt x="1096" y="26"/>
                      <a:pt x="975" y="1"/>
                      <a:pt x="856" y="1"/>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8"/>
              <p:cNvSpPr/>
              <p:nvPr/>
            </p:nvSpPr>
            <p:spPr>
              <a:xfrm>
                <a:off x="4099650" y="387475"/>
                <a:ext cx="64075" cy="55075"/>
              </a:xfrm>
              <a:custGeom>
                <a:avLst/>
                <a:gdLst/>
                <a:ahLst/>
                <a:cxnLst/>
                <a:rect l="l" t="t" r="r" b="b"/>
                <a:pathLst>
                  <a:path w="2563" h="2203" extrusionOk="0">
                    <a:moveTo>
                      <a:pt x="989" y="0"/>
                    </a:moveTo>
                    <a:cubicBezTo>
                      <a:pt x="884" y="0"/>
                      <a:pt x="794" y="26"/>
                      <a:pt x="727" y="78"/>
                    </a:cubicBezTo>
                    <a:cubicBezTo>
                      <a:pt x="482" y="268"/>
                      <a:pt x="694" y="703"/>
                      <a:pt x="925" y="1046"/>
                    </a:cubicBezTo>
                    <a:cubicBezTo>
                      <a:pt x="617" y="745"/>
                      <a:pt x="311" y="481"/>
                      <a:pt x="181" y="481"/>
                    </a:cubicBezTo>
                    <a:cubicBezTo>
                      <a:pt x="170" y="481"/>
                      <a:pt x="161" y="482"/>
                      <a:pt x="153" y="486"/>
                    </a:cubicBezTo>
                    <a:cubicBezTo>
                      <a:pt x="0" y="550"/>
                      <a:pt x="401" y="1373"/>
                      <a:pt x="893" y="1809"/>
                    </a:cubicBezTo>
                    <a:cubicBezTo>
                      <a:pt x="956" y="1764"/>
                      <a:pt x="1027" y="1733"/>
                      <a:pt x="1114" y="1733"/>
                    </a:cubicBezTo>
                    <a:cubicBezTo>
                      <a:pt x="1122" y="1733"/>
                      <a:pt x="1130" y="1733"/>
                      <a:pt x="1138" y="1734"/>
                    </a:cubicBezTo>
                    <a:cubicBezTo>
                      <a:pt x="1373" y="1754"/>
                      <a:pt x="1240" y="2063"/>
                      <a:pt x="1166" y="2203"/>
                    </a:cubicBezTo>
                    <a:cubicBezTo>
                      <a:pt x="1268" y="2033"/>
                      <a:pt x="1543" y="1597"/>
                      <a:pt x="1761" y="1574"/>
                    </a:cubicBezTo>
                    <a:cubicBezTo>
                      <a:pt x="1768" y="1573"/>
                      <a:pt x="1775" y="1572"/>
                      <a:pt x="1782" y="1572"/>
                    </a:cubicBezTo>
                    <a:cubicBezTo>
                      <a:pt x="1990" y="1572"/>
                      <a:pt x="1913" y="1971"/>
                      <a:pt x="1887" y="2074"/>
                    </a:cubicBezTo>
                    <a:cubicBezTo>
                      <a:pt x="1918" y="1982"/>
                      <a:pt x="2036" y="1652"/>
                      <a:pt x="2271" y="1652"/>
                    </a:cubicBezTo>
                    <a:cubicBezTo>
                      <a:pt x="2273" y="1652"/>
                      <a:pt x="2274" y="1652"/>
                      <a:pt x="2276" y="1652"/>
                    </a:cubicBezTo>
                    <a:cubicBezTo>
                      <a:pt x="2393" y="1652"/>
                      <a:pt x="2486" y="1756"/>
                      <a:pt x="2556" y="1870"/>
                    </a:cubicBezTo>
                    <a:cubicBezTo>
                      <a:pt x="2563" y="1574"/>
                      <a:pt x="2495" y="1278"/>
                      <a:pt x="2342" y="1013"/>
                    </a:cubicBezTo>
                    <a:cubicBezTo>
                      <a:pt x="1955" y="345"/>
                      <a:pt x="1373" y="0"/>
                      <a:pt x="989" y="0"/>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38"/>
            <p:cNvGrpSpPr/>
            <p:nvPr/>
          </p:nvGrpSpPr>
          <p:grpSpPr>
            <a:xfrm>
              <a:off x="726600" y="1474827"/>
              <a:ext cx="203653" cy="238978"/>
              <a:chOff x="726600" y="1474827"/>
              <a:chExt cx="203653" cy="238978"/>
            </a:xfrm>
          </p:grpSpPr>
          <p:sp>
            <p:nvSpPr>
              <p:cNvPr id="1214" name="Google Shape;1214;p38"/>
              <p:cNvSpPr/>
              <p:nvPr/>
            </p:nvSpPr>
            <p:spPr>
              <a:xfrm>
                <a:off x="726600" y="1542953"/>
                <a:ext cx="174896" cy="93603"/>
              </a:xfrm>
              <a:custGeom>
                <a:avLst/>
                <a:gdLst/>
                <a:ahLst/>
                <a:cxnLst/>
                <a:rect l="l" t="t" r="r" b="b"/>
                <a:pathLst>
                  <a:path w="11280" h="6036" extrusionOk="0">
                    <a:moveTo>
                      <a:pt x="2519" y="0"/>
                    </a:moveTo>
                    <a:cubicBezTo>
                      <a:pt x="2222" y="0"/>
                      <a:pt x="1954" y="97"/>
                      <a:pt x="1763" y="355"/>
                    </a:cubicBezTo>
                    <a:cubicBezTo>
                      <a:pt x="1" y="2744"/>
                      <a:pt x="9386" y="5643"/>
                      <a:pt x="10441" y="6017"/>
                    </a:cubicBezTo>
                    <a:cubicBezTo>
                      <a:pt x="10478" y="6030"/>
                      <a:pt x="10512" y="6035"/>
                      <a:pt x="10544" y="6035"/>
                    </a:cubicBezTo>
                    <a:cubicBezTo>
                      <a:pt x="10604" y="6035"/>
                      <a:pt x="10657" y="6017"/>
                      <a:pt x="10703" y="5989"/>
                    </a:cubicBezTo>
                    <a:cubicBezTo>
                      <a:pt x="10799" y="5986"/>
                      <a:pt x="10884" y="5947"/>
                      <a:pt x="10951" y="5880"/>
                    </a:cubicBezTo>
                    <a:cubicBezTo>
                      <a:pt x="11156" y="5801"/>
                      <a:pt x="11280" y="5511"/>
                      <a:pt x="11046" y="5345"/>
                    </a:cubicBezTo>
                    <a:cubicBezTo>
                      <a:pt x="8831" y="3784"/>
                      <a:pt x="6644" y="2064"/>
                      <a:pt x="4315" y="680"/>
                    </a:cubicBezTo>
                    <a:cubicBezTo>
                      <a:pt x="3917" y="441"/>
                      <a:pt x="3154" y="0"/>
                      <a:pt x="25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8"/>
              <p:cNvSpPr/>
              <p:nvPr/>
            </p:nvSpPr>
            <p:spPr>
              <a:xfrm>
                <a:off x="794196" y="1474827"/>
                <a:ext cx="136056" cy="107653"/>
              </a:xfrm>
              <a:custGeom>
                <a:avLst/>
                <a:gdLst/>
                <a:ahLst/>
                <a:cxnLst/>
                <a:rect l="l" t="t" r="r" b="b"/>
                <a:pathLst>
                  <a:path w="8775" h="6942" extrusionOk="0">
                    <a:moveTo>
                      <a:pt x="2106" y="0"/>
                    </a:moveTo>
                    <a:cubicBezTo>
                      <a:pt x="1958" y="0"/>
                      <a:pt x="1820" y="38"/>
                      <a:pt x="1696" y="123"/>
                    </a:cubicBezTo>
                    <a:cubicBezTo>
                      <a:pt x="1" y="1295"/>
                      <a:pt x="7129" y="6228"/>
                      <a:pt x="7911" y="6805"/>
                    </a:cubicBezTo>
                    <a:cubicBezTo>
                      <a:pt x="7972" y="6848"/>
                      <a:pt x="8035" y="6866"/>
                      <a:pt x="8094" y="6866"/>
                    </a:cubicBezTo>
                    <a:cubicBezTo>
                      <a:pt x="8118" y="6866"/>
                      <a:pt x="8140" y="6863"/>
                      <a:pt x="8162" y="6858"/>
                    </a:cubicBezTo>
                    <a:cubicBezTo>
                      <a:pt x="8169" y="6865"/>
                      <a:pt x="8176" y="6868"/>
                      <a:pt x="8184" y="6876"/>
                    </a:cubicBezTo>
                    <a:cubicBezTo>
                      <a:pt x="8237" y="6922"/>
                      <a:pt x="8299" y="6942"/>
                      <a:pt x="8361" y="6942"/>
                    </a:cubicBezTo>
                    <a:cubicBezTo>
                      <a:pt x="8567" y="6942"/>
                      <a:pt x="8774" y="6723"/>
                      <a:pt x="8669" y="6507"/>
                    </a:cubicBezTo>
                    <a:cubicBezTo>
                      <a:pt x="7780" y="4720"/>
                      <a:pt x="6272" y="3199"/>
                      <a:pt x="4793" y="1878"/>
                    </a:cubicBezTo>
                    <a:cubicBezTo>
                      <a:pt x="4374" y="1506"/>
                      <a:pt x="3045" y="0"/>
                      <a:pt x="2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8"/>
              <p:cNvSpPr/>
              <p:nvPr/>
            </p:nvSpPr>
            <p:spPr>
              <a:xfrm>
                <a:off x="727158" y="1663018"/>
                <a:ext cx="164306" cy="50787"/>
              </a:xfrm>
              <a:custGeom>
                <a:avLst/>
                <a:gdLst/>
                <a:ahLst/>
                <a:cxnLst/>
                <a:rect l="l" t="t" r="r" b="b"/>
                <a:pathLst>
                  <a:path w="10597" h="3275" extrusionOk="0">
                    <a:moveTo>
                      <a:pt x="10047" y="0"/>
                    </a:moveTo>
                    <a:cubicBezTo>
                      <a:pt x="10030" y="0"/>
                      <a:pt x="10013" y="1"/>
                      <a:pt x="9994" y="4"/>
                    </a:cubicBezTo>
                    <a:cubicBezTo>
                      <a:pt x="8950" y="166"/>
                      <a:pt x="0" y="163"/>
                      <a:pt x="850" y="2549"/>
                    </a:cubicBezTo>
                    <a:cubicBezTo>
                      <a:pt x="1051" y="3110"/>
                      <a:pt x="1681" y="3274"/>
                      <a:pt x="2362" y="3274"/>
                    </a:cubicBezTo>
                    <a:cubicBezTo>
                      <a:pt x="3081" y="3274"/>
                      <a:pt x="3858" y="3091"/>
                      <a:pt x="4247" y="2998"/>
                    </a:cubicBezTo>
                    <a:cubicBezTo>
                      <a:pt x="6208" y="2531"/>
                      <a:pt x="8774" y="1989"/>
                      <a:pt x="10398" y="787"/>
                    </a:cubicBezTo>
                    <a:cubicBezTo>
                      <a:pt x="10596" y="638"/>
                      <a:pt x="10533" y="344"/>
                      <a:pt x="10327" y="248"/>
                    </a:cubicBezTo>
                    <a:cubicBezTo>
                      <a:pt x="10305" y="117"/>
                      <a:pt x="10207" y="0"/>
                      <a:pt x="10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7" name="Google Shape;1217;p38"/>
          <p:cNvGrpSpPr/>
          <p:nvPr/>
        </p:nvGrpSpPr>
        <p:grpSpPr>
          <a:xfrm>
            <a:off x="1606659" y="1681310"/>
            <a:ext cx="1915004" cy="108900"/>
            <a:chOff x="1606659" y="1681310"/>
            <a:chExt cx="1915004" cy="108900"/>
          </a:xfrm>
        </p:grpSpPr>
        <p:grpSp>
          <p:nvGrpSpPr>
            <p:cNvPr id="1218" name="Google Shape;1218;p38"/>
            <p:cNvGrpSpPr/>
            <p:nvPr/>
          </p:nvGrpSpPr>
          <p:grpSpPr>
            <a:xfrm>
              <a:off x="1606659" y="1681310"/>
              <a:ext cx="1141004" cy="108900"/>
              <a:chOff x="2849884" y="2768510"/>
              <a:chExt cx="1141004" cy="108900"/>
            </a:xfrm>
          </p:grpSpPr>
          <p:sp>
            <p:nvSpPr>
              <p:cNvPr id="1219" name="Google Shape;1219;p38"/>
              <p:cNvSpPr/>
              <p:nvPr/>
            </p:nvSpPr>
            <p:spPr>
              <a:xfrm>
                <a:off x="3107909"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8"/>
              <p:cNvSpPr/>
              <p:nvPr/>
            </p:nvSpPr>
            <p:spPr>
              <a:xfrm>
                <a:off x="3365935"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8"/>
              <p:cNvSpPr/>
              <p:nvPr/>
            </p:nvSpPr>
            <p:spPr>
              <a:xfrm>
                <a:off x="3623962"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8"/>
              <p:cNvSpPr/>
              <p:nvPr/>
            </p:nvSpPr>
            <p:spPr>
              <a:xfrm>
                <a:off x="3881988"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8"/>
              <p:cNvSpPr/>
              <p:nvPr/>
            </p:nvSpPr>
            <p:spPr>
              <a:xfrm>
                <a:off x="2849884"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 name="Google Shape;1224;p38"/>
            <p:cNvSpPr/>
            <p:nvPr/>
          </p:nvSpPr>
          <p:spPr>
            <a:xfrm>
              <a:off x="2896763" y="16813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8"/>
            <p:cNvSpPr/>
            <p:nvPr/>
          </p:nvSpPr>
          <p:spPr>
            <a:xfrm>
              <a:off x="3154763" y="16813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8"/>
            <p:cNvSpPr/>
            <p:nvPr/>
          </p:nvSpPr>
          <p:spPr>
            <a:xfrm>
              <a:off x="3412763" y="16813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 name="Google Shape;1227;p38"/>
          <p:cNvGrpSpPr/>
          <p:nvPr/>
        </p:nvGrpSpPr>
        <p:grpSpPr>
          <a:xfrm>
            <a:off x="3873034" y="2776085"/>
            <a:ext cx="1915004" cy="108900"/>
            <a:chOff x="1606659" y="1681310"/>
            <a:chExt cx="1915004" cy="108900"/>
          </a:xfrm>
        </p:grpSpPr>
        <p:grpSp>
          <p:nvGrpSpPr>
            <p:cNvPr id="1228" name="Google Shape;1228;p38"/>
            <p:cNvGrpSpPr/>
            <p:nvPr/>
          </p:nvGrpSpPr>
          <p:grpSpPr>
            <a:xfrm>
              <a:off x="1606659" y="1681310"/>
              <a:ext cx="1141004" cy="108900"/>
              <a:chOff x="2849884" y="2768510"/>
              <a:chExt cx="1141004" cy="108900"/>
            </a:xfrm>
          </p:grpSpPr>
          <p:sp>
            <p:nvSpPr>
              <p:cNvPr id="1229" name="Google Shape;1229;p38"/>
              <p:cNvSpPr/>
              <p:nvPr/>
            </p:nvSpPr>
            <p:spPr>
              <a:xfrm>
                <a:off x="3107909"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8"/>
              <p:cNvSpPr/>
              <p:nvPr/>
            </p:nvSpPr>
            <p:spPr>
              <a:xfrm>
                <a:off x="3365935"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8"/>
              <p:cNvSpPr/>
              <p:nvPr/>
            </p:nvSpPr>
            <p:spPr>
              <a:xfrm>
                <a:off x="3623962"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8"/>
              <p:cNvSpPr/>
              <p:nvPr/>
            </p:nvSpPr>
            <p:spPr>
              <a:xfrm>
                <a:off x="3881988"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8"/>
              <p:cNvSpPr/>
              <p:nvPr/>
            </p:nvSpPr>
            <p:spPr>
              <a:xfrm>
                <a:off x="2849884"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 name="Google Shape;1234;p38"/>
            <p:cNvSpPr/>
            <p:nvPr/>
          </p:nvSpPr>
          <p:spPr>
            <a:xfrm>
              <a:off x="2896763" y="16813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8"/>
            <p:cNvSpPr/>
            <p:nvPr/>
          </p:nvSpPr>
          <p:spPr>
            <a:xfrm>
              <a:off x="3154763" y="16813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8"/>
            <p:cNvSpPr/>
            <p:nvPr/>
          </p:nvSpPr>
          <p:spPr>
            <a:xfrm>
              <a:off x="3412763" y="16813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38"/>
          <p:cNvGrpSpPr/>
          <p:nvPr/>
        </p:nvGrpSpPr>
        <p:grpSpPr>
          <a:xfrm>
            <a:off x="2848584" y="2776085"/>
            <a:ext cx="882979" cy="108900"/>
            <a:chOff x="3107909" y="2768510"/>
            <a:chExt cx="882979" cy="108900"/>
          </a:xfrm>
        </p:grpSpPr>
        <p:sp>
          <p:nvSpPr>
            <p:cNvPr id="1238" name="Google Shape;1238;p38"/>
            <p:cNvSpPr/>
            <p:nvPr/>
          </p:nvSpPr>
          <p:spPr>
            <a:xfrm>
              <a:off x="3107909"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8"/>
            <p:cNvSpPr/>
            <p:nvPr/>
          </p:nvSpPr>
          <p:spPr>
            <a:xfrm>
              <a:off x="3365935"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8"/>
            <p:cNvSpPr/>
            <p:nvPr/>
          </p:nvSpPr>
          <p:spPr>
            <a:xfrm>
              <a:off x="3623962"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8"/>
            <p:cNvSpPr/>
            <p:nvPr/>
          </p:nvSpPr>
          <p:spPr>
            <a:xfrm>
              <a:off x="3881988"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 name="Google Shape;1242;p38"/>
          <p:cNvGrpSpPr/>
          <p:nvPr/>
        </p:nvGrpSpPr>
        <p:grpSpPr>
          <a:xfrm>
            <a:off x="1606659" y="3979735"/>
            <a:ext cx="1915004" cy="108900"/>
            <a:chOff x="1606659" y="1681310"/>
            <a:chExt cx="1915004" cy="108900"/>
          </a:xfrm>
        </p:grpSpPr>
        <p:grpSp>
          <p:nvGrpSpPr>
            <p:cNvPr id="1243" name="Google Shape;1243;p38"/>
            <p:cNvGrpSpPr/>
            <p:nvPr/>
          </p:nvGrpSpPr>
          <p:grpSpPr>
            <a:xfrm>
              <a:off x="1606659" y="1681310"/>
              <a:ext cx="1141004" cy="108900"/>
              <a:chOff x="2849884" y="2768510"/>
              <a:chExt cx="1141004" cy="108900"/>
            </a:xfrm>
          </p:grpSpPr>
          <p:sp>
            <p:nvSpPr>
              <p:cNvPr id="1244" name="Google Shape;1244;p38"/>
              <p:cNvSpPr/>
              <p:nvPr/>
            </p:nvSpPr>
            <p:spPr>
              <a:xfrm>
                <a:off x="3107909"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8"/>
              <p:cNvSpPr/>
              <p:nvPr/>
            </p:nvSpPr>
            <p:spPr>
              <a:xfrm>
                <a:off x="3365935"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8"/>
              <p:cNvSpPr/>
              <p:nvPr/>
            </p:nvSpPr>
            <p:spPr>
              <a:xfrm>
                <a:off x="3623962"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8"/>
              <p:cNvSpPr/>
              <p:nvPr/>
            </p:nvSpPr>
            <p:spPr>
              <a:xfrm>
                <a:off x="3881988"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8"/>
              <p:cNvSpPr/>
              <p:nvPr/>
            </p:nvSpPr>
            <p:spPr>
              <a:xfrm>
                <a:off x="2849884"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9" name="Google Shape;1249;p38"/>
            <p:cNvSpPr/>
            <p:nvPr/>
          </p:nvSpPr>
          <p:spPr>
            <a:xfrm>
              <a:off x="2896763" y="16813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8"/>
            <p:cNvSpPr/>
            <p:nvPr/>
          </p:nvSpPr>
          <p:spPr>
            <a:xfrm>
              <a:off x="3154763" y="16813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8"/>
            <p:cNvSpPr/>
            <p:nvPr/>
          </p:nvSpPr>
          <p:spPr>
            <a:xfrm>
              <a:off x="3412763" y="16813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255"/>
        <p:cNvGrpSpPr/>
        <p:nvPr/>
      </p:nvGrpSpPr>
      <p:grpSpPr>
        <a:xfrm>
          <a:off x="0" y="0"/>
          <a:ext cx="0" cy="0"/>
          <a:chOff x="0" y="0"/>
          <a:chExt cx="0" cy="0"/>
        </a:xfrm>
      </p:grpSpPr>
      <p:sp>
        <p:nvSpPr>
          <p:cNvPr id="1256" name="Google Shape;1256;p39"/>
          <p:cNvSpPr txBox="1">
            <a:spLocks noGrp="1"/>
          </p:cNvSpPr>
          <p:nvPr>
            <p:ph type="title"/>
          </p:nvPr>
        </p:nvSpPr>
        <p:spPr>
          <a:xfrm>
            <a:off x="716250" y="2333850"/>
            <a:ext cx="7711500" cy="119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35,000</a:t>
            </a:r>
            <a:endParaRPr/>
          </a:p>
        </p:txBody>
      </p:sp>
      <p:sp>
        <p:nvSpPr>
          <p:cNvPr id="1257" name="Google Shape;1257;p39"/>
          <p:cNvSpPr txBox="1">
            <a:spLocks noGrp="1"/>
          </p:cNvSpPr>
          <p:nvPr>
            <p:ph type="body" idx="1"/>
          </p:nvPr>
        </p:nvSpPr>
        <p:spPr>
          <a:xfrm>
            <a:off x="1996225" y="1902450"/>
            <a:ext cx="5151600" cy="431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Number of students enrolled in our centers last year</a:t>
            </a:r>
            <a:endParaRPr/>
          </a:p>
        </p:txBody>
      </p:sp>
      <p:grpSp>
        <p:nvGrpSpPr>
          <p:cNvPr id="1258" name="Google Shape;1258;p39"/>
          <p:cNvGrpSpPr/>
          <p:nvPr/>
        </p:nvGrpSpPr>
        <p:grpSpPr>
          <a:xfrm>
            <a:off x="781540" y="396966"/>
            <a:ext cx="942023" cy="791496"/>
            <a:chOff x="781540" y="396966"/>
            <a:chExt cx="942023" cy="791496"/>
          </a:xfrm>
        </p:grpSpPr>
        <p:sp>
          <p:nvSpPr>
            <p:cNvPr id="1259" name="Google Shape;1259;p39"/>
            <p:cNvSpPr/>
            <p:nvPr/>
          </p:nvSpPr>
          <p:spPr>
            <a:xfrm rot="4979947">
              <a:off x="885747" y="437597"/>
              <a:ext cx="710226" cy="710235"/>
            </a:xfrm>
            <a:custGeom>
              <a:avLst/>
              <a:gdLst/>
              <a:ahLst/>
              <a:cxnLst/>
              <a:rect l="l" t="t" r="r" b="b"/>
              <a:pathLst>
                <a:path w="3745" h="3745" extrusionOk="0">
                  <a:moveTo>
                    <a:pt x="1871" y="0"/>
                  </a:moveTo>
                  <a:cubicBezTo>
                    <a:pt x="1755" y="0"/>
                    <a:pt x="1641" y="10"/>
                    <a:pt x="1528" y="34"/>
                  </a:cubicBezTo>
                  <a:cubicBezTo>
                    <a:pt x="1445" y="47"/>
                    <a:pt x="1362" y="70"/>
                    <a:pt x="1279" y="100"/>
                  </a:cubicBezTo>
                  <a:cubicBezTo>
                    <a:pt x="1109" y="154"/>
                    <a:pt x="949" y="233"/>
                    <a:pt x="806" y="337"/>
                  </a:cubicBezTo>
                  <a:cubicBezTo>
                    <a:pt x="740" y="380"/>
                    <a:pt x="676" y="429"/>
                    <a:pt x="617" y="483"/>
                  </a:cubicBezTo>
                  <a:cubicBezTo>
                    <a:pt x="237" y="825"/>
                    <a:pt x="1" y="1321"/>
                    <a:pt x="1" y="1874"/>
                  </a:cubicBezTo>
                  <a:cubicBezTo>
                    <a:pt x="1" y="2909"/>
                    <a:pt x="839" y="3744"/>
                    <a:pt x="1871" y="3744"/>
                  </a:cubicBezTo>
                  <a:cubicBezTo>
                    <a:pt x="1987" y="3744"/>
                    <a:pt x="2101" y="3734"/>
                    <a:pt x="2210" y="3714"/>
                  </a:cubicBezTo>
                  <a:cubicBezTo>
                    <a:pt x="2294" y="3701"/>
                    <a:pt x="2377" y="3678"/>
                    <a:pt x="2457" y="3651"/>
                  </a:cubicBezTo>
                  <a:cubicBezTo>
                    <a:pt x="2589" y="3608"/>
                    <a:pt x="2716" y="3548"/>
                    <a:pt x="2836" y="3478"/>
                  </a:cubicBezTo>
                  <a:cubicBezTo>
                    <a:pt x="2909" y="3435"/>
                    <a:pt x="2979" y="3385"/>
                    <a:pt x="3042" y="3335"/>
                  </a:cubicBezTo>
                  <a:cubicBezTo>
                    <a:pt x="3472" y="2992"/>
                    <a:pt x="3744" y="2463"/>
                    <a:pt x="3744" y="1874"/>
                  </a:cubicBezTo>
                  <a:cubicBezTo>
                    <a:pt x="3744" y="839"/>
                    <a:pt x="2906" y="0"/>
                    <a:pt x="1871"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9"/>
            <p:cNvSpPr/>
            <p:nvPr/>
          </p:nvSpPr>
          <p:spPr>
            <a:xfrm rot="4979947">
              <a:off x="1005062" y="334035"/>
              <a:ext cx="494977" cy="888316"/>
            </a:xfrm>
            <a:custGeom>
              <a:avLst/>
              <a:gdLst/>
              <a:ahLst/>
              <a:cxnLst/>
              <a:rect l="l" t="t" r="r" b="b"/>
              <a:pathLst>
                <a:path w="2610" h="4684" extrusionOk="0">
                  <a:moveTo>
                    <a:pt x="321" y="1"/>
                  </a:moveTo>
                  <a:cubicBezTo>
                    <a:pt x="238" y="1"/>
                    <a:pt x="159" y="29"/>
                    <a:pt x="104" y="84"/>
                  </a:cubicBezTo>
                  <a:cubicBezTo>
                    <a:pt x="14" y="174"/>
                    <a:pt x="1" y="294"/>
                    <a:pt x="1" y="394"/>
                  </a:cubicBezTo>
                  <a:cubicBezTo>
                    <a:pt x="7" y="590"/>
                    <a:pt x="38" y="823"/>
                    <a:pt x="118" y="1023"/>
                  </a:cubicBezTo>
                  <a:cubicBezTo>
                    <a:pt x="177" y="969"/>
                    <a:pt x="241" y="920"/>
                    <a:pt x="307" y="877"/>
                  </a:cubicBezTo>
                  <a:cubicBezTo>
                    <a:pt x="261" y="720"/>
                    <a:pt x="237" y="560"/>
                    <a:pt x="237" y="397"/>
                  </a:cubicBezTo>
                  <a:cubicBezTo>
                    <a:pt x="241" y="347"/>
                    <a:pt x="241" y="281"/>
                    <a:pt x="267" y="254"/>
                  </a:cubicBezTo>
                  <a:cubicBezTo>
                    <a:pt x="280" y="243"/>
                    <a:pt x="301" y="237"/>
                    <a:pt x="325" y="237"/>
                  </a:cubicBezTo>
                  <a:cubicBezTo>
                    <a:pt x="342" y="237"/>
                    <a:pt x="360" y="240"/>
                    <a:pt x="377" y="247"/>
                  </a:cubicBezTo>
                  <a:cubicBezTo>
                    <a:pt x="433" y="270"/>
                    <a:pt x="483" y="317"/>
                    <a:pt x="533" y="370"/>
                  </a:cubicBezTo>
                  <a:cubicBezTo>
                    <a:pt x="620" y="454"/>
                    <a:pt x="700" y="547"/>
                    <a:pt x="780" y="640"/>
                  </a:cubicBezTo>
                  <a:cubicBezTo>
                    <a:pt x="1455" y="1436"/>
                    <a:pt x="1951" y="2511"/>
                    <a:pt x="2327" y="3981"/>
                  </a:cubicBezTo>
                  <a:cubicBezTo>
                    <a:pt x="2330" y="3995"/>
                    <a:pt x="2334" y="4008"/>
                    <a:pt x="2337" y="4018"/>
                  </a:cubicBezTo>
                  <a:cubicBezTo>
                    <a:pt x="2370" y="4155"/>
                    <a:pt x="2394" y="4284"/>
                    <a:pt x="2350" y="4391"/>
                  </a:cubicBezTo>
                  <a:cubicBezTo>
                    <a:pt x="2341" y="4421"/>
                    <a:pt x="2315" y="4437"/>
                    <a:pt x="2289" y="4437"/>
                  </a:cubicBezTo>
                  <a:cubicBezTo>
                    <a:pt x="2281" y="4437"/>
                    <a:pt x="2272" y="4435"/>
                    <a:pt x="2264" y="4431"/>
                  </a:cubicBezTo>
                  <a:cubicBezTo>
                    <a:pt x="2144" y="4374"/>
                    <a:pt x="2041" y="4291"/>
                    <a:pt x="1958" y="4191"/>
                  </a:cubicBezTo>
                  <a:cubicBezTo>
                    <a:pt x="1878" y="4218"/>
                    <a:pt x="1795" y="4241"/>
                    <a:pt x="1711" y="4254"/>
                  </a:cubicBezTo>
                  <a:cubicBezTo>
                    <a:pt x="1821" y="4421"/>
                    <a:pt x="1981" y="4557"/>
                    <a:pt x="2161" y="4643"/>
                  </a:cubicBezTo>
                  <a:cubicBezTo>
                    <a:pt x="2201" y="4662"/>
                    <a:pt x="2252" y="4684"/>
                    <a:pt x="2310" y="4684"/>
                  </a:cubicBezTo>
                  <a:cubicBezTo>
                    <a:pt x="2314" y="4684"/>
                    <a:pt x="2319" y="4684"/>
                    <a:pt x="2324" y="4683"/>
                  </a:cubicBezTo>
                  <a:cubicBezTo>
                    <a:pt x="2430" y="4677"/>
                    <a:pt x="2520" y="4600"/>
                    <a:pt x="2570" y="4477"/>
                  </a:cubicBezTo>
                  <a:cubicBezTo>
                    <a:pt x="2600" y="4408"/>
                    <a:pt x="2610" y="4331"/>
                    <a:pt x="2610" y="4258"/>
                  </a:cubicBezTo>
                  <a:cubicBezTo>
                    <a:pt x="2610" y="4144"/>
                    <a:pt x="2583" y="4032"/>
                    <a:pt x="2557" y="3921"/>
                  </a:cubicBezTo>
                  <a:cubicBezTo>
                    <a:pt x="2550" y="3905"/>
                    <a:pt x="2547" y="3892"/>
                    <a:pt x="2543" y="3875"/>
                  </a:cubicBezTo>
                  <a:cubicBezTo>
                    <a:pt x="2170" y="2440"/>
                    <a:pt x="1685" y="1379"/>
                    <a:pt x="1029" y="574"/>
                  </a:cubicBezTo>
                  <a:cubicBezTo>
                    <a:pt x="926" y="444"/>
                    <a:pt x="816" y="321"/>
                    <a:pt x="703" y="204"/>
                  </a:cubicBezTo>
                  <a:cubicBezTo>
                    <a:pt x="637" y="138"/>
                    <a:pt x="563" y="67"/>
                    <a:pt x="463" y="27"/>
                  </a:cubicBezTo>
                  <a:cubicBezTo>
                    <a:pt x="417" y="10"/>
                    <a:pt x="368" y="1"/>
                    <a:pt x="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39"/>
          <p:cNvGrpSpPr/>
          <p:nvPr/>
        </p:nvGrpSpPr>
        <p:grpSpPr>
          <a:xfrm>
            <a:off x="7147816" y="3239663"/>
            <a:ext cx="2122292" cy="1938212"/>
            <a:chOff x="7147816" y="3239663"/>
            <a:chExt cx="2122292" cy="1938212"/>
          </a:xfrm>
        </p:grpSpPr>
        <p:sp>
          <p:nvSpPr>
            <p:cNvPr id="1262" name="Google Shape;1262;p39"/>
            <p:cNvSpPr/>
            <p:nvPr/>
          </p:nvSpPr>
          <p:spPr>
            <a:xfrm>
              <a:off x="7730171" y="4287828"/>
              <a:ext cx="1539937" cy="890047"/>
            </a:xfrm>
            <a:custGeom>
              <a:avLst/>
              <a:gdLst/>
              <a:ahLst/>
              <a:cxnLst/>
              <a:rect l="l" t="t" r="r" b="b"/>
              <a:pathLst>
                <a:path w="20269" h="11715" extrusionOk="0">
                  <a:moveTo>
                    <a:pt x="1638" y="0"/>
                  </a:moveTo>
                  <a:lnTo>
                    <a:pt x="1638" y="0"/>
                  </a:lnTo>
                  <a:cubicBezTo>
                    <a:pt x="0" y="5188"/>
                    <a:pt x="659" y="9029"/>
                    <a:pt x="1884" y="11715"/>
                  </a:cubicBezTo>
                  <a:lnTo>
                    <a:pt x="20269" y="11715"/>
                  </a:lnTo>
                  <a:lnTo>
                    <a:pt x="19204" y="2739"/>
                  </a:lnTo>
                  <a:cubicBezTo>
                    <a:pt x="16221" y="4519"/>
                    <a:pt x="13892" y="5166"/>
                    <a:pt x="12083" y="5166"/>
                  </a:cubicBezTo>
                  <a:cubicBezTo>
                    <a:pt x="7276" y="5166"/>
                    <a:pt x="6134" y="602"/>
                    <a:pt x="6134" y="602"/>
                  </a:cubicBezTo>
                  <a:lnTo>
                    <a:pt x="163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9"/>
            <p:cNvSpPr/>
            <p:nvPr/>
          </p:nvSpPr>
          <p:spPr>
            <a:xfrm>
              <a:off x="8103593" y="4001018"/>
              <a:ext cx="436704" cy="572776"/>
            </a:xfrm>
            <a:custGeom>
              <a:avLst/>
              <a:gdLst/>
              <a:ahLst/>
              <a:cxnLst/>
              <a:rect l="l" t="t" r="r" b="b"/>
              <a:pathLst>
                <a:path w="5748" h="7539" extrusionOk="0">
                  <a:moveTo>
                    <a:pt x="1" y="1"/>
                  </a:moveTo>
                  <a:lnTo>
                    <a:pt x="976" y="2789"/>
                  </a:lnTo>
                  <a:cubicBezTo>
                    <a:pt x="4001" y="2789"/>
                    <a:pt x="4417" y="7439"/>
                    <a:pt x="4930" y="7536"/>
                  </a:cubicBezTo>
                  <a:cubicBezTo>
                    <a:pt x="4940" y="7538"/>
                    <a:pt x="4950" y="7539"/>
                    <a:pt x="4960" y="7539"/>
                  </a:cubicBezTo>
                  <a:cubicBezTo>
                    <a:pt x="5455" y="7539"/>
                    <a:pt x="5747" y="5113"/>
                    <a:pt x="4664" y="2789"/>
                  </a:cubicBezTo>
                  <a:cubicBezTo>
                    <a:pt x="3562" y="416"/>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9"/>
            <p:cNvSpPr/>
            <p:nvPr/>
          </p:nvSpPr>
          <p:spPr>
            <a:xfrm>
              <a:off x="7353863" y="4363120"/>
              <a:ext cx="351840" cy="668200"/>
            </a:xfrm>
            <a:custGeom>
              <a:avLst/>
              <a:gdLst/>
              <a:ahLst/>
              <a:cxnLst/>
              <a:rect l="l" t="t" r="r" b="b"/>
              <a:pathLst>
                <a:path w="4631" h="8795" extrusionOk="0">
                  <a:moveTo>
                    <a:pt x="2078" y="0"/>
                  </a:moveTo>
                  <a:cubicBezTo>
                    <a:pt x="2078" y="0"/>
                    <a:pt x="1" y="2919"/>
                    <a:pt x="1019" y="5329"/>
                  </a:cubicBezTo>
                  <a:cubicBezTo>
                    <a:pt x="1913" y="7444"/>
                    <a:pt x="3602" y="8795"/>
                    <a:pt x="4186" y="8795"/>
                  </a:cubicBezTo>
                  <a:cubicBezTo>
                    <a:pt x="4267" y="8795"/>
                    <a:pt x="4327" y="8768"/>
                    <a:pt x="4361" y="8714"/>
                  </a:cubicBezTo>
                  <a:cubicBezTo>
                    <a:pt x="4631" y="8268"/>
                    <a:pt x="1465" y="4836"/>
                    <a:pt x="3492" y="2596"/>
                  </a:cubicBezTo>
                  <a:lnTo>
                    <a:pt x="20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9"/>
            <p:cNvSpPr/>
            <p:nvPr/>
          </p:nvSpPr>
          <p:spPr>
            <a:xfrm>
              <a:off x="7147816" y="3239663"/>
              <a:ext cx="1103233" cy="1430229"/>
            </a:xfrm>
            <a:custGeom>
              <a:avLst/>
              <a:gdLst/>
              <a:ahLst/>
              <a:cxnLst/>
              <a:rect l="l" t="t" r="r" b="b"/>
              <a:pathLst>
                <a:path w="14521" h="18825" extrusionOk="0">
                  <a:moveTo>
                    <a:pt x="796" y="1"/>
                  </a:moveTo>
                  <a:cubicBezTo>
                    <a:pt x="796" y="1"/>
                    <a:pt x="0" y="4264"/>
                    <a:pt x="646" y="8477"/>
                  </a:cubicBezTo>
                  <a:cubicBezTo>
                    <a:pt x="873" y="9952"/>
                    <a:pt x="1278" y="11416"/>
                    <a:pt x="1954" y="12691"/>
                  </a:cubicBezTo>
                  <a:cubicBezTo>
                    <a:pt x="3238" y="15110"/>
                    <a:pt x="4770" y="16635"/>
                    <a:pt x="5997" y="17557"/>
                  </a:cubicBezTo>
                  <a:cubicBezTo>
                    <a:pt x="7266" y="18512"/>
                    <a:pt x="8208" y="18824"/>
                    <a:pt x="8208" y="18824"/>
                  </a:cubicBezTo>
                  <a:lnTo>
                    <a:pt x="14521" y="15666"/>
                  </a:lnTo>
                  <a:cubicBezTo>
                    <a:pt x="14521" y="15666"/>
                    <a:pt x="14384" y="14681"/>
                    <a:pt x="14062" y="13247"/>
                  </a:cubicBezTo>
                  <a:cubicBezTo>
                    <a:pt x="13606" y="11230"/>
                    <a:pt x="12781" y="8321"/>
                    <a:pt x="11453" y="6015"/>
                  </a:cubicBezTo>
                  <a:cubicBezTo>
                    <a:pt x="10790" y="4870"/>
                    <a:pt x="9908" y="3935"/>
                    <a:pt x="8930" y="3179"/>
                  </a:cubicBezTo>
                  <a:cubicBezTo>
                    <a:pt x="5458" y="483"/>
                    <a:pt x="796" y="1"/>
                    <a:pt x="796" y="1"/>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9"/>
            <p:cNvSpPr/>
            <p:nvPr/>
          </p:nvSpPr>
          <p:spPr>
            <a:xfrm>
              <a:off x="7448453" y="3724162"/>
              <a:ext cx="461244" cy="461244"/>
            </a:xfrm>
            <a:custGeom>
              <a:avLst/>
              <a:gdLst/>
              <a:ahLst/>
              <a:cxnLst/>
              <a:rect l="l" t="t" r="r" b="b"/>
              <a:pathLst>
                <a:path w="6071" h="6071" extrusionOk="0">
                  <a:moveTo>
                    <a:pt x="3036" y="0"/>
                  </a:moveTo>
                  <a:cubicBezTo>
                    <a:pt x="1358" y="0"/>
                    <a:pt x="0" y="1358"/>
                    <a:pt x="0" y="3035"/>
                  </a:cubicBezTo>
                  <a:cubicBezTo>
                    <a:pt x="0" y="4713"/>
                    <a:pt x="1358" y="6071"/>
                    <a:pt x="3036" y="6071"/>
                  </a:cubicBezTo>
                  <a:cubicBezTo>
                    <a:pt x="4713" y="6071"/>
                    <a:pt x="6071" y="4713"/>
                    <a:pt x="6071" y="3035"/>
                  </a:cubicBezTo>
                  <a:cubicBezTo>
                    <a:pt x="6071" y="1358"/>
                    <a:pt x="4713" y="0"/>
                    <a:pt x="3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9"/>
            <p:cNvSpPr/>
            <p:nvPr/>
          </p:nvSpPr>
          <p:spPr>
            <a:xfrm>
              <a:off x="7537496" y="3807356"/>
              <a:ext cx="294631" cy="294859"/>
            </a:xfrm>
            <a:custGeom>
              <a:avLst/>
              <a:gdLst/>
              <a:ahLst/>
              <a:cxnLst/>
              <a:rect l="l" t="t" r="r" b="b"/>
              <a:pathLst>
                <a:path w="3878" h="3881" extrusionOk="0">
                  <a:moveTo>
                    <a:pt x="1937" y="0"/>
                  </a:moveTo>
                  <a:cubicBezTo>
                    <a:pt x="1215" y="0"/>
                    <a:pt x="586" y="396"/>
                    <a:pt x="253" y="982"/>
                  </a:cubicBezTo>
                  <a:cubicBezTo>
                    <a:pt x="90" y="1265"/>
                    <a:pt x="0" y="1591"/>
                    <a:pt x="0" y="1940"/>
                  </a:cubicBezTo>
                  <a:cubicBezTo>
                    <a:pt x="0" y="2047"/>
                    <a:pt x="7" y="2151"/>
                    <a:pt x="23" y="2250"/>
                  </a:cubicBezTo>
                  <a:cubicBezTo>
                    <a:pt x="169" y="3175"/>
                    <a:pt x="972" y="3881"/>
                    <a:pt x="1937" y="3881"/>
                  </a:cubicBezTo>
                  <a:cubicBezTo>
                    <a:pt x="2516" y="3881"/>
                    <a:pt x="3032" y="3628"/>
                    <a:pt x="3389" y="3229"/>
                  </a:cubicBezTo>
                  <a:cubicBezTo>
                    <a:pt x="3684" y="2896"/>
                    <a:pt x="3868" y="2456"/>
                    <a:pt x="3877" y="1977"/>
                  </a:cubicBezTo>
                  <a:lnTo>
                    <a:pt x="3877" y="1940"/>
                  </a:lnTo>
                  <a:cubicBezTo>
                    <a:pt x="3877" y="869"/>
                    <a:pt x="3009" y="0"/>
                    <a:pt x="1937" y="0"/>
                  </a:cubicBezTo>
                  <a:close/>
                </a:path>
              </a:pathLst>
            </a:custGeom>
            <a:solidFill>
              <a:srgbClr val="97C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9"/>
            <p:cNvSpPr/>
            <p:nvPr/>
          </p:nvSpPr>
          <p:spPr>
            <a:xfrm>
              <a:off x="7147816" y="3239663"/>
              <a:ext cx="678457" cy="644116"/>
            </a:xfrm>
            <a:custGeom>
              <a:avLst/>
              <a:gdLst/>
              <a:ahLst/>
              <a:cxnLst/>
              <a:rect l="l" t="t" r="r" b="b"/>
              <a:pathLst>
                <a:path w="8930" h="8478" extrusionOk="0">
                  <a:moveTo>
                    <a:pt x="796" y="1"/>
                  </a:moveTo>
                  <a:cubicBezTo>
                    <a:pt x="796" y="1"/>
                    <a:pt x="0" y="4264"/>
                    <a:pt x="646" y="8477"/>
                  </a:cubicBezTo>
                  <a:cubicBezTo>
                    <a:pt x="1635" y="7210"/>
                    <a:pt x="4280" y="4380"/>
                    <a:pt x="8930" y="3179"/>
                  </a:cubicBezTo>
                  <a:cubicBezTo>
                    <a:pt x="5458" y="483"/>
                    <a:pt x="796" y="1"/>
                    <a:pt x="796"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9"/>
            <p:cNvSpPr/>
            <p:nvPr/>
          </p:nvSpPr>
          <p:spPr>
            <a:xfrm>
              <a:off x="7603443" y="4246041"/>
              <a:ext cx="647611" cy="423865"/>
            </a:xfrm>
            <a:custGeom>
              <a:avLst/>
              <a:gdLst/>
              <a:ahLst/>
              <a:cxnLst/>
              <a:rect l="l" t="t" r="r" b="b"/>
              <a:pathLst>
                <a:path w="8524" h="5579" extrusionOk="0">
                  <a:moveTo>
                    <a:pt x="8065" y="1"/>
                  </a:moveTo>
                  <a:lnTo>
                    <a:pt x="0" y="4311"/>
                  </a:lnTo>
                  <a:cubicBezTo>
                    <a:pt x="1269" y="5266"/>
                    <a:pt x="2211" y="5578"/>
                    <a:pt x="2211" y="5578"/>
                  </a:cubicBezTo>
                  <a:lnTo>
                    <a:pt x="8524" y="2420"/>
                  </a:lnTo>
                  <a:cubicBezTo>
                    <a:pt x="8524" y="2420"/>
                    <a:pt x="8387" y="1435"/>
                    <a:pt x="8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9"/>
            <p:cNvSpPr/>
            <p:nvPr/>
          </p:nvSpPr>
          <p:spPr>
            <a:xfrm>
              <a:off x="7744607" y="4246041"/>
              <a:ext cx="362553" cy="483581"/>
            </a:xfrm>
            <a:custGeom>
              <a:avLst/>
              <a:gdLst/>
              <a:ahLst/>
              <a:cxnLst/>
              <a:rect l="l" t="t" r="r" b="b"/>
              <a:pathLst>
                <a:path w="4772" h="6365" extrusionOk="0">
                  <a:moveTo>
                    <a:pt x="1305" y="1"/>
                  </a:moveTo>
                  <a:cubicBezTo>
                    <a:pt x="0" y="1"/>
                    <a:pt x="2275" y="3710"/>
                    <a:pt x="4213" y="6254"/>
                  </a:cubicBezTo>
                  <a:cubicBezTo>
                    <a:pt x="4273" y="6332"/>
                    <a:pt x="4353" y="6365"/>
                    <a:pt x="4431" y="6365"/>
                  </a:cubicBezTo>
                  <a:cubicBezTo>
                    <a:pt x="4605" y="6365"/>
                    <a:pt x="4771" y="6201"/>
                    <a:pt x="4703" y="5994"/>
                  </a:cubicBezTo>
                  <a:cubicBezTo>
                    <a:pt x="3997" y="3871"/>
                    <a:pt x="2580" y="104"/>
                    <a:pt x="1371" y="4"/>
                  </a:cubicBezTo>
                  <a:cubicBezTo>
                    <a:pt x="1348" y="2"/>
                    <a:pt x="1326" y="1"/>
                    <a:pt x="13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9"/>
            <p:cNvSpPr/>
            <p:nvPr/>
          </p:nvSpPr>
          <p:spPr>
            <a:xfrm>
              <a:off x="7537496" y="3881888"/>
              <a:ext cx="294631" cy="170792"/>
            </a:xfrm>
            <a:custGeom>
              <a:avLst/>
              <a:gdLst/>
              <a:ahLst/>
              <a:cxnLst/>
              <a:rect l="l" t="t" r="r" b="b"/>
              <a:pathLst>
                <a:path w="3878" h="2248" extrusionOk="0">
                  <a:moveTo>
                    <a:pt x="253" y="1"/>
                  </a:moveTo>
                  <a:cubicBezTo>
                    <a:pt x="90" y="284"/>
                    <a:pt x="0" y="610"/>
                    <a:pt x="0" y="959"/>
                  </a:cubicBezTo>
                  <a:cubicBezTo>
                    <a:pt x="0" y="1066"/>
                    <a:pt x="7" y="1170"/>
                    <a:pt x="23" y="1269"/>
                  </a:cubicBezTo>
                  <a:lnTo>
                    <a:pt x="3389" y="2248"/>
                  </a:lnTo>
                  <a:cubicBezTo>
                    <a:pt x="3684" y="1915"/>
                    <a:pt x="3868" y="1475"/>
                    <a:pt x="3877" y="996"/>
                  </a:cubicBezTo>
                  <a:lnTo>
                    <a:pt x="253" y="1"/>
                  </a:lnTo>
                  <a:close/>
                </a:path>
              </a:pathLst>
            </a:custGeom>
            <a:solidFill>
              <a:srgbClr val="CEE7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275"/>
        <p:cNvGrpSpPr/>
        <p:nvPr/>
      </p:nvGrpSpPr>
      <p:grpSpPr>
        <a:xfrm>
          <a:off x="0" y="0"/>
          <a:ext cx="0" cy="0"/>
          <a:chOff x="0" y="0"/>
          <a:chExt cx="0" cy="0"/>
        </a:xfrm>
      </p:grpSpPr>
      <p:grpSp>
        <p:nvGrpSpPr>
          <p:cNvPr id="1276" name="Google Shape;1276;p40"/>
          <p:cNvGrpSpPr/>
          <p:nvPr/>
        </p:nvGrpSpPr>
        <p:grpSpPr>
          <a:xfrm>
            <a:off x="-964051" y="1341583"/>
            <a:ext cx="8147756" cy="5501959"/>
            <a:chOff x="-964051" y="1341583"/>
            <a:chExt cx="8147756" cy="5501959"/>
          </a:xfrm>
        </p:grpSpPr>
        <p:grpSp>
          <p:nvGrpSpPr>
            <p:cNvPr id="1277" name="Google Shape;1277;p40"/>
            <p:cNvGrpSpPr/>
            <p:nvPr/>
          </p:nvGrpSpPr>
          <p:grpSpPr>
            <a:xfrm>
              <a:off x="-964051" y="1499999"/>
              <a:ext cx="8147756" cy="5343544"/>
              <a:chOff x="-964051" y="1499999"/>
              <a:chExt cx="8147756" cy="5343544"/>
            </a:xfrm>
          </p:grpSpPr>
          <p:sp>
            <p:nvSpPr>
              <p:cNvPr id="1278" name="Google Shape;1278;p40"/>
              <p:cNvSpPr/>
              <p:nvPr/>
            </p:nvSpPr>
            <p:spPr>
              <a:xfrm rot="-5844878">
                <a:off x="4116318" y="3695014"/>
                <a:ext cx="2340975" cy="3521156"/>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9" name="Google Shape;1279;p40"/>
              <p:cNvGrpSpPr/>
              <p:nvPr/>
            </p:nvGrpSpPr>
            <p:grpSpPr>
              <a:xfrm>
                <a:off x="-964051" y="1499999"/>
                <a:ext cx="7262208" cy="5197442"/>
                <a:chOff x="-964051" y="1499999"/>
                <a:chExt cx="7262208" cy="5197442"/>
              </a:xfrm>
            </p:grpSpPr>
            <p:grpSp>
              <p:nvGrpSpPr>
                <p:cNvPr id="1280" name="Google Shape;1280;p40"/>
                <p:cNvGrpSpPr/>
                <p:nvPr/>
              </p:nvGrpSpPr>
              <p:grpSpPr>
                <a:xfrm>
                  <a:off x="726603" y="1499999"/>
                  <a:ext cx="5571554" cy="4566823"/>
                  <a:chOff x="656403" y="2175649"/>
                  <a:chExt cx="5571554" cy="4566823"/>
                </a:xfrm>
              </p:grpSpPr>
              <p:sp>
                <p:nvSpPr>
                  <p:cNvPr id="1281" name="Google Shape;1281;p40"/>
                  <p:cNvSpPr/>
                  <p:nvPr/>
                </p:nvSpPr>
                <p:spPr>
                  <a:xfrm rot="-777311">
                    <a:off x="993038" y="2679419"/>
                    <a:ext cx="4898285" cy="3559281"/>
                  </a:xfrm>
                  <a:custGeom>
                    <a:avLst/>
                    <a:gdLst/>
                    <a:ahLst/>
                    <a:cxnLst/>
                    <a:rect l="l" t="t" r="r" b="b"/>
                    <a:pathLst>
                      <a:path w="109046" h="79237" extrusionOk="0">
                        <a:moveTo>
                          <a:pt x="68170" y="1"/>
                        </a:moveTo>
                        <a:cubicBezTo>
                          <a:pt x="66113" y="5637"/>
                          <a:pt x="56930" y="12570"/>
                          <a:pt x="56638" y="12783"/>
                        </a:cubicBezTo>
                        <a:cubicBezTo>
                          <a:pt x="56453" y="10810"/>
                          <a:pt x="54305" y="9340"/>
                          <a:pt x="52420" y="9340"/>
                        </a:cubicBezTo>
                        <a:cubicBezTo>
                          <a:pt x="52402" y="9340"/>
                          <a:pt x="52385" y="9340"/>
                          <a:pt x="52367" y="9340"/>
                        </a:cubicBezTo>
                        <a:cubicBezTo>
                          <a:pt x="50368" y="9367"/>
                          <a:pt x="48621" y="10965"/>
                          <a:pt x="48124" y="12855"/>
                        </a:cubicBezTo>
                        <a:cubicBezTo>
                          <a:pt x="48050" y="13141"/>
                          <a:pt x="48002" y="13430"/>
                          <a:pt x="47986" y="13729"/>
                        </a:cubicBezTo>
                        <a:cubicBezTo>
                          <a:pt x="47969" y="14021"/>
                          <a:pt x="47972" y="14317"/>
                          <a:pt x="48002" y="14610"/>
                        </a:cubicBezTo>
                        <a:cubicBezTo>
                          <a:pt x="46990" y="12638"/>
                          <a:pt x="45047" y="11657"/>
                          <a:pt x="42926" y="11657"/>
                        </a:cubicBezTo>
                        <a:cubicBezTo>
                          <a:pt x="40642" y="11657"/>
                          <a:pt x="38151" y="12794"/>
                          <a:pt x="36392" y="15055"/>
                        </a:cubicBezTo>
                        <a:cubicBezTo>
                          <a:pt x="34590" y="13681"/>
                          <a:pt x="32679" y="12464"/>
                          <a:pt x="30636" y="11475"/>
                        </a:cubicBezTo>
                        <a:cubicBezTo>
                          <a:pt x="27364" y="9897"/>
                          <a:pt x="23709" y="8959"/>
                          <a:pt x="20095" y="8959"/>
                        </a:cubicBezTo>
                        <a:cubicBezTo>
                          <a:pt x="17852" y="8959"/>
                          <a:pt x="15625" y="9321"/>
                          <a:pt x="13515" y="10115"/>
                        </a:cubicBezTo>
                        <a:cubicBezTo>
                          <a:pt x="942" y="14840"/>
                          <a:pt x="0" y="30606"/>
                          <a:pt x="3591" y="41662"/>
                        </a:cubicBezTo>
                        <a:cubicBezTo>
                          <a:pt x="5838" y="48587"/>
                          <a:pt x="10203" y="54160"/>
                          <a:pt x="15381" y="59028"/>
                        </a:cubicBezTo>
                        <a:cubicBezTo>
                          <a:pt x="16476" y="60061"/>
                          <a:pt x="17615" y="61064"/>
                          <a:pt x="18771" y="62040"/>
                        </a:cubicBezTo>
                        <a:cubicBezTo>
                          <a:pt x="25941" y="68075"/>
                          <a:pt x="34352" y="72661"/>
                          <a:pt x="43266" y="75534"/>
                        </a:cubicBezTo>
                        <a:cubicBezTo>
                          <a:pt x="51031" y="78034"/>
                          <a:pt x="59189" y="79237"/>
                          <a:pt x="67340" y="79237"/>
                        </a:cubicBezTo>
                        <a:cubicBezTo>
                          <a:pt x="67913" y="79237"/>
                          <a:pt x="68485" y="79231"/>
                          <a:pt x="69058" y="79219"/>
                        </a:cubicBezTo>
                        <a:cubicBezTo>
                          <a:pt x="80226" y="78982"/>
                          <a:pt x="91666" y="76969"/>
                          <a:pt x="99839" y="68765"/>
                        </a:cubicBezTo>
                        <a:cubicBezTo>
                          <a:pt x="103358" y="65233"/>
                          <a:pt x="106037" y="60908"/>
                          <a:pt x="107621" y="56176"/>
                        </a:cubicBezTo>
                        <a:cubicBezTo>
                          <a:pt x="109046" y="51916"/>
                          <a:pt x="108685" y="47496"/>
                          <a:pt x="105669" y="44004"/>
                        </a:cubicBezTo>
                        <a:cubicBezTo>
                          <a:pt x="103272" y="41230"/>
                          <a:pt x="100079" y="40424"/>
                          <a:pt x="97236" y="40424"/>
                        </a:cubicBezTo>
                        <a:cubicBezTo>
                          <a:pt x="93910" y="40424"/>
                          <a:pt x="91064" y="41526"/>
                          <a:pt x="90534" y="41866"/>
                        </a:cubicBezTo>
                        <a:cubicBezTo>
                          <a:pt x="91668" y="33369"/>
                          <a:pt x="85460" y="32426"/>
                          <a:pt x="82645" y="32426"/>
                        </a:cubicBezTo>
                        <a:cubicBezTo>
                          <a:pt x="81840" y="32426"/>
                          <a:pt x="81313" y="32503"/>
                          <a:pt x="81313" y="32503"/>
                        </a:cubicBezTo>
                        <a:cubicBezTo>
                          <a:pt x="81313" y="32503"/>
                          <a:pt x="83741" y="28760"/>
                          <a:pt x="81501" y="26869"/>
                        </a:cubicBezTo>
                        <a:cubicBezTo>
                          <a:pt x="80935" y="26390"/>
                          <a:pt x="80130" y="26165"/>
                          <a:pt x="79304" y="26165"/>
                        </a:cubicBezTo>
                        <a:cubicBezTo>
                          <a:pt x="78419" y="26165"/>
                          <a:pt x="77509" y="26423"/>
                          <a:pt x="76843" y="26904"/>
                        </a:cubicBezTo>
                        <a:cubicBezTo>
                          <a:pt x="74925" y="15810"/>
                          <a:pt x="78784" y="8959"/>
                          <a:pt x="78784" y="8959"/>
                        </a:cubicBezTo>
                        <a:lnTo>
                          <a:pt x="72852" y="3951"/>
                        </a:lnTo>
                        <a:lnTo>
                          <a:pt x="6817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0"/>
                  <p:cNvSpPr/>
                  <p:nvPr/>
                </p:nvSpPr>
                <p:spPr>
                  <a:xfrm rot="798648">
                    <a:off x="3279297" y="2392094"/>
                    <a:ext cx="1202677" cy="1782264"/>
                  </a:xfrm>
                  <a:custGeom>
                    <a:avLst/>
                    <a:gdLst/>
                    <a:ahLst/>
                    <a:cxnLst/>
                    <a:rect l="l" t="t" r="r" b="b"/>
                    <a:pathLst>
                      <a:path w="5682" h="5678" extrusionOk="0">
                        <a:moveTo>
                          <a:pt x="2843" y="0"/>
                        </a:moveTo>
                        <a:cubicBezTo>
                          <a:pt x="1272" y="0"/>
                          <a:pt x="0" y="1272"/>
                          <a:pt x="0" y="2839"/>
                        </a:cubicBezTo>
                        <a:cubicBezTo>
                          <a:pt x="0" y="4407"/>
                          <a:pt x="1272" y="5678"/>
                          <a:pt x="2843" y="5678"/>
                        </a:cubicBezTo>
                        <a:cubicBezTo>
                          <a:pt x="4410" y="5678"/>
                          <a:pt x="5682" y="4407"/>
                          <a:pt x="5682" y="2839"/>
                        </a:cubicBezTo>
                        <a:cubicBezTo>
                          <a:pt x="5682" y="1272"/>
                          <a:pt x="4410" y="0"/>
                          <a:pt x="28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3" name="Google Shape;1283;p40"/>
                <p:cNvSpPr/>
                <p:nvPr/>
              </p:nvSpPr>
              <p:spPr>
                <a:xfrm rot="-4372897">
                  <a:off x="-107508" y="3299935"/>
                  <a:ext cx="2341115" cy="3521112"/>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 name="Google Shape;1284;p40"/>
              <p:cNvSpPr/>
              <p:nvPr/>
            </p:nvSpPr>
            <p:spPr>
              <a:xfrm rot="-4372897">
                <a:off x="2201729" y="3299935"/>
                <a:ext cx="2341115" cy="3521112"/>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5" name="Google Shape;1285;p40"/>
            <p:cNvSpPr/>
            <p:nvPr/>
          </p:nvSpPr>
          <p:spPr>
            <a:xfrm rot="-777280">
              <a:off x="4948321" y="1367651"/>
              <a:ext cx="262344" cy="262344"/>
            </a:xfrm>
            <a:custGeom>
              <a:avLst/>
              <a:gdLst/>
              <a:ahLst/>
              <a:cxnLst/>
              <a:rect l="l" t="t" r="r" b="b"/>
              <a:pathLst>
                <a:path w="4458" h="4458" extrusionOk="0">
                  <a:moveTo>
                    <a:pt x="2231" y="1"/>
                  </a:moveTo>
                  <a:cubicBezTo>
                    <a:pt x="1000" y="1"/>
                    <a:pt x="1" y="1000"/>
                    <a:pt x="1" y="2231"/>
                  </a:cubicBezTo>
                  <a:cubicBezTo>
                    <a:pt x="1" y="3462"/>
                    <a:pt x="1000" y="4457"/>
                    <a:pt x="2231" y="4457"/>
                  </a:cubicBezTo>
                  <a:cubicBezTo>
                    <a:pt x="3461" y="4457"/>
                    <a:pt x="4457" y="3462"/>
                    <a:pt x="4457" y="2231"/>
                  </a:cubicBezTo>
                  <a:cubicBezTo>
                    <a:pt x="4457" y="1000"/>
                    <a:pt x="3461" y="1"/>
                    <a:pt x="2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 name="Google Shape;1286;p40"/>
          <p:cNvSpPr txBox="1">
            <a:spLocks noGrp="1"/>
          </p:cNvSpPr>
          <p:nvPr>
            <p:ph type="title"/>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GOALS</a:t>
            </a:r>
            <a:endParaRPr/>
          </a:p>
        </p:txBody>
      </p:sp>
      <p:sp>
        <p:nvSpPr>
          <p:cNvPr id="1287" name="Google Shape;1287;p40"/>
          <p:cNvSpPr txBox="1"/>
          <p:nvPr/>
        </p:nvSpPr>
        <p:spPr>
          <a:xfrm>
            <a:off x="4248908" y="3117118"/>
            <a:ext cx="646200" cy="335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Venus</a:t>
            </a:r>
            <a:endParaRPr>
              <a:solidFill>
                <a:schemeClr val="dk1"/>
              </a:solidFill>
              <a:latin typeface="Catamaran"/>
              <a:ea typeface="Catamaran"/>
              <a:cs typeface="Catamaran"/>
              <a:sym typeface="Catamaran"/>
            </a:endParaRPr>
          </a:p>
        </p:txBody>
      </p:sp>
      <p:sp>
        <p:nvSpPr>
          <p:cNvPr id="1288" name="Google Shape;1288;p40"/>
          <p:cNvSpPr txBox="1"/>
          <p:nvPr/>
        </p:nvSpPr>
        <p:spPr>
          <a:xfrm>
            <a:off x="4075658" y="2295430"/>
            <a:ext cx="992700" cy="335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Mercury</a:t>
            </a:r>
            <a:endParaRPr>
              <a:solidFill>
                <a:schemeClr val="dk1"/>
              </a:solidFill>
              <a:latin typeface="Catamaran"/>
              <a:ea typeface="Catamaran"/>
              <a:cs typeface="Catamaran"/>
              <a:sym typeface="Catamaran"/>
            </a:endParaRPr>
          </a:p>
        </p:txBody>
      </p:sp>
      <p:sp>
        <p:nvSpPr>
          <p:cNvPr id="1289" name="Google Shape;1289;p40"/>
          <p:cNvSpPr txBox="1"/>
          <p:nvPr/>
        </p:nvSpPr>
        <p:spPr>
          <a:xfrm>
            <a:off x="726598" y="1096621"/>
            <a:ext cx="29115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Titan One"/>
                <a:ea typeface="Titan One"/>
                <a:cs typeface="Titan One"/>
                <a:sym typeface="Titan One"/>
              </a:rPr>
              <a:t>Sun</a:t>
            </a:r>
            <a:endParaRPr sz="1800">
              <a:solidFill>
                <a:schemeClr val="dk1"/>
              </a:solidFill>
              <a:latin typeface="Titan One"/>
              <a:ea typeface="Titan One"/>
              <a:cs typeface="Titan One"/>
              <a:sym typeface="Titan One"/>
            </a:endParaRPr>
          </a:p>
        </p:txBody>
      </p:sp>
      <p:sp>
        <p:nvSpPr>
          <p:cNvPr id="1290" name="Google Shape;1290;p40"/>
          <p:cNvSpPr txBox="1"/>
          <p:nvPr/>
        </p:nvSpPr>
        <p:spPr>
          <a:xfrm>
            <a:off x="5499611" y="1096621"/>
            <a:ext cx="29115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Titan One"/>
                <a:ea typeface="Titan One"/>
                <a:cs typeface="Titan One"/>
                <a:sym typeface="Titan One"/>
              </a:rPr>
              <a:t>Mars</a:t>
            </a:r>
            <a:endParaRPr sz="1800">
              <a:solidFill>
                <a:schemeClr val="dk1"/>
              </a:solidFill>
              <a:latin typeface="Titan One"/>
              <a:ea typeface="Titan One"/>
              <a:cs typeface="Titan One"/>
              <a:sym typeface="Titan One"/>
            </a:endParaRPr>
          </a:p>
        </p:txBody>
      </p:sp>
      <p:sp>
        <p:nvSpPr>
          <p:cNvPr id="1291" name="Google Shape;1291;p40"/>
          <p:cNvSpPr txBox="1"/>
          <p:nvPr/>
        </p:nvSpPr>
        <p:spPr>
          <a:xfrm>
            <a:off x="1265075" y="4358025"/>
            <a:ext cx="6624600" cy="33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Catamaran"/>
                <a:ea typeface="Catamaran"/>
                <a:cs typeface="Catamaran"/>
                <a:sym typeface="Catamaran"/>
              </a:rPr>
              <a:t>To modify this graph, click on it, follow the link, change the data and paste the new graph here</a:t>
            </a:r>
            <a:endParaRPr sz="1200">
              <a:solidFill>
                <a:schemeClr val="dk1"/>
              </a:solidFill>
              <a:latin typeface="Catamaran"/>
              <a:ea typeface="Catamaran"/>
              <a:cs typeface="Catamaran"/>
              <a:sym typeface="Catamaran"/>
            </a:endParaRPr>
          </a:p>
        </p:txBody>
      </p:sp>
      <p:sp>
        <p:nvSpPr>
          <p:cNvPr id="1292" name="Google Shape;1292;p40"/>
          <p:cNvSpPr/>
          <p:nvPr/>
        </p:nvSpPr>
        <p:spPr>
          <a:xfrm rot="-777280">
            <a:off x="4227257" y="3517595"/>
            <a:ext cx="65262" cy="65262"/>
          </a:xfrm>
          <a:custGeom>
            <a:avLst/>
            <a:gdLst/>
            <a:ahLst/>
            <a:cxnLst/>
            <a:rect l="l" t="t" r="r" b="b"/>
            <a:pathLst>
              <a:path w="1109" h="1109" extrusionOk="0">
                <a:moveTo>
                  <a:pt x="554" y="1"/>
                </a:moveTo>
                <a:cubicBezTo>
                  <a:pt x="248" y="1"/>
                  <a:pt x="0" y="249"/>
                  <a:pt x="0" y="555"/>
                </a:cubicBezTo>
                <a:cubicBezTo>
                  <a:pt x="0" y="861"/>
                  <a:pt x="248" y="1109"/>
                  <a:pt x="554" y="1109"/>
                </a:cubicBezTo>
                <a:cubicBezTo>
                  <a:pt x="860" y="1109"/>
                  <a:pt x="1108" y="861"/>
                  <a:pt x="1108" y="555"/>
                </a:cubicBezTo>
                <a:cubicBezTo>
                  <a:pt x="1108" y="249"/>
                  <a:pt x="860" y="1"/>
                  <a:pt x="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0"/>
          <p:cNvSpPr/>
          <p:nvPr/>
        </p:nvSpPr>
        <p:spPr>
          <a:xfrm rot="-777287">
            <a:off x="2286315" y="3190244"/>
            <a:ext cx="109695" cy="109754"/>
          </a:xfrm>
          <a:custGeom>
            <a:avLst/>
            <a:gdLst/>
            <a:ahLst/>
            <a:cxnLst/>
            <a:rect l="l" t="t" r="r" b="b"/>
            <a:pathLst>
              <a:path w="1864" h="1865" extrusionOk="0">
                <a:moveTo>
                  <a:pt x="931" y="1"/>
                </a:moveTo>
                <a:cubicBezTo>
                  <a:pt x="415" y="1"/>
                  <a:pt x="0" y="416"/>
                  <a:pt x="0" y="933"/>
                </a:cubicBezTo>
                <a:cubicBezTo>
                  <a:pt x="0" y="1446"/>
                  <a:pt x="415" y="1864"/>
                  <a:pt x="931" y="1864"/>
                </a:cubicBezTo>
                <a:cubicBezTo>
                  <a:pt x="1445" y="1864"/>
                  <a:pt x="1863" y="1446"/>
                  <a:pt x="1863" y="933"/>
                </a:cubicBezTo>
                <a:cubicBezTo>
                  <a:pt x="1863" y="416"/>
                  <a:pt x="1445"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4" name="Google Shape;1294;p40"/>
          <p:cNvGrpSpPr/>
          <p:nvPr/>
        </p:nvGrpSpPr>
        <p:grpSpPr>
          <a:xfrm>
            <a:off x="2753013" y="540178"/>
            <a:ext cx="5923292" cy="2041457"/>
            <a:chOff x="2753013" y="540178"/>
            <a:chExt cx="5923292" cy="2041457"/>
          </a:xfrm>
        </p:grpSpPr>
        <p:sp>
          <p:nvSpPr>
            <p:cNvPr id="1295" name="Google Shape;1295;p40"/>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0"/>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97" name="Google Shape;1297;p40" title="Gráfico">
            <a:hlinkClick r:id="rId3"/>
          </p:cNvPr>
          <p:cNvPicPr preferRelativeResize="0"/>
          <p:nvPr/>
        </p:nvPicPr>
        <p:blipFill rotWithShape="1">
          <a:blip r:embed="rId4">
            <a:alphaModFix/>
          </a:blip>
          <a:srcRect l="26583" r="21827"/>
          <a:stretch/>
        </p:blipFill>
        <p:spPr>
          <a:xfrm>
            <a:off x="983853" y="1656050"/>
            <a:ext cx="2549852" cy="2592399"/>
          </a:xfrm>
          <a:prstGeom prst="rect">
            <a:avLst/>
          </a:prstGeom>
          <a:noFill/>
          <a:ln>
            <a:noFill/>
          </a:ln>
        </p:spPr>
      </p:pic>
      <p:sp>
        <p:nvSpPr>
          <p:cNvPr id="1298" name="Google Shape;1298;p40"/>
          <p:cNvSpPr/>
          <p:nvPr/>
        </p:nvSpPr>
        <p:spPr>
          <a:xfrm rot="-777280">
            <a:off x="4446208" y="2131426"/>
            <a:ext cx="262344" cy="262344"/>
          </a:xfrm>
          <a:custGeom>
            <a:avLst/>
            <a:gdLst/>
            <a:ahLst/>
            <a:cxnLst/>
            <a:rect l="l" t="t" r="r" b="b"/>
            <a:pathLst>
              <a:path w="4458" h="4458" extrusionOk="0">
                <a:moveTo>
                  <a:pt x="2231" y="1"/>
                </a:moveTo>
                <a:cubicBezTo>
                  <a:pt x="1000" y="1"/>
                  <a:pt x="1" y="1000"/>
                  <a:pt x="1" y="2231"/>
                </a:cubicBezTo>
                <a:cubicBezTo>
                  <a:pt x="1" y="3462"/>
                  <a:pt x="1000" y="4457"/>
                  <a:pt x="2231" y="4457"/>
                </a:cubicBezTo>
                <a:cubicBezTo>
                  <a:pt x="3461" y="4457"/>
                  <a:pt x="4457" y="3462"/>
                  <a:pt x="4457" y="2231"/>
                </a:cubicBezTo>
                <a:cubicBezTo>
                  <a:pt x="4457" y="1000"/>
                  <a:pt x="3461" y="1"/>
                  <a:pt x="2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0"/>
          <p:cNvSpPr/>
          <p:nvPr/>
        </p:nvSpPr>
        <p:spPr>
          <a:xfrm rot="-777280">
            <a:off x="4446208" y="2947501"/>
            <a:ext cx="262344" cy="262344"/>
          </a:xfrm>
          <a:custGeom>
            <a:avLst/>
            <a:gdLst/>
            <a:ahLst/>
            <a:cxnLst/>
            <a:rect l="l" t="t" r="r" b="b"/>
            <a:pathLst>
              <a:path w="4458" h="4458" extrusionOk="0">
                <a:moveTo>
                  <a:pt x="2231" y="1"/>
                </a:moveTo>
                <a:cubicBezTo>
                  <a:pt x="1000" y="1"/>
                  <a:pt x="1" y="1000"/>
                  <a:pt x="1" y="2231"/>
                </a:cubicBezTo>
                <a:cubicBezTo>
                  <a:pt x="1" y="3462"/>
                  <a:pt x="1000" y="4457"/>
                  <a:pt x="2231" y="4457"/>
                </a:cubicBezTo>
                <a:cubicBezTo>
                  <a:pt x="3461" y="4457"/>
                  <a:pt x="4457" y="3462"/>
                  <a:pt x="4457" y="2231"/>
                </a:cubicBezTo>
                <a:cubicBezTo>
                  <a:pt x="4457" y="1000"/>
                  <a:pt x="3461" y="1"/>
                  <a:pt x="2231"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00" name="Google Shape;1300;p40" title="Gráfico">
            <a:hlinkClick r:id="rId3"/>
          </p:cNvPr>
          <p:cNvPicPr preferRelativeResize="0"/>
          <p:nvPr/>
        </p:nvPicPr>
        <p:blipFill rotWithShape="1">
          <a:blip r:embed="rId5">
            <a:alphaModFix/>
          </a:blip>
          <a:srcRect l="27946" t="3393" r="24549" b="6823"/>
          <a:stretch/>
        </p:blipFill>
        <p:spPr>
          <a:xfrm>
            <a:off x="5781438" y="1743900"/>
            <a:ext cx="2347824" cy="2327474"/>
          </a:xfrm>
          <a:prstGeom prst="rect">
            <a:avLst/>
          </a:prstGeom>
          <a:noFill/>
          <a:ln>
            <a:noFill/>
          </a:ln>
        </p:spPr>
      </p:pic>
      <p:sp>
        <p:nvSpPr>
          <p:cNvPr id="1301" name="Google Shape;1301;p40"/>
          <p:cNvSpPr txBox="1"/>
          <p:nvPr/>
        </p:nvSpPr>
        <p:spPr>
          <a:xfrm>
            <a:off x="1239170" y="2739943"/>
            <a:ext cx="992700" cy="33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40%</a:t>
            </a:r>
            <a:endParaRPr>
              <a:solidFill>
                <a:schemeClr val="dk1"/>
              </a:solidFill>
              <a:latin typeface="Catamaran"/>
              <a:ea typeface="Catamaran"/>
              <a:cs typeface="Catamaran"/>
              <a:sym typeface="Catamaran"/>
            </a:endParaRPr>
          </a:p>
        </p:txBody>
      </p:sp>
      <p:sp>
        <p:nvSpPr>
          <p:cNvPr id="1302" name="Google Shape;1302;p40"/>
          <p:cNvSpPr txBox="1"/>
          <p:nvPr/>
        </p:nvSpPr>
        <p:spPr>
          <a:xfrm>
            <a:off x="2316045" y="2739943"/>
            <a:ext cx="992700" cy="33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Catamaran"/>
                <a:ea typeface="Catamaran"/>
                <a:cs typeface="Catamaran"/>
                <a:sym typeface="Catamaran"/>
              </a:rPr>
              <a:t>60%</a:t>
            </a:r>
            <a:endParaRPr>
              <a:solidFill>
                <a:srgbClr val="FFFFFF"/>
              </a:solidFill>
              <a:latin typeface="Catamaran"/>
              <a:ea typeface="Catamaran"/>
              <a:cs typeface="Catamaran"/>
              <a:sym typeface="Catamaran"/>
            </a:endParaRPr>
          </a:p>
        </p:txBody>
      </p:sp>
      <p:sp>
        <p:nvSpPr>
          <p:cNvPr id="1303" name="Google Shape;1303;p40"/>
          <p:cNvSpPr txBox="1"/>
          <p:nvPr/>
        </p:nvSpPr>
        <p:spPr>
          <a:xfrm>
            <a:off x="5920558" y="2739943"/>
            <a:ext cx="992700" cy="33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30%</a:t>
            </a:r>
            <a:endParaRPr>
              <a:solidFill>
                <a:schemeClr val="dk1"/>
              </a:solidFill>
              <a:latin typeface="Catamaran"/>
              <a:ea typeface="Catamaran"/>
              <a:cs typeface="Catamaran"/>
              <a:sym typeface="Catamaran"/>
            </a:endParaRPr>
          </a:p>
        </p:txBody>
      </p:sp>
      <p:sp>
        <p:nvSpPr>
          <p:cNvPr id="1304" name="Google Shape;1304;p40"/>
          <p:cNvSpPr txBox="1"/>
          <p:nvPr/>
        </p:nvSpPr>
        <p:spPr>
          <a:xfrm>
            <a:off x="6997433" y="2739943"/>
            <a:ext cx="992700" cy="33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Catamaran"/>
                <a:ea typeface="Catamaran"/>
                <a:cs typeface="Catamaran"/>
                <a:sym typeface="Catamaran"/>
              </a:rPr>
              <a:t>70%</a:t>
            </a:r>
            <a:endParaRPr>
              <a:solidFill>
                <a:srgbClr val="FFFFFF"/>
              </a:solidFill>
              <a:latin typeface="Catamaran"/>
              <a:ea typeface="Catamaran"/>
              <a:cs typeface="Catamaran"/>
              <a:sym typeface="Catamaran"/>
            </a:endParaRPr>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308"/>
        <p:cNvGrpSpPr/>
        <p:nvPr/>
      </p:nvGrpSpPr>
      <p:grpSpPr>
        <a:xfrm>
          <a:off x="0" y="0"/>
          <a:ext cx="0" cy="0"/>
          <a:chOff x="0" y="0"/>
          <a:chExt cx="0" cy="0"/>
        </a:xfrm>
      </p:grpSpPr>
      <p:sp>
        <p:nvSpPr>
          <p:cNvPr id="1309" name="Google Shape;1309;p41"/>
          <p:cNvSpPr txBox="1">
            <a:spLocks noGrp="1"/>
          </p:cNvSpPr>
          <p:nvPr>
            <p:ph type="title" idx="6"/>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SUCCESS</a:t>
            </a:r>
            <a:endParaRPr/>
          </a:p>
          <a:p>
            <a:pPr marL="0" lvl="0" indent="0" algn="ctr" rtl="0">
              <a:spcBef>
                <a:spcPts val="0"/>
              </a:spcBef>
              <a:spcAft>
                <a:spcPts val="0"/>
              </a:spcAft>
              <a:buNone/>
            </a:pPr>
            <a:endParaRPr/>
          </a:p>
          <a:p>
            <a:pPr marL="0" lvl="0" indent="0" algn="ctr" rtl="0">
              <a:spcBef>
                <a:spcPts val="0"/>
              </a:spcBef>
              <a:spcAft>
                <a:spcPts val="0"/>
              </a:spcAft>
              <a:buNone/>
            </a:pPr>
            <a:endParaRPr/>
          </a:p>
        </p:txBody>
      </p:sp>
      <p:sp>
        <p:nvSpPr>
          <p:cNvPr id="1310" name="Google Shape;1310;p41"/>
          <p:cNvSpPr txBox="1"/>
          <p:nvPr/>
        </p:nvSpPr>
        <p:spPr>
          <a:xfrm>
            <a:off x="723525" y="3551338"/>
            <a:ext cx="2520600" cy="58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1294A"/>
                </a:solidFill>
                <a:latin typeface="Catamaran"/>
                <a:ea typeface="Catamaran"/>
                <a:cs typeface="Catamaran"/>
                <a:sym typeface="Catamaran"/>
              </a:rPr>
              <a:t>Mercury is the smallest planet in the Solar System</a:t>
            </a:r>
            <a:endParaRPr>
              <a:solidFill>
                <a:srgbClr val="41294A"/>
              </a:solidFill>
              <a:latin typeface="Catamaran"/>
              <a:ea typeface="Catamaran"/>
              <a:cs typeface="Catamaran"/>
              <a:sym typeface="Catamaran"/>
            </a:endParaRPr>
          </a:p>
        </p:txBody>
      </p:sp>
      <p:sp>
        <p:nvSpPr>
          <p:cNvPr id="1311" name="Google Shape;1311;p41"/>
          <p:cNvSpPr txBox="1"/>
          <p:nvPr/>
        </p:nvSpPr>
        <p:spPr>
          <a:xfrm>
            <a:off x="3311700" y="1661713"/>
            <a:ext cx="2520600" cy="58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1294A"/>
                </a:solidFill>
                <a:latin typeface="Catamaran"/>
                <a:ea typeface="Catamaran"/>
                <a:cs typeface="Catamaran"/>
                <a:sym typeface="Catamaran"/>
              </a:rPr>
              <a:t>Venus is the second planet from the Sun</a:t>
            </a:r>
            <a:endParaRPr>
              <a:solidFill>
                <a:srgbClr val="41294A"/>
              </a:solidFill>
              <a:latin typeface="Catamaran"/>
              <a:ea typeface="Catamaran"/>
              <a:cs typeface="Catamaran"/>
              <a:sym typeface="Catamaran"/>
            </a:endParaRPr>
          </a:p>
        </p:txBody>
      </p:sp>
      <p:sp>
        <p:nvSpPr>
          <p:cNvPr id="1312" name="Google Shape;1312;p41"/>
          <p:cNvSpPr txBox="1"/>
          <p:nvPr/>
        </p:nvSpPr>
        <p:spPr>
          <a:xfrm>
            <a:off x="5899875" y="3551338"/>
            <a:ext cx="2520600" cy="58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1294A"/>
                </a:solidFill>
                <a:latin typeface="Catamaran"/>
                <a:ea typeface="Catamaran"/>
                <a:cs typeface="Catamaran"/>
                <a:sym typeface="Catamaran"/>
              </a:rPr>
              <a:t>Saturn is composed mostly of hydrogen and helium</a:t>
            </a:r>
            <a:endParaRPr>
              <a:solidFill>
                <a:srgbClr val="41294A"/>
              </a:solidFill>
              <a:latin typeface="Catamaran"/>
              <a:ea typeface="Catamaran"/>
              <a:cs typeface="Catamaran"/>
              <a:sym typeface="Catamaran"/>
            </a:endParaRPr>
          </a:p>
        </p:txBody>
      </p:sp>
      <p:sp>
        <p:nvSpPr>
          <p:cNvPr id="1313" name="Google Shape;1313;p41"/>
          <p:cNvSpPr/>
          <p:nvPr/>
        </p:nvSpPr>
        <p:spPr>
          <a:xfrm>
            <a:off x="1295506" y="1769400"/>
            <a:ext cx="1376639" cy="710469"/>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 name="Google Shape;1314;p41"/>
          <p:cNvGrpSpPr/>
          <p:nvPr/>
        </p:nvGrpSpPr>
        <p:grpSpPr>
          <a:xfrm>
            <a:off x="6727191" y="1791774"/>
            <a:ext cx="865967" cy="688095"/>
            <a:chOff x="5185525" y="3461850"/>
            <a:chExt cx="508018" cy="403669"/>
          </a:xfrm>
        </p:grpSpPr>
        <p:sp>
          <p:nvSpPr>
            <p:cNvPr id="1315" name="Google Shape;1315;p41"/>
            <p:cNvSpPr/>
            <p:nvPr/>
          </p:nvSpPr>
          <p:spPr>
            <a:xfrm>
              <a:off x="5228748" y="3461850"/>
              <a:ext cx="403985" cy="403669"/>
            </a:xfrm>
            <a:custGeom>
              <a:avLst/>
              <a:gdLst/>
              <a:ahLst/>
              <a:cxnLst/>
              <a:rect l="l" t="t" r="r" b="b"/>
              <a:pathLst>
                <a:path w="5122" h="5118" extrusionOk="0">
                  <a:moveTo>
                    <a:pt x="2559" y="1"/>
                  </a:moveTo>
                  <a:cubicBezTo>
                    <a:pt x="1146" y="1"/>
                    <a:pt x="0" y="1146"/>
                    <a:pt x="0" y="2559"/>
                  </a:cubicBezTo>
                  <a:cubicBezTo>
                    <a:pt x="0" y="2716"/>
                    <a:pt x="17" y="2873"/>
                    <a:pt x="44" y="3023"/>
                  </a:cubicBezTo>
                  <a:cubicBezTo>
                    <a:pt x="64" y="3137"/>
                    <a:pt x="94" y="3251"/>
                    <a:pt x="131" y="3357"/>
                  </a:cubicBezTo>
                  <a:cubicBezTo>
                    <a:pt x="191" y="3541"/>
                    <a:pt x="271" y="3715"/>
                    <a:pt x="368" y="3879"/>
                  </a:cubicBezTo>
                  <a:cubicBezTo>
                    <a:pt x="428" y="3976"/>
                    <a:pt x="492" y="4073"/>
                    <a:pt x="565" y="4159"/>
                  </a:cubicBezTo>
                  <a:cubicBezTo>
                    <a:pt x="1033" y="4743"/>
                    <a:pt x="1754" y="5118"/>
                    <a:pt x="2559" y="5118"/>
                  </a:cubicBezTo>
                  <a:cubicBezTo>
                    <a:pt x="3975" y="5118"/>
                    <a:pt x="5121" y="3972"/>
                    <a:pt x="5121" y="2559"/>
                  </a:cubicBezTo>
                  <a:cubicBezTo>
                    <a:pt x="5121" y="2399"/>
                    <a:pt x="5104" y="2242"/>
                    <a:pt x="5077" y="2092"/>
                  </a:cubicBezTo>
                  <a:cubicBezTo>
                    <a:pt x="5054" y="1975"/>
                    <a:pt x="5027" y="1861"/>
                    <a:pt x="4987" y="1748"/>
                  </a:cubicBezTo>
                  <a:cubicBezTo>
                    <a:pt x="4910" y="1517"/>
                    <a:pt x="4801" y="1300"/>
                    <a:pt x="4664" y="1099"/>
                  </a:cubicBezTo>
                  <a:cubicBezTo>
                    <a:pt x="4600" y="1009"/>
                    <a:pt x="4533" y="923"/>
                    <a:pt x="4460" y="843"/>
                  </a:cubicBezTo>
                  <a:cubicBezTo>
                    <a:pt x="3992" y="325"/>
                    <a:pt x="3314" y="1"/>
                    <a:pt x="2559"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1"/>
            <p:cNvSpPr/>
            <p:nvPr/>
          </p:nvSpPr>
          <p:spPr>
            <a:xfrm>
              <a:off x="5185525" y="3515878"/>
              <a:ext cx="508018" cy="281180"/>
            </a:xfrm>
            <a:custGeom>
              <a:avLst/>
              <a:gdLst/>
              <a:ahLst/>
              <a:cxnLst/>
              <a:rect l="l" t="t" r="r" b="b"/>
              <a:pathLst>
                <a:path w="6441" h="3565" extrusionOk="0">
                  <a:moveTo>
                    <a:pt x="5870" y="1"/>
                  </a:moveTo>
                  <a:cubicBezTo>
                    <a:pt x="5602" y="7"/>
                    <a:pt x="5281" y="50"/>
                    <a:pt x="5008" y="158"/>
                  </a:cubicBezTo>
                  <a:cubicBezTo>
                    <a:pt x="5081" y="238"/>
                    <a:pt x="5148" y="324"/>
                    <a:pt x="5212" y="414"/>
                  </a:cubicBezTo>
                  <a:cubicBezTo>
                    <a:pt x="5425" y="354"/>
                    <a:pt x="5642" y="324"/>
                    <a:pt x="5862" y="324"/>
                  </a:cubicBezTo>
                  <a:cubicBezTo>
                    <a:pt x="5933" y="324"/>
                    <a:pt x="6023" y="324"/>
                    <a:pt x="6060" y="364"/>
                  </a:cubicBezTo>
                  <a:cubicBezTo>
                    <a:pt x="6086" y="394"/>
                    <a:pt x="6093" y="454"/>
                    <a:pt x="6070" y="511"/>
                  </a:cubicBezTo>
                  <a:cubicBezTo>
                    <a:pt x="6040" y="588"/>
                    <a:pt x="5973" y="659"/>
                    <a:pt x="5903" y="728"/>
                  </a:cubicBezTo>
                  <a:cubicBezTo>
                    <a:pt x="5786" y="842"/>
                    <a:pt x="5662" y="955"/>
                    <a:pt x="5535" y="1063"/>
                  </a:cubicBezTo>
                  <a:cubicBezTo>
                    <a:pt x="4447" y="1988"/>
                    <a:pt x="2977" y="2666"/>
                    <a:pt x="966" y="3180"/>
                  </a:cubicBezTo>
                  <a:cubicBezTo>
                    <a:pt x="949" y="3184"/>
                    <a:pt x="932" y="3187"/>
                    <a:pt x="916" y="3194"/>
                  </a:cubicBezTo>
                  <a:cubicBezTo>
                    <a:pt x="801" y="3222"/>
                    <a:pt x="690" y="3245"/>
                    <a:pt x="588" y="3245"/>
                  </a:cubicBezTo>
                  <a:cubicBezTo>
                    <a:pt x="523" y="3245"/>
                    <a:pt x="462" y="3236"/>
                    <a:pt x="405" y="3214"/>
                  </a:cubicBezTo>
                  <a:cubicBezTo>
                    <a:pt x="351" y="3190"/>
                    <a:pt x="328" y="3133"/>
                    <a:pt x="351" y="3090"/>
                  </a:cubicBezTo>
                  <a:cubicBezTo>
                    <a:pt x="428" y="2930"/>
                    <a:pt x="542" y="2786"/>
                    <a:pt x="679" y="2672"/>
                  </a:cubicBezTo>
                  <a:cubicBezTo>
                    <a:pt x="642" y="2566"/>
                    <a:pt x="612" y="2452"/>
                    <a:pt x="592" y="2338"/>
                  </a:cubicBezTo>
                  <a:cubicBezTo>
                    <a:pt x="365" y="2489"/>
                    <a:pt x="181" y="2703"/>
                    <a:pt x="61" y="2950"/>
                  </a:cubicBezTo>
                  <a:cubicBezTo>
                    <a:pt x="30" y="3010"/>
                    <a:pt x="1" y="3087"/>
                    <a:pt x="7" y="3173"/>
                  </a:cubicBezTo>
                  <a:cubicBezTo>
                    <a:pt x="18" y="3317"/>
                    <a:pt x="121" y="3444"/>
                    <a:pt x="285" y="3511"/>
                  </a:cubicBezTo>
                  <a:cubicBezTo>
                    <a:pt x="385" y="3551"/>
                    <a:pt x="485" y="3565"/>
                    <a:pt x="588" y="3565"/>
                  </a:cubicBezTo>
                  <a:cubicBezTo>
                    <a:pt x="742" y="3565"/>
                    <a:pt x="895" y="3531"/>
                    <a:pt x="1046" y="3491"/>
                  </a:cubicBezTo>
                  <a:cubicBezTo>
                    <a:pt x="1066" y="3485"/>
                    <a:pt x="1089" y="3480"/>
                    <a:pt x="1113" y="3474"/>
                  </a:cubicBezTo>
                  <a:cubicBezTo>
                    <a:pt x="3070" y="2967"/>
                    <a:pt x="4523" y="2302"/>
                    <a:pt x="5625" y="1407"/>
                  </a:cubicBezTo>
                  <a:cubicBezTo>
                    <a:pt x="5802" y="1263"/>
                    <a:pt x="5970" y="1112"/>
                    <a:pt x="6126" y="959"/>
                  </a:cubicBezTo>
                  <a:cubicBezTo>
                    <a:pt x="6220" y="866"/>
                    <a:pt x="6317" y="765"/>
                    <a:pt x="6371" y="631"/>
                  </a:cubicBezTo>
                  <a:cubicBezTo>
                    <a:pt x="6440" y="451"/>
                    <a:pt x="6411" y="261"/>
                    <a:pt x="6291" y="141"/>
                  </a:cubicBezTo>
                  <a:cubicBezTo>
                    <a:pt x="6170" y="17"/>
                    <a:pt x="6003" y="1"/>
                    <a:pt x="5870" y="1"/>
                  </a:cubicBezTo>
                  <a:close/>
                </a:path>
              </a:pathLst>
            </a:custGeom>
            <a:solidFill>
              <a:srgbClr val="412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 name="Google Shape;1317;p41"/>
          <p:cNvSpPr/>
          <p:nvPr/>
        </p:nvSpPr>
        <p:spPr>
          <a:xfrm>
            <a:off x="4240676" y="3445532"/>
            <a:ext cx="662648" cy="688106"/>
          </a:xfrm>
          <a:custGeom>
            <a:avLst/>
            <a:gdLst/>
            <a:ahLst/>
            <a:cxnLst/>
            <a:rect l="l" t="t" r="r" b="b"/>
            <a:pathLst>
              <a:path w="5960" h="6188" extrusionOk="0">
                <a:moveTo>
                  <a:pt x="2372" y="1"/>
                </a:moveTo>
                <a:lnTo>
                  <a:pt x="1974" y="2125"/>
                </a:lnTo>
                <a:lnTo>
                  <a:pt x="0" y="3004"/>
                </a:lnTo>
                <a:lnTo>
                  <a:pt x="1898" y="4036"/>
                </a:lnTo>
                <a:lnTo>
                  <a:pt x="2121" y="6187"/>
                </a:lnTo>
                <a:lnTo>
                  <a:pt x="3692" y="4701"/>
                </a:lnTo>
                <a:lnTo>
                  <a:pt x="5802" y="5155"/>
                </a:lnTo>
                <a:lnTo>
                  <a:pt x="4877" y="3201"/>
                </a:lnTo>
                <a:lnTo>
                  <a:pt x="5959" y="1331"/>
                </a:lnTo>
                <a:lnTo>
                  <a:pt x="3815" y="1611"/>
                </a:lnTo>
                <a:lnTo>
                  <a:pt x="2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8" name="Google Shape;1318;p41"/>
          <p:cNvGrpSpPr/>
          <p:nvPr/>
        </p:nvGrpSpPr>
        <p:grpSpPr>
          <a:xfrm rot="5400000">
            <a:off x="6718686" y="3020697"/>
            <a:ext cx="882978" cy="108900"/>
            <a:chOff x="2849884" y="2768510"/>
            <a:chExt cx="882978" cy="108900"/>
          </a:xfrm>
        </p:grpSpPr>
        <p:sp>
          <p:nvSpPr>
            <p:cNvPr id="1319" name="Google Shape;1319;p41"/>
            <p:cNvSpPr/>
            <p:nvPr/>
          </p:nvSpPr>
          <p:spPr>
            <a:xfrm>
              <a:off x="3107909"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1"/>
            <p:cNvSpPr/>
            <p:nvPr/>
          </p:nvSpPr>
          <p:spPr>
            <a:xfrm>
              <a:off x="3365935"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1"/>
            <p:cNvSpPr/>
            <p:nvPr/>
          </p:nvSpPr>
          <p:spPr>
            <a:xfrm>
              <a:off x="3623962"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1"/>
            <p:cNvSpPr/>
            <p:nvPr/>
          </p:nvSpPr>
          <p:spPr>
            <a:xfrm>
              <a:off x="2849884"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 name="Google Shape;1323;p41"/>
          <p:cNvGrpSpPr/>
          <p:nvPr/>
        </p:nvGrpSpPr>
        <p:grpSpPr>
          <a:xfrm rot="5400000">
            <a:off x="1542336" y="3020697"/>
            <a:ext cx="882978" cy="108900"/>
            <a:chOff x="2849884" y="2768510"/>
            <a:chExt cx="882978" cy="108900"/>
          </a:xfrm>
        </p:grpSpPr>
        <p:sp>
          <p:nvSpPr>
            <p:cNvPr id="1324" name="Google Shape;1324;p41"/>
            <p:cNvSpPr/>
            <p:nvPr/>
          </p:nvSpPr>
          <p:spPr>
            <a:xfrm>
              <a:off x="3107909"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1"/>
            <p:cNvSpPr/>
            <p:nvPr/>
          </p:nvSpPr>
          <p:spPr>
            <a:xfrm>
              <a:off x="3365935"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1"/>
            <p:cNvSpPr/>
            <p:nvPr/>
          </p:nvSpPr>
          <p:spPr>
            <a:xfrm>
              <a:off x="3623962"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1"/>
            <p:cNvSpPr/>
            <p:nvPr/>
          </p:nvSpPr>
          <p:spPr>
            <a:xfrm>
              <a:off x="2849884"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 name="Google Shape;1328;p41"/>
          <p:cNvGrpSpPr/>
          <p:nvPr/>
        </p:nvGrpSpPr>
        <p:grpSpPr>
          <a:xfrm rot="5400000">
            <a:off x="4130511" y="2761122"/>
            <a:ext cx="882978" cy="108900"/>
            <a:chOff x="2849884" y="2768510"/>
            <a:chExt cx="882978" cy="108900"/>
          </a:xfrm>
        </p:grpSpPr>
        <p:sp>
          <p:nvSpPr>
            <p:cNvPr id="1329" name="Google Shape;1329;p41"/>
            <p:cNvSpPr/>
            <p:nvPr/>
          </p:nvSpPr>
          <p:spPr>
            <a:xfrm>
              <a:off x="3107909"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1"/>
            <p:cNvSpPr/>
            <p:nvPr/>
          </p:nvSpPr>
          <p:spPr>
            <a:xfrm>
              <a:off x="3365935"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1"/>
            <p:cNvSpPr/>
            <p:nvPr/>
          </p:nvSpPr>
          <p:spPr>
            <a:xfrm>
              <a:off x="3623962"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1"/>
            <p:cNvSpPr/>
            <p:nvPr/>
          </p:nvSpPr>
          <p:spPr>
            <a:xfrm>
              <a:off x="2849884"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36"/>
        <p:cNvGrpSpPr/>
        <p:nvPr/>
      </p:nvGrpSpPr>
      <p:grpSpPr>
        <a:xfrm>
          <a:off x="0" y="0"/>
          <a:ext cx="0" cy="0"/>
          <a:chOff x="0" y="0"/>
          <a:chExt cx="0" cy="0"/>
        </a:xfrm>
      </p:grpSpPr>
      <p:sp>
        <p:nvSpPr>
          <p:cNvPr id="1337" name="Google Shape;1337;p42"/>
          <p:cNvSpPr txBox="1">
            <a:spLocks noGrp="1"/>
          </p:cNvSpPr>
          <p:nvPr>
            <p:ph type="title"/>
          </p:nvPr>
        </p:nvSpPr>
        <p:spPr>
          <a:xfrm>
            <a:off x="726600" y="525450"/>
            <a:ext cx="4891800" cy="4092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341"/>
        <p:cNvGrpSpPr/>
        <p:nvPr/>
      </p:nvGrpSpPr>
      <p:grpSpPr>
        <a:xfrm>
          <a:off x="0" y="0"/>
          <a:ext cx="0" cy="0"/>
          <a:chOff x="0" y="0"/>
          <a:chExt cx="0" cy="0"/>
        </a:xfrm>
      </p:grpSpPr>
      <p:sp>
        <p:nvSpPr>
          <p:cNvPr id="1342" name="Google Shape;1342;p43"/>
          <p:cNvSpPr txBox="1">
            <a:spLocks noGrp="1"/>
          </p:cNvSpPr>
          <p:nvPr>
            <p:ph type="title"/>
          </p:nvPr>
        </p:nvSpPr>
        <p:spPr>
          <a:xfrm>
            <a:off x="1510550" y="395375"/>
            <a:ext cx="68316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FIRST THREE YEARS OF LIFE</a:t>
            </a:r>
            <a:endParaRPr/>
          </a:p>
        </p:txBody>
      </p:sp>
      <p:graphicFrame>
        <p:nvGraphicFramePr>
          <p:cNvPr id="1343" name="Google Shape;1343;p43"/>
          <p:cNvGraphicFramePr/>
          <p:nvPr/>
        </p:nvGraphicFramePr>
        <p:xfrm>
          <a:off x="726600" y="1552425"/>
          <a:ext cx="7684500" cy="2934300"/>
        </p:xfrm>
        <a:graphic>
          <a:graphicData uri="http://schemas.openxmlformats.org/drawingml/2006/table">
            <a:tbl>
              <a:tblPr>
                <a:noFill/>
                <a:tableStyleId>{66419390-9F85-4C64-B812-83B8214D27CA}</a:tableStyleId>
              </a:tblPr>
              <a:tblGrid>
                <a:gridCol w="2561500"/>
                <a:gridCol w="2561500"/>
                <a:gridCol w="2561500"/>
              </a:tblGrid>
              <a:tr h="978100">
                <a:tc>
                  <a:txBody>
                    <a:bodyPr/>
                    <a:lstStyle/>
                    <a:p>
                      <a:pPr marL="0" lvl="0" indent="0" algn="ctr" rtl="0">
                        <a:spcBef>
                          <a:spcPts val="0"/>
                        </a:spcBef>
                        <a:spcAft>
                          <a:spcPts val="0"/>
                        </a:spcAft>
                        <a:buNone/>
                      </a:pPr>
                      <a:r>
                        <a:rPr lang="en" sz="1800">
                          <a:solidFill>
                            <a:schemeClr val="dk1"/>
                          </a:solidFill>
                          <a:latin typeface="Titan One"/>
                          <a:ea typeface="Titan One"/>
                          <a:cs typeface="Titan One"/>
                          <a:sym typeface="Titan One"/>
                        </a:rPr>
                        <a:t>1st STAGE</a:t>
                      </a:r>
                      <a:endParaRPr sz="1800">
                        <a:solidFill>
                          <a:schemeClr val="dk1"/>
                        </a:solidFill>
                        <a:latin typeface="Titan One"/>
                        <a:ea typeface="Titan One"/>
                        <a:cs typeface="Titan One"/>
                        <a:sym typeface="Titan One"/>
                      </a:endParaRPr>
                    </a:p>
                  </a:txBody>
                  <a:tcPr marL="91425" marR="91425" marT="91425" marB="91425" anchor="ctr">
                    <a:lnL w="19050" cap="flat" cmpd="sng">
                      <a:solidFill>
                        <a:srgbClr val="9E9E9E">
                          <a:alpha val="0"/>
                        </a:srgb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rgbClr val="9E9E9E">
                          <a:alpha val="0"/>
                        </a:srgbClr>
                      </a:solidFill>
                      <a:prstDash val="solid"/>
                      <a:round/>
                      <a:headEnd type="none" w="sm" len="sm"/>
                      <a:tailEnd type="none" w="sm" len="sm"/>
                    </a:lnT>
                    <a:lnB w="19050" cap="flat" cmpd="sng">
                      <a:solidFill>
                        <a:schemeClr val="dk1"/>
                      </a:solidFill>
                      <a:prstDash val="solid"/>
                      <a:round/>
                      <a:headEnd type="none" w="sm" len="sm"/>
                      <a:tailEnd type="none" w="sm" len="sm"/>
                    </a:lnB>
                    <a:solidFill>
                      <a:srgbClr val="FFE084"/>
                    </a:solidFill>
                  </a:tcPr>
                </a:tc>
                <a:tc>
                  <a:txBody>
                    <a:bodyPr/>
                    <a:lstStyle/>
                    <a:p>
                      <a:pPr marL="0" lvl="0" indent="0" algn="ctr" rtl="0">
                        <a:spcBef>
                          <a:spcPts val="0"/>
                        </a:spcBef>
                        <a:spcAft>
                          <a:spcPts val="0"/>
                        </a:spcAft>
                        <a:buNone/>
                      </a:pPr>
                      <a:r>
                        <a:rPr lang="en" sz="1800">
                          <a:solidFill>
                            <a:schemeClr val="dk1"/>
                          </a:solidFill>
                          <a:latin typeface="Titan One"/>
                          <a:ea typeface="Titan One"/>
                          <a:cs typeface="Titan One"/>
                          <a:sym typeface="Titan One"/>
                        </a:rPr>
                        <a:t>2nd STAGE</a:t>
                      </a:r>
                      <a:endParaRPr sz="1800">
                        <a:solidFill>
                          <a:schemeClr val="dk1"/>
                        </a:solidFill>
                        <a:latin typeface="Titan One"/>
                        <a:ea typeface="Titan One"/>
                        <a:cs typeface="Titan One"/>
                        <a:sym typeface="Titan One"/>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rgbClr val="9E9E9E">
                          <a:alpha val="0"/>
                        </a:srgbClr>
                      </a:solidFill>
                      <a:prstDash val="solid"/>
                      <a:round/>
                      <a:headEnd type="none" w="sm" len="sm"/>
                      <a:tailEnd type="none" w="sm" len="sm"/>
                    </a:lnT>
                    <a:lnB w="19050" cap="flat" cmpd="sng">
                      <a:solidFill>
                        <a:schemeClr val="dk1"/>
                      </a:solidFill>
                      <a:prstDash val="solid"/>
                      <a:round/>
                      <a:headEnd type="none" w="sm" len="sm"/>
                      <a:tailEnd type="none" w="sm" len="sm"/>
                    </a:lnB>
                    <a:solidFill>
                      <a:srgbClr val="FFE084"/>
                    </a:solidFill>
                  </a:tcPr>
                </a:tc>
                <a:tc>
                  <a:txBody>
                    <a:bodyPr/>
                    <a:lstStyle/>
                    <a:p>
                      <a:pPr marL="0" lvl="0" indent="0" algn="ctr" rtl="0">
                        <a:spcBef>
                          <a:spcPts val="0"/>
                        </a:spcBef>
                        <a:spcAft>
                          <a:spcPts val="0"/>
                        </a:spcAft>
                        <a:buNone/>
                      </a:pPr>
                      <a:r>
                        <a:rPr lang="en" sz="1800">
                          <a:solidFill>
                            <a:schemeClr val="dk1"/>
                          </a:solidFill>
                          <a:latin typeface="Titan One"/>
                          <a:ea typeface="Titan One"/>
                          <a:cs typeface="Titan One"/>
                          <a:sym typeface="Titan One"/>
                        </a:rPr>
                        <a:t>3rd STAGE</a:t>
                      </a:r>
                      <a:endParaRPr sz="1800">
                        <a:solidFill>
                          <a:schemeClr val="dk1"/>
                        </a:solidFill>
                        <a:latin typeface="Titan One"/>
                        <a:ea typeface="Titan One"/>
                        <a:cs typeface="Titan One"/>
                        <a:sym typeface="Titan One"/>
                      </a:endParaRPr>
                    </a:p>
                  </a:txBody>
                  <a:tcPr marL="91425" marR="91425" marT="91425" marB="91425" anchor="ctr">
                    <a:lnL w="19050" cap="flat" cmpd="sng">
                      <a:solidFill>
                        <a:schemeClr val="dk1"/>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19050" cap="flat" cmpd="sng">
                      <a:solidFill>
                        <a:srgbClr val="9E9E9E">
                          <a:alpha val="0"/>
                        </a:srgbClr>
                      </a:solidFill>
                      <a:prstDash val="solid"/>
                      <a:round/>
                      <a:headEnd type="none" w="sm" len="sm"/>
                      <a:tailEnd type="none" w="sm" len="sm"/>
                    </a:lnT>
                    <a:lnB w="19050" cap="flat" cmpd="sng">
                      <a:solidFill>
                        <a:schemeClr val="dk1"/>
                      </a:solidFill>
                      <a:prstDash val="solid"/>
                      <a:round/>
                      <a:headEnd type="none" w="sm" len="sm"/>
                      <a:tailEnd type="none" w="sm" len="sm"/>
                    </a:lnB>
                    <a:solidFill>
                      <a:srgbClr val="FFE084"/>
                    </a:solidFill>
                  </a:tcPr>
                </a:tc>
              </a:tr>
              <a:tr h="978100">
                <a:tc>
                  <a:txBody>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Development of reflexes</a:t>
                      </a:r>
                      <a:endParaRPr>
                        <a:solidFill>
                          <a:schemeClr val="dk1"/>
                        </a:solidFill>
                        <a:latin typeface="Catamaran"/>
                        <a:ea typeface="Catamaran"/>
                        <a:cs typeface="Catamaran"/>
                        <a:sym typeface="Catamaran"/>
                      </a:endParaRPr>
                    </a:p>
                  </a:txBody>
                  <a:tcPr marL="182875" marR="182875" marT="91425" marB="91425" anchor="ctr">
                    <a:lnL w="19050" cap="flat" cmpd="sng">
                      <a:solidFill>
                        <a:srgbClr val="9E9E9E">
                          <a:alpha val="0"/>
                        </a:srgb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FFE084"/>
                    </a:solidFill>
                  </a:tcPr>
                </a:tc>
                <a:tc>
                  <a:txBody>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Primary circular reactions</a:t>
                      </a:r>
                      <a:endParaRPr>
                        <a:solidFill>
                          <a:schemeClr val="dk1"/>
                        </a:solidFill>
                        <a:latin typeface="Catamaran"/>
                        <a:ea typeface="Catamaran"/>
                        <a:cs typeface="Catamaran"/>
                        <a:sym typeface="Catamaran"/>
                      </a:endParaRPr>
                    </a:p>
                  </a:txBody>
                  <a:tcPr marL="182875" marR="18287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FFE084"/>
                    </a:solidFill>
                  </a:tcPr>
                </a:tc>
                <a:tc>
                  <a:txBody>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Secondary circular reactions</a:t>
                      </a:r>
                      <a:endParaRPr>
                        <a:solidFill>
                          <a:schemeClr val="dk1"/>
                        </a:solidFill>
                        <a:latin typeface="Catamaran"/>
                        <a:ea typeface="Catamaran"/>
                        <a:cs typeface="Catamaran"/>
                        <a:sym typeface="Catamaran"/>
                      </a:endParaRPr>
                    </a:p>
                  </a:txBody>
                  <a:tcPr marL="182875" marR="182875" marT="91425" marB="91425" anchor="ctr">
                    <a:lnL w="19050" cap="flat" cmpd="sng">
                      <a:solidFill>
                        <a:schemeClr val="dk1"/>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FFE084"/>
                    </a:solidFill>
                  </a:tcPr>
                </a:tc>
              </a:tr>
              <a:tr h="978100">
                <a:tc>
                  <a:txBody>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Despite being red, Mars is actually a cold place</a:t>
                      </a:r>
                      <a:endParaRPr>
                        <a:solidFill>
                          <a:schemeClr val="dk1"/>
                        </a:solidFill>
                        <a:latin typeface="Catamaran"/>
                        <a:ea typeface="Catamaran"/>
                        <a:cs typeface="Catamaran"/>
                        <a:sym typeface="Catamaran"/>
                      </a:endParaRPr>
                    </a:p>
                  </a:txBody>
                  <a:tcPr marL="182875" marR="182875" marT="91425" marB="91425" anchor="ctr">
                    <a:lnL w="19050" cap="flat" cmpd="sng">
                      <a:solidFill>
                        <a:srgbClr val="9E9E9E">
                          <a:alpha val="0"/>
                        </a:srgb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rgbClr val="9E9E9E">
                          <a:alpha val="0"/>
                        </a:srgbClr>
                      </a:solidFill>
                      <a:prstDash val="solid"/>
                      <a:round/>
                      <a:headEnd type="none" w="sm" len="sm"/>
                      <a:tailEnd type="none" w="sm" len="sm"/>
                    </a:lnB>
                    <a:solidFill>
                      <a:srgbClr val="FFE084"/>
                    </a:solidFill>
                  </a:tcPr>
                </a:tc>
                <a:tc>
                  <a:txBody>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Neptune is the fourth-largest planet in the Solar System</a:t>
                      </a:r>
                      <a:endParaRPr>
                        <a:solidFill>
                          <a:schemeClr val="dk1"/>
                        </a:solidFill>
                        <a:latin typeface="Catamaran"/>
                        <a:ea typeface="Catamaran"/>
                        <a:cs typeface="Catamaran"/>
                        <a:sym typeface="Catamaran"/>
                      </a:endParaRPr>
                    </a:p>
                  </a:txBody>
                  <a:tcPr marL="182875" marR="18287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rgbClr val="9E9E9E">
                          <a:alpha val="0"/>
                        </a:srgbClr>
                      </a:solidFill>
                      <a:prstDash val="solid"/>
                      <a:round/>
                      <a:headEnd type="none" w="sm" len="sm"/>
                      <a:tailEnd type="none" w="sm" len="sm"/>
                    </a:lnB>
                    <a:solidFill>
                      <a:srgbClr val="FFE084"/>
                    </a:solidFill>
                  </a:tcPr>
                </a:tc>
                <a:tc>
                  <a:txBody>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Saturn is composed mostly of hydrogen and helium</a:t>
                      </a:r>
                      <a:endParaRPr>
                        <a:solidFill>
                          <a:schemeClr val="dk1"/>
                        </a:solidFill>
                        <a:latin typeface="Catamaran"/>
                        <a:ea typeface="Catamaran"/>
                        <a:cs typeface="Catamaran"/>
                        <a:sym typeface="Catamaran"/>
                      </a:endParaRPr>
                    </a:p>
                  </a:txBody>
                  <a:tcPr marL="182875" marR="182875" marT="91425" marB="91425" anchor="ctr">
                    <a:lnL w="19050" cap="flat" cmpd="sng">
                      <a:solidFill>
                        <a:schemeClr val="dk1"/>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rgbClr val="9E9E9E">
                          <a:alpha val="0"/>
                        </a:srgbClr>
                      </a:solidFill>
                      <a:prstDash val="solid"/>
                      <a:round/>
                      <a:headEnd type="none" w="sm" len="sm"/>
                      <a:tailEnd type="none" w="sm" len="sm"/>
                    </a:lnB>
                    <a:solidFill>
                      <a:srgbClr val="FFE084"/>
                    </a:solidFill>
                  </a:tcPr>
                </a:tc>
              </a:tr>
            </a:tbl>
          </a:graphicData>
        </a:graphic>
      </p:graphicFrame>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347"/>
        <p:cNvGrpSpPr/>
        <p:nvPr/>
      </p:nvGrpSpPr>
      <p:grpSpPr>
        <a:xfrm>
          <a:off x="0" y="0"/>
          <a:ext cx="0" cy="0"/>
          <a:chOff x="0" y="0"/>
          <a:chExt cx="0" cy="0"/>
        </a:xfrm>
      </p:grpSpPr>
      <p:sp>
        <p:nvSpPr>
          <p:cNvPr id="1348" name="Google Shape;1348;p44"/>
          <p:cNvSpPr txBox="1">
            <a:spLocks noGrp="1"/>
          </p:cNvSpPr>
          <p:nvPr>
            <p:ph type="title"/>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CHILD DEVELOPMENT FROM 0 TO 7</a:t>
            </a:r>
            <a:endParaRPr/>
          </a:p>
        </p:txBody>
      </p:sp>
      <p:grpSp>
        <p:nvGrpSpPr>
          <p:cNvPr id="1349" name="Google Shape;1349;p44"/>
          <p:cNvGrpSpPr/>
          <p:nvPr/>
        </p:nvGrpSpPr>
        <p:grpSpPr>
          <a:xfrm>
            <a:off x="1906872" y="2533893"/>
            <a:ext cx="693517" cy="693516"/>
            <a:chOff x="3775320" y="1899244"/>
            <a:chExt cx="1286673" cy="1286672"/>
          </a:xfrm>
        </p:grpSpPr>
        <p:sp>
          <p:nvSpPr>
            <p:cNvPr id="1350" name="Google Shape;1350;p44"/>
            <p:cNvSpPr/>
            <p:nvPr/>
          </p:nvSpPr>
          <p:spPr>
            <a:xfrm>
              <a:off x="3775320" y="1901908"/>
              <a:ext cx="1065686" cy="1283121"/>
            </a:xfrm>
            <a:custGeom>
              <a:avLst/>
              <a:gdLst/>
              <a:ahLst/>
              <a:cxnLst/>
              <a:rect l="l" t="t" r="r" b="b"/>
              <a:pathLst>
                <a:path w="12003" h="14452" extrusionOk="0">
                  <a:moveTo>
                    <a:pt x="6614" y="1"/>
                  </a:moveTo>
                  <a:cubicBezTo>
                    <a:pt x="2910" y="320"/>
                    <a:pt x="1" y="3428"/>
                    <a:pt x="1" y="7216"/>
                  </a:cubicBezTo>
                  <a:cubicBezTo>
                    <a:pt x="1" y="11104"/>
                    <a:pt x="3062" y="14275"/>
                    <a:pt x="6907" y="14451"/>
                  </a:cubicBezTo>
                  <a:cubicBezTo>
                    <a:pt x="11826" y="12897"/>
                    <a:pt x="12002" y="6434"/>
                    <a:pt x="10635" y="3375"/>
                  </a:cubicBezTo>
                  <a:cubicBezTo>
                    <a:pt x="9806" y="1528"/>
                    <a:pt x="8031" y="526"/>
                    <a:pt x="6614"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4"/>
            <p:cNvSpPr/>
            <p:nvPr/>
          </p:nvSpPr>
          <p:spPr>
            <a:xfrm>
              <a:off x="4362456" y="1899244"/>
              <a:ext cx="699537" cy="1286672"/>
            </a:xfrm>
            <a:custGeom>
              <a:avLst/>
              <a:gdLst/>
              <a:ahLst/>
              <a:cxnLst/>
              <a:rect l="l" t="t" r="r" b="b"/>
              <a:pathLst>
                <a:path w="7879" h="14492" extrusionOk="0">
                  <a:moveTo>
                    <a:pt x="633" y="0"/>
                  </a:moveTo>
                  <a:cubicBezTo>
                    <a:pt x="420" y="0"/>
                    <a:pt x="211" y="11"/>
                    <a:pt x="1" y="31"/>
                  </a:cubicBezTo>
                  <a:cubicBezTo>
                    <a:pt x="1418" y="556"/>
                    <a:pt x="3193" y="1558"/>
                    <a:pt x="4022" y="3405"/>
                  </a:cubicBezTo>
                  <a:cubicBezTo>
                    <a:pt x="5389" y="6464"/>
                    <a:pt x="5213" y="12927"/>
                    <a:pt x="294" y="14481"/>
                  </a:cubicBezTo>
                  <a:cubicBezTo>
                    <a:pt x="407" y="14488"/>
                    <a:pt x="520" y="14492"/>
                    <a:pt x="633" y="14492"/>
                  </a:cubicBezTo>
                  <a:cubicBezTo>
                    <a:pt x="4634" y="14492"/>
                    <a:pt x="7879" y="11246"/>
                    <a:pt x="7879" y="7246"/>
                  </a:cubicBezTo>
                  <a:cubicBezTo>
                    <a:pt x="7879" y="3246"/>
                    <a:pt x="4634" y="0"/>
                    <a:pt x="633"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4"/>
            <p:cNvSpPr/>
            <p:nvPr/>
          </p:nvSpPr>
          <p:spPr>
            <a:xfrm>
              <a:off x="3904769" y="1963613"/>
              <a:ext cx="521079" cy="238033"/>
            </a:xfrm>
            <a:custGeom>
              <a:avLst/>
              <a:gdLst/>
              <a:ahLst/>
              <a:cxnLst/>
              <a:rect l="l" t="t" r="r" b="b"/>
              <a:pathLst>
                <a:path w="5869" h="2681" extrusionOk="0">
                  <a:moveTo>
                    <a:pt x="4320" y="1"/>
                  </a:moveTo>
                  <a:cubicBezTo>
                    <a:pt x="3375" y="1"/>
                    <a:pt x="1558" y="1286"/>
                    <a:pt x="1558" y="1286"/>
                  </a:cubicBezTo>
                  <a:cubicBezTo>
                    <a:pt x="0" y="2680"/>
                    <a:pt x="2956" y="2470"/>
                    <a:pt x="3698" y="2547"/>
                  </a:cubicBezTo>
                  <a:cubicBezTo>
                    <a:pt x="3759" y="2554"/>
                    <a:pt x="3826" y="2557"/>
                    <a:pt x="3895" y="2557"/>
                  </a:cubicBezTo>
                  <a:cubicBezTo>
                    <a:pt x="4665" y="2557"/>
                    <a:pt x="5869" y="2147"/>
                    <a:pt x="5838" y="1183"/>
                  </a:cubicBezTo>
                  <a:cubicBezTo>
                    <a:pt x="5802" y="131"/>
                    <a:pt x="5269" y="1"/>
                    <a:pt x="4320"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4"/>
            <p:cNvSpPr/>
            <p:nvPr/>
          </p:nvSpPr>
          <p:spPr>
            <a:xfrm>
              <a:off x="4197049" y="2669632"/>
              <a:ext cx="483523" cy="76000"/>
            </a:xfrm>
            <a:custGeom>
              <a:avLst/>
              <a:gdLst/>
              <a:ahLst/>
              <a:cxnLst/>
              <a:rect l="l" t="t" r="r" b="b"/>
              <a:pathLst>
                <a:path w="5446" h="856" extrusionOk="0">
                  <a:moveTo>
                    <a:pt x="0" y="0"/>
                  </a:moveTo>
                  <a:lnTo>
                    <a:pt x="0" y="0"/>
                  </a:lnTo>
                  <a:cubicBezTo>
                    <a:pt x="768" y="614"/>
                    <a:pt x="1848" y="856"/>
                    <a:pt x="2848" y="856"/>
                  </a:cubicBezTo>
                  <a:cubicBezTo>
                    <a:pt x="4081" y="856"/>
                    <a:pt x="5192" y="489"/>
                    <a:pt x="5445" y="0"/>
                  </a:cubicBezTo>
                  <a:lnTo>
                    <a:pt x="5445" y="0"/>
                  </a:lnTo>
                  <a:cubicBezTo>
                    <a:pt x="4644" y="329"/>
                    <a:pt x="3772" y="438"/>
                    <a:pt x="2965" y="438"/>
                  </a:cubicBezTo>
                  <a:cubicBezTo>
                    <a:pt x="1352" y="438"/>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4"/>
            <p:cNvSpPr/>
            <p:nvPr/>
          </p:nvSpPr>
          <p:spPr>
            <a:xfrm>
              <a:off x="3969493" y="2461786"/>
              <a:ext cx="227645" cy="131935"/>
            </a:xfrm>
            <a:custGeom>
              <a:avLst/>
              <a:gdLst/>
              <a:ahLst/>
              <a:cxnLst/>
              <a:rect l="l" t="t" r="r" b="b"/>
              <a:pathLst>
                <a:path w="2564" h="1486" extrusionOk="0">
                  <a:moveTo>
                    <a:pt x="1282" y="1"/>
                  </a:moveTo>
                  <a:cubicBezTo>
                    <a:pt x="573" y="1"/>
                    <a:pt x="1" y="574"/>
                    <a:pt x="1" y="1279"/>
                  </a:cubicBezTo>
                  <a:cubicBezTo>
                    <a:pt x="1" y="1349"/>
                    <a:pt x="7" y="1416"/>
                    <a:pt x="17" y="1486"/>
                  </a:cubicBezTo>
                  <a:cubicBezTo>
                    <a:pt x="111" y="1409"/>
                    <a:pt x="571" y="1070"/>
                    <a:pt x="1313" y="1070"/>
                  </a:cubicBezTo>
                  <a:cubicBezTo>
                    <a:pt x="1666" y="1070"/>
                    <a:pt x="2084" y="1147"/>
                    <a:pt x="2557" y="1366"/>
                  </a:cubicBezTo>
                  <a:cubicBezTo>
                    <a:pt x="2560" y="1336"/>
                    <a:pt x="2563" y="1309"/>
                    <a:pt x="2563" y="1279"/>
                  </a:cubicBezTo>
                  <a:cubicBezTo>
                    <a:pt x="2563" y="574"/>
                    <a:pt x="1987" y="1"/>
                    <a:pt x="12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4"/>
            <p:cNvSpPr/>
            <p:nvPr/>
          </p:nvSpPr>
          <p:spPr>
            <a:xfrm>
              <a:off x="4700283" y="2461786"/>
              <a:ext cx="227290" cy="131935"/>
            </a:xfrm>
            <a:custGeom>
              <a:avLst/>
              <a:gdLst/>
              <a:ahLst/>
              <a:cxnLst/>
              <a:rect l="l" t="t" r="r" b="b"/>
              <a:pathLst>
                <a:path w="2560" h="1486" extrusionOk="0">
                  <a:moveTo>
                    <a:pt x="1278" y="1"/>
                  </a:moveTo>
                  <a:cubicBezTo>
                    <a:pt x="572" y="1"/>
                    <a:pt x="0" y="574"/>
                    <a:pt x="0" y="1279"/>
                  </a:cubicBezTo>
                  <a:cubicBezTo>
                    <a:pt x="0" y="1349"/>
                    <a:pt x="7" y="1416"/>
                    <a:pt x="17" y="1486"/>
                  </a:cubicBezTo>
                  <a:cubicBezTo>
                    <a:pt x="109" y="1409"/>
                    <a:pt x="569" y="1070"/>
                    <a:pt x="1312" y="1070"/>
                  </a:cubicBezTo>
                  <a:cubicBezTo>
                    <a:pt x="1665" y="1070"/>
                    <a:pt x="2083" y="1147"/>
                    <a:pt x="2556" y="1366"/>
                  </a:cubicBezTo>
                  <a:cubicBezTo>
                    <a:pt x="2559" y="1336"/>
                    <a:pt x="2559" y="1309"/>
                    <a:pt x="2559" y="1279"/>
                  </a:cubicBezTo>
                  <a:cubicBezTo>
                    <a:pt x="2559" y="574"/>
                    <a:pt x="1987" y="1"/>
                    <a:pt x="1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 name="Google Shape;1356;p44"/>
          <p:cNvGrpSpPr/>
          <p:nvPr/>
        </p:nvGrpSpPr>
        <p:grpSpPr>
          <a:xfrm>
            <a:off x="4225234" y="2533893"/>
            <a:ext cx="693517" cy="693516"/>
            <a:chOff x="4225234" y="2459243"/>
            <a:chExt cx="693517" cy="693516"/>
          </a:xfrm>
        </p:grpSpPr>
        <p:grpSp>
          <p:nvGrpSpPr>
            <p:cNvPr id="1357" name="Google Shape;1357;p44"/>
            <p:cNvGrpSpPr/>
            <p:nvPr/>
          </p:nvGrpSpPr>
          <p:grpSpPr>
            <a:xfrm>
              <a:off x="4225234" y="2459243"/>
              <a:ext cx="693517" cy="693516"/>
              <a:chOff x="3775320" y="1899244"/>
              <a:chExt cx="1286673" cy="1286672"/>
            </a:xfrm>
          </p:grpSpPr>
          <p:sp>
            <p:nvSpPr>
              <p:cNvPr id="1358" name="Google Shape;1358;p44"/>
              <p:cNvSpPr/>
              <p:nvPr/>
            </p:nvSpPr>
            <p:spPr>
              <a:xfrm>
                <a:off x="3775320" y="1901908"/>
                <a:ext cx="1065686" cy="1283121"/>
              </a:xfrm>
              <a:custGeom>
                <a:avLst/>
                <a:gdLst/>
                <a:ahLst/>
                <a:cxnLst/>
                <a:rect l="l" t="t" r="r" b="b"/>
                <a:pathLst>
                  <a:path w="12003" h="14452" extrusionOk="0">
                    <a:moveTo>
                      <a:pt x="6614" y="1"/>
                    </a:moveTo>
                    <a:cubicBezTo>
                      <a:pt x="2910" y="320"/>
                      <a:pt x="1" y="3428"/>
                      <a:pt x="1" y="7216"/>
                    </a:cubicBezTo>
                    <a:cubicBezTo>
                      <a:pt x="1" y="11104"/>
                      <a:pt x="3062" y="14275"/>
                      <a:pt x="6907" y="14451"/>
                    </a:cubicBezTo>
                    <a:cubicBezTo>
                      <a:pt x="11826" y="12897"/>
                      <a:pt x="12002" y="6434"/>
                      <a:pt x="10635" y="3375"/>
                    </a:cubicBezTo>
                    <a:cubicBezTo>
                      <a:pt x="9806" y="1528"/>
                      <a:pt x="8031" y="526"/>
                      <a:pt x="6614"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4"/>
              <p:cNvSpPr/>
              <p:nvPr/>
            </p:nvSpPr>
            <p:spPr>
              <a:xfrm>
                <a:off x="4362456" y="1899244"/>
                <a:ext cx="699537" cy="1286672"/>
              </a:xfrm>
              <a:custGeom>
                <a:avLst/>
                <a:gdLst/>
                <a:ahLst/>
                <a:cxnLst/>
                <a:rect l="l" t="t" r="r" b="b"/>
                <a:pathLst>
                  <a:path w="7879" h="14492" extrusionOk="0">
                    <a:moveTo>
                      <a:pt x="633" y="0"/>
                    </a:moveTo>
                    <a:cubicBezTo>
                      <a:pt x="420" y="0"/>
                      <a:pt x="211" y="11"/>
                      <a:pt x="1" y="31"/>
                    </a:cubicBezTo>
                    <a:cubicBezTo>
                      <a:pt x="1418" y="556"/>
                      <a:pt x="3193" y="1558"/>
                      <a:pt x="4022" y="3405"/>
                    </a:cubicBezTo>
                    <a:cubicBezTo>
                      <a:pt x="5389" y="6464"/>
                      <a:pt x="5213" y="12927"/>
                      <a:pt x="294" y="14481"/>
                    </a:cubicBezTo>
                    <a:cubicBezTo>
                      <a:pt x="407" y="14488"/>
                      <a:pt x="520" y="14492"/>
                      <a:pt x="633" y="14492"/>
                    </a:cubicBezTo>
                    <a:cubicBezTo>
                      <a:pt x="4634" y="14492"/>
                      <a:pt x="7879" y="11246"/>
                      <a:pt x="7879" y="7246"/>
                    </a:cubicBezTo>
                    <a:cubicBezTo>
                      <a:pt x="7879" y="3246"/>
                      <a:pt x="4634" y="0"/>
                      <a:pt x="633"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4"/>
              <p:cNvSpPr/>
              <p:nvPr/>
            </p:nvSpPr>
            <p:spPr>
              <a:xfrm>
                <a:off x="3904769" y="1963613"/>
                <a:ext cx="521079" cy="238033"/>
              </a:xfrm>
              <a:custGeom>
                <a:avLst/>
                <a:gdLst/>
                <a:ahLst/>
                <a:cxnLst/>
                <a:rect l="l" t="t" r="r" b="b"/>
                <a:pathLst>
                  <a:path w="5869" h="2681" extrusionOk="0">
                    <a:moveTo>
                      <a:pt x="4320" y="1"/>
                    </a:moveTo>
                    <a:cubicBezTo>
                      <a:pt x="3375" y="1"/>
                      <a:pt x="1558" y="1286"/>
                      <a:pt x="1558" y="1286"/>
                    </a:cubicBezTo>
                    <a:cubicBezTo>
                      <a:pt x="0" y="2680"/>
                      <a:pt x="2956" y="2470"/>
                      <a:pt x="3698" y="2547"/>
                    </a:cubicBezTo>
                    <a:cubicBezTo>
                      <a:pt x="3759" y="2554"/>
                      <a:pt x="3826" y="2557"/>
                      <a:pt x="3895" y="2557"/>
                    </a:cubicBezTo>
                    <a:cubicBezTo>
                      <a:pt x="4665" y="2557"/>
                      <a:pt x="5869" y="2147"/>
                      <a:pt x="5838" y="1183"/>
                    </a:cubicBezTo>
                    <a:cubicBezTo>
                      <a:pt x="5802" y="131"/>
                      <a:pt x="5269" y="1"/>
                      <a:pt x="4320"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 name="Google Shape;1361;p44"/>
            <p:cNvGrpSpPr/>
            <p:nvPr/>
          </p:nvGrpSpPr>
          <p:grpSpPr>
            <a:xfrm>
              <a:off x="4332452" y="2710245"/>
              <a:ext cx="485969" cy="191503"/>
              <a:chOff x="1976712" y="2440922"/>
              <a:chExt cx="901612" cy="355294"/>
            </a:xfrm>
          </p:grpSpPr>
          <p:sp>
            <p:nvSpPr>
              <p:cNvPr id="1362" name="Google Shape;1362;p44"/>
              <p:cNvSpPr/>
              <p:nvPr/>
            </p:nvSpPr>
            <p:spPr>
              <a:xfrm>
                <a:off x="1976712" y="2440922"/>
                <a:ext cx="213972" cy="123855"/>
              </a:xfrm>
              <a:custGeom>
                <a:avLst/>
                <a:gdLst/>
                <a:ahLst/>
                <a:cxnLst/>
                <a:rect l="l" t="t" r="r" b="b"/>
                <a:pathLst>
                  <a:path w="2410" h="1395" extrusionOk="0">
                    <a:moveTo>
                      <a:pt x="1205" y="0"/>
                    </a:moveTo>
                    <a:cubicBezTo>
                      <a:pt x="540" y="0"/>
                      <a:pt x="1" y="539"/>
                      <a:pt x="1" y="1202"/>
                    </a:cubicBezTo>
                    <a:cubicBezTo>
                      <a:pt x="1" y="1268"/>
                      <a:pt x="7" y="1331"/>
                      <a:pt x="16" y="1394"/>
                    </a:cubicBezTo>
                    <a:cubicBezTo>
                      <a:pt x="105" y="1324"/>
                      <a:pt x="537" y="1006"/>
                      <a:pt x="1235" y="1006"/>
                    </a:cubicBezTo>
                    <a:cubicBezTo>
                      <a:pt x="1568" y="1006"/>
                      <a:pt x="1961" y="1078"/>
                      <a:pt x="2406" y="1285"/>
                    </a:cubicBezTo>
                    <a:cubicBezTo>
                      <a:pt x="2410" y="1258"/>
                      <a:pt x="2410" y="1228"/>
                      <a:pt x="2410" y="1202"/>
                    </a:cubicBezTo>
                    <a:cubicBezTo>
                      <a:pt x="2410" y="539"/>
                      <a:pt x="1870" y="0"/>
                      <a:pt x="1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4"/>
              <p:cNvSpPr/>
              <p:nvPr/>
            </p:nvSpPr>
            <p:spPr>
              <a:xfrm>
                <a:off x="2664264" y="2440922"/>
                <a:ext cx="214061" cy="123855"/>
              </a:xfrm>
              <a:custGeom>
                <a:avLst/>
                <a:gdLst/>
                <a:ahLst/>
                <a:cxnLst/>
                <a:rect l="l" t="t" r="r" b="b"/>
                <a:pathLst>
                  <a:path w="2411" h="1395" extrusionOk="0">
                    <a:moveTo>
                      <a:pt x="1206" y="0"/>
                    </a:moveTo>
                    <a:cubicBezTo>
                      <a:pt x="540" y="0"/>
                      <a:pt x="1" y="539"/>
                      <a:pt x="1" y="1202"/>
                    </a:cubicBezTo>
                    <a:cubicBezTo>
                      <a:pt x="1" y="1268"/>
                      <a:pt x="8" y="1331"/>
                      <a:pt x="17" y="1394"/>
                    </a:cubicBezTo>
                    <a:cubicBezTo>
                      <a:pt x="105" y="1324"/>
                      <a:pt x="538" y="1006"/>
                      <a:pt x="1236" y="1006"/>
                    </a:cubicBezTo>
                    <a:cubicBezTo>
                      <a:pt x="1569" y="1006"/>
                      <a:pt x="1962" y="1078"/>
                      <a:pt x="2407" y="1285"/>
                    </a:cubicBezTo>
                    <a:cubicBezTo>
                      <a:pt x="2410" y="1258"/>
                      <a:pt x="2410" y="1228"/>
                      <a:pt x="2410" y="1202"/>
                    </a:cubicBezTo>
                    <a:cubicBezTo>
                      <a:pt x="2410" y="539"/>
                      <a:pt x="1871" y="0"/>
                      <a:pt x="1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4"/>
              <p:cNvSpPr/>
              <p:nvPr/>
            </p:nvSpPr>
            <p:spPr>
              <a:xfrm>
                <a:off x="2381208" y="2744175"/>
                <a:ext cx="174117" cy="52040"/>
              </a:xfrm>
              <a:custGeom>
                <a:avLst/>
                <a:gdLst/>
                <a:ahLst/>
                <a:cxnLst/>
                <a:rect l="l" t="t" r="r" b="b"/>
                <a:pathLst>
                  <a:path w="1961" h="536" extrusionOk="0">
                    <a:moveTo>
                      <a:pt x="990" y="0"/>
                    </a:moveTo>
                    <a:cubicBezTo>
                      <a:pt x="492" y="0"/>
                      <a:pt x="158" y="253"/>
                      <a:pt x="1" y="412"/>
                    </a:cubicBezTo>
                    <a:cubicBezTo>
                      <a:pt x="230" y="484"/>
                      <a:pt x="460" y="528"/>
                      <a:pt x="666" y="535"/>
                    </a:cubicBezTo>
                    <a:cubicBezTo>
                      <a:pt x="691" y="535"/>
                      <a:pt x="717" y="536"/>
                      <a:pt x="744" y="536"/>
                    </a:cubicBezTo>
                    <a:cubicBezTo>
                      <a:pt x="1102" y="536"/>
                      <a:pt x="1568" y="450"/>
                      <a:pt x="1961" y="265"/>
                    </a:cubicBezTo>
                    <a:cubicBezTo>
                      <a:pt x="1831" y="169"/>
                      <a:pt x="1581" y="42"/>
                      <a:pt x="1105" y="5"/>
                    </a:cubicBezTo>
                    <a:cubicBezTo>
                      <a:pt x="1066" y="2"/>
                      <a:pt x="1027" y="0"/>
                      <a:pt x="990"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4"/>
              <p:cNvSpPr/>
              <p:nvPr/>
            </p:nvSpPr>
            <p:spPr>
              <a:xfrm>
                <a:off x="2251502" y="2600912"/>
                <a:ext cx="381332" cy="184318"/>
              </a:xfrm>
              <a:custGeom>
                <a:avLst/>
                <a:gdLst/>
                <a:ahLst/>
                <a:cxnLst/>
                <a:rect l="l" t="t" r="r" b="b"/>
                <a:pathLst>
                  <a:path w="4295" h="2076" extrusionOk="0">
                    <a:moveTo>
                      <a:pt x="655" y="0"/>
                    </a:moveTo>
                    <a:cubicBezTo>
                      <a:pt x="384" y="0"/>
                      <a:pt x="165" y="194"/>
                      <a:pt x="124" y="484"/>
                    </a:cubicBezTo>
                    <a:cubicBezTo>
                      <a:pt x="1" y="1283"/>
                      <a:pt x="732" y="1842"/>
                      <a:pt x="1462" y="2076"/>
                    </a:cubicBezTo>
                    <a:cubicBezTo>
                      <a:pt x="1619" y="1917"/>
                      <a:pt x="1953" y="1664"/>
                      <a:pt x="2451" y="1664"/>
                    </a:cubicBezTo>
                    <a:cubicBezTo>
                      <a:pt x="2488" y="1664"/>
                      <a:pt x="2527" y="1666"/>
                      <a:pt x="2566" y="1669"/>
                    </a:cubicBezTo>
                    <a:cubicBezTo>
                      <a:pt x="3042" y="1706"/>
                      <a:pt x="3292" y="1833"/>
                      <a:pt x="3422" y="1929"/>
                    </a:cubicBezTo>
                    <a:cubicBezTo>
                      <a:pt x="3915" y="1696"/>
                      <a:pt x="4294" y="1303"/>
                      <a:pt x="4190" y="714"/>
                    </a:cubicBezTo>
                    <a:cubicBezTo>
                      <a:pt x="4129" y="364"/>
                      <a:pt x="3882" y="238"/>
                      <a:pt x="3581" y="238"/>
                    </a:cubicBezTo>
                    <a:cubicBezTo>
                      <a:pt x="3509" y="238"/>
                      <a:pt x="3435" y="245"/>
                      <a:pt x="3359" y="258"/>
                    </a:cubicBezTo>
                    <a:cubicBezTo>
                      <a:pt x="3032" y="315"/>
                      <a:pt x="2746" y="475"/>
                      <a:pt x="2433" y="564"/>
                    </a:cubicBezTo>
                    <a:cubicBezTo>
                      <a:pt x="2430" y="567"/>
                      <a:pt x="2427" y="567"/>
                      <a:pt x="2423" y="567"/>
                    </a:cubicBezTo>
                    <a:cubicBezTo>
                      <a:pt x="2310" y="600"/>
                      <a:pt x="2194" y="615"/>
                      <a:pt x="2078" y="615"/>
                    </a:cubicBezTo>
                    <a:cubicBezTo>
                      <a:pt x="1739" y="615"/>
                      <a:pt x="1405" y="481"/>
                      <a:pt x="1162" y="238"/>
                    </a:cubicBezTo>
                    <a:cubicBezTo>
                      <a:pt x="1069" y="145"/>
                      <a:pt x="959" y="65"/>
                      <a:pt x="826" y="25"/>
                    </a:cubicBezTo>
                    <a:cubicBezTo>
                      <a:pt x="767" y="8"/>
                      <a:pt x="710" y="0"/>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6" name="Google Shape;1366;p44"/>
          <p:cNvGrpSpPr/>
          <p:nvPr/>
        </p:nvGrpSpPr>
        <p:grpSpPr>
          <a:xfrm>
            <a:off x="6543584" y="2533893"/>
            <a:ext cx="693517" cy="693516"/>
            <a:chOff x="6543584" y="2459243"/>
            <a:chExt cx="693517" cy="693516"/>
          </a:xfrm>
        </p:grpSpPr>
        <p:grpSp>
          <p:nvGrpSpPr>
            <p:cNvPr id="1367" name="Google Shape;1367;p44"/>
            <p:cNvGrpSpPr/>
            <p:nvPr/>
          </p:nvGrpSpPr>
          <p:grpSpPr>
            <a:xfrm>
              <a:off x="6543584" y="2459243"/>
              <a:ext cx="693517" cy="693516"/>
              <a:chOff x="4225234" y="2459243"/>
              <a:chExt cx="693517" cy="693516"/>
            </a:xfrm>
          </p:grpSpPr>
          <p:grpSp>
            <p:nvGrpSpPr>
              <p:cNvPr id="1368" name="Google Shape;1368;p44"/>
              <p:cNvGrpSpPr/>
              <p:nvPr/>
            </p:nvGrpSpPr>
            <p:grpSpPr>
              <a:xfrm>
                <a:off x="4225234" y="2459243"/>
                <a:ext cx="693517" cy="693516"/>
                <a:chOff x="3775320" y="1899244"/>
                <a:chExt cx="1286673" cy="1286672"/>
              </a:xfrm>
            </p:grpSpPr>
            <p:sp>
              <p:nvSpPr>
                <p:cNvPr id="1369" name="Google Shape;1369;p44"/>
                <p:cNvSpPr/>
                <p:nvPr/>
              </p:nvSpPr>
              <p:spPr>
                <a:xfrm>
                  <a:off x="3775320" y="1901908"/>
                  <a:ext cx="1065686" cy="1283121"/>
                </a:xfrm>
                <a:custGeom>
                  <a:avLst/>
                  <a:gdLst/>
                  <a:ahLst/>
                  <a:cxnLst/>
                  <a:rect l="l" t="t" r="r" b="b"/>
                  <a:pathLst>
                    <a:path w="12003" h="14452" extrusionOk="0">
                      <a:moveTo>
                        <a:pt x="6614" y="1"/>
                      </a:moveTo>
                      <a:cubicBezTo>
                        <a:pt x="2910" y="320"/>
                        <a:pt x="1" y="3428"/>
                        <a:pt x="1" y="7216"/>
                      </a:cubicBezTo>
                      <a:cubicBezTo>
                        <a:pt x="1" y="11104"/>
                        <a:pt x="3062" y="14275"/>
                        <a:pt x="6907" y="14451"/>
                      </a:cubicBezTo>
                      <a:cubicBezTo>
                        <a:pt x="11826" y="12897"/>
                        <a:pt x="12002" y="6434"/>
                        <a:pt x="10635" y="3375"/>
                      </a:cubicBezTo>
                      <a:cubicBezTo>
                        <a:pt x="9806" y="1528"/>
                        <a:pt x="8031" y="526"/>
                        <a:pt x="6614"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4"/>
                <p:cNvSpPr/>
                <p:nvPr/>
              </p:nvSpPr>
              <p:spPr>
                <a:xfrm>
                  <a:off x="4362456" y="1899244"/>
                  <a:ext cx="699537" cy="1286672"/>
                </a:xfrm>
                <a:custGeom>
                  <a:avLst/>
                  <a:gdLst/>
                  <a:ahLst/>
                  <a:cxnLst/>
                  <a:rect l="l" t="t" r="r" b="b"/>
                  <a:pathLst>
                    <a:path w="7879" h="14492" extrusionOk="0">
                      <a:moveTo>
                        <a:pt x="633" y="0"/>
                      </a:moveTo>
                      <a:cubicBezTo>
                        <a:pt x="420" y="0"/>
                        <a:pt x="211" y="11"/>
                        <a:pt x="1" y="31"/>
                      </a:cubicBezTo>
                      <a:cubicBezTo>
                        <a:pt x="1418" y="556"/>
                        <a:pt x="3193" y="1558"/>
                        <a:pt x="4022" y="3405"/>
                      </a:cubicBezTo>
                      <a:cubicBezTo>
                        <a:pt x="5389" y="6464"/>
                        <a:pt x="5213" y="12927"/>
                        <a:pt x="294" y="14481"/>
                      </a:cubicBezTo>
                      <a:cubicBezTo>
                        <a:pt x="407" y="14488"/>
                        <a:pt x="520" y="14492"/>
                        <a:pt x="633" y="14492"/>
                      </a:cubicBezTo>
                      <a:cubicBezTo>
                        <a:pt x="4634" y="14492"/>
                        <a:pt x="7879" y="11246"/>
                        <a:pt x="7879" y="7246"/>
                      </a:cubicBezTo>
                      <a:cubicBezTo>
                        <a:pt x="7879" y="3246"/>
                        <a:pt x="4634" y="0"/>
                        <a:pt x="633"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4"/>
                <p:cNvSpPr/>
                <p:nvPr/>
              </p:nvSpPr>
              <p:spPr>
                <a:xfrm>
                  <a:off x="3904769" y="1963613"/>
                  <a:ext cx="521079" cy="238033"/>
                </a:xfrm>
                <a:custGeom>
                  <a:avLst/>
                  <a:gdLst/>
                  <a:ahLst/>
                  <a:cxnLst/>
                  <a:rect l="l" t="t" r="r" b="b"/>
                  <a:pathLst>
                    <a:path w="5869" h="2681" extrusionOk="0">
                      <a:moveTo>
                        <a:pt x="4320" y="1"/>
                      </a:moveTo>
                      <a:cubicBezTo>
                        <a:pt x="3375" y="1"/>
                        <a:pt x="1558" y="1286"/>
                        <a:pt x="1558" y="1286"/>
                      </a:cubicBezTo>
                      <a:cubicBezTo>
                        <a:pt x="0" y="2680"/>
                        <a:pt x="2956" y="2470"/>
                        <a:pt x="3698" y="2547"/>
                      </a:cubicBezTo>
                      <a:cubicBezTo>
                        <a:pt x="3759" y="2554"/>
                        <a:pt x="3826" y="2557"/>
                        <a:pt x="3895" y="2557"/>
                      </a:cubicBezTo>
                      <a:cubicBezTo>
                        <a:pt x="4665" y="2557"/>
                        <a:pt x="5869" y="2147"/>
                        <a:pt x="5838" y="1183"/>
                      </a:cubicBezTo>
                      <a:cubicBezTo>
                        <a:pt x="5802" y="131"/>
                        <a:pt x="5269" y="1"/>
                        <a:pt x="4320"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 name="Google Shape;1372;p44"/>
              <p:cNvGrpSpPr/>
              <p:nvPr/>
            </p:nvGrpSpPr>
            <p:grpSpPr>
              <a:xfrm>
                <a:off x="4480564" y="2796480"/>
                <a:ext cx="205538" cy="105268"/>
                <a:chOff x="2251502" y="2600912"/>
                <a:chExt cx="381332" cy="195303"/>
              </a:xfrm>
            </p:grpSpPr>
            <p:sp>
              <p:nvSpPr>
                <p:cNvPr id="1373" name="Google Shape;1373;p44"/>
                <p:cNvSpPr/>
                <p:nvPr/>
              </p:nvSpPr>
              <p:spPr>
                <a:xfrm>
                  <a:off x="2381208" y="2744175"/>
                  <a:ext cx="174117" cy="52040"/>
                </a:xfrm>
                <a:custGeom>
                  <a:avLst/>
                  <a:gdLst/>
                  <a:ahLst/>
                  <a:cxnLst/>
                  <a:rect l="l" t="t" r="r" b="b"/>
                  <a:pathLst>
                    <a:path w="1961" h="536" extrusionOk="0">
                      <a:moveTo>
                        <a:pt x="990" y="0"/>
                      </a:moveTo>
                      <a:cubicBezTo>
                        <a:pt x="492" y="0"/>
                        <a:pt x="158" y="253"/>
                        <a:pt x="1" y="412"/>
                      </a:cubicBezTo>
                      <a:cubicBezTo>
                        <a:pt x="230" y="484"/>
                        <a:pt x="460" y="528"/>
                        <a:pt x="666" y="535"/>
                      </a:cubicBezTo>
                      <a:cubicBezTo>
                        <a:pt x="691" y="535"/>
                        <a:pt x="717" y="536"/>
                        <a:pt x="744" y="536"/>
                      </a:cubicBezTo>
                      <a:cubicBezTo>
                        <a:pt x="1102" y="536"/>
                        <a:pt x="1568" y="450"/>
                        <a:pt x="1961" y="265"/>
                      </a:cubicBezTo>
                      <a:cubicBezTo>
                        <a:pt x="1831" y="169"/>
                        <a:pt x="1581" y="42"/>
                        <a:pt x="1105" y="5"/>
                      </a:cubicBezTo>
                      <a:cubicBezTo>
                        <a:pt x="1066" y="2"/>
                        <a:pt x="1027" y="0"/>
                        <a:pt x="990"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4"/>
                <p:cNvSpPr/>
                <p:nvPr/>
              </p:nvSpPr>
              <p:spPr>
                <a:xfrm>
                  <a:off x="2251502" y="2600912"/>
                  <a:ext cx="381332" cy="184318"/>
                </a:xfrm>
                <a:custGeom>
                  <a:avLst/>
                  <a:gdLst/>
                  <a:ahLst/>
                  <a:cxnLst/>
                  <a:rect l="l" t="t" r="r" b="b"/>
                  <a:pathLst>
                    <a:path w="4295" h="2076" extrusionOk="0">
                      <a:moveTo>
                        <a:pt x="655" y="0"/>
                      </a:moveTo>
                      <a:cubicBezTo>
                        <a:pt x="384" y="0"/>
                        <a:pt x="165" y="194"/>
                        <a:pt x="124" y="484"/>
                      </a:cubicBezTo>
                      <a:cubicBezTo>
                        <a:pt x="1" y="1283"/>
                        <a:pt x="732" y="1842"/>
                        <a:pt x="1462" y="2076"/>
                      </a:cubicBezTo>
                      <a:cubicBezTo>
                        <a:pt x="1619" y="1917"/>
                        <a:pt x="1953" y="1664"/>
                        <a:pt x="2451" y="1664"/>
                      </a:cubicBezTo>
                      <a:cubicBezTo>
                        <a:pt x="2488" y="1664"/>
                        <a:pt x="2527" y="1666"/>
                        <a:pt x="2566" y="1669"/>
                      </a:cubicBezTo>
                      <a:cubicBezTo>
                        <a:pt x="3042" y="1706"/>
                        <a:pt x="3292" y="1833"/>
                        <a:pt x="3422" y="1929"/>
                      </a:cubicBezTo>
                      <a:cubicBezTo>
                        <a:pt x="3915" y="1696"/>
                        <a:pt x="4294" y="1303"/>
                        <a:pt x="4190" y="714"/>
                      </a:cubicBezTo>
                      <a:cubicBezTo>
                        <a:pt x="4129" y="364"/>
                        <a:pt x="3882" y="238"/>
                        <a:pt x="3581" y="238"/>
                      </a:cubicBezTo>
                      <a:cubicBezTo>
                        <a:pt x="3509" y="238"/>
                        <a:pt x="3435" y="245"/>
                        <a:pt x="3359" y="258"/>
                      </a:cubicBezTo>
                      <a:cubicBezTo>
                        <a:pt x="3032" y="315"/>
                        <a:pt x="2746" y="475"/>
                        <a:pt x="2433" y="564"/>
                      </a:cubicBezTo>
                      <a:cubicBezTo>
                        <a:pt x="2430" y="567"/>
                        <a:pt x="2427" y="567"/>
                        <a:pt x="2423" y="567"/>
                      </a:cubicBezTo>
                      <a:cubicBezTo>
                        <a:pt x="2310" y="600"/>
                        <a:pt x="2194" y="615"/>
                        <a:pt x="2078" y="615"/>
                      </a:cubicBezTo>
                      <a:cubicBezTo>
                        <a:pt x="1739" y="615"/>
                        <a:pt x="1405" y="481"/>
                        <a:pt x="1162" y="238"/>
                      </a:cubicBezTo>
                      <a:cubicBezTo>
                        <a:pt x="1069" y="145"/>
                        <a:pt x="959" y="65"/>
                        <a:pt x="826" y="25"/>
                      </a:cubicBezTo>
                      <a:cubicBezTo>
                        <a:pt x="767" y="8"/>
                        <a:pt x="710" y="0"/>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5" name="Google Shape;1375;p44"/>
            <p:cNvGrpSpPr/>
            <p:nvPr/>
          </p:nvGrpSpPr>
          <p:grpSpPr>
            <a:xfrm>
              <a:off x="6636588" y="2673108"/>
              <a:ext cx="165588" cy="149738"/>
              <a:chOff x="5516938" y="1356708"/>
              <a:chExt cx="165588" cy="149738"/>
            </a:xfrm>
          </p:grpSpPr>
          <p:sp>
            <p:nvSpPr>
              <p:cNvPr id="1376" name="Google Shape;1376;p44"/>
              <p:cNvSpPr/>
              <p:nvPr/>
            </p:nvSpPr>
            <p:spPr>
              <a:xfrm>
                <a:off x="5516938" y="1357426"/>
                <a:ext cx="93557" cy="149020"/>
              </a:xfrm>
              <a:custGeom>
                <a:avLst/>
                <a:gdLst/>
                <a:ahLst/>
                <a:cxnLst/>
                <a:rect l="l" t="t" r="r" b="b"/>
                <a:pathLst>
                  <a:path w="1955" h="3114" extrusionOk="0">
                    <a:moveTo>
                      <a:pt x="876" y="1"/>
                    </a:moveTo>
                    <a:cubicBezTo>
                      <a:pt x="229" y="1"/>
                      <a:pt x="1" y="487"/>
                      <a:pt x="120" y="1233"/>
                    </a:cubicBezTo>
                    <a:cubicBezTo>
                      <a:pt x="243" y="2005"/>
                      <a:pt x="1412" y="3084"/>
                      <a:pt x="1937" y="3113"/>
                    </a:cubicBezTo>
                    <a:lnTo>
                      <a:pt x="1954" y="3113"/>
                    </a:lnTo>
                    <a:lnTo>
                      <a:pt x="1911" y="973"/>
                    </a:lnTo>
                    <a:cubicBezTo>
                      <a:pt x="1824" y="741"/>
                      <a:pt x="1515" y="29"/>
                      <a:pt x="936" y="2"/>
                    </a:cubicBezTo>
                    <a:cubicBezTo>
                      <a:pt x="916" y="1"/>
                      <a:pt x="896" y="1"/>
                      <a:pt x="876" y="1"/>
                    </a:cubicBez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4"/>
              <p:cNvSpPr/>
              <p:nvPr/>
            </p:nvSpPr>
            <p:spPr>
              <a:xfrm>
                <a:off x="5601604" y="1356708"/>
                <a:ext cx="80923" cy="149738"/>
              </a:xfrm>
              <a:custGeom>
                <a:avLst/>
                <a:gdLst/>
                <a:ahLst/>
                <a:cxnLst/>
                <a:rect l="l" t="t" r="r" b="b"/>
                <a:pathLst>
                  <a:path w="1691" h="3129" extrusionOk="0">
                    <a:moveTo>
                      <a:pt x="862" y="0"/>
                    </a:moveTo>
                    <a:cubicBezTo>
                      <a:pt x="247" y="0"/>
                      <a:pt x="26" y="1065"/>
                      <a:pt x="26" y="1065"/>
                    </a:cubicBezTo>
                    <a:cubicBezTo>
                      <a:pt x="26" y="1065"/>
                      <a:pt x="16" y="1036"/>
                      <a:pt x="0" y="988"/>
                    </a:cubicBezTo>
                    <a:lnTo>
                      <a:pt x="0" y="988"/>
                    </a:lnTo>
                    <a:lnTo>
                      <a:pt x="43" y="3128"/>
                    </a:lnTo>
                    <a:cubicBezTo>
                      <a:pt x="46" y="3128"/>
                      <a:pt x="49" y="3128"/>
                      <a:pt x="52" y="3128"/>
                    </a:cubicBezTo>
                    <a:cubicBezTo>
                      <a:pt x="573" y="3128"/>
                      <a:pt x="1305" y="2177"/>
                      <a:pt x="1478" y="1571"/>
                    </a:cubicBezTo>
                    <a:cubicBezTo>
                      <a:pt x="1690" y="802"/>
                      <a:pt x="1690" y="167"/>
                      <a:pt x="982" y="13"/>
                    </a:cubicBezTo>
                    <a:cubicBezTo>
                      <a:pt x="940" y="4"/>
                      <a:pt x="901" y="0"/>
                      <a:pt x="862"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 name="Google Shape;1378;p44"/>
            <p:cNvGrpSpPr/>
            <p:nvPr/>
          </p:nvGrpSpPr>
          <p:grpSpPr>
            <a:xfrm>
              <a:off x="6978488" y="2673108"/>
              <a:ext cx="165588" cy="149738"/>
              <a:chOff x="5580613" y="1356708"/>
              <a:chExt cx="165588" cy="149738"/>
            </a:xfrm>
          </p:grpSpPr>
          <p:sp>
            <p:nvSpPr>
              <p:cNvPr id="1379" name="Google Shape;1379;p44"/>
              <p:cNvSpPr/>
              <p:nvPr/>
            </p:nvSpPr>
            <p:spPr>
              <a:xfrm>
                <a:off x="5580613" y="1357426"/>
                <a:ext cx="93557" cy="149020"/>
              </a:xfrm>
              <a:custGeom>
                <a:avLst/>
                <a:gdLst/>
                <a:ahLst/>
                <a:cxnLst/>
                <a:rect l="l" t="t" r="r" b="b"/>
                <a:pathLst>
                  <a:path w="1955" h="3114" extrusionOk="0">
                    <a:moveTo>
                      <a:pt x="876" y="1"/>
                    </a:moveTo>
                    <a:cubicBezTo>
                      <a:pt x="229" y="1"/>
                      <a:pt x="1" y="487"/>
                      <a:pt x="120" y="1233"/>
                    </a:cubicBezTo>
                    <a:cubicBezTo>
                      <a:pt x="243" y="2005"/>
                      <a:pt x="1412" y="3084"/>
                      <a:pt x="1937" y="3113"/>
                    </a:cubicBezTo>
                    <a:lnTo>
                      <a:pt x="1954" y="3113"/>
                    </a:lnTo>
                    <a:lnTo>
                      <a:pt x="1911" y="973"/>
                    </a:lnTo>
                    <a:cubicBezTo>
                      <a:pt x="1824" y="741"/>
                      <a:pt x="1515" y="29"/>
                      <a:pt x="936" y="2"/>
                    </a:cubicBezTo>
                    <a:cubicBezTo>
                      <a:pt x="916" y="1"/>
                      <a:pt x="896" y="1"/>
                      <a:pt x="876" y="1"/>
                    </a:cubicBez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4"/>
              <p:cNvSpPr/>
              <p:nvPr/>
            </p:nvSpPr>
            <p:spPr>
              <a:xfrm>
                <a:off x="5665279" y="1356708"/>
                <a:ext cx="80923" cy="149738"/>
              </a:xfrm>
              <a:custGeom>
                <a:avLst/>
                <a:gdLst/>
                <a:ahLst/>
                <a:cxnLst/>
                <a:rect l="l" t="t" r="r" b="b"/>
                <a:pathLst>
                  <a:path w="1691" h="3129" extrusionOk="0">
                    <a:moveTo>
                      <a:pt x="862" y="0"/>
                    </a:moveTo>
                    <a:cubicBezTo>
                      <a:pt x="247" y="0"/>
                      <a:pt x="26" y="1065"/>
                      <a:pt x="26" y="1065"/>
                    </a:cubicBezTo>
                    <a:cubicBezTo>
                      <a:pt x="26" y="1065"/>
                      <a:pt x="16" y="1036"/>
                      <a:pt x="0" y="988"/>
                    </a:cubicBezTo>
                    <a:lnTo>
                      <a:pt x="0" y="988"/>
                    </a:lnTo>
                    <a:lnTo>
                      <a:pt x="43" y="3128"/>
                    </a:lnTo>
                    <a:cubicBezTo>
                      <a:pt x="46" y="3128"/>
                      <a:pt x="49" y="3128"/>
                      <a:pt x="52" y="3128"/>
                    </a:cubicBezTo>
                    <a:cubicBezTo>
                      <a:pt x="573" y="3128"/>
                      <a:pt x="1305" y="2177"/>
                      <a:pt x="1478" y="1571"/>
                    </a:cubicBezTo>
                    <a:cubicBezTo>
                      <a:pt x="1690" y="802"/>
                      <a:pt x="1690" y="167"/>
                      <a:pt x="982" y="13"/>
                    </a:cubicBezTo>
                    <a:cubicBezTo>
                      <a:pt x="940" y="4"/>
                      <a:pt x="901" y="0"/>
                      <a:pt x="862"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1" name="Google Shape;1381;p44"/>
          <p:cNvGrpSpPr/>
          <p:nvPr/>
        </p:nvGrpSpPr>
        <p:grpSpPr>
          <a:xfrm>
            <a:off x="2842334" y="2843160"/>
            <a:ext cx="1140960" cy="108900"/>
            <a:chOff x="2849884" y="2768510"/>
            <a:chExt cx="1140960" cy="108900"/>
          </a:xfrm>
        </p:grpSpPr>
        <p:sp>
          <p:nvSpPr>
            <p:cNvPr id="1382" name="Google Shape;1382;p44"/>
            <p:cNvSpPr/>
            <p:nvPr/>
          </p:nvSpPr>
          <p:spPr>
            <a:xfrm>
              <a:off x="3107909" y="2768510"/>
              <a:ext cx="108856" cy="108856"/>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4"/>
            <p:cNvSpPr/>
            <p:nvPr/>
          </p:nvSpPr>
          <p:spPr>
            <a:xfrm>
              <a:off x="3365935" y="2768510"/>
              <a:ext cx="108856" cy="108856"/>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4"/>
            <p:cNvSpPr/>
            <p:nvPr/>
          </p:nvSpPr>
          <p:spPr>
            <a:xfrm>
              <a:off x="3623962" y="2768510"/>
              <a:ext cx="108856" cy="108856"/>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4"/>
            <p:cNvSpPr/>
            <p:nvPr/>
          </p:nvSpPr>
          <p:spPr>
            <a:xfrm>
              <a:off x="3881988" y="2768510"/>
              <a:ext cx="108856" cy="108856"/>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4"/>
            <p:cNvSpPr/>
            <p:nvPr/>
          </p:nvSpPr>
          <p:spPr>
            <a:xfrm>
              <a:off x="2849884"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44"/>
          <p:cNvGrpSpPr/>
          <p:nvPr/>
        </p:nvGrpSpPr>
        <p:grpSpPr>
          <a:xfrm>
            <a:off x="5160684" y="2843160"/>
            <a:ext cx="1141004" cy="108900"/>
            <a:chOff x="2849884" y="2768510"/>
            <a:chExt cx="1141004" cy="108900"/>
          </a:xfrm>
        </p:grpSpPr>
        <p:sp>
          <p:nvSpPr>
            <p:cNvPr id="1388" name="Google Shape;1388;p44"/>
            <p:cNvSpPr/>
            <p:nvPr/>
          </p:nvSpPr>
          <p:spPr>
            <a:xfrm>
              <a:off x="3107909"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4"/>
            <p:cNvSpPr/>
            <p:nvPr/>
          </p:nvSpPr>
          <p:spPr>
            <a:xfrm>
              <a:off x="3365935"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4"/>
            <p:cNvSpPr/>
            <p:nvPr/>
          </p:nvSpPr>
          <p:spPr>
            <a:xfrm>
              <a:off x="3623962"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4"/>
            <p:cNvSpPr/>
            <p:nvPr/>
          </p:nvSpPr>
          <p:spPr>
            <a:xfrm>
              <a:off x="3881988"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4"/>
            <p:cNvSpPr/>
            <p:nvPr/>
          </p:nvSpPr>
          <p:spPr>
            <a:xfrm>
              <a:off x="2849884"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3" name="Google Shape;1393;p44"/>
          <p:cNvSpPr txBox="1"/>
          <p:nvPr/>
        </p:nvSpPr>
        <p:spPr>
          <a:xfrm>
            <a:off x="1048150" y="3369875"/>
            <a:ext cx="2411100" cy="467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rgbClr val="41294A"/>
                </a:solidFill>
                <a:latin typeface="Titan One"/>
                <a:ea typeface="Titan One"/>
                <a:cs typeface="Titan One"/>
                <a:sym typeface="Titan One"/>
              </a:rPr>
              <a:t>0 - 12 months</a:t>
            </a:r>
            <a:endParaRPr sz="1800">
              <a:solidFill>
                <a:srgbClr val="41294A"/>
              </a:solidFill>
              <a:latin typeface="Titan One"/>
              <a:ea typeface="Titan One"/>
              <a:cs typeface="Titan One"/>
              <a:sym typeface="Titan One"/>
            </a:endParaRPr>
          </a:p>
        </p:txBody>
      </p:sp>
      <p:sp>
        <p:nvSpPr>
          <p:cNvPr id="1394" name="Google Shape;1394;p44"/>
          <p:cNvSpPr txBox="1"/>
          <p:nvPr/>
        </p:nvSpPr>
        <p:spPr>
          <a:xfrm>
            <a:off x="761138" y="3843837"/>
            <a:ext cx="2985000" cy="744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43351"/>
                </a:solidFill>
                <a:latin typeface="Catamaran"/>
                <a:ea typeface="Catamaran"/>
                <a:cs typeface="Catamaran"/>
                <a:sym typeface="Catamaran"/>
              </a:rPr>
              <a:t>Mercury is the smallest planet in the Solar System</a:t>
            </a:r>
            <a:endParaRPr>
              <a:solidFill>
                <a:srgbClr val="443351"/>
              </a:solidFill>
              <a:latin typeface="Catamaran"/>
              <a:ea typeface="Catamaran"/>
              <a:cs typeface="Catamaran"/>
              <a:sym typeface="Catamaran"/>
            </a:endParaRPr>
          </a:p>
        </p:txBody>
      </p:sp>
      <p:sp>
        <p:nvSpPr>
          <p:cNvPr id="1395" name="Google Shape;1395;p44"/>
          <p:cNvSpPr txBox="1"/>
          <p:nvPr/>
        </p:nvSpPr>
        <p:spPr>
          <a:xfrm>
            <a:off x="5684825" y="3369875"/>
            <a:ext cx="2411100" cy="467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rgbClr val="41294A"/>
                </a:solidFill>
                <a:latin typeface="Titan One"/>
                <a:ea typeface="Titan One"/>
                <a:cs typeface="Titan One"/>
                <a:sym typeface="Titan One"/>
              </a:rPr>
              <a:t>4 - 7 years</a:t>
            </a:r>
            <a:endParaRPr sz="1800">
              <a:solidFill>
                <a:srgbClr val="41294A"/>
              </a:solidFill>
              <a:latin typeface="Titan One"/>
              <a:ea typeface="Titan One"/>
              <a:cs typeface="Titan One"/>
              <a:sym typeface="Titan One"/>
            </a:endParaRPr>
          </a:p>
        </p:txBody>
      </p:sp>
      <p:sp>
        <p:nvSpPr>
          <p:cNvPr id="1396" name="Google Shape;1396;p44"/>
          <p:cNvSpPr txBox="1"/>
          <p:nvPr/>
        </p:nvSpPr>
        <p:spPr>
          <a:xfrm>
            <a:off x="3459150" y="1895127"/>
            <a:ext cx="2225700" cy="467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rgbClr val="41294A"/>
                </a:solidFill>
                <a:latin typeface="Titan One"/>
                <a:ea typeface="Titan One"/>
                <a:cs typeface="Titan One"/>
                <a:sym typeface="Titan One"/>
              </a:rPr>
              <a:t>1 - 4 years</a:t>
            </a:r>
            <a:endParaRPr sz="1800">
              <a:solidFill>
                <a:srgbClr val="41294A"/>
              </a:solidFill>
              <a:latin typeface="Titan One"/>
              <a:ea typeface="Titan One"/>
              <a:cs typeface="Titan One"/>
              <a:sym typeface="Titan One"/>
            </a:endParaRPr>
          </a:p>
        </p:txBody>
      </p:sp>
      <p:sp>
        <p:nvSpPr>
          <p:cNvPr id="1397" name="Google Shape;1397;p44"/>
          <p:cNvSpPr txBox="1"/>
          <p:nvPr/>
        </p:nvSpPr>
        <p:spPr>
          <a:xfrm>
            <a:off x="2872950" y="1129324"/>
            <a:ext cx="3398100" cy="744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rgbClr val="443351"/>
                </a:solidFill>
                <a:latin typeface="Catamaran"/>
                <a:ea typeface="Catamaran"/>
                <a:cs typeface="Catamaran"/>
                <a:sym typeface="Catamaran"/>
              </a:rPr>
              <a:t>Venus has a beautiful name and is the second planet from the Sun</a:t>
            </a:r>
            <a:endParaRPr>
              <a:solidFill>
                <a:srgbClr val="443351"/>
              </a:solidFill>
              <a:latin typeface="Catamaran"/>
              <a:ea typeface="Catamaran"/>
              <a:cs typeface="Catamaran"/>
              <a:sym typeface="Catamaran"/>
            </a:endParaRPr>
          </a:p>
        </p:txBody>
      </p:sp>
      <p:sp>
        <p:nvSpPr>
          <p:cNvPr id="1398" name="Google Shape;1398;p44"/>
          <p:cNvSpPr txBox="1"/>
          <p:nvPr/>
        </p:nvSpPr>
        <p:spPr>
          <a:xfrm>
            <a:off x="5397863" y="3843837"/>
            <a:ext cx="2985000" cy="744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43351"/>
                </a:solidFill>
                <a:latin typeface="Catamaran"/>
                <a:ea typeface="Catamaran"/>
                <a:cs typeface="Catamaran"/>
                <a:sym typeface="Catamaran"/>
              </a:rPr>
              <a:t>Despite being red, Mars is actually a cold place full of iron oxide dust</a:t>
            </a:r>
            <a:endParaRPr>
              <a:solidFill>
                <a:srgbClr val="443351"/>
              </a:solidFill>
              <a:latin typeface="Catamaran"/>
              <a:ea typeface="Catamaran"/>
              <a:cs typeface="Catamaran"/>
              <a:sym typeface="Catamaran"/>
            </a:endParaRPr>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402"/>
        <p:cNvGrpSpPr/>
        <p:nvPr/>
      </p:nvGrpSpPr>
      <p:grpSpPr>
        <a:xfrm>
          <a:off x="0" y="0"/>
          <a:ext cx="0" cy="0"/>
          <a:chOff x="0" y="0"/>
          <a:chExt cx="0" cy="0"/>
        </a:xfrm>
      </p:grpSpPr>
      <p:sp>
        <p:nvSpPr>
          <p:cNvPr id="1403" name="Google Shape;1403;p45"/>
          <p:cNvSpPr txBox="1">
            <a:spLocks noGrp="1"/>
          </p:cNvSpPr>
          <p:nvPr>
            <p:ph type="title"/>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ENROLLMENT PROCESS</a:t>
            </a:r>
            <a:endParaRPr/>
          </a:p>
        </p:txBody>
      </p:sp>
      <p:sp>
        <p:nvSpPr>
          <p:cNvPr id="1404" name="Google Shape;1404;p45"/>
          <p:cNvSpPr/>
          <p:nvPr/>
        </p:nvSpPr>
        <p:spPr>
          <a:xfrm>
            <a:off x="739625" y="1058550"/>
            <a:ext cx="7671600" cy="4129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5"/>
          <p:cNvSpPr txBox="1"/>
          <p:nvPr/>
        </p:nvSpPr>
        <p:spPr>
          <a:xfrm>
            <a:off x="1931400" y="2137950"/>
            <a:ext cx="5274900" cy="2520900"/>
          </a:xfrm>
          <a:prstGeom prst="rect">
            <a:avLst/>
          </a:prstGeom>
          <a:noFill/>
          <a:ln>
            <a:noFill/>
          </a:ln>
        </p:spPr>
        <p:txBody>
          <a:bodyPr spcFirstLastPara="1" wrap="square" lIns="91425" tIns="91425" rIns="91425" bIns="91425" anchor="t" anchorCtr="0">
            <a:noAutofit/>
          </a:bodyPr>
          <a:lstStyle/>
          <a:p>
            <a:pPr marL="457200" lvl="0" indent="-317500" algn="l" rtl="0">
              <a:lnSpc>
                <a:spcPct val="115000"/>
              </a:lnSpc>
              <a:spcBef>
                <a:spcPts val="0"/>
              </a:spcBef>
              <a:spcAft>
                <a:spcPts val="0"/>
              </a:spcAft>
              <a:buClr>
                <a:schemeClr val="dk1"/>
              </a:buClr>
              <a:buSzPts val="1400"/>
              <a:buFont typeface="Titan One"/>
              <a:buAutoNum type="arabicPeriod"/>
            </a:pPr>
            <a:r>
              <a:rPr lang="en">
                <a:solidFill>
                  <a:schemeClr val="dk1"/>
                </a:solidFill>
                <a:latin typeface="Catamaran"/>
                <a:ea typeface="Catamaran"/>
                <a:cs typeface="Catamaran"/>
                <a:sym typeface="Catamaran"/>
              </a:rPr>
              <a:t>Enter here the first step of the enrollment process</a:t>
            </a:r>
            <a:endParaRPr>
              <a:solidFill>
                <a:schemeClr val="dk1"/>
              </a:solidFill>
              <a:latin typeface="Catamaran"/>
              <a:ea typeface="Catamaran"/>
              <a:cs typeface="Catamaran"/>
              <a:sym typeface="Catamaran"/>
            </a:endParaRPr>
          </a:p>
          <a:p>
            <a:pPr marL="457200" lvl="0" indent="-317500" algn="l" rtl="0">
              <a:lnSpc>
                <a:spcPct val="115000"/>
              </a:lnSpc>
              <a:spcBef>
                <a:spcPts val="0"/>
              </a:spcBef>
              <a:spcAft>
                <a:spcPts val="0"/>
              </a:spcAft>
              <a:buClr>
                <a:schemeClr val="dk1"/>
              </a:buClr>
              <a:buSzPts val="1400"/>
              <a:buFont typeface="Titan One"/>
              <a:buAutoNum type="arabicPeriod"/>
            </a:pPr>
            <a:r>
              <a:rPr lang="en">
                <a:solidFill>
                  <a:schemeClr val="dk1"/>
                </a:solidFill>
                <a:latin typeface="Catamaran"/>
                <a:ea typeface="Catamaran"/>
                <a:cs typeface="Catamaran"/>
                <a:sym typeface="Catamaran"/>
              </a:rPr>
              <a:t>Enter here the second step of the enrollment process</a:t>
            </a:r>
            <a:endParaRPr>
              <a:solidFill>
                <a:schemeClr val="dk1"/>
              </a:solidFill>
              <a:latin typeface="Catamaran"/>
              <a:ea typeface="Catamaran"/>
              <a:cs typeface="Catamaran"/>
              <a:sym typeface="Catamaran"/>
            </a:endParaRPr>
          </a:p>
          <a:p>
            <a:pPr marL="457200" lvl="0" indent="-317500" algn="l" rtl="0">
              <a:lnSpc>
                <a:spcPct val="115000"/>
              </a:lnSpc>
              <a:spcBef>
                <a:spcPts val="0"/>
              </a:spcBef>
              <a:spcAft>
                <a:spcPts val="0"/>
              </a:spcAft>
              <a:buClr>
                <a:schemeClr val="dk1"/>
              </a:buClr>
              <a:buSzPts val="1400"/>
              <a:buFont typeface="Titan One"/>
              <a:buAutoNum type="arabicPeriod"/>
            </a:pPr>
            <a:r>
              <a:rPr lang="en">
                <a:solidFill>
                  <a:schemeClr val="dk1"/>
                </a:solidFill>
                <a:latin typeface="Catamaran"/>
                <a:ea typeface="Catamaran"/>
                <a:cs typeface="Catamaran"/>
                <a:sym typeface="Catamaran"/>
              </a:rPr>
              <a:t>Enter here the third step of the enrollment process</a:t>
            </a:r>
            <a:endParaRPr>
              <a:solidFill>
                <a:schemeClr val="dk1"/>
              </a:solidFill>
              <a:latin typeface="Catamaran"/>
              <a:ea typeface="Catamaran"/>
              <a:cs typeface="Catamaran"/>
              <a:sym typeface="Catamaran"/>
            </a:endParaRPr>
          </a:p>
          <a:p>
            <a:pPr marL="457200" lvl="0" indent="-317500" algn="l" rtl="0">
              <a:lnSpc>
                <a:spcPct val="115000"/>
              </a:lnSpc>
              <a:spcBef>
                <a:spcPts val="0"/>
              </a:spcBef>
              <a:spcAft>
                <a:spcPts val="0"/>
              </a:spcAft>
              <a:buClr>
                <a:schemeClr val="dk1"/>
              </a:buClr>
              <a:buSzPts val="1400"/>
              <a:buFont typeface="Titan One"/>
              <a:buAutoNum type="arabicPeriod"/>
            </a:pPr>
            <a:r>
              <a:rPr lang="en">
                <a:solidFill>
                  <a:schemeClr val="dk1"/>
                </a:solidFill>
                <a:latin typeface="Catamaran"/>
                <a:ea typeface="Catamaran"/>
                <a:cs typeface="Catamaran"/>
                <a:sym typeface="Catamaran"/>
              </a:rPr>
              <a:t>Enter here the fourth step of the enrollment process</a:t>
            </a:r>
            <a:endParaRPr>
              <a:solidFill>
                <a:schemeClr val="dk1"/>
              </a:solidFill>
              <a:latin typeface="Catamaran"/>
              <a:ea typeface="Catamaran"/>
              <a:cs typeface="Catamaran"/>
              <a:sym typeface="Catamaran"/>
            </a:endParaRPr>
          </a:p>
          <a:p>
            <a:pPr marL="457200" lvl="0" indent="-317500" algn="l" rtl="0">
              <a:lnSpc>
                <a:spcPct val="115000"/>
              </a:lnSpc>
              <a:spcBef>
                <a:spcPts val="0"/>
              </a:spcBef>
              <a:spcAft>
                <a:spcPts val="0"/>
              </a:spcAft>
              <a:buClr>
                <a:schemeClr val="dk1"/>
              </a:buClr>
              <a:buSzPts val="1400"/>
              <a:buFont typeface="Titan One"/>
              <a:buAutoNum type="arabicPeriod"/>
            </a:pPr>
            <a:r>
              <a:rPr lang="en">
                <a:solidFill>
                  <a:schemeClr val="dk1"/>
                </a:solidFill>
                <a:latin typeface="Catamaran"/>
                <a:ea typeface="Catamaran"/>
                <a:cs typeface="Catamaran"/>
                <a:sym typeface="Catamaran"/>
              </a:rPr>
              <a:t>Enter here the fifth step of the enrollment process</a:t>
            </a:r>
            <a:endParaRPr>
              <a:solidFill>
                <a:schemeClr val="dk1"/>
              </a:solidFill>
              <a:latin typeface="Catamaran"/>
              <a:ea typeface="Catamaran"/>
              <a:cs typeface="Catamaran"/>
              <a:sym typeface="Catamaran"/>
            </a:endParaRPr>
          </a:p>
          <a:p>
            <a:pPr marL="457200" lvl="0" indent="-317500" algn="l" rtl="0">
              <a:lnSpc>
                <a:spcPct val="115000"/>
              </a:lnSpc>
              <a:spcBef>
                <a:spcPts val="0"/>
              </a:spcBef>
              <a:spcAft>
                <a:spcPts val="0"/>
              </a:spcAft>
              <a:buClr>
                <a:schemeClr val="dk1"/>
              </a:buClr>
              <a:buSzPts val="1400"/>
              <a:buFont typeface="Titan One"/>
              <a:buAutoNum type="arabicPeriod"/>
            </a:pPr>
            <a:r>
              <a:rPr lang="en">
                <a:solidFill>
                  <a:schemeClr val="dk1"/>
                </a:solidFill>
                <a:latin typeface="Catamaran"/>
                <a:ea typeface="Catamaran"/>
                <a:cs typeface="Catamaran"/>
                <a:sym typeface="Catamaran"/>
              </a:rPr>
              <a:t>Enter here the sixth step of the enrollment process</a:t>
            </a:r>
            <a:endParaRPr>
              <a:solidFill>
                <a:schemeClr val="dk1"/>
              </a:solidFill>
              <a:latin typeface="Catamaran"/>
              <a:ea typeface="Catamaran"/>
              <a:cs typeface="Catamaran"/>
              <a:sym typeface="Catamaran"/>
            </a:endParaRPr>
          </a:p>
          <a:p>
            <a:pPr marL="457200" lvl="0" indent="-317500" algn="l" rtl="0">
              <a:lnSpc>
                <a:spcPct val="115000"/>
              </a:lnSpc>
              <a:spcBef>
                <a:spcPts val="0"/>
              </a:spcBef>
              <a:spcAft>
                <a:spcPts val="0"/>
              </a:spcAft>
              <a:buClr>
                <a:schemeClr val="dk1"/>
              </a:buClr>
              <a:buSzPts val="1400"/>
              <a:buFont typeface="Titan One"/>
              <a:buAutoNum type="arabicPeriod"/>
            </a:pPr>
            <a:r>
              <a:rPr lang="en">
                <a:solidFill>
                  <a:schemeClr val="dk1"/>
                </a:solidFill>
                <a:latin typeface="Catamaran"/>
                <a:ea typeface="Catamaran"/>
                <a:cs typeface="Catamaran"/>
                <a:sym typeface="Catamaran"/>
              </a:rPr>
              <a:t>Enter here the seventh step of the enrollment process</a:t>
            </a:r>
            <a:endParaRPr>
              <a:solidFill>
                <a:schemeClr val="dk1"/>
              </a:solidFill>
              <a:latin typeface="Catamaran"/>
              <a:ea typeface="Catamaran"/>
              <a:cs typeface="Catamaran"/>
              <a:sym typeface="Catamaran"/>
            </a:endParaRPr>
          </a:p>
          <a:p>
            <a:pPr marL="457200" lvl="0" indent="-317500" algn="l" rtl="0">
              <a:lnSpc>
                <a:spcPct val="115000"/>
              </a:lnSpc>
              <a:spcBef>
                <a:spcPts val="0"/>
              </a:spcBef>
              <a:spcAft>
                <a:spcPts val="0"/>
              </a:spcAft>
              <a:buClr>
                <a:schemeClr val="dk1"/>
              </a:buClr>
              <a:buSzPts val="1400"/>
              <a:buFont typeface="Titan One"/>
              <a:buAutoNum type="arabicPeriod"/>
            </a:pPr>
            <a:r>
              <a:rPr lang="en">
                <a:solidFill>
                  <a:schemeClr val="dk1"/>
                </a:solidFill>
                <a:latin typeface="Catamaran"/>
                <a:ea typeface="Catamaran"/>
                <a:cs typeface="Catamaran"/>
                <a:sym typeface="Catamaran"/>
              </a:rPr>
              <a:t>Enter here the eighth step of the enrollment process</a:t>
            </a:r>
            <a:endParaRPr>
              <a:solidFill>
                <a:schemeClr val="dk1"/>
              </a:solidFill>
              <a:latin typeface="Catamaran"/>
              <a:ea typeface="Catamaran"/>
              <a:cs typeface="Catamaran"/>
              <a:sym typeface="Catamaran"/>
            </a:endParaRPr>
          </a:p>
          <a:p>
            <a:pPr marL="457200" lvl="0" indent="-317500" algn="l" rtl="0">
              <a:lnSpc>
                <a:spcPct val="115000"/>
              </a:lnSpc>
              <a:spcBef>
                <a:spcPts val="0"/>
              </a:spcBef>
              <a:spcAft>
                <a:spcPts val="0"/>
              </a:spcAft>
              <a:buClr>
                <a:schemeClr val="dk1"/>
              </a:buClr>
              <a:buSzPts val="1400"/>
              <a:buFont typeface="Titan One"/>
              <a:buAutoNum type="arabicPeriod"/>
            </a:pPr>
            <a:r>
              <a:rPr lang="en">
                <a:solidFill>
                  <a:schemeClr val="dk1"/>
                </a:solidFill>
                <a:latin typeface="Catamaran"/>
                <a:ea typeface="Catamaran"/>
                <a:cs typeface="Catamaran"/>
                <a:sym typeface="Catamaran"/>
              </a:rPr>
              <a:t>Enter here the ninth step of the enrollment process</a:t>
            </a:r>
            <a:endParaRPr>
              <a:solidFill>
                <a:schemeClr val="dk1"/>
              </a:solidFill>
              <a:latin typeface="Catamaran"/>
              <a:ea typeface="Catamaran"/>
              <a:cs typeface="Catamaran"/>
              <a:sym typeface="Catamaran"/>
            </a:endParaRPr>
          </a:p>
        </p:txBody>
      </p:sp>
      <p:sp>
        <p:nvSpPr>
          <p:cNvPr id="1406" name="Google Shape;1406;p45"/>
          <p:cNvSpPr/>
          <p:nvPr/>
        </p:nvSpPr>
        <p:spPr>
          <a:xfrm>
            <a:off x="1106050" y="1679875"/>
            <a:ext cx="162900" cy="162900"/>
          </a:xfrm>
          <a:prstGeom prst="ellipse">
            <a:avLst/>
          </a:pr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5"/>
          <p:cNvSpPr/>
          <p:nvPr/>
        </p:nvSpPr>
        <p:spPr>
          <a:xfrm>
            <a:off x="1106050" y="2080225"/>
            <a:ext cx="162900" cy="162900"/>
          </a:xfrm>
          <a:prstGeom prst="ellipse">
            <a:avLst/>
          </a:pr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5"/>
          <p:cNvSpPr/>
          <p:nvPr/>
        </p:nvSpPr>
        <p:spPr>
          <a:xfrm>
            <a:off x="1106050" y="2480575"/>
            <a:ext cx="162900" cy="162900"/>
          </a:xfrm>
          <a:prstGeom prst="ellipse">
            <a:avLst/>
          </a:pr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5"/>
          <p:cNvSpPr/>
          <p:nvPr/>
        </p:nvSpPr>
        <p:spPr>
          <a:xfrm>
            <a:off x="1106050" y="2880925"/>
            <a:ext cx="162900" cy="162900"/>
          </a:xfrm>
          <a:prstGeom prst="ellipse">
            <a:avLst/>
          </a:pr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5"/>
          <p:cNvSpPr/>
          <p:nvPr/>
        </p:nvSpPr>
        <p:spPr>
          <a:xfrm>
            <a:off x="1106050" y="3281275"/>
            <a:ext cx="162900" cy="162900"/>
          </a:xfrm>
          <a:prstGeom prst="ellipse">
            <a:avLst/>
          </a:pr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5"/>
          <p:cNvSpPr/>
          <p:nvPr/>
        </p:nvSpPr>
        <p:spPr>
          <a:xfrm>
            <a:off x="1106050" y="3681625"/>
            <a:ext cx="162900" cy="162900"/>
          </a:xfrm>
          <a:prstGeom prst="ellipse">
            <a:avLst/>
          </a:pr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5"/>
          <p:cNvSpPr/>
          <p:nvPr/>
        </p:nvSpPr>
        <p:spPr>
          <a:xfrm>
            <a:off x="1106050" y="4081975"/>
            <a:ext cx="162900" cy="162900"/>
          </a:xfrm>
          <a:prstGeom prst="ellipse">
            <a:avLst/>
          </a:pr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5"/>
          <p:cNvSpPr/>
          <p:nvPr/>
        </p:nvSpPr>
        <p:spPr>
          <a:xfrm>
            <a:off x="1106050" y="4482325"/>
            <a:ext cx="162900" cy="162900"/>
          </a:xfrm>
          <a:prstGeom prst="ellipse">
            <a:avLst/>
          </a:pr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417"/>
        <p:cNvGrpSpPr/>
        <p:nvPr/>
      </p:nvGrpSpPr>
      <p:grpSpPr>
        <a:xfrm>
          <a:off x="0" y="0"/>
          <a:ext cx="0" cy="0"/>
          <a:chOff x="0" y="0"/>
          <a:chExt cx="0" cy="0"/>
        </a:xfrm>
      </p:grpSpPr>
      <p:grpSp>
        <p:nvGrpSpPr>
          <p:cNvPr id="1418" name="Google Shape;1418;p46"/>
          <p:cNvGrpSpPr/>
          <p:nvPr/>
        </p:nvGrpSpPr>
        <p:grpSpPr>
          <a:xfrm>
            <a:off x="1839388" y="1164464"/>
            <a:ext cx="2572438" cy="3537304"/>
            <a:chOff x="2371683" y="929768"/>
            <a:chExt cx="2388300" cy="3284100"/>
          </a:xfrm>
        </p:grpSpPr>
        <p:grpSp>
          <p:nvGrpSpPr>
            <p:cNvPr id="1419" name="Google Shape;1419;p46"/>
            <p:cNvGrpSpPr/>
            <p:nvPr/>
          </p:nvGrpSpPr>
          <p:grpSpPr>
            <a:xfrm>
              <a:off x="2371683" y="929768"/>
              <a:ext cx="2388300" cy="3284100"/>
              <a:chOff x="1835466" y="929768"/>
              <a:chExt cx="2388300" cy="3284100"/>
            </a:xfrm>
          </p:grpSpPr>
          <p:sp>
            <p:nvSpPr>
              <p:cNvPr id="1420" name="Google Shape;1420;p46"/>
              <p:cNvSpPr/>
              <p:nvPr/>
            </p:nvSpPr>
            <p:spPr>
              <a:xfrm>
                <a:off x="1835466" y="929768"/>
                <a:ext cx="2388300" cy="3284100"/>
              </a:xfrm>
              <a:prstGeom prst="roundRect">
                <a:avLst>
                  <a:gd name="adj" fmla="val 4846"/>
                </a:avLst>
              </a:pr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421" name="Google Shape;1421;p46"/>
              <p:cNvSpPr/>
              <p:nvPr/>
            </p:nvSpPr>
            <p:spPr>
              <a:xfrm>
                <a:off x="2010540" y="1124747"/>
                <a:ext cx="2038200" cy="29091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6"/>
              <p:cNvSpPr/>
              <p:nvPr/>
            </p:nvSpPr>
            <p:spPr>
              <a:xfrm>
                <a:off x="2947422" y="4067543"/>
                <a:ext cx="164400" cy="97500"/>
              </a:xfrm>
              <a:prstGeom prst="roundRect">
                <a:avLst>
                  <a:gd name="adj" fmla="val 500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3" name="Google Shape;1423;p46"/>
            <p:cNvSpPr/>
            <p:nvPr/>
          </p:nvSpPr>
          <p:spPr>
            <a:xfrm>
              <a:off x="3568016" y="996800"/>
              <a:ext cx="54600" cy="546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24" name="Google Shape;1424;p46"/>
          <p:cNvPicPr preferRelativeResize="0"/>
          <p:nvPr/>
        </p:nvPicPr>
        <p:blipFill rotWithShape="1">
          <a:blip r:embed="rId3">
            <a:alphaModFix/>
          </a:blip>
          <a:srcRect l="5550" r="55167"/>
          <a:stretch/>
        </p:blipFill>
        <p:spPr>
          <a:xfrm>
            <a:off x="2032679" y="1383568"/>
            <a:ext cx="2181302" cy="3123526"/>
          </a:xfrm>
          <a:prstGeom prst="rect">
            <a:avLst/>
          </a:prstGeom>
          <a:noFill/>
          <a:ln w="19050" cap="flat" cmpd="sng">
            <a:solidFill>
              <a:srgbClr val="FFFFFF"/>
            </a:solidFill>
            <a:prstDash val="solid"/>
            <a:round/>
            <a:headEnd type="none" w="sm" len="sm"/>
            <a:tailEnd type="none" w="sm" len="sm"/>
          </a:ln>
        </p:spPr>
      </p:pic>
      <p:sp>
        <p:nvSpPr>
          <p:cNvPr id="1425" name="Google Shape;1425;p46"/>
          <p:cNvSpPr txBox="1"/>
          <p:nvPr/>
        </p:nvSpPr>
        <p:spPr>
          <a:xfrm>
            <a:off x="5001397" y="2261150"/>
            <a:ext cx="1204800" cy="401700"/>
          </a:xfrm>
          <a:prstGeom prst="rect">
            <a:avLst/>
          </a:prstGeom>
          <a:noFill/>
          <a:ln>
            <a:noFill/>
          </a:ln>
        </p:spPr>
        <p:txBody>
          <a:bodyPr spcFirstLastPara="1" wrap="square" lIns="91425" tIns="0" rIns="0" bIns="0" anchor="ctr" anchorCtr="0">
            <a:noAutofit/>
          </a:bodyPr>
          <a:lstStyle/>
          <a:p>
            <a:pPr marL="0" lvl="0" indent="0" algn="l" rtl="0">
              <a:spcBef>
                <a:spcPts val="0"/>
              </a:spcBef>
              <a:spcAft>
                <a:spcPts val="0"/>
              </a:spcAft>
              <a:buNone/>
            </a:pPr>
            <a:r>
              <a:rPr lang="en" sz="1800">
                <a:solidFill>
                  <a:schemeClr val="dk1"/>
                </a:solidFill>
                <a:latin typeface="Titan One"/>
                <a:ea typeface="Titan One"/>
                <a:cs typeface="Titan One"/>
                <a:sym typeface="Titan One"/>
              </a:rPr>
              <a:t>Tablet App</a:t>
            </a:r>
            <a:endParaRPr sz="1800">
              <a:solidFill>
                <a:schemeClr val="dk1"/>
              </a:solidFill>
              <a:latin typeface="Titan One"/>
              <a:ea typeface="Titan One"/>
              <a:cs typeface="Titan One"/>
              <a:sym typeface="Titan One"/>
            </a:endParaRPr>
          </a:p>
        </p:txBody>
      </p:sp>
      <p:sp>
        <p:nvSpPr>
          <p:cNvPr id="1426" name="Google Shape;1426;p46"/>
          <p:cNvSpPr txBox="1"/>
          <p:nvPr/>
        </p:nvSpPr>
        <p:spPr>
          <a:xfrm>
            <a:off x="5001397" y="2897977"/>
            <a:ext cx="2799000" cy="983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dk1"/>
                </a:solidFill>
                <a:latin typeface="Catamaran"/>
                <a:ea typeface="Catamaran"/>
                <a:cs typeface="Catamaran"/>
                <a:sym typeface="Catamaran"/>
              </a:rPr>
              <a:t>You can replace the image on the screen with your own work. Just delete this one, add yours and send it to the back</a:t>
            </a:r>
            <a:endParaRPr>
              <a:solidFill>
                <a:schemeClr val="dk1"/>
              </a:solidFill>
              <a:latin typeface="Catamaran"/>
              <a:ea typeface="Catamaran"/>
              <a:cs typeface="Catamaran"/>
              <a:sym typeface="Catamaran"/>
            </a:endParaRPr>
          </a:p>
        </p:txBody>
      </p:sp>
      <p:sp>
        <p:nvSpPr>
          <p:cNvPr id="1427" name="Google Shape;1427;p46"/>
          <p:cNvSpPr txBox="1">
            <a:spLocks noGrp="1"/>
          </p:cNvSpPr>
          <p:nvPr>
            <p:ph type="title"/>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SNEAK PEEK</a:t>
            </a:r>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Snip Diagonal Corner Rectangle 39"/>
          <p:cNvSpPr/>
          <p:nvPr/>
        </p:nvSpPr>
        <p:spPr>
          <a:xfrm>
            <a:off x="625929" y="308202"/>
            <a:ext cx="7892143" cy="1670957"/>
          </a:xfrm>
          <a:prstGeom prst="snip2DiagRect">
            <a:avLst/>
          </a:prstGeom>
          <a:solidFill>
            <a:schemeClr val="bg2">
              <a:lumMod val="20000"/>
              <a:lumOff val="8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en-US" sz="2400" b="1" dirty="0" err="1" smtClean="0">
                <a:solidFill>
                  <a:schemeClr val="bg1"/>
                </a:solidFill>
              </a:rPr>
              <a:t>Tác</a:t>
            </a:r>
            <a:r>
              <a:rPr lang="en-US" sz="2400" b="1" dirty="0" smtClean="0">
                <a:solidFill>
                  <a:schemeClr val="bg1"/>
                </a:solidFill>
              </a:rPr>
              <a:t> </a:t>
            </a:r>
            <a:r>
              <a:rPr lang="en-US" sz="2400" b="1" dirty="0" err="1" smtClean="0">
                <a:solidFill>
                  <a:schemeClr val="bg1"/>
                </a:solidFill>
              </a:rPr>
              <a:t>giả</a:t>
            </a:r>
            <a:r>
              <a:rPr lang="en-US" sz="2400" b="1" dirty="0" smtClean="0">
                <a:solidFill>
                  <a:schemeClr val="bg1"/>
                </a:solidFill>
              </a:rPr>
              <a:t> </a:t>
            </a:r>
            <a:r>
              <a:rPr lang="en-US" sz="2400" b="1" dirty="0" err="1" smtClean="0">
                <a:solidFill>
                  <a:schemeClr val="bg1"/>
                </a:solidFill>
              </a:rPr>
              <a:t>của</a:t>
            </a:r>
            <a:r>
              <a:rPr lang="en-US" sz="2400" b="1" dirty="0" smtClean="0">
                <a:solidFill>
                  <a:schemeClr val="bg1"/>
                </a:solidFill>
              </a:rPr>
              <a:t> </a:t>
            </a:r>
            <a:r>
              <a:rPr lang="en-US" sz="2400" b="1" dirty="0" err="1" smtClean="0">
                <a:solidFill>
                  <a:schemeClr val="bg1"/>
                </a:solidFill>
              </a:rPr>
              <a:t>văn</a:t>
            </a:r>
            <a:r>
              <a:rPr lang="en-US" sz="2400" b="1" dirty="0" smtClean="0">
                <a:solidFill>
                  <a:schemeClr val="bg1"/>
                </a:solidFill>
              </a:rPr>
              <a:t> </a:t>
            </a:r>
            <a:r>
              <a:rPr lang="en-US" sz="2400" b="1" dirty="0" err="1" smtClean="0">
                <a:solidFill>
                  <a:schemeClr val="bg1"/>
                </a:solidFill>
              </a:rPr>
              <a:t>bản</a:t>
            </a:r>
            <a:r>
              <a:rPr lang="en-US" sz="2400" b="1" dirty="0" smtClean="0">
                <a:solidFill>
                  <a:schemeClr val="bg1"/>
                </a:solidFill>
              </a:rPr>
              <a:t> </a:t>
            </a:r>
            <a:r>
              <a:rPr lang="en-US" sz="2400" b="1" dirty="0" err="1" smtClean="0">
                <a:solidFill>
                  <a:schemeClr val="bg1"/>
                </a:solidFill>
              </a:rPr>
              <a:t>là</a:t>
            </a:r>
            <a:r>
              <a:rPr lang="en-US" sz="2400" b="1" dirty="0" smtClean="0">
                <a:solidFill>
                  <a:schemeClr val="bg1"/>
                </a:solidFill>
              </a:rPr>
              <a:t> </a:t>
            </a:r>
            <a:r>
              <a:rPr lang="en-US" sz="2400" b="1" dirty="0" err="1" smtClean="0">
                <a:solidFill>
                  <a:schemeClr val="bg1"/>
                </a:solidFill>
              </a:rPr>
              <a:t>ai</a:t>
            </a:r>
            <a:r>
              <a:rPr lang="en-US" sz="2400" b="1" dirty="0" smtClean="0">
                <a:solidFill>
                  <a:schemeClr val="bg1"/>
                </a:solidFill>
              </a:rPr>
              <a:t>?</a:t>
            </a:r>
            <a:endParaRPr lang="en-US" sz="2400" b="1" dirty="0">
              <a:solidFill>
                <a:schemeClr val="bg1"/>
              </a:solidFill>
            </a:endParaRPr>
          </a:p>
        </p:txBody>
      </p:sp>
      <p:sp>
        <p:nvSpPr>
          <p:cNvPr id="50" name="Snip Diagonal Corner Rectangle 49"/>
          <p:cNvSpPr/>
          <p:nvPr/>
        </p:nvSpPr>
        <p:spPr>
          <a:xfrm>
            <a:off x="621921" y="2124468"/>
            <a:ext cx="7892143" cy="1670957"/>
          </a:xfrm>
          <a:prstGeom prst="snip2DiagRect">
            <a:avLst/>
          </a:prstGeom>
          <a:solidFill>
            <a:schemeClr val="bg2">
              <a:lumMod val="20000"/>
              <a:lumOff val="8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en-US" sz="2400" b="1" dirty="0" smtClean="0">
                <a:solidFill>
                  <a:schemeClr val="bg1"/>
                </a:solidFill>
              </a:rPr>
              <a:t>An-</a:t>
            </a:r>
            <a:r>
              <a:rPr lang="en-US" sz="2400" b="1" dirty="0" err="1" smtClean="0">
                <a:solidFill>
                  <a:schemeClr val="bg1"/>
                </a:solidFill>
              </a:rPr>
              <a:t>phông</a:t>
            </a:r>
            <a:r>
              <a:rPr lang="en-US" sz="2400" b="1" dirty="0" smtClean="0">
                <a:solidFill>
                  <a:schemeClr val="bg1"/>
                </a:solidFill>
              </a:rPr>
              <a:t>-</a:t>
            </a:r>
            <a:r>
              <a:rPr lang="en-US" sz="2400" b="1" dirty="0" err="1" smtClean="0">
                <a:solidFill>
                  <a:schemeClr val="bg1"/>
                </a:solidFill>
              </a:rPr>
              <a:t>xơ</a:t>
            </a:r>
            <a:r>
              <a:rPr lang="en-US" sz="2400" b="1" dirty="0" smtClean="0">
                <a:solidFill>
                  <a:schemeClr val="bg1"/>
                </a:solidFill>
              </a:rPr>
              <a:t>  </a:t>
            </a:r>
            <a:r>
              <a:rPr lang="en-US" sz="2400" b="1" dirty="0" err="1" smtClean="0">
                <a:solidFill>
                  <a:schemeClr val="bg1"/>
                </a:solidFill>
              </a:rPr>
              <a:t>Đô-đê</a:t>
            </a:r>
            <a:endParaRPr lang="en-US" sz="2400" b="1" dirty="0">
              <a:solidFill>
                <a:schemeClr val="bg1"/>
              </a:solidFill>
            </a:endParaRPr>
          </a:p>
        </p:txBody>
      </p:sp>
      <p:pic>
        <p:nvPicPr>
          <p:cNvPr id="46" name="Picture 45">
            <a:hlinkClick r:id="rId3" action="ppaction://hlinksldjump"/>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315200" y="4041154"/>
            <a:ext cx="1800225" cy="1101152"/>
          </a:xfrm>
          <a:prstGeom prst="rect">
            <a:avLst/>
          </a:prstGeom>
        </p:spPr>
      </p:pic>
    </p:spTree>
    <p:extLst>
      <p:ext uri="{BB962C8B-B14F-4D97-AF65-F5344CB8AC3E}">
        <p14:creationId xmlns:p14="http://schemas.microsoft.com/office/powerpoint/2010/main" val="634012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900" decel="100000" fill="hold"/>
                                        <p:tgtEl>
                                          <p:spTgt spid="4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childTnLst>
                    </p:cTn>
                  </p:par>
                  <p:par>
                    <p:cTn id="11" fill="hold">
                      <p:stCondLst>
                        <p:cond delay="indefinite"/>
                      </p:stCondLst>
                      <p:childTnLst>
                        <p:par>
                          <p:cTn id="12" fill="hold">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fade">
                                      <p:cBhvr>
                                        <p:cTn id="15" dur="1000"/>
                                        <p:tgtEl>
                                          <p:spTgt spid="50"/>
                                        </p:tgtEl>
                                      </p:cBhvr>
                                    </p:animEffect>
                                    <p:anim calcmode="lin" valueType="num">
                                      <p:cBhvr>
                                        <p:cTn id="16" dur="1000" fill="hold"/>
                                        <p:tgtEl>
                                          <p:spTgt spid="50"/>
                                        </p:tgtEl>
                                        <p:attrNameLst>
                                          <p:attrName>ppt_x</p:attrName>
                                        </p:attrNameLst>
                                      </p:cBhvr>
                                      <p:tavLst>
                                        <p:tav tm="0">
                                          <p:val>
                                            <p:strVal val="#ppt_x"/>
                                          </p:val>
                                        </p:tav>
                                        <p:tav tm="100000">
                                          <p:val>
                                            <p:strVal val="#ppt_x"/>
                                          </p:val>
                                        </p:tav>
                                      </p:tavLst>
                                    </p:anim>
                                    <p:anim calcmode="lin" valueType="num">
                                      <p:cBhvr>
                                        <p:cTn id="17" dur="900" decel="100000" fill="hold"/>
                                        <p:tgtEl>
                                          <p:spTgt spid="50"/>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2" name="whoosh.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50"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431"/>
        <p:cNvGrpSpPr/>
        <p:nvPr/>
      </p:nvGrpSpPr>
      <p:grpSpPr>
        <a:xfrm>
          <a:off x="0" y="0"/>
          <a:ext cx="0" cy="0"/>
          <a:chOff x="0" y="0"/>
          <a:chExt cx="0" cy="0"/>
        </a:xfrm>
      </p:grpSpPr>
      <p:sp>
        <p:nvSpPr>
          <p:cNvPr id="1432" name="Google Shape;1432;p47"/>
          <p:cNvSpPr txBox="1">
            <a:spLocks noGrp="1"/>
          </p:cNvSpPr>
          <p:nvPr>
            <p:ph type="title"/>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1433" name="Google Shape;1433;p47"/>
          <p:cNvSpPr txBox="1"/>
          <p:nvPr/>
        </p:nvSpPr>
        <p:spPr>
          <a:xfrm>
            <a:off x="977575" y="1346775"/>
            <a:ext cx="2964900" cy="717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Titan One"/>
                <a:ea typeface="Titan One"/>
                <a:cs typeface="Titan One"/>
                <a:sym typeface="Titan One"/>
              </a:rPr>
              <a:t>Robert Patterson</a:t>
            </a:r>
            <a:endParaRPr sz="2400">
              <a:solidFill>
                <a:schemeClr val="dk1"/>
              </a:solidFill>
              <a:latin typeface="Titan One"/>
              <a:ea typeface="Titan One"/>
              <a:cs typeface="Titan One"/>
              <a:sym typeface="Titan One"/>
            </a:endParaRPr>
          </a:p>
        </p:txBody>
      </p:sp>
      <p:sp>
        <p:nvSpPr>
          <p:cNvPr id="1434" name="Google Shape;1434;p47"/>
          <p:cNvSpPr txBox="1"/>
          <p:nvPr/>
        </p:nvSpPr>
        <p:spPr>
          <a:xfrm>
            <a:off x="760963" y="2154250"/>
            <a:ext cx="3398100" cy="1035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1294A"/>
                </a:solidFill>
                <a:latin typeface="Catamaran"/>
                <a:ea typeface="Catamaran"/>
                <a:cs typeface="Catamaran"/>
                <a:sym typeface="Catamaran"/>
              </a:rPr>
              <a:t>Despite being red, Mars is actually a cold place full of iron oxide dust</a:t>
            </a:r>
            <a:endParaRPr>
              <a:solidFill>
                <a:srgbClr val="41294A"/>
              </a:solidFill>
              <a:latin typeface="Catamaran"/>
              <a:ea typeface="Catamaran"/>
              <a:cs typeface="Catamaran"/>
              <a:sym typeface="Catamaran"/>
            </a:endParaRPr>
          </a:p>
        </p:txBody>
      </p:sp>
      <p:sp>
        <p:nvSpPr>
          <p:cNvPr id="1435" name="Google Shape;1435;p47"/>
          <p:cNvSpPr txBox="1"/>
          <p:nvPr/>
        </p:nvSpPr>
        <p:spPr>
          <a:xfrm>
            <a:off x="5774788" y="1346775"/>
            <a:ext cx="1818300" cy="717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Titan One"/>
                <a:ea typeface="Titan One"/>
                <a:cs typeface="Titan One"/>
                <a:sym typeface="Titan One"/>
              </a:rPr>
              <a:t>Helen James</a:t>
            </a:r>
            <a:endParaRPr sz="2400">
              <a:solidFill>
                <a:schemeClr val="dk1"/>
              </a:solidFill>
              <a:latin typeface="Titan One"/>
              <a:ea typeface="Titan One"/>
              <a:cs typeface="Titan One"/>
              <a:sym typeface="Titan One"/>
            </a:endParaRPr>
          </a:p>
        </p:txBody>
      </p:sp>
      <p:sp>
        <p:nvSpPr>
          <p:cNvPr id="1436" name="Google Shape;1436;p47"/>
          <p:cNvSpPr txBox="1"/>
          <p:nvPr/>
        </p:nvSpPr>
        <p:spPr>
          <a:xfrm>
            <a:off x="4984938" y="2154250"/>
            <a:ext cx="3398100" cy="1035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1294A"/>
                </a:solidFill>
                <a:latin typeface="Catamaran"/>
                <a:ea typeface="Catamaran"/>
                <a:cs typeface="Catamaran"/>
                <a:sym typeface="Catamaran"/>
              </a:rPr>
              <a:t>Saturn is a gas giant, composed mostly of hydrogen and helium</a:t>
            </a:r>
            <a:endParaRPr>
              <a:solidFill>
                <a:srgbClr val="41294A"/>
              </a:solidFill>
              <a:latin typeface="Catamaran"/>
              <a:ea typeface="Catamaran"/>
              <a:cs typeface="Catamaran"/>
              <a:sym typeface="Catamaran"/>
            </a:endParaRPr>
          </a:p>
        </p:txBody>
      </p:sp>
      <p:grpSp>
        <p:nvGrpSpPr>
          <p:cNvPr id="1437" name="Google Shape;1437;p47"/>
          <p:cNvGrpSpPr/>
          <p:nvPr/>
        </p:nvGrpSpPr>
        <p:grpSpPr>
          <a:xfrm>
            <a:off x="1674837" y="3049020"/>
            <a:ext cx="1570373" cy="2136572"/>
            <a:chOff x="2971100" y="3006947"/>
            <a:chExt cx="1570373" cy="2136572"/>
          </a:xfrm>
        </p:grpSpPr>
        <p:sp>
          <p:nvSpPr>
            <p:cNvPr id="1438" name="Google Shape;1438;p47"/>
            <p:cNvSpPr/>
            <p:nvPr/>
          </p:nvSpPr>
          <p:spPr>
            <a:xfrm>
              <a:off x="3228547" y="3219036"/>
              <a:ext cx="988486" cy="445700"/>
            </a:xfrm>
            <a:custGeom>
              <a:avLst/>
              <a:gdLst/>
              <a:ahLst/>
              <a:cxnLst/>
              <a:rect l="l" t="t" r="r" b="b"/>
              <a:pathLst>
                <a:path w="26696" h="12037" extrusionOk="0">
                  <a:moveTo>
                    <a:pt x="13248" y="1"/>
                  </a:moveTo>
                  <a:cubicBezTo>
                    <a:pt x="10231" y="1"/>
                    <a:pt x="7311" y="299"/>
                    <a:pt x="5435" y="1208"/>
                  </a:cubicBezTo>
                  <a:cubicBezTo>
                    <a:pt x="0" y="3846"/>
                    <a:pt x="2145" y="10520"/>
                    <a:pt x="2145" y="10520"/>
                  </a:cubicBezTo>
                  <a:cubicBezTo>
                    <a:pt x="2145" y="10520"/>
                    <a:pt x="15486" y="12036"/>
                    <a:pt x="21807" y="12036"/>
                  </a:cubicBezTo>
                  <a:cubicBezTo>
                    <a:pt x="23425" y="12036"/>
                    <a:pt x="24583" y="11937"/>
                    <a:pt x="24940" y="11687"/>
                  </a:cubicBezTo>
                  <a:cubicBezTo>
                    <a:pt x="26696" y="10463"/>
                    <a:pt x="25040" y="1071"/>
                    <a:pt x="25040" y="1071"/>
                  </a:cubicBezTo>
                  <a:cubicBezTo>
                    <a:pt x="25040" y="1071"/>
                    <a:pt x="18967" y="1"/>
                    <a:pt x="13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7"/>
            <p:cNvSpPr/>
            <p:nvPr/>
          </p:nvSpPr>
          <p:spPr>
            <a:xfrm>
              <a:off x="3184596" y="3594118"/>
              <a:ext cx="246751" cy="246603"/>
            </a:xfrm>
            <a:custGeom>
              <a:avLst/>
              <a:gdLst/>
              <a:ahLst/>
              <a:cxnLst/>
              <a:rect l="l" t="t" r="r" b="b"/>
              <a:pathLst>
                <a:path w="6664" h="6660" extrusionOk="0">
                  <a:moveTo>
                    <a:pt x="3332" y="0"/>
                  </a:moveTo>
                  <a:cubicBezTo>
                    <a:pt x="1496" y="0"/>
                    <a:pt x="0" y="1490"/>
                    <a:pt x="0" y="3332"/>
                  </a:cubicBezTo>
                  <a:cubicBezTo>
                    <a:pt x="0" y="5168"/>
                    <a:pt x="1496" y="6659"/>
                    <a:pt x="3332" y="6659"/>
                  </a:cubicBezTo>
                  <a:cubicBezTo>
                    <a:pt x="5174" y="6659"/>
                    <a:pt x="6664" y="5168"/>
                    <a:pt x="6664" y="3332"/>
                  </a:cubicBezTo>
                  <a:cubicBezTo>
                    <a:pt x="6664" y="1490"/>
                    <a:pt x="5174" y="0"/>
                    <a:pt x="3332" y="0"/>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7"/>
            <p:cNvSpPr/>
            <p:nvPr/>
          </p:nvSpPr>
          <p:spPr>
            <a:xfrm>
              <a:off x="4100155" y="3594118"/>
              <a:ext cx="246751" cy="246603"/>
            </a:xfrm>
            <a:custGeom>
              <a:avLst/>
              <a:gdLst/>
              <a:ahLst/>
              <a:cxnLst/>
              <a:rect l="l" t="t" r="r" b="b"/>
              <a:pathLst>
                <a:path w="6664" h="6660" extrusionOk="0">
                  <a:moveTo>
                    <a:pt x="3332" y="0"/>
                  </a:moveTo>
                  <a:cubicBezTo>
                    <a:pt x="1495" y="0"/>
                    <a:pt x="1" y="1490"/>
                    <a:pt x="1" y="3332"/>
                  </a:cubicBezTo>
                  <a:cubicBezTo>
                    <a:pt x="1" y="5168"/>
                    <a:pt x="1495" y="6659"/>
                    <a:pt x="3332" y="6659"/>
                  </a:cubicBezTo>
                  <a:cubicBezTo>
                    <a:pt x="5173" y="6659"/>
                    <a:pt x="6664" y="5168"/>
                    <a:pt x="6664" y="3332"/>
                  </a:cubicBezTo>
                  <a:cubicBezTo>
                    <a:pt x="6664" y="1490"/>
                    <a:pt x="5173" y="0"/>
                    <a:pt x="3332" y="0"/>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7"/>
            <p:cNvSpPr/>
            <p:nvPr/>
          </p:nvSpPr>
          <p:spPr>
            <a:xfrm>
              <a:off x="3655391" y="3891110"/>
              <a:ext cx="269560" cy="429852"/>
            </a:xfrm>
            <a:custGeom>
              <a:avLst/>
              <a:gdLst/>
              <a:ahLst/>
              <a:cxnLst/>
              <a:rect l="l" t="t" r="r" b="b"/>
              <a:pathLst>
                <a:path w="7280" h="11609" extrusionOk="0">
                  <a:moveTo>
                    <a:pt x="6721" y="0"/>
                  </a:moveTo>
                  <a:lnTo>
                    <a:pt x="945" y="792"/>
                  </a:lnTo>
                  <a:lnTo>
                    <a:pt x="0" y="11608"/>
                  </a:lnTo>
                  <a:cubicBezTo>
                    <a:pt x="1904" y="11380"/>
                    <a:pt x="5008" y="10502"/>
                    <a:pt x="7280" y="7398"/>
                  </a:cubicBezTo>
                  <a:lnTo>
                    <a:pt x="6721" y="0"/>
                  </a:lnTo>
                  <a:close/>
                </a:path>
              </a:pathLst>
            </a:custGeom>
            <a:solidFill>
              <a:srgbClr val="E495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7"/>
            <p:cNvSpPr/>
            <p:nvPr/>
          </p:nvSpPr>
          <p:spPr>
            <a:xfrm>
              <a:off x="3347699" y="3741003"/>
              <a:ext cx="838969" cy="376385"/>
            </a:xfrm>
            <a:custGeom>
              <a:avLst/>
              <a:gdLst/>
              <a:ahLst/>
              <a:cxnLst/>
              <a:rect l="l" t="t" r="r" b="b"/>
              <a:pathLst>
                <a:path w="22658" h="10165" extrusionOk="0">
                  <a:moveTo>
                    <a:pt x="0" y="1"/>
                  </a:moveTo>
                  <a:lnTo>
                    <a:pt x="0" y="1"/>
                  </a:lnTo>
                  <a:cubicBezTo>
                    <a:pt x="9" y="81"/>
                    <a:pt x="19" y="167"/>
                    <a:pt x="29" y="261"/>
                  </a:cubicBezTo>
                  <a:cubicBezTo>
                    <a:pt x="418" y="3755"/>
                    <a:pt x="2083" y="6797"/>
                    <a:pt x="5253" y="8486"/>
                  </a:cubicBezTo>
                  <a:cubicBezTo>
                    <a:pt x="7222" y="9534"/>
                    <a:pt x="9628" y="10164"/>
                    <a:pt x="11977" y="10164"/>
                  </a:cubicBezTo>
                  <a:cubicBezTo>
                    <a:pt x="13429" y="10164"/>
                    <a:pt x="14858" y="9924"/>
                    <a:pt x="16150" y="9393"/>
                  </a:cubicBezTo>
                  <a:cubicBezTo>
                    <a:pt x="18775" y="8311"/>
                    <a:pt x="20796" y="6389"/>
                    <a:pt x="21836" y="3792"/>
                  </a:cubicBezTo>
                  <a:cubicBezTo>
                    <a:pt x="22225" y="2820"/>
                    <a:pt x="22487" y="1757"/>
                    <a:pt x="22658" y="656"/>
                  </a:cubicBezTo>
                  <a:lnTo>
                    <a:pt x="22658" y="656"/>
                  </a:lnTo>
                  <a:cubicBezTo>
                    <a:pt x="21580" y="969"/>
                    <a:pt x="20654" y="1866"/>
                    <a:pt x="20180" y="2905"/>
                  </a:cubicBezTo>
                  <a:cubicBezTo>
                    <a:pt x="19857" y="3608"/>
                    <a:pt x="19690" y="4377"/>
                    <a:pt x="19320" y="5051"/>
                  </a:cubicBezTo>
                  <a:cubicBezTo>
                    <a:pt x="18606" y="6356"/>
                    <a:pt x="17201" y="7116"/>
                    <a:pt x="15769" y="7116"/>
                  </a:cubicBezTo>
                  <a:cubicBezTo>
                    <a:pt x="15202" y="7116"/>
                    <a:pt x="14630" y="6997"/>
                    <a:pt x="14096" y="6745"/>
                  </a:cubicBezTo>
                  <a:cubicBezTo>
                    <a:pt x="13545" y="6484"/>
                    <a:pt x="13037" y="6094"/>
                    <a:pt x="12439" y="5985"/>
                  </a:cubicBezTo>
                  <a:cubicBezTo>
                    <a:pt x="12330" y="5965"/>
                    <a:pt x="12219" y="5955"/>
                    <a:pt x="12108" y="5955"/>
                  </a:cubicBezTo>
                  <a:cubicBezTo>
                    <a:pt x="11655" y="5955"/>
                    <a:pt x="11202" y="6120"/>
                    <a:pt x="10863" y="6418"/>
                  </a:cubicBezTo>
                  <a:cubicBezTo>
                    <a:pt x="10508" y="6725"/>
                    <a:pt x="10265" y="7172"/>
                    <a:pt x="9853" y="7404"/>
                  </a:cubicBezTo>
                  <a:cubicBezTo>
                    <a:pt x="9563" y="7566"/>
                    <a:pt x="9217" y="7604"/>
                    <a:pt x="8884" y="7608"/>
                  </a:cubicBezTo>
                  <a:cubicBezTo>
                    <a:pt x="8864" y="7608"/>
                    <a:pt x="8844" y="7608"/>
                    <a:pt x="8823" y="7608"/>
                  </a:cubicBezTo>
                  <a:cubicBezTo>
                    <a:pt x="7104" y="7608"/>
                    <a:pt x="5650" y="6800"/>
                    <a:pt x="4661" y="5411"/>
                  </a:cubicBezTo>
                  <a:cubicBezTo>
                    <a:pt x="3754" y="4140"/>
                    <a:pt x="3180" y="2631"/>
                    <a:pt x="2074" y="1501"/>
                  </a:cubicBezTo>
                  <a:cubicBezTo>
                    <a:pt x="1476" y="888"/>
                    <a:pt x="745" y="4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7"/>
            <p:cNvSpPr/>
            <p:nvPr/>
          </p:nvSpPr>
          <p:spPr>
            <a:xfrm>
              <a:off x="3338701" y="3082407"/>
              <a:ext cx="860778" cy="940239"/>
            </a:xfrm>
            <a:custGeom>
              <a:avLst/>
              <a:gdLst/>
              <a:ahLst/>
              <a:cxnLst/>
              <a:rect l="l" t="t" r="r" b="b"/>
              <a:pathLst>
                <a:path w="23247" h="25393" extrusionOk="0">
                  <a:moveTo>
                    <a:pt x="12409" y="1"/>
                  </a:moveTo>
                  <a:cubicBezTo>
                    <a:pt x="10065" y="1"/>
                    <a:pt x="63" y="774"/>
                    <a:pt x="105" y="13982"/>
                  </a:cubicBezTo>
                  <a:cubicBezTo>
                    <a:pt x="0" y="15662"/>
                    <a:pt x="68" y="16226"/>
                    <a:pt x="243" y="17788"/>
                  </a:cubicBezTo>
                  <a:cubicBezTo>
                    <a:pt x="988" y="18219"/>
                    <a:pt x="1719" y="18675"/>
                    <a:pt x="2317" y="19288"/>
                  </a:cubicBezTo>
                  <a:cubicBezTo>
                    <a:pt x="3902" y="20906"/>
                    <a:pt x="4467" y="23450"/>
                    <a:pt x="6374" y="24660"/>
                  </a:cubicBezTo>
                  <a:cubicBezTo>
                    <a:pt x="7148" y="25149"/>
                    <a:pt x="8069" y="25362"/>
                    <a:pt x="8981" y="25391"/>
                  </a:cubicBezTo>
                  <a:cubicBezTo>
                    <a:pt x="9021" y="25391"/>
                    <a:pt x="9061" y="25392"/>
                    <a:pt x="9101" y="25392"/>
                  </a:cubicBezTo>
                  <a:cubicBezTo>
                    <a:pt x="9510" y="25392"/>
                    <a:pt x="9933" y="25338"/>
                    <a:pt x="10262" y="25097"/>
                  </a:cubicBezTo>
                  <a:cubicBezTo>
                    <a:pt x="10532" y="24897"/>
                    <a:pt x="10703" y="24589"/>
                    <a:pt x="10941" y="24342"/>
                  </a:cubicBezTo>
                  <a:cubicBezTo>
                    <a:pt x="11308" y="23960"/>
                    <a:pt x="11834" y="23744"/>
                    <a:pt x="12362" y="23744"/>
                  </a:cubicBezTo>
                  <a:cubicBezTo>
                    <a:pt x="12497" y="23744"/>
                    <a:pt x="12631" y="23758"/>
                    <a:pt x="12763" y="23787"/>
                  </a:cubicBezTo>
                  <a:cubicBezTo>
                    <a:pt x="13327" y="23910"/>
                    <a:pt x="13802" y="24275"/>
                    <a:pt x="14324" y="24527"/>
                  </a:cubicBezTo>
                  <a:cubicBezTo>
                    <a:pt x="14862" y="24785"/>
                    <a:pt x="15460" y="24915"/>
                    <a:pt x="16058" y="24915"/>
                  </a:cubicBezTo>
                  <a:cubicBezTo>
                    <a:pt x="16472" y="24915"/>
                    <a:pt x="16886" y="24853"/>
                    <a:pt x="17281" y="24727"/>
                  </a:cubicBezTo>
                  <a:cubicBezTo>
                    <a:pt x="18244" y="24418"/>
                    <a:pt x="19079" y="23725"/>
                    <a:pt x="19563" y="22838"/>
                  </a:cubicBezTo>
                  <a:cubicBezTo>
                    <a:pt x="19933" y="22164"/>
                    <a:pt x="20100" y="21395"/>
                    <a:pt x="20423" y="20692"/>
                  </a:cubicBezTo>
                  <a:cubicBezTo>
                    <a:pt x="20897" y="19653"/>
                    <a:pt x="21823" y="18756"/>
                    <a:pt x="22901" y="18443"/>
                  </a:cubicBezTo>
                  <a:cubicBezTo>
                    <a:pt x="23247" y="16198"/>
                    <a:pt x="23223" y="13796"/>
                    <a:pt x="23114" y="11656"/>
                  </a:cubicBezTo>
                  <a:cubicBezTo>
                    <a:pt x="22537" y="180"/>
                    <a:pt x="13443" y="14"/>
                    <a:pt x="12919" y="14"/>
                  </a:cubicBezTo>
                  <a:cubicBezTo>
                    <a:pt x="12903" y="14"/>
                    <a:pt x="12895" y="14"/>
                    <a:pt x="12895" y="14"/>
                  </a:cubicBezTo>
                  <a:cubicBezTo>
                    <a:pt x="12895" y="14"/>
                    <a:pt x="12719" y="1"/>
                    <a:pt x="12409" y="1"/>
                  </a:cubicBezTo>
                  <a:close/>
                </a:path>
              </a:pathLst>
            </a:custGeom>
            <a:solidFill>
              <a:srgbClr val="F4B5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7"/>
            <p:cNvSpPr/>
            <p:nvPr/>
          </p:nvSpPr>
          <p:spPr>
            <a:xfrm>
              <a:off x="2971100" y="4385751"/>
              <a:ext cx="1570373" cy="757768"/>
            </a:xfrm>
            <a:custGeom>
              <a:avLst/>
              <a:gdLst/>
              <a:ahLst/>
              <a:cxnLst/>
              <a:rect l="l" t="t" r="r" b="b"/>
              <a:pathLst>
                <a:path w="42411" h="20465" extrusionOk="0">
                  <a:moveTo>
                    <a:pt x="22122" y="1"/>
                  </a:moveTo>
                  <a:cubicBezTo>
                    <a:pt x="4172" y="1"/>
                    <a:pt x="1" y="20465"/>
                    <a:pt x="1" y="20465"/>
                  </a:cubicBezTo>
                  <a:lnTo>
                    <a:pt x="42410" y="20465"/>
                  </a:lnTo>
                  <a:cubicBezTo>
                    <a:pt x="42410" y="20465"/>
                    <a:pt x="40071" y="1"/>
                    <a:pt x="2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7"/>
            <p:cNvSpPr/>
            <p:nvPr/>
          </p:nvSpPr>
          <p:spPr>
            <a:xfrm>
              <a:off x="3639913" y="4165034"/>
              <a:ext cx="302959" cy="346540"/>
            </a:xfrm>
            <a:custGeom>
              <a:avLst/>
              <a:gdLst/>
              <a:ahLst/>
              <a:cxnLst/>
              <a:rect l="l" t="t" r="r" b="b"/>
              <a:pathLst>
                <a:path w="8182" h="9359" extrusionOk="0">
                  <a:moveTo>
                    <a:pt x="7698" y="0"/>
                  </a:moveTo>
                  <a:cubicBezTo>
                    <a:pt x="5426" y="3104"/>
                    <a:pt x="2322" y="3982"/>
                    <a:pt x="418" y="4210"/>
                  </a:cubicBezTo>
                  <a:lnTo>
                    <a:pt x="0" y="8966"/>
                  </a:lnTo>
                  <a:cubicBezTo>
                    <a:pt x="0" y="8966"/>
                    <a:pt x="20" y="8956"/>
                    <a:pt x="156" y="8956"/>
                  </a:cubicBezTo>
                  <a:cubicBezTo>
                    <a:pt x="467" y="8956"/>
                    <a:pt x="1384" y="9004"/>
                    <a:pt x="4059" y="9317"/>
                  </a:cubicBezTo>
                  <a:cubicBezTo>
                    <a:pt x="4297" y="9345"/>
                    <a:pt x="4521" y="9358"/>
                    <a:pt x="4733" y="9358"/>
                  </a:cubicBezTo>
                  <a:cubicBezTo>
                    <a:pt x="7940" y="9358"/>
                    <a:pt x="8182" y="6356"/>
                    <a:pt x="8182" y="6356"/>
                  </a:cubicBezTo>
                  <a:lnTo>
                    <a:pt x="7698" y="0"/>
                  </a:lnTo>
                  <a:close/>
                </a:path>
              </a:pathLst>
            </a:custGeom>
            <a:solidFill>
              <a:srgbClr val="F4B5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7"/>
            <p:cNvSpPr/>
            <p:nvPr/>
          </p:nvSpPr>
          <p:spPr>
            <a:xfrm>
              <a:off x="3551160" y="3644400"/>
              <a:ext cx="43804" cy="87533"/>
            </a:xfrm>
            <a:custGeom>
              <a:avLst/>
              <a:gdLst/>
              <a:ahLst/>
              <a:cxnLst/>
              <a:rect l="l" t="t" r="r" b="b"/>
              <a:pathLst>
                <a:path w="1183" h="2364" extrusionOk="0">
                  <a:moveTo>
                    <a:pt x="590" y="0"/>
                  </a:moveTo>
                  <a:cubicBezTo>
                    <a:pt x="262" y="0"/>
                    <a:pt x="1" y="526"/>
                    <a:pt x="1" y="1181"/>
                  </a:cubicBezTo>
                  <a:cubicBezTo>
                    <a:pt x="1" y="1836"/>
                    <a:pt x="262" y="2364"/>
                    <a:pt x="590" y="2364"/>
                  </a:cubicBezTo>
                  <a:cubicBezTo>
                    <a:pt x="917" y="2364"/>
                    <a:pt x="1182" y="1836"/>
                    <a:pt x="1182" y="1181"/>
                  </a:cubicBezTo>
                  <a:cubicBezTo>
                    <a:pt x="1182" y="526"/>
                    <a:pt x="917"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7"/>
            <p:cNvSpPr/>
            <p:nvPr/>
          </p:nvSpPr>
          <p:spPr>
            <a:xfrm>
              <a:off x="3956233" y="3651768"/>
              <a:ext cx="43804" cy="87533"/>
            </a:xfrm>
            <a:custGeom>
              <a:avLst/>
              <a:gdLst/>
              <a:ahLst/>
              <a:cxnLst/>
              <a:rect l="l" t="t" r="r" b="b"/>
              <a:pathLst>
                <a:path w="1183" h="2364" extrusionOk="0">
                  <a:moveTo>
                    <a:pt x="589" y="0"/>
                  </a:moveTo>
                  <a:cubicBezTo>
                    <a:pt x="265" y="0"/>
                    <a:pt x="0" y="531"/>
                    <a:pt x="0" y="1182"/>
                  </a:cubicBezTo>
                  <a:cubicBezTo>
                    <a:pt x="0" y="1837"/>
                    <a:pt x="265" y="2364"/>
                    <a:pt x="589" y="2364"/>
                  </a:cubicBezTo>
                  <a:cubicBezTo>
                    <a:pt x="916" y="2364"/>
                    <a:pt x="1182" y="1837"/>
                    <a:pt x="1182" y="1182"/>
                  </a:cubicBezTo>
                  <a:cubicBezTo>
                    <a:pt x="1182" y="531"/>
                    <a:pt x="916" y="0"/>
                    <a:pt x="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7"/>
            <p:cNvSpPr/>
            <p:nvPr/>
          </p:nvSpPr>
          <p:spPr>
            <a:xfrm>
              <a:off x="3759584" y="3717491"/>
              <a:ext cx="54653" cy="57689"/>
            </a:xfrm>
            <a:custGeom>
              <a:avLst/>
              <a:gdLst/>
              <a:ahLst/>
              <a:cxnLst/>
              <a:rect l="l" t="t" r="r" b="b"/>
              <a:pathLst>
                <a:path w="1476" h="1558" extrusionOk="0">
                  <a:moveTo>
                    <a:pt x="1476" y="0"/>
                  </a:moveTo>
                  <a:lnTo>
                    <a:pt x="1476" y="0"/>
                  </a:lnTo>
                  <a:cubicBezTo>
                    <a:pt x="1201" y="33"/>
                    <a:pt x="926" y="105"/>
                    <a:pt x="670" y="223"/>
                  </a:cubicBezTo>
                  <a:cubicBezTo>
                    <a:pt x="536" y="280"/>
                    <a:pt x="413" y="355"/>
                    <a:pt x="295" y="451"/>
                  </a:cubicBezTo>
                  <a:cubicBezTo>
                    <a:pt x="181" y="546"/>
                    <a:pt x="52" y="679"/>
                    <a:pt x="24" y="887"/>
                  </a:cubicBezTo>
                  <a:cubicBezTo>
                    <a:pt x="1" y="1101"/>
                    <a:pt x="157" y="1281"/>
                    <a:pt x="271" y="1362"/>
                  </a:cubicBezTo>
                  <a:cubicBezTo>
                    <a:pt x="394" y="1452"/>
                    <a:pt x="542" y="1533"/>
                    <a:pt x="703" y="1551"/>
                  </a:cubicBezTo>
                  <a:cubicBezTo>
                    <a:pt x="735" y="1556"/>
                    <a:pt x="766" y="1558"/>
                    <a:pt x="798" y="1558"/>
                  </a:cubicBezTo>
                  <a:cubicBezTo>
                    <a:pt x="1089" y="1558"/>
                    <a:pt x="1335" y="1383"/>
                    <a:pt x="1476" y="1181"/>
                  </a:cubicBezTo>
                  <a:lnTo>
                    <a:pt x="1476" y="1181"/>
                  </a:lnTo>
                  <a:cubicBezTo>
                    <a:pt x="1305" y="1279"/>
                    <a:pt x="1119" y="1336"/>
                    <a:pt x="950" y="1336"/>
                  </a:cubicBezTo>
                  <a:cubicBezTo>
                    <a:pt x="880" y="1336"/>
                    <a:pt x="813" y="1326"/>
                    <a:pt x="750" y="1305"/>
                  </a:cubicBezTo>
                  <a:cubicBezTo>
                    <a:pt x="646" y="1272"/>
                    <a:pt x="551" y="1210"/>
                    <a:pt x="466" y="1130"/>
                  </a:cubicBezTo>
                  <a:cubicBezTo>
                    <a:pt x="365" y="1045"/>
                    <a:pt x="332" y="973"/>
                    <a:pt x="343" y="916"/>
                  </a:cubicBezTo>
                  <a:cubicBezTo>
                    <a:pt x="347" y="773"/>
                    <a:pt x="584" y="579"/>
                    <a:pt x="793" y="441"/>
                  </a:cubicBezTo>
                  <a:cubicBezTo>
                    <a:pt x="1011" y="289"/>
                    <a:pt x="1239" y="147"/>
                    <a:pt x="1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7"/>
            <p:cNvSpPr/>
            <p:nvPr/>
          </p:nvSpPr>
          <p:spPr>
            <a:xfrm>
              <a:off x="3729851" y="3861932"/>
              <a:ext cx="120636" cy="35398"/>
            </a:xfrm>
            <a:custGeom>
              <a:avLst/>
              <a:gdLst/>
              <a:ahLst/>
              <a:cxnLst/>
              <a:rect l="l" t="t" r="r" b="b"/>
              <a:pathLst>
                <a:path w="3258" h="956" extrusionOk="0">
                  <a:moveTo>
                    <a:pt x="1" y="0"/>
                  </a:moveTo>
                  <a:lnTo>
                    <a:pt x="1" y="0"/>
                  </a:lnTo>
                  <a:cubicBezTo>
                    <a:pt x="357" y="517"/>
                    <a:pt x="955" y="916"/>
                    <a:pt x="1639" y="954"/>
                  </a:cubicBezTo>
                  <a:cubicBezTo>
                    <a:pt x="1664" y="955"/>
                    <a:pt x="1689" y="955"/>
                    <a:pt x="1714" y="955"/>
                  </a:cubicBezTo>
                  <a:cubicBezTo>
                    <a:pt x="2027" y="955"/>
                    <a:pt x="2343" y="869"/>
                    <a:pt x="2598" y="697"/>
                  </a:cubicBezTo>
                  <a:cubicBezTo>
                    <a:pt x="2749" y="618"/>
                    <a:pt x="2859" y="493"/>
                    <a:pt x="2977" y="384"/>
                  </a:cubicBezTo>
                  <a:cubicBezTo>
                    <a:pt x="3082" y="261"/>
                    <a:pt x="3177" y="128"/>
                    <a:pt x="3257" y="0"/>
                  </a:cubicBezTo>
                  <a:lnTo>
                    <a:pt x="3257" y="0"/>
                  </a:lnTo>
                  <a:cubicBezTo>
                    <a:pt x="3001" y="185"/>
                    <a:pt x="2754" y="366"/>
                    <a:pt x="2484" y="475"/>
                  </a:cubicBezTo>
                  <a:cubicBezTo>
                    <a:pt x="2252" y="582"/>
                    <a:pt x="2005" y="639"/>
                    <a:pt x="1757" y="639"/>
                  </a:cubicBezTo>
                  <a:cubicBezTo>
                    <a:pt x="1721" y="639"/>
                    <a:pt x="1684" y="638"/>
                    <a:pt x="1648" y="636"/>
                  </a:cubicBezTo>
                  <a:cubicBezTo>
                    <a:pt x="1368" y="627"/>
                    <a:pt x="1083" y="546"/>
                    <a:pt x="808" y="432"/>
                  </a:cubicBezTo>
                  <a:cubicBezTo>
                    <a:pt x="537" y="313"/>
                    <a:pt x="263" y="17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7"/>
            <p:cNvSpPr/>
            <p:nvPr/>
          </p:nvSpPr>
          <p:spPr>
            <a:xfrm>
              <a:off x="3505136" y="3763515"/>
              <a:ext cx="92124" cy="92273"/>
            </a:xfrm>
            <a:custGeom>
              <a:avLst/>
              <a:gdLst/>
              <a:ahLst/>
              <a:cxnLst/>
              <a:rect l="l" t="t" r="r" b="b"/>
              <a:pathLst>
                <a:path w="2488" h="2492" extrusionOk="0">
                  <a:moveTo>
                    <a:pt x="1244" y="1"/>
                  </a:moveTo>
                  <a:cubicBezTo>
                    <a:pt x="556" y="1"/>
                    <a:pt x="0" y="560"/>
                    <a:pt x="0" y="1244"/>
                  </a:cubicBezTo>
                  <a:cubicBezTo>
                    <a:pt x="0" y="1931"/>
                    <a:pt x="556" y="2492"/>
                    <a:pt x="1244" y="2492"/>
                  </a:cubicBezTo>
                  <a:cubicBezTo>
                    <a:pt x="1927" y="2492"/>
                    <a:pt x="2488" y="1931"/>
                    <a:pt x="2488" y="1244"/>
                  </a:cubicBezTo>
                  <a:cubicBezTo>
                    <a:pt x="2488" y="560"/>
                    <a:pt x="1927" y="1"/>
                    <a:pt x="1244" y="1"/>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7"/>
            <p:cNvSpPr/>
            <p:nvPr/>
          </p:nvSpPr>
          <p:spPr>
            <a:xfrm>
              <a:off x="3948124" y="3774068"/>
              <a:ext cx="92124" cy="92124"/>
            </a:xfrm>
            <a:custGeom>
              <a:avLst/>
              <a:gdLst/>
              <a:ahLst/>
              <a:cxnLst/>
              <a:rect l="l" t="t" r="r" b="b"/>
              <a:pathLst>
                <a:path w="2488" h="2488" extrusionOk="0">
                  <a:moveTo>
                    <a:pt x="1244" y="1"/>
                  </a:moveTo>
                  <a:cubicBezTo>
                    <a:pt x="556" y="1"/>
                    <a:pt x="0" y="555"/>
                    <a:pt x="0" y="1243"/>
                  </a:cubicBezTo>
                  <a:cubicBezTo>
                    <a:pt x="0" y="1931"/>
                    <a:pt x="556" y="2487"/>
                    <a:pt x="1244" y="2487"/>
                  </a:cubicBezTo>
                  <a:cubicBezTo>
                    <a:pt x="1932" y="2487"/>
                    <a:pt x="2488" y="1931"/>
                    <a:pt x="2488" y="1243"/>
                  </a:cubicBezTo>
                  <a:cubicBezTo>
                    <a:pt x="2488" y="555"/>
                    <a:pt x="1932" y="1"/>
                    <a:pt x="1244" y="1"/>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7"/>
            <p:cNvSpPr/>
            <p:nvPr/>
          </p:nvSpPr>
          <p:spPr>
            <a:xfrm>
              <a:off x="3913171" y="3552018"/>
              <a:ext cx="155553" cy="56541"/>
            </a:xfrm>
            <a:custGeom>
              <a:avLst/>
              <a:gdLst/>
              <a:ahLst/>
              <a:cxnLst/>
              <a:rect l="l" t="t" r="r" b="b"/>
              <a:pathLst>
                <a:path w="4201" h="1527" extrusionOk="0">
                  <a:moveTo>
                    <a:pt x="2233" y="0"/>
                  </a:moveTo>
                  <a:cubicBezTo>
                    <a:pt x="2154" y="0"/>
                    <a:pt x="2076" y="4"/>
                    <a:pt x="1998" y="12"/>
                  </a:cubicBezTo>
                  <a:cubicBezTo>
                    <a:pt x="1538" y="60"/>
                    <a:pt x="1111" y="246"/>
                    <a:pt x="764" y="511"/>
                  </a:cubicBezTo>
                  <a:cubicBezTo>
                    <a:pt x="427" y="776"/>
                    <a:pt x="143" y="1113"/>
                    <a:pt x="0" y="1527"/>
                  </a:cubicBezTo>
                  <a:cubicBezTo>
                    <a:pt x="784" y="1194"/>
                    <a:pt x="1434" y="923"/>
                    <a:pt x="2083" y="862"/>
                  </a:cubicBezTo>
                  <a:cubicBezTo>
                    <a:pt x="2207" y="849"/>
                    <a:pt x="2329" y="842"/>
                    <a:pt x="2452" y="842"/>
                  </a:cubicBezTo>
                  <a:cubicBezTo>
                    <a:pt x="2656" y="842"/>
                    <a:pt x="2862" y="862"/>
                    <a:pt x="3075" y="910"/>
                  </a:cubicBezTo>
                  <a:cubicBezTo>
                    <a:pt x="3432" y="962"/>
                    <a:pt x="3774" y="1100"/>
                    <a:pt x="4201" y="1208"/>
                  </a:cubicBezTo>
                  <a:cubicBezTo>
                    <a:pt x="4101" y="1019"/>
                    <a:pt x="3982" y="838"/>
                    <a:pt x="3835" y="682"/>
                  </a:cubicBezTo>
                  <a:cubicBezTo>
                    <a:pt x="3673" y="539"/>
                    <a:pt x="3522" y="378"/>
                    <a:pt x="3318" y="283"/>
                  </a:cubicBezTo>
                  <a:cubicBezTo>
                    <a:pt x="2999" y="94"/>
                    <a:pt x="2615" y="0"/>
                    <a:pt x="2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7"/>
            <p:cNvSpPr/>
            <p:nvPr/>
          </p:nvSpPr>
          <p:spPr>
            <a:xfrm>
              <a:off x="3476329" y="3538503"/>
              <a:ext cx="167512" cy="58281"/>
            </a:xfrm>
            <a:custGeom>
              <a:avLst/>
              <a:gdLst/>
              <a:ahLst/>
              <a:cxnLst/>
              <a:rect l="l" t="t" r="r" b="b"/>
              <a:pathLst>
                <a:path w="4524" h="1574" extrusionOk="0">
                  <a:moveTo>
                    <a:pt x="2463" y="1"/>
                  </a:moveTo>
                  <a:cubicBezTo>
                    <a:pt x="2433" y="1"/>
                    <a:pt x="2403" y="1"/>
                    <a:pt x="2373" y="2"/>
                  </a:cubicBezTo>
                  <a:cubicBezTo>
                    <a:pt x="1879" y="2"/>
                    <a:pt x="1428" y="173"/>
                    <a:pt x="1025" y="377"/>
                  </a:cubicBezTo>
                  <a:cubicBezTo>
                    <a:pt x="830" y="497"/>
                    <a:pt x="640" y="624"/>
                    <a:pt x="465" y="767"/>
                  </a:cubicBezTo>
                  <a:cubicBezTo>
                    <a:pt x="299" y="924"/>
                    <a:pt x="138" y="1080"/>
                    <a:pt x="0" y="1265"/>
                  </a:cubicBezTo>
                  <a:cubicBezTo>
                    <a:pt x="237" y="1242"/>
                    <a:pt x="447" y="1189"/>
                    <a:pt x="655" y="1137"/>
                  </a:cubicBezTo>
                  <a:cubicBezTo>
                    <a:pt x="859" y="1089"/>
                    <a:pt x="1067" y="1056"/>
                    <a:pt x="1262" y="1004"/>
                  </a:cubicBezTo>
                  <a:cubicBezTo>
                    <a:pt x="1656" y="937"/>
                    <a:pt x="2036" y="852"/>
                    <a:pt x="2397" y="852"/>
                  </a:cubicBezTo>
                  <a:cubicBezTo>
                    <a:pt x="2444" y="850"/>
                    <a:pt x="2491" y="849"/>
                    <a:pt x="2537" y="849"/>
                  </a:cubicBezTo>
                  <a:cubicBezTo>
                    <a:pt x="3211" y="849"/>
                    <a:pt x="3848" y="1046"/>
                    <a:pt x="4523" y="1573"/>
                  </a:cubicBezTo>
                  <a:cubicBezTo>
                    <a:pt x="4471" y="1108"/>
                    <a:pt x="4171" y="690"/>
                    <a:pt x="3778" y="401"/>
                  </a:cubicBezTo>
                  <a:cubicBezTo>
                    <a:pt x="3399" y="130"/>
                    <a:pt x="2921" y="1"/>
                    <a:pt x="2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7"/>
            <p:cNvSpPr/>
            <p:nvPr/>
          </p:nvSpPr>
          <p:spPr>
            <a:xfrm>
              <a:off x="3668942" y="3762627"/>
              <a:ext cx="242530" cy="72352"/>
            </a:xfrm>
            <a:custGeom>
              <a:avLst/>
              <a:gdLst/>
              <a:ahLst/>
              <a:cxnLst/>
              <a:rect l="l" t="t" r="r" b="b"/>
              <a:pathLst>
                <a:path w="6550" h="1954" extrusionOk="0">
                  <a:moveTo>
                    <a:pt x="2410" y="0"/>
                  </a:moveTo>
                  <a:cubicBezTo>
                    <a:pt x="1576" y="0"/>
                    <a:pt x="974" y="1364"/>
                    <a:pt x="230" y="1364"/>
                  </a:cubicBezTo>
                  <a:cubicBezTo>
                    <a:pt x="155" y="1364"/>
                    <a:pt x="78" y="1350"/>
                    <a:pt x="0" y="1320"/>
                  </a:cubicBezTo>
                  <a:lnTo>
                    <a:pt x="0" y="1320"/>
                  </a:lnTo>
                  <a:cubicBezTo>
                    <a:pt x="495" y="1712"/>
                    <a:pt x="901" y="1953"/>
                    <a:pt x="1438" y="1953"/>
                  </a:cubicBezTo>
                  <a:cubicBezTo>
                    <a:pt x="1904" y="1953"/>
                    <a:pt x="2468" y="1772"/>
                    <a:pt x="3275" y="1348"/>
                  </a:cubicBezTo>
                  <a:cubicBezTo>
                    <a:pt x="4081" y="1772"/>
                    <a:pt x="4645" y="1953"/>
                    <a:pt x="5111" y="1953"/>
                  </a:cubicBezTo>
                  <a:cubicBezTo>
                    <a:pt x="5648" y="1953"/>
                    <a:pt x="6053" y="1712"/>
                    <a:pt x="6549" y="1320"/>
                  </a:cubicBezTo>
                  <a:lnTo>
                    <a:pt x="6549" y="1320"/>
                  </a:lnTo>
                  <a:cubicBezTo>
                    <a:pt x="6471" y="1350"/>
                    <a:pt x="6394" y="1364"/>
                    <a:pt x="6319" y="1364"/>
                  </a:cubicBezTo>
                  <a:cubicBezTo>
                    <a:pt x="5571" y="1364"/>
                    <a:pt x="4972" y="0"/>
                    <a:pt x="4138" y="0"/>
                  </a:cubicBezTo>
                  <a:cubicBezTo>
                    <a:pt x="3956" y="0"/>
                    <a:pt x="3762" y="65"/>
                    <a:pt x="3554" y="224"/>
                  </a:cubicBezTo>
                  <a:cubicBezTo>
                    <a:pt x="3554" y="224"/>
                    <a:pt x="3532" y="244"/>
                    <a:pt x="3454" y="244"/>
                  </a:cubicBezTo>
                  <a:cubicBezTo>
                    <a:pt x="3425" y="244"/>
                    <a:pt x="3388" y="241"/>
                    <a:pt x="3341" y="233"/>
                  </a:cubicBezTo>
                  <a:lnTo>
                    <a:pt x="3341" y="200"/>
                  </a:lnTo>
                  <a:cubicBezTo>
                    <a:pt x="3317" y="205"/>
                    <a:pt x="3298" y="209"/>
                    <a:pt x="3275" y="218"/>
                  </a:cubicBezTo>
                  <a:cubicBezTo>
                    <a:pt x="3251" y="209"/>
                    <a:pt x="3231" y="205"/>
                    <a:pt x="3208" y="200"/>
                  </a:cubicBezTo>
                  <a:lnTo>
                    <a:pt x="3208" y="233"/>
                  </a:lnTo>
                  <a:cubicBezTo>
                    <a:pt x="3161" y="241"/>
                    <a:pt x="3123" y="244"/>
                    <a:pt x="3094" y="244"/>
                  </a:cubicBezTo>
                  <a:cubicBezTo>
                    <a:pt x="3017" y="244"/>
                    <a:pt x="2995" y="224"/>
                    <a:pt x="2995" y="224"/>
                  </a:cubicBezTo>
                  <a:cubicBezTo>
                    <a:pt x="2786" y="65"/>
                    <a:pt x="2593" y="0"/>
                    <a:pt x="2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7"/>
            <p:cNvSpPr/>
            <p:nvPr/>
          </p:nvSpPr>
          <p:spPr>
            <a:xfrm>
              <a:off x="3203072" y="3006947"/>
              <a:ext cx="1054580" cy="581443"/>
            </a:xfrm>
            <a:custGeom>
              <a:avLst/>
              <a:gdLst/>
              <a:ahLst/>
              <a:cxnLst/>
              <a:rect l="l" t="t" r="r" b="b"/>
              <a:pathLst>
                <a:path w="28481" h="15703" extrusionOk="0">
                  <a:moveTo>
                    <a:pt x="17287" y="0"/>
                  </a:moveTo>
                  <a:cubicBezTo>
                    <a:pt x="12771" y="0"/>
                    <a:pt x="6944" y="3614"/>
                    <a:pt x="6944" y="3614"/>
                  </a:cubicBezTo>
                  <a:cubicBezTo>
                    <a:pt x="6944" y="3614"/>
                    <a:pt x="7845" y="737"/>
                    <a:pt x="6205" y="737"/>
                  </a:cubicBezTo>
                  <a:cubicBezTo>
                    <a:pt x="6192" y="737"/>
                    <a:pt x="6178" y="738"/>
                    <a:pt x="6165" y="738"/>
                  </a:cubicBezTo>
                  <a:cubicBezTo>
                    <a:pt x="5010" y="771"/>
                    <a:pt x="4923" y="2160"/>
                    <a:pt x="4984" y="3040"/>
                  </a:cubicBezTo>
                  <a:lnTo>
                    <a:pt x="4984" y="3040"/>
                  </a:lnTo>
                  <a:cubicBezTo>
                    <a:pt x="4865" y="2382"/>
                    <a:pt x="4597" y="1506"/>
                    <a:pt x="4016" y="1506"/>
                  </a:cubicBezTo>
                  <a:cubicBezTo>
                    <a:pt x="3980" y="1506"/>
                    <a:pt x="3944" y="1509"/>
                    <a:pt x="3906" y="1516"/>
                  </a:cubicBezTo>
                  <a:cubicBezTo>
                    <a:pt x="2876" y="1697"/>
                    <a:pt x="3151" y="4254"/>
                    <a:pt x="3151" y="4254"/>
                  </a:cubicBezTo>
                  <a:cubicBezTo>
                    <a:pt x="3151" y="4254"/>
                    <a:pt x="2837" y="2251"/>
                    <a:pt x="2065" y="2251"/>
                  </a:cubicBezTo>
                  <a:cubicBezTo>
                    <a:pt x="2005" y="2251"/>
                    <a:pt x="1941" y="2263"/>
                    <a:pt x="1875" y="2289"/>
                  </a:cubicBezTo>
                  <a:cubicBezTo>
                    <a:pt x="964" y="2655"/>
                    <a:pt x="0" y="7454"/>
                    <a:pt x="4798" y="11274"/>
                  </a:cubicBezTo>
                  <a:cubicBezTo>
                    <a:pt x="5686" y="11981"/>
                    <a:pt x="6707" y="12269"/>
                    <a:pt x="7798" y="12269"/>
                  </a:cubicBezTo>
                  <a:cubicBezTo>
                    <a:pt x="12552" y="12269"/>
                    <a:pt x="18641" y="6811"/>
                    <a:pt x="20864" y="6811"/>
                  </a:cubicBezTo>
                  <a:cubicBezTo>
                    <a:pt x="20886" y="6811"/>
                    <a:pt x="20908" y="6811"/>
                    <a:pt x="20930" y="6812"/>
                  </a:cubicBezTo>
                  <a:cubicBezTo>
                    <a:pt x="23592" y="6950"/>
                    <a:pt x="24816" y="15260"/>
                    <a:pt x="26411" y="15692"/>
                  </a:cubicBezTo>
                  <a:cubicBezTo>
                    <a:pt x="26438" y="15699"/>
                    <a:pt x="26464" y="15703"/>
                    <a:pt x="26491" y="15703"/>
                  </a:cubicBezTo>
                  <a:cubicBezTo>
                    <a:pt x="28028" y="15703"/>
                    <a:pt x="28480" y="3484"/>
                    <a:pt x="21523" y="2039"/>
                  </a:cubicBezTo>
                  <a:cubicBezTo>
                    <a:pt x="20582" y="541"/>
                    <a:pt x="19033" y="0"/>
                    <a:pt x="17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7"/>
            <p:cNvSpPr/>
            <p:nvPr/>
          </p:nvSpPr>
          <p:spPr>
            <a:xfrm>
              <a:off x="3994185" y="3006947"/>
              <a:ext cx="76054" cy="92013"/>
            </a:xfrm>
            <a:custGeom>
              <a:avLst/>
              <a:gdLst/>
              <a:ahLst/>
              <a:cxnLst/>
              <a:rect l="l" t="t" r="r" b="b"/>
              <a:pathLst>
                <a:path w="2054" h="2485" extrusionOk="0">
                  <a:moveTo>
                    <a:pt x="1046" y="1"/>
                  </a:moveTo>
                  <a:cubicBezTo>
                    <a:pt x="1038" y="1"/>
                    <a:pt x="1029" y="1"/>
                    <a:pt x="1021" y="2"/>
                  </a:cubicBezTo>
                  <a:cubicBezTo>
                    <a:pt x="436" y="68"/>
                    <a:pt x="0" y="2427"/>
                    <a:pt x="0" y="2427"/>
                  </a:cubicBezTo>
                  <a:cubicBezTo>
                    <a:pt x="62" y="2467"/>
                    <a:pt x="139" y="2485"/>
                    <a:pt x="226" y="2485"/>
                  </a:cubicBezTo>
                  <a:cubicBezTo>
                    <a:pt x="863" y="2485"/>
                    <a:pt x="2053" y="1542"/>
                    <a:pt x="1799" y="1213"/>
                  </a:cubicBezTo>
                  <a:cubicBezTo>
                    <a:pt x="1762" y="1166"/>
                    <a:pt x="1713" y="1146"/>
                    <a:pt x="1657" y="1146"/>
                  </a:cubicBezTo>
                  <a:cubicBezTo>
                    <a:pt x="1270" y="1146"/>
                    <a:pt x="513" y="2124"/>
                    <a:pt x="513" y="2124"/>
                  </a:cubicBezTo>
                  <a:cubicBezTo>
                    <a:pt x="513" y="2124"/>
                    <a:pt x="1572" y="1"/>
                    <a:pt x="1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7"/>
            <p:cNvSpPr/>
            <p:nvPr/>
          </p:nvSpPr>
          <p:spPr>
            <a:xfrm>
              <a:off x="3575265" y="4322064"/>
              <a:ext cx="214945" cy="342282"/>
            </a:xfrm>
            <a:custGeom>
              <a:avLst/>
              <a:gdLst/>
              <a:ahLst/>
              <a:cxnLst/>
              <a:rect l="l" t="t" r="r" b="b"/>
              <a:pathLst>
                <a:path w="5805" h="9244" extrusionOk="0">
                  <a:moveTo>
                    <a:pt x="2046" y="1"/>
                  </a:moveTo>
                  <a:cubicBezTo>
                    <a:pt x="1875" y="1"/>
                    <a:pt x="1414" y="413"/>
                    <a:pt x="180" y="2461"/>
                  </a:cubicBezTo>
                  <a:cubicBezTo>
                    <a:pt x="0" y="6343"/>
                    <a:pt x="3669" y="9243"/>
                    <a:pt x="3669" y="9243"/>
                  </a:cubicBezTo>
                  <a:lnTo>
                    <a:pt x="5805" y="5076"/>
                  </a:lnTo>
                  <a:lnTo>
                    <a:pt x="2012" y="1678"/>
                  </a:lnTo>
                  <a:lnTo>
                    <a:pt x="2145" y="188"/>
                  </a:lnTo>
                  <a:cubicBezTo>
                    <a:pt x="2145" y="188"/>
                    <a:pt x="2161" y="1"/>
                    <a:pt x="2046" y="1"/>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7"/>
            <p:cNvSpPr/>
            <p:nvPr/>
          </p:nvSpPr>
          <p:spPr>
            <a:xfrm>
              <a:off x="3790168" y="4322064"/>
              <a:ext cx="223757" cy="342282"/>
            </a:xfrm>
            <a:custGeom>
              <a:avLst/>
              <a:gdLst/>
              <a:ahLst/>
              <a:cxnLst/>
              <a:rect l="l" t="t" r="r" b="b"/>
              <a:pathLst>
                <a:path w="6043" h="9244" extrusionOk="0">
                  <a:moveTo>
                    <a:pt x="3995" y="1"/>
                  </a:moveTo>
                  <a:cubicBezTo>
                    <a:pt x="3880" y="1"/>
                    <a:pt x="3896" y="188"/>
                    <a:pt x="3896" y="188"/>
                  </a:cubicBezTo>
                  <a:lnTo>
                    <a:pt x="4029" y="1678"/>
                  </a:lnTo>
                  <a:lnTo>
                    <a:pt x="1" y="5076"/>
                  </a:lnTo>
                  <a:lnTo>
                    <a:pt x="2369" y="9243"/>
                  </a:lnTo>
                  <a:cubicBezTo>
                    <a:pt x="2369" y="9243"/>
                    <a:pt x="6042" y="6343"/>
                    <a:pt x="5861" y="2461"/>
                  </a:cubicBezTo>
                  <a:cubicBezTo>
                    <a:pt x="4628" y="413"/>
                    <a:pt x="4167" y="1"/>
                    <a:pt x="3995" y="1"/>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7"/>
            <p:cNvSpPr/>
            <p:nvPr/>
          </p:nvSpPr>
          <p:spPr>
            <a:xfrm>
              <a:off x="3775024" y="4647752"/>
              <a:ext cx="32732" cy="32880"/>
            </a:xfrm>
            <a:custGeom>
              <a:avLst/>
              <a:gdLst/>
              <a:ahLst/>
              <a:cxnLst/>
              <a:rect l="l" t="t" r="r" b="b"/>
              <a:pathLst>
                <a:path w="884" h="888" extrusionOk="0">
                  <a:moveTo>
                    <a:pt x="443" y="1"/>
                  </a:moveTo>
                  <a:cubicBezTo>
                    <a:pt x="200" y="1"/>
                    <a:pt x="1" y="200"/>
                    <a:pt x="1" y="447"/>
                  </a:cubicBezTo>
                  <a:cubicBezTo>
                    <a:pt x="1" y="688"/>
                    <a:pt x="200" y="888"/>
                    <a:pt x="443" y="888"/>
                  </a:cubicBezTo>
                  <a:cubicBezTo>
                    <a:pt x="689" y="888"/>
                    <a:pt x="884" y="688"/>
                    <a:pt x="884" y="447"/>
                  </a:cubicBezTo>
                  <a:cubicBezTo>
                    <a:pt x="884" y="200"/>
                    <a:pt x="689" y="1"/>
                    <a:pt x="4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7"/>
            <p:cNvSpPr/>
            <p:nvPr/>
          </p:nvSpPr>
          <p:spPr>
            <a:xfrm>
              <a:off x="3775024" y="4917159"/>
              <a:ext cx="32732" cy="32880"/>
            </a:xfrm>
            <a:custGeom>
              <a:avLst/>
              <a:gdLst/>
              <a:ahLst/>
              <a:cxnLst/>
              <a:rect l="l" t="t" r="r" b="b"/>
              <a:pathLst>
                <a:path w="884" h="888" extrusionOk="0">
                  <a:moveTo>
                    <a:pt x="443" y="1"/>
                  </a:moveTo>
                  <a:cubicBezTo>
                    <a:pt x="200" y="1"/>
                    <a:pt x="1" y="200"/>
                    <a:pt x="1" y="441"/>
                  </a:cubicBezTo>
                  <a:cubicBezTo>
                    <a:pt x="1" y="689"/>
                    <a:pt x="200" y="888"/>
                    <a:pt x="443" y="888"/>
                  </a:cubicBezTo>
                  <a:cubicBezTo>
                    <a:pt x="689" y="888"/>
                    <a:pt x="884" y="689"/>
                    <a:pt x="884" y="441"/>
                  </a:cubicBezTo>
                  <a:cubicBezTo>
                    <a:pt x="884" y="200"/>
                    <a:pt x="689" y="1"/>
                    <a:pt x="4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 name="Google Shape;1461;p47"/>
          <p:cNvGrpSpPr/>
          <p:nvPr/>
        </p:nvGrpSpPr>
        <p:grpSpPr>
          <a:xfrm>
            <a:off x="5849027" y="2924575"/>
            <a:ext cx="1669829" cy="2261017"/>
            <a:chOff x="5174189" y="2882499"/>
            <a:chExt cx="1669829" cy="2261017"/>
          </a:xfrm>
        </p:grpSpPr>
        <p:sp>
          <p:nvSpPr>
            <p:cNvPr id="1462" name="Google Shape;1462;p47"/>
            <p:cNvSpPr/>
            <p:nvPr/>
          </p:nvSpPr>
          <p:spPr>
            <a:xfrm>
              <a:off x="5174189" y="3336152"/>
              <a:ext cx="1317661" cy="1451959"/>
            </a:xfrm>
            <a:custGeom>
              <a:avLst/>
              <a:gdLst/>
              <a:ahLst/>
              <a:cxnLst/>
              <a:rect l="l" t="t" r="r" b="b"/>
              <a:pathLst>
                <a:path w="35586" h="39213" extrusionOk="0">
                  <a:moveTo>
                    <a:pt x="23496" y="1"/>
                  </a:moveTo>
                  <a:cubicBezTo>
                    <a:pt x="21430" y="1"/>
                    <a:pt x="19352" y="323"/>
                    <a:pt x="17309" y="670"/>
                  </a:cubicBezTo>
                  <a:cubicBezTo>
                    <a:pt x="15306" y="1011"/>
                    <a:pt x="12597" y="1894"/>
                    <a:pt x="11718" y="3726"/>
                  </a:cubicBezTo>
                  <a:cubicBezTo>
                    <a:pt x="10902" y="5439"/>
                    <a:pt x="10963" y="7418"/>
                    <a:pt x="10626" y="9288"/>
                  </a:cubicBezTo>
                  <a:cubicBezTo>
                    <a:pt x="9625" y="14864"/>
                    <a:pt x="5216" y="19079"/>
                    <a:pt x="1818" y="23616"/>
                  </a:cubicBezTo>
                  <a:cubicBezTo>
                    <a:pt x="1139" y="24517"/>
                    <a:pt x="484" y="25476"/>
                    <a:pt x="243" y="26578"/>
                  </a:cubicBezTo>
                  <a:cubicBezTo>
                    <a:pt x="0" y="27678"/>
                    <a:pt x="267" y="28960"/>
                    <a:pt x="1163" y="29643"/>
                  </a:cubicBezTo>
                  <a:cubicBezTo>
                    <a:pt x="1068" y="28675"/>
                    <a:pt x="1576" y="27726"/>
                    <a:pt x="2283" y="27052"/>
                  </a:cubicBezTo>
                  <a:cubicBezTo>
                    <a:pt x="2985" y="26383"/>
                    <a:pt x="3873" y="25937"/>
                    <a:pt x="4746" y="25505"/>
                  </a:cubicBezTo>
                  <a:lnTo>
                    <a:pt x="4746" y="25505"/>
                  </a:lnTo>
                  <a:cubicBezTo>
                    <a:pt x="3792" y="26544"/>
                    <a:pt x="2995" y="27840"/>
                    <a:pt x="2985" y="29249"/>
                  </a:cubicBezTo>
                  <a:cubicBezTo>
                    <a:pt x="2972" y="31498"/>
                    <a:pt x="4884" y="33246"/>
                    <a:pt x="6725" y="34532"/>
                  </a:cubicBezTo>
                  <a:cubicBezTo>
                    <a:pt x="10451" y="37132"/>
                    <a:pt x="14813" y="39212"/>
                    <a:pt x="19307" y="39212"/>
                  </a:cubicBezTo>
                  <a:cubicBezTo>
                    <a:pt x="19799" y="39212"/>
                    <a:pt x="20293" y="39188"/>
                    <a:pt x="20787" y="39136"/>
                  </a:cubicBezTo>
                  <a:cubicBezTo>
                    <a:pt x="23930" y="38803"/>
                    <a:pt x="26863" y="37403"/>
                    <a:pt x="29562" y="35765"/>
                  </a:cubicBezTo>
                  <a:cubicBezTo>
                    <a:pt x="32572" y="33947"/>
                    <a:pt x="33520" y="30379"/>
                    <a:pt x="34276" y="27128"/>
                  </a:cubicBezTo>
                  <a:cubicBezTo>
                    <a:pt x="35586" y="21490"/>
                    <a:pt x="35439" y="15690"/>
                    <a:pt x="35343" y="9948"/>
                  </a:cubicBezTo>
                  <a:cubicBezTo>
                    <a:pt x="35314" y="7959"/>
                    <a:pt x="34285" y="6606"/>
                    <a:pt x="33331" y="4823"/>
                  </a:cubicBezTo>
                  <a:cubicBezTo>
                    <a:pt x="31936" y="2217"/>
                    <a:pt x="29041" y="674"/>
                    <a:pt x="26127" y="199"/>
                  </a:cubicBezTo>
                  <a:cubicBezTo>
                    <a:pt x="25255" y="59"/>
                    <a:pt x="24377" y="1"/>
                    <a:pt x="23496" y="1"/>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7"/>
            <p:cNvSpPr/>
            <p:nvPr/>
          </p:nvSpPr>
          <p:spPr>
            <a:xfrm>
              <a:off x="5596479" y="4349020"/>
              <a:ext cx="906581" cy="634651"/>
            </a:xfrm>
            <a:custGeom>
              <a:avLst/>
              <a:gdLst/>
              <a:ahLst/>
              <a:cxnLst/>
              <a:rect l="l" t="t" r="r" b="b"/>
              <a:pathLst>
                <a:path w="24484" h="17140" extrusionOk="0">
                  <a:moveTo>
                    <a:pt x="12420" y="1"/>
                  </a:moveTo>
                  <a:cubicBezTo>
                    <a:pt x="7314" y="1"/>
                    <a:pt x="3275" y="1581"/>
                    <a:pt x="90" y="3887"/>
                  </a:cubicBezTo>
                  <a:cubicBezTo>
                    <a:pt x="0" y="7124"/>
                    <a:pt x="759" y="16697"/>
                    <a:pt x="12999" y="17128"/>
                  </a:cubicBezTo>
                  <a:cubicBezTo>
                    <a:pt x="13206" y="17136"/>
                    <a:pt x="13410" y="17139"/>
                    <a:pt x="13610" y="17139"/>
                  </a:cubicBezTo>
                  <a:cubicBezTo>
                    <a:pt x="23032" y="17139"/>
                    <a:pt x="24483" y="9144"/>
                    <a:pt x="24417" y="3902"/>
                  </a:cubicBezTo>
                  <a:cubicBezTo>
                    <a:pt x="21442" y="1591"/>
                    <a:pt x="17537" y="1"/>
                    <a:pt x="12420" y="1"/>
                  </a:cubicBezTo>
                  <a:close/>
                </a:path>
              </a:pathLst>
            </a:custGeom>
            <a:solidFill>
              <a:srgbClr val="D39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7"/>
            <p:cNvSpPr/>
            <p:nvPr/>
          </p:nvSpPr>
          <p:spPr>
            <a:xfrm>
              <a:off x="5197738" y="4492943"/>
              <a:ext cx="1646280" cy="650573"/>
            </a:xfrm>
            <a:custGeom>
              <a:avLst/>
              <a:gdLst/>
              <a:ahLst/>
              <a:cxnLst/>
              <a:rect l="l" t="t" r="r" b="b"/>
              <a:pathLst>
                <a:path w="44461" h="17570" extrusionOk="0">
                  <a:moveTo>
                    <a:pt x="10859" y="0"/>
                  </a:moveTo>
                  <a:lnTo>
                    <a:pt x="10859" y="0"/>
                  </a:lnTo>
                  <a:cubicBezTo>
                    <a:pt x="2321" y="6179"/>
                    <a:pt x="1" y="17570"/>
                    <a:pt x="1" y="17570"/>
                  </a:cubicBezTo>
                  <a:lnTo>
                    <a:pt x="44460" y="17570"/>
                  </a:lnTo>
                  <a:cubicBezTo>
                    <a:pt x="44460" y="17570"/>
                    <a:pt x="43155" y="6199"/>
                    <a:pt x="35186" y="15"/>
                  </a:cubicBezTo>
                  <a:lnTo>
                    <a:pt x="35186" y="15"/>
                  </a:lnTo>
                  <a:cubicBezTo>
                    <a:pt x="35252" y="5257"/>
                    <a:pt x="33801" y="13252"/>
                    <a:pt x="24379" y="13252"/>
                  </a:cubicBezTo>
                  <a:cubicBezTo>
                    <a:pt x="24179" y="13252"/>
                    <a:pt x="23975" y="13249"/>
                    <a:pt x="23768" y="13241"/>
                  </a:cubicBezTo>
                  <a:cubicBezTo>
                    <a:pt x="11528" y="12810"/>
                    <a:pt x="10769" y="3237"/>
                    <a:pt x="10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7"/>
            <p:cNvSpPr/>
            <p:nvPr/>
          </p:nvSpPr>
          <p:spPr>
            <a:xfrm>
              <a:off x="5421602" y="3519101"/>
              <a:ext cx="258526" cy="258674"/>
            </a:xfrm>
            <a:custGeom>
              <a:avLst/>
              <a:gdLst/>
              <a:ahLst/>
              <a:cxnLst/>
              <a:rect l="l" t="t" r="r" b="b"/>
              <a:pathLst>
                <a:path w="6982" h="6986" extrusionOk="0">
                  <a:moveTo>
                    <a:pt x="3488" y="0"/>
                  </a:moveTo>
                  <a:cubicBezTo>
                    <a:pt x="1562" y="0"/>
                    <a:pt x="1" y="1566"/>
                    <a:pt x="1" y="3492"/>
                  </a:cubicBezTo>
                  <a:cubicBezTo>
                    <a:pt x="1" y="5420"/>
                    <a:pt x="1562" y="6986"/>
                    <a:pt x="3488" y="6986"/>
                  </a:cubicBezTo>
                  <a:cubicBezTo>
                    <a:pt x="5420" y="6986"/>
                    <a:pt x="6982" y="5420"/>
                    <a:pt x="6982" y="3492"/>
                  </a:cubicBezTo>
                  <a:cubicBezTo>
                    <a:pt x="6982" y="1566"/>
                    <a:pt x="5420" y="0"/>
                    <a:pt x="3488" y="0"/>
                  </a:cubicBezTo>
                  <a:close/>
                </a:path>
              </a:pathLst>
            </a:custGeom>
            <a:solidFill>
              <a:srgbClr val="AF7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7"/>
            <p:cNvSpPr/>
            <p:nvPr/>
          </p:nvSpPr>
          <p:spPr>
            <a:xfrm>
              <a:off x="6381408" y="3519101"/>
              <a:ext cx="258526" cy="258674"/>
            </a:xfrm>
            <a:custGeom>
              <a:avLst/>
              <a:gdLst/>
              <a:ahLst/>
              <a:cxnLst/>
              <a:rect l="l" t="t" r="r" b="b"/>
              <a:pathLst>
                <a:path w="6982" h="6986" extrusionOk="0">
                  <a:moveTo>
                    <a:pt x="3494" y="0"/>
                  </a:moveTo>
                  <a:cubicBezTo>
                    <a:pt x="1562" y="0"/>
                    <a:pt x="1" y="1566"/>
                    <a:pt x="1" y="3492"/>
                  </a:cubicBezTo>
                  <a:cubicBezTo>
                    <a:pt x="1" y="5420"/>
                    <a:pt x="1562" y="6986"/>
                    <a:pt x="3494" y="6986"/>
                  </a:cubicBezTo>
                  <a:cubicBezTo>
                    <a:pt x="5421" y="6986"/>
                    <a:pt x="6982" y="5420"/>
                    <a:pt x="6982" y="3492"/>
                  </a:cubicBezTo>
                  <a:cubicBezTo>
                    <a:pt x="6982" y="1566"/>
                    <a:pt x="5421" y="0"/>
                    <a:pt x="3494" y="0"/>
                  </a:cubicBezTo>
                  <a:close/>
                </a:path>
              </a:pathLst>
            </a:custGeom>
            <a:solidFill>
              <a:srgbClr val="AF7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7"/>
            <p:cNvSpPr/>
            <p:nvPr/>
          </p:nvSpPr>
          <p:spPr>
            <a:xfrm>
              <a:off x="5915057" y="3830460"/>
              <a:ext cx="282594" cy="450588"/>
            </a:xfrm>
            <a:custGeom>
              <a:avLst/>
              <a:gdLst/>
              <a:ahLst/>
              <a:cxnLst/>
              <a:rect l="l" t="t" r="r" b="b"/>
              <a:pathLst>
                <a:path w="7632" h="12169" extrusionOk="0">
                  <a:moveTo>
                    <a:pt x="7043" y="0"/>
                  </a:moveTo>
                  <a:lnTo>
                    <a:pt x="988" y="835"/>
                  </a:lnTo>
                  <a:lnTo>
                    <a:pt x="0" y="12169"/>
                  </a:lnTo>
                  <a:cubicBezTo>
                    <a:pt x="1998" y="11932"/>
                    <a:pt x="5254" y="11011"/>
                    <a:pt x="7632" y="7755"/>
                  </a:cubicBezTo>
                  <a:lnTo>
                    <a:pt x="7043" y="0"/>
                  </a:lnTo>
                  <a:close/>
                </a:path>
              </a:pathLst>
            </a:custGeom>
            <a:solidFill>
              <a:srgbClr val="AF7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7"/>
            <p:cNvSpPr/>
            <p:nvPr/>
          </p:nvSpPr>
          <p:spPr>
            <a:xfrm>
              <a:off x="5587296" y="2982583"/>
              <a:ext cx="895547" cy="535825"/>
            </a:xfrm>
            <a:custGeom>
              <a:avLst/>
              <a:gdLst/>
              <a:ahLst/>
              <a:cxnLst/>
              <a:rect l="l" t="t" r="r" b="b"/>
              <a:pathLst>
                <a:path w="24186" h="14471" extrusionOk="0">
                  <a:moveTo>
                    <a:pt x="12904" y="0"/>
                  </a:moveTo>
                  <a:cubicBezTo>
                    <a:pt x="10483" y="0"/>
                    <a:pt x="152" y="791"/>
                    <a:pt x="1" y="14271"/>
                  </a:cubicBezTo>
                  <a:cubicBezTo>
                    <a:pt x="443" y="14347"/>
                    <a:pt x="940" y="14391"/>
                    <a:pt x="1497" y="14391"/>
                  </a:cubicBezTo>
                  <a:cubicBezTo>
                    <a:pt x="2371" y="14391"/>
                    <a:pt x="3395" y="14283"/>
                    <a:pt x="4595" y="14020"/>
                  </a:cubicBezTo>
                  <a:cubicBezTo>
                    <a:pt x="11567" y="12497"/>
                    <a:pt x="12948" y="5577"/>
                    <a:pt x="16061" y="4747"/>
                  </a:cubicBezTo>
                  <a:lnTo>
                    <a:pt x="16061" y="4747"/>
                  </a:lnTo>
                  <a:cubicBezTo>
                    <a:pt x="15279" y="6123"/>
                    <a:pt x="17713" y="14471"/>
                    <a:pt x="24186" y="14471"/>
                  </a:cubicBezTo>
                  <a:cubicBezTo>
                    <a:pt x="24181" y="13702"/>
                    <a:pt x="24153" y="12948"/>
                    <a:pt x="24115" y="12221"/>
                  </a:cubicBezTo>
                  <a:cubicBezTo>
                    <a:pt x="23516" y="188"/>
                    <a:pt x="13984" y="14"/>
                    <a:pt x="13433" y="14"/>
                  </a:cubicBezTo>
                  <a:cubicBezTo>
                    <a:pt x="13417" y="14"/>
                    <a:pt x="13408" y="14"/>
                    <a:pt x="13408" y="14"/>
                  </a:cubicBezTo>
                  <a:cubicBezTo>
                    <a:pt x="13408" y="14"/>
                    <a:pt x="13226" y="0"/>
                    <a:pt x="12904" y="0"/>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7"/>
            <p:cNvSpPr/>
            <p:nvPr/>
          </p:nvSpPr>
          <p:spPr>
            <a:xfrm>
              <a:off x="5582927" y="3158312"/>
              <a:ext cx="901212" cy="909432"/>
            </a:xfrm>
            <a:custGeom>
              <a:avLst/>
              <a:gdLst/>
              <a:ahLst/>
              <a:cxnLst/>
              <a:rect l="l" t="t" r="r" b="b"/>
              <a:pathLst>
                <a:path w="24339" h="24561" extrusionOk="0">
                  <a:moveTo>
                    <a:pt x="16179" y="1"/>
                  </a:moveTo>
                  <a:lnTo>
                    <a:pt x="16179" y="1"/>
                  </a:lnTo>
                  <a:cubicBezTo>
                    <a:pt x="13066" y="831"/>
                    <a:pt x="11685" y="7751"/>
                    <a:pt x="4713" y="9274"/>
                  </a:cubicBezTo>
                  <a:cubicBezTo>
                    <a:pt x="3513" y="9537"/>
                    <a:pt x="2489" y="9645"/>
                    <a:pt x="1615" y="9645"/>
                  </a:cubicBezTo>
                  <a:cubicBezTo>
                    <a:pt x="1058" y="9645"/>
                    <a:pt x="561" y="9601"/>
                    <a:pt x="119" y="9525"/>
                  </a:cubicBezTo>
                  <a:cubicBezTo>
                    <a:pt x="114" y="9654"/>
                    <a:pt x="114" y="9782"/>
                    <a:pt x="114" y="9915"/>
                  </a:cubicBezTo>
                  <a:cubicBezTo>
                    <a:pt x="0" y="11770"/>
                    <a:pt x="81" y="12325"/>
                    <a:pt x="290" y="14176"/>
                  </a:cubicBezTo>
                  <a:cubicBezTo>
                    <a:pt x="693" y="17840"/>
                    <a:pt x="2445" y="21029"/>
                    <a:pt x="5766" y="22800"/>
                  </a:cubicBezTo>
                  <a:cubicBezTo>
                    <a:pt x="7828" y="23900"/>
                    <a:pt x="10350" y="24561"/>
                    <a:pt x="12813" y="24561"/>
                  </a:cubicBezTo>
                  <a:cubicBezTo>
                    <a:pt x="14336" y="24561"/>
                    <a:pt x="15836" y="24308"/>
                    <a:pt x="17191" y="23749"/>
                  </a:cubicBezTo>
                  <a:cubicBezTo>
                    <a:pt x="19938" y="22620"/>
                    <a:pt x="22065" y="20602"/>
                    <a:pt x="23151" y="17884"/>
                  </a:cubicBezTo>
                  <a:cubicBezTo>
                    <a:pt x="24119" y="15453"/>
                    <a:pt x="24338" y="12502"/>
                    <a:pt x="24304" y="9725"/>
                  </a:cubicBezTo>
                  <a:cubicBezTo>
                    <a:pt x="17831" y="9725"/>
                    <a:pt x="15397" y="1377"/>
                    <a:pt x="16179" y="1"/>
                  </a:cubicBezTo>
                  <a:close/>
                </a:path>
              </a:pathLst>
            </a:custGeom>
            <a:solidFill>
              <a:srgbClr val="D39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7"/>
            <p:cNvSpPr/>
            <p:nvPr/>
          </p:nvSpPr>
          <p:spPr>
            <a:xfrm>
              <a:off x="5898913" y="4117565"/>
              <a:ext cx="323176" cy="459585"/>
            </a:xfrm>
            <a:custGeom>
              <a:avLst/>
              <a:gdLst/>
              <a:ahLst/>
              <a:cxnLst/>
              <a:rect l="l" t="t" r="r" b="b"/>
              <a:pathLst>
                <a:path w="8728" h="12412" extrusionOk="0">
                  <a:moveTo>
                    <a:pt x="8068" y="1"/>
                  </a:moveTo>
                  <a:cubicBezTo>
                    <a:pt x="5690" y="3257"/>
                    <a:pt x="2434" y="4178"/>
                    <a:pt x="436" y="4415"/>
                  </a:cubicBezTo>
                  <a:lnTo>
                    <a:pt x="0" y="9404"/>
                  </a:lnTo>
                  <a:cubicBezTo>
                    <a:pt x="0" y="9404"/>
                    <a:pt x="175" y="11899"/>
                    <a:pt x="4214" y="12374"/>
                  </a:cubicBezTo>
                  <a:cubicBezTo>
                    <a:pt x="4430" y="12399"/>
                    <a:pt x="4635" y="12411"/>
                    <a:pt x="4831" y="12411"/>
                  </a:cubicBezTo>
                  <a:cubicBezTo>
                    <a:pt x="8302" y="12411"/>
                    <a:pt x="8727" y="8635"/>
                    <a:pt x="8727" y="8635"/>
                  </a:cubicBezTo>
                  <a:lnTo>
                    <a:pt x="8068" y="1"/>
                  </a:lnTo>
                  <a:close/>
                </a:path>
              </a:pathLst>
            </a:custGeom>
            <a:solidFill>
              <a:srgbClr val="D39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7"/>
            <p:cNvSpPr/>
            <p:nvPr/>
          </p:nvSpPr>
          <p:spPr>
            <a:xfrm>
              <a:off x="5805717" y="3571790"/>
              <a:ext cx="45951" cy="91791"/>
            </a:xfrm>
            <a:custGeom>
              <a:avLst/>
              <a:gdLst/>
              <a:ahLst/>
              <a:cxnLst/>
              <a:rect l="l" t="t" r="r" b="b"/>
              <a:pathLst>
                <a:path w="1241" h="2479" extrusionOk="0">
                  <a:moveTo>
                    <a:pt x="623" y="1"/>
                  </a:moveTo>
                  <a:cubicBezTo>
                    <a:pt x="277" y="1"/>
                    <a:pt x="1" y="556"/>
                    <a:pt x="1" y="1239"/>
                  </a:cubicBezTo>
                  <a:cubicBezTo>
                    <a:pt x="1" y="1922"/>
                    <a:pt x="277" y="2478"/>
                    <a:pt x="623" y="2478"/>
                  </a:cubicBezTo>
                  <a:cubicBezTo>
                    <a:pt x="965" y="2478"/>
                    <a:pt x="1240" y="1922"/>
                    <a:pt x="1240" y="1239"/>
                  </a:cubicBezTo>
                  <a:cubicBezTo>
                    <a:pt x="1240" y="556"/>
                    <a:pt x="965" y="1"/>
                    <a:pt x="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7"/>
            <p:cNvSpPr/>
            <p:nvPr/>
          </p:nvSpPr>
          <p:spPr>
            <a:xfrm>
              <a:off x="6230487" y="3579529"/>
              <a:ext cx="45914" cy="91939"/>
            </a:xfrm>
            <a:custGeom>
              <a:avLst/>
              <a:gdLst/>
              <a:ahLst/>
              <a:cxnLst/>
              <a:rect l="l" t="t" r="r" b="b"/>
              <a:pathLst>
                <a:path w="1240" h="2483" extrusionOk="0">
                  <a:moveTo>
                    <a:pt x="617" y="0"/>
                  </a:moveTo>
                  <a:cubicBezTo>
                    <a:pt x="276" y="0"/>
                    <a:pt x="0" y="556"/>
                    <a:pt x="0" y="1240"/>
                  </a:cubicBezTo>
                  <a:cubicBezTo>
                    <a:pt x="0" y="1928"/>
                    <a:pt x="276" y="2482"/>
                    <a:pt x="617" y="2482"/>
                  </a:cubicBezTo>
                  <a:cubicBezTo>
                    <a:pt x="959" y="2482"/>
                    <a:pt x="1239" y="1928"/>
                    <a:pt x="1239" y="1240"/>
                  </a:cubicBezTo>
                  <a:cubicBezTo>
                    <a:pt x="1239" y="556"/>
                    <a:pt x="959" y="0"/>
                    <a:pt x="6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7"/>
            <p:cNvSpPr/>
            <p:nvPr/>
          </p:nvSpPr>
          <p:spPr>
            <a:xfrm>
              <a:off x="5980742" y="3648399"/>
              <a:ext cx="57170" cy="60392"/>
            </a:xfrm>
            <a:custGeom>
              <a:avLst/>
              <a:gdLst/>
              <a:ahLst/>
              <a:cxnLst/>
              <a:rect l="l" t="t" r="r" b="b"/>
              <a:pathLst>
                <a:path w="1544" h="1631" extrusionOk="0">
                  <a:moveTo>
                    <a:pt x="1543" y="0"/>
                  </a:moveTo>
                  <a:lnTo>
                    <a:pt x="1543" y="0"/>
                  </a:lnTo>
                  <a:cubicBezTo>
                    <a:pt x="1249" y="39"/>
                    <a:pt x="965" y="114"/>
                    <a:pt x="699" y="243"/>
                  </a:cubicBezTo>
                  <a:cubicBezTo>
                    <a:pt x="561" y="300"/>
                    <a:pt x="433" y="385"/>
                    <a:pt x="305" y="480"/>
                  </a:cubicBezTo>
                  <a:cubicBezTo>
                    <a:pt x="187" y="580"/>
                    <a:pt x="53" y="718"/>
                    <a:pt x="25" y="931"/>
                  </a:cubicBezTo>
                  <a:cubicBezTo>
                    <a:pt x="1" y="1154"/>
                    <a:pt x="163" y="1339"/>
                    <a:pt x="281" y="1420"/>
                  </a:cubicBezTo>
                  <a:cubicBezTo>
                    <a:pt x="410" y="1520"/>
                    <a:pt x="561" y="1605"/>
                    <a:pt x="732" y="1623"/>
                  </a:cubicBezTo>
                  <a:cubicBezTo>
                    <a:pt x="768" y="1628"/>
                    <a:pt x="803" y="1631"/>
                    <a:pt x="838" y="1631"/>
                  </a:cubicBezTo>
                  <a:cubicBezTo>
                    <a:pt x="1139" y="1631"/>
                    <a:pt x="1395" y="1452"/>
                    <a:pt x="1543" y="1240"/>
                  </a:cubicBezTo>
                  <a:lnTo>
                    <a:pt x="1543" y="1240"/>
                  </a:lnTo>
                  <a:cubicBezTo>
                    <a:pt x="1363" y="1345"/>
                    <a:pt x="1165" y="1407"/>
                    <a:pt x="984" y="1407"/>
                  </a:cubicBezTo>
                  <a:cubicBezTo>
                    <a:pt x="913" y="1407"/>
                    <a:pt x="844" y="1397"/>
                    <a:pt x="780" y="1377"/>
                  </a:cubicBezTo>
                  <a:cubicBezTo>
                    <a:pt x="666" y="1339"/>
                    <a:pt x="566" y="1277"/>
                    <a:pt x="476" y="1192"/>
                  </a:cubicBezTo>
                  <a:cubicBezTo>
                    <a:pt x="371" y="1102"/>
                    <a:pt x="334" y="1025"/>
                    <a:pt x="343" y="959"/>
                  </a:cubicBezTo>
                  <a:cubicBezTo>
                    <a:pt x="353" y="808"/>
                    <a:pt x="603" y="604"/>
                    <a:pt x="818" y="456"/>
                  </a:cubicBezTo>
                  <a:cubicBezTo>
                    <a:pt x="1050" y="304"/>
                    <a:pt x="1293" y="153"/>
                    <a:pt x="1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7"/>
            <p:cNvSpPr/>
            <p:nvPr/>
          </p:nvSpPr>
          <p:spPr>
            <a:xfrm>
              <a:off x="5974077" y="3755925"/>
              <a:ext cx="126597" cy="37028"/>
            </a:xfrm>
            <a:custGeom>
              <a:avLst/>
              <a:gdLst/>
              <a:ahLst/>
              <a:cxnLst/>
              <a:rect l="l" t="t" r="r" b="b"/>
              <a:pathLst>
                <a:path w="3419" h="1000" extrusionOk="0">
                  <a:moveTo>
                    <a:pt x="1" y="1"/>
                  </a:moveTo>
                  <a:lnTo>
                    <a:pt x="1" y="1"/>
                  </a:lnTo>
                  <a:cubicBezTo>
                    <a:pt x="380" y="542"/>
                    <a:pt x="1002" y="955"/>
                    <a:pt x="1719" y="997"/>
                  </a:cubicBezTo>
                  <a:cubicBezTo>
                    <a:pt x="1743" y="999"/>
                    <a:pt x="1768" y="999"/>
                    <a:pt x="1793" y="999"/>
                  </a:cubicBezTo>
                  <a:cubicBezTo>
                    <a:pt x="2122" y="999"/>
                    <a:pt x="2455" y="909"/>
                    <a:pt x="2720" y="728"/>
                  </a:cubicBezTo>
                  <a:cubicBezTo>
                    <a:pt x="2877" y="651"/>
                    <a:pt x="2995" y="519"/>
                    <a:pt x="3118" y="405"/>
                  </a:cubicBezTo>
                  <a:cubicBezTo>
                    <a:pt x="3228" y="276"/>
                    <a:pt x="3328" y="139"/>
                    <a:pt x="3418" y="1"/>
                  </a:cubicBezTo>
                  <a:lnTo>
                    <a:pt x="3418" y="1"/>
                  </a:lnTo>
                  <a:cubicBezTo>
                    <a:pt x="3147" y="200"/>
                    <a:pt x="2891" y="390"/>
                    <a:pt x="2606" y="509"/>
                  </a:cubicBezTo>
                  <a:cubicBezTo>
                    <a:pt x="2361" y="622"/>
                    <a:pt x="2099" y="683"/>
                    <a:pt x="1840" y="683"/>
                  </a:cubicBezTo>
                  <a:cubicBezTo>
                    <a:pt x="1805" y="683"/>
                    <a:pt x="1769" y="682"/>
                    <a:pt x="1733" y="680"/>
                  </a:cubicBezTo>
                  <a:cubicBezTo>
                    <a:pt x="1434" y="671"/>
                    <a:pt x="1135" y="585"/>
                    <a:pt x="846" y="467"/>
                  </a:cubicBezTo>
                  <a:cubicBezTo>
                    <a:pt x="561" y="338"/>
                    <a:pt x="277" y="1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7"/>
            <p:cNvSpPr/>
            <p:nvPr/>
          </p:nvSpPr>
          <p:spPr>
            <a:xfrm>
              <a:off x="5757397" y="3690943"/>
              <a:ext cx="96716" cy="96679"/>
            </a:xfrm>
            <a:custGeom>
              <a:avLst/>
              <a:gdLst/>
              <a:ahLst/>
              <a:cxnLst/>
              <a:rect l="l" t="t" r="r" b="b"/>
              <a:pathLst>
                <a:path w="2612" h="2611" extrusionOk="0">
                  <a:moveTo>
                    <a:pt x="1306" y="1"/>
                  </a:moveTo>
                  <a:cubicBezTo>
                    <a:pt x="585" y="1"/>
                    <a:pt x="1" y="588"/>
                    <a:pt x="1" y="1306"/>
                  </a:cubicBezTo>
                  <a:cubicBezTo>
                    <a:pt x="1" y="2027"/>
                    <a:pt x="585" y="2610"/>
                    <a:pt x="1306" y="2610"/>
                  </a:cubicBezTo>
                  <a:cubicBezTo>
                    <a:pt x="2028" y="2610"/>
                    <a:pt x="2611" y="2027"/>
                    <a:pt x="2611" y="1306"/>
                  </a:cubicBezTo>
                  <a:cubicBezTo>
                    <a:pt x="2611" y="588"/>
                    <a:pt x="2028" y="1"/>
                    <a:pt x="1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7"/>
            <p:cNvSpPr/>
            <p:nvPr/>
          </p:nvSpPr>
          <p:spPr>
            <a:xfrm>
              <a:off x="6205013" y="3712714"/>
              <a:ext cx="96679" cy="96679"/>
            </a:xfrm>
            <a:custGeom>
              <a:avLst/>
              <a:gdLst/>
              <a:ahLst/>
              <a:cxnLst/>
              <a:rect l="l" t="t" r="r" b="b"/>
              <a:pathLst>
                <a:path w="2611" h="2611" extrusionOk="0">
                  <a:moveTo>
                    <a:pt x="1305" y="0"/>
                  </a:moveTo>
                  <a:cubicBezTo>
                    <a:pt x="583" y="0"/>
                    <a:pt x="0" y="585"/>
                    <a:pt x="0" y="1306"/>
                  </a:cubicBezTo>
                  <a:cubicBezTo>
                    <a:pt x="0" y="2028"/>
                    <a:pt x="583" y="2611"/>
                    <a:pt x="1305" y="2611"/>
                  </a:cubicBezTo>
                  <a:cubicBezTo>
                    <a:pt x="2026" y="2611"/>
                    <a:pt x="2611" y="2028"/>
                    <a:pt x="2611" y="1306"/>
                  </a:cubicBezTo>
                  <a:cubicBezTo>
                    <a:pt x="2611" y="585"/>
                    <a:pt x="2026" y="0"/>
                    <a:pt x="1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7"/>
            <p:cNvSpPr/>
            <p:nvPr/>
          </p:nvSpPr>
          <p:spPr>
            <a:xfrm>
              <a:off x="6065089" y="2882499"/>
              <a:ext cx="147666" cy="131929"/>
            </a:xfrm>
            <a:custGeom>
              <a:avLst/>
              <a:gdLst/>
              <a:ahLst/>
              <a:cxnLst/>
              <a:rect l="l" t="t" r="r" b="b"/>
              <a:pathLst>
                <a:path w="3988" h="3563" extrusionOk="0">
                  <a:moveTo>
                    <a:pt x="1035" y="1"/>
                  </a:moveTo>
                  <a:cubicBezTo>
                    <a:pt x="1011" y="1"/>
                    <a:pt x="986" y="3"/>
                    <a:pt x="960" y="8"/>
                  </a:cubicBezTo>
                  <a:cubicBezTo>
                    <a:pt x="1" y="174"/>
                    <a:pt x="960" y="3562"/>
                    <a:pt x="960" y="3562"/>
                  </a:cubicBezTo>
                  <a:cubicBezTo>
                    <a:pt x="2156" y="3549"/>
                    <a:pt x="3988" y="1911"/>
                    <a:pt x="3076" y="1418"/>
                  </a:cubicBezTo>
                  <a:cubicBezTo>
                    <a:pt x="2969" y="1359"/>
                    <a:pt x="2866" y="1333"/>
                    <a:pt x="2768" y="1333"/>
                  </a:cubicBezTo>
                  <a:cubicBezTo>
                    <a:pt x="2027" y="1333"/>
                    <a:pt x="1539" y="2794"/>
                    <a:pt x="1539" y="2794"/>
                  </a:cubicBezTo>
                  <a:cubicBezTo>
                    <a:pt x="1539" y="2794"/>
                    <a:pt x="1893" y="1"/>
                    <a:pt x="1035" y="1"/>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481"/>
        <p:cNvGrpSpPr/>
        <p:nvPr/>
      </p:nvGrpSpPr>
      <p:grpSpPr>
        <a:xfrm>
          <a:off x="0" y="0"/>
          <a:ext cx="0" cy="0"/>
          <a:chOff x="0" y="0"/>
          <a:chExt cx="0" cy="0"/>
        </a:xfrm>
      </p:grpSpPr>
      <p:grpSp>
        <p:nvGrpSpPr>
          <p:cNvPr id="1482" name="Google Shape;1482;p48"/>
          <p:cNvGrpSpPr/>
          <p:nvPr/>
        </p:nvGrpSpPr>
        <p:grpSpPr>
          <a:xfrm>
            <a:off x="1742818" y="32871"/>
            <a:ext cx="3028592" cy="4316028"/>
            <a:chOff x="3079418" y="2910538"/>
            <a:chExt cx="1180737" cy="1682662"/>
          </a:xfrm>
        </p:grpSpPr>
        <p:sp>
          <p:nvSpPr>
            <p:cNvPr id="1483" name="Google Shape;1483;p48"/>
            <p:cNvSpPr/>
            <p:nvPr/>
          </p:nvSpPr>
          <p:spPr>
            <a:xfrm>
              <a:off x="3079418" y="2910538"/>
              <a:ext cx="1180737" cy="609347"/>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8"/>
            <p:cNvSpPr/>
            <p:nvPr/>
          </p:nvSpPr>
          <p:spPr>
            <a:xfrm>
              <a:off x="3768650" y="4075375"/>
              <a:ext cx="92375" cy="93375"/>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8"/>
            <p:cNvSpPr/>
            <p:nvPr/>
          </p:nvSpPr>
          <p:spPr>
            <a:xfrm>
              <a:off x="3551950" y="4502500"/>
              <a:ext cx="93975" cy="90700"/>
            </a:xfrm>
            <a:custGeom>
              <a:avLst/>
              <a:gdLst/>
              <a:ahLst/>
              <a:cxnLst/>
              <a:rect l="l" t="t" r="r" b="b"/>
              <a:pathLst>
                <a:path w="3759" h="3628" extrusionOk="0">
                  <a:moveTo>
                    <a:pt x="2944" y="0"/>
                  </a:moveTo>
                  <a:lnTo>
                    <a:pt x="1811" y="661"/>
                  </a:lnTo>
                  <a:lnTo>
                    <a:pt x="622" y="104"/>
                  </a:lnTo>
                  <a:lnTo>
                    <a:pt x="899" y="1386"/>
                  </a:lnTo>
                  <a:lnTo>
                    <a:pt x="1" y="2345"/>
                  </a:lnTo>
                  <a:lnTo>
                    <a:pt x="1307" y="2476"/>
                  </a:lnTo>
                  <a:lnTo>
                    <a:pt x="1942" y="3628"/>
                  </a:lnTo>
                  <a:lnTo>
                    <a:pt x="2469" y="2425"/>
                  </a:lnTo>
                  <a:lnTo>
                    <a:pt x="3759" y="2178"/>
                  </a:lnTo>
                  <a:lnTo>
                    <a:pt x="2780" y="1303"/>
                  </a:lnTo>
                  <a:lnTo>
                    <a:pt x="2944"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6" name="Google Shape;1486;p48"/>
          <p:cNvSpPr/>
          <p:nvPr/>
        </p:nvSpPr>
        <p:spPr>
          <a:xfrm>
            <a:off x="6554031" y="123582"/>
            <a:ext cx="401242" cy="416592"/>
          </a:xfrm>
          <a:custGeom>
            <a:avLst/>
            <a:gdLst/>
            <a:ahLst/>
            <a:cxnLst/>
            <a:rect l="l" t="t" r="r" b="b"/>
            <a:pathLst>
              <a:path w="5960" h="6188" extrusionOk="0">
                <a:moveTo>
                  <a:pt x="2372" y="1"/>
                </a:moveTo>
                <a:lnTo>
                  <a:pt x="1974" y="2125"/>
                </a:lnTo>
                <a:lnTo>
                  <a:pt x="0" y="3004"/>
                </a:lnTo>
                <a:lnTo>
                  <a:pt x="1898" y="4036"/>
                </a:lnTo>
                <a:lnTo>
                  <a:pt x="2121" y="6187"/>
                </a:lnTo>
                <a:lnTo>
                  <a:pt x="3692" y="4701"/>
                </a:lnTo>
                <a:lnTo>
                  <a:pt x="5802" y="5155"/>
                </a:lnTo>
                <a:lnTo>
                  <a:pt x="4877" y="3201"/>
                </a:lnTo>
                <a:lnTo>
                  <a:pt x="5959" y="1331"/>
                </a:lnTo>
                <a:lnTo>
                  <a:pt x="3815" y="1611"/>
                </a:lnTo>
                <a:lnTo>
                  <a:pt x="2372" y="1"/>
                </a:ln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8"/>
          <p:cNvSpPr/>
          <p:nvPr/>
        </p:nvSpPr>
        <p:spPr>
          <a:xfrm>
            <a:off x="5084036" y="1998047"/>
            <a:ext cx="107410" cy="110088"/>
          </a:xfrm>
          <a:custGeom>
            <a:avLst/>
            <a:gdLst/>
            <a:ahLst/>
            <a:cxnLst/>
            <a:rect l="l" t="t" r="r" b="b"/>
            <a:pathLst>
              <a:path w="2573" h="2637" extrusionOk="0">
                <a:moveTo>
                  <a:pt x="849" y="1"/>
                </a:moveTo>
                <a:lnTo>
                  <a:pt x="792" y="922"/>
                </a:lnTo>
                <a:lnTo>
                  <a:pt x="0" y="1397"/>
                </a:lnTo>
                <a:lnTo>
                  <a:pt x="859" y="1738"/>
                </a:lnTo>
                <a:lnTo>
                  <a:pt x="1065" y="2636"/>
                </a:lnTo>
                <a:lnTo>
                  <a:pt x="1654" y="1924"/>
                </a:lnTo>
                <a:lnTo>
                  <a:pt x="2573" y="2005"/>
                </a:lnTo>
                <a:lnTo>
                  <a:pt x="2573" y="2005"/>
                </a:lnTo>
                <a:lnTo>
                  <a:pt x="2078" y="1227"/>
                </a:lnTo>
                <a:lnTo>
                  <a:pt x="2439" y="378"/>
                </a:lnTo>
                <a:lnTo>
                  <a:pt x="1546" y="609"/>
                </a:lnTo>
                <a:lnTo>
                  <a:pt x="849" y="1"/>
                </a:ln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8" name="Google Shape;1488;p48"/>
          <p:cNvGrpSpPr/>
          <p:nvPr/>
        </p:nvGrpSpPr>
        <p:grpSpPr>
          <a:xfrm>
            <a:off x="2545955" y="2127312"/>
            <a:ext cx="2645591" cy="852354"/>
            <a:chOff x="4566208" y="1958250"/>
            <a:chExt cx="4266394" cy="1374543"/>
          </a:xfrm>
        </p:grpSpPr>
        <p:sp>
          <p:nvSpPr>
            <p:cNvPr id="1489" name="Google Shape;1489;p48"/>
            <p:cNvSpPr/>
            <p:nvPr/>
          </p:nvSpPr>
          <p:spPr>
            <a:xfrm>
              <a:off x="5353712" y="1958250"/>
              <a:ext cx="3478890" cy="781951"/>
            </a:xfrm>
            <a:custGeom>
              <a:avLst/>
              <a:gdLst/>
              <a:ahLst/>
              <a:cxnLst/>
              <a:rect l="l" t="t" r="r" b="b"/>
              <a:pathLst>
                <a:path w="51675" h="11615" extrusionOk="0">
                  <a:moveTo>
                    <a:pt x="51357" y="0"/>
                  </a:moveTo>
                  <a:lnTo>
                    <a:pt x="51119" y="84"/>
                  </a:lnTo>
                  <a:cubicBezTo>
                    <a:pt x="51200" y="327"/>
                    <a:pt x="51266" y="565"/>
                    <a:pt x="51317" y="795"/>
                  </a:cubicBezTo>
                  <a:lnTo>
                    <a:pt x="51564" y="742"/>
                  </a:lnTo>
                  <a:cubicBezTo>
                    <a:pt x="51514" y="504"/>
                    <a:pt x="51443" y="254"/>
                    <a:pt x="51357" y="0"/>
                  </a:cubicBezTo>
                  <a:close/>
                  <a:moveTo>
                    <a:pt x="51667" y="1506"/>
                  </a:moveTo>
                  <a:lnTo>
                    <a:pt x="51414" y="1520"/>
                  </a:lnTo>
                  <a:cubicBezTo>
                    <a:pt x="51420" y="1603"/>
                    <a:pt x="51423" y="1687"/>
                    <a:pt x="51423" y="1770"/>
                  </a:cubicBezTo>
                  <a:cubicBezTo>
                    <a:pt x="51423" y="1927"/>
                    <a:pt x="51414" y="2091"/>
                    <a:pt x="51397" y="2251"/>
                  </a:cubicBezTo>
                  <a:lnTo>
                    <a:pt x="51647" y="2278"/>
                  </a:lnTo>
                  <a:cubicBezTo>
                    <a:pt x="51667" y="2108"/>
                    <a:pt x="51674" y="1938"/>
                    <a:pt x="51674" y="1770"/>
                  </a:cubicBezTo>
                  <a:cubicBezTo>
                    <a:pt x="51674" y="1680"/>
                    <a:pt x="51674" y="1594"/>
                    <a:pt x="51667" y="1506"/>
                  </a:cubicBezTo>
                  <a:close/>
                  <a:moveTo>
                    <a:pt x="51263" y="2973"/>
                  </a:moveTo>
                  <a:cubicBezTo>
                    <a:pt x="51203" y="3204"/>
                    <a:pt x="51126" y="3441"/>
                    <a:pt x="51029" y="3671"/>
                  </a:cubicBezTo>
                  <a:lnTo>
                    <a:pt x="51263" y="3768"/>
                  </a:lnTo>
                  <a:cubicBezTo>
                    <a:pt x="51363" y="3524"/>
                    <a:pt x="51446" y="3281"/>
                    <a:pt x="51507" y="3037"/>
                  </a:cubicBezTo>
                  <a:lnTo>
                    <a:pt x="51263" y="2973"/>
                  </a:lnTo>
                  <a:close/>
                  <a:moveTo>
                    <a:pt x="50705" y="4332"/>
                  </a:moveTo>
                  <a:cubicBezTo>
                    <a:pt x="50585" y="4546"/>
                    <a:pt x="50452" y="4753"/>
                    <a:pt x="50307" y="4954"/>
                  </a:cubicBezTo>
                  <a:lnTo>
                    <a:pt x="50512" y="5101"/>
                  </a:lnTo>
                  <a:cubicBezTo>
                    <a:pt x="50662" y="4893"/>
                    <a:pt x="50802" y="4676"/>
                    <a:pt x="50925" y="4456"/>
                  </a:cubicBezTo>
                  <a:lnTo>
                    <a:pt x="50705" y="4332"/>
                  </a:lnTo>
                  <a:close/>
                  <a:moveTo>
                    <a:pt x="49837" y="5525"/>
                  </a:moveTo>
                  <a:lnTo>
                    <a:pt x="49817" y="5548"/>
                  </a:lnTo>
                  <a:cubicBezTo>
                    <a:pt x="49656" y="5718"/>
                    <a:pt x="49486" y="5886"/>
                    <a:pt x="49309" y="6043"/>
                  </a:cubicBezTo>
                  <a:lnTo>
                    <a:pt x="49479" y="6233"/>
                  </a:lnTo>
                  <a:cubicBezTo>
                    <a:pt x="49660" y="6069"/>
                    <a:pt x="49837" y="5896"/>
                    <a:pt x="50000" y="5718"/>
                  </a:cubicBezTo>
                  <a:lnTo>
                    <a:pt x="50024" y="5695"/>
                  </a:lnTo>
                  <a:lnTo>
                    <a:pt x="49837" y="5525"/>
                  </a:lnTo>
                  <a:close/>
                  <a:moveTo>
                    <a:pt x="48734" y="6510"/>
                  </a:moveTo>
                  <a:cubicBezTo>
                    <a:pt x="48540" y="6657"/>
                    <a:pt x="48334" y="6797"/>
                    <a:pt x="48123" y="6931"/>
                  </a:cubicBezTo>
                  <a:lnTo>
                    <a:pt x="48257" y="7145"/>
                  </a:lnTo>
                  <a:cubicBezTo>
                    <a:pt x="48474" y="7008"/>
                    <a:pt x="48688" y="6861"/>
                    <a:pt x="48884" y="6714"/>
                  </a:cubicBezTo>
                  <a:lnTo>
                    <a:pt x="48734" y="6510"/>
                  </a:lnTo>
                  <a:close/>
                  <a:moveTo>
                    <a:pt x="14177" y="7028"/>
                  </a:moveTo>
                  <a:lnTo>
                    <a:pt x="14173" y="7282"/>
                  </a:lnTo>
                  <a:cubicBezTo>
                    <a:pt x="14424" y="7286"/>
                    <a:pt x="14674" y="7289"/>
                    <a:pt x="14925" y="7298"/>
                  </a:cubicBezTo>
                  <a:lnTo>
                    <a:pt x="14931" y="7045"/>
                  </a:lnTo>
                  <a:cubicBezTo>
                    <a:pt x="14681" y="7038"/>
                    <a:pt x="14430" y="7031"/>
                    <a:pt x="14177" y="7028"/>
                  </a:cubicBezTo>
                  <a:close/>
                  <a:moveTo>
                    <a:pt x="13422" y="7031"/>
                  </a:moveTo>
                  <a:cubicBezTo>
                    <a:pt x="13168" y="7035"/>
                    <a:pt x="12918" y="7045"/>
                    <a:pt x="12664" y="7055"/>
                  </a:cubicBezTo>
                  <a:lnTo>
                    <a:pt x="12677" y="7306"/>
                  </a:lnTo>
                  <a:cubicBezTo>
                    <a:pt x="12924" y="7295"/>
                    <a:pt x="13175" y="7289"/>
                    <a:pt x="13425" y="7286"/>
                  </a:cubicBezTo>
                  <a:lnTo>
                    <a:pt x="13422" y="7031"/>
                  </a:lnTo>
                  <a:close/>
                  <a:moveTo>
                    <a:pt x="15687" y="7075"/>
                  </a:moveTo>
                  <a:lnTo>
                    <a:pt x="15676" y="7326"/>
                  </a:lnTo>
                  <a:cubicBezTo>
                    <a:pt x="15924" y="7338"/>
                    <a:pt x="16174" y="7352"/>
                    <a:pt x="16425" y="7369"/>
                  </a:cubicBezTo>
                  <a:lnTo>
                    <a:pt x="16442" y="7118"/>
                  </a:lnTo>
                  <a:cubicBezTo>
                    <a:pt x="16191" y="7101"/>
                    <a:pt x="15941" y="7085"/>
                    <a:pt x="15687" y="7075"/>
                  </a:cubicBezTo>
                  <a:close/>
                  <a:moveTo>
                    <a:pt x="11908" y="7095"/>
                  </a:moveTo>
                  <a:cubicBezTo>
                    <a:pt x="11658" y="7112"/>
                    <a:pt x="11407" y="7132"/>
                    <a:pt x="11157" y="7155"/>
                  </a:cubicBezTo>
                  <a:lnTo>
                    <a:pt x="11181" y="7409"/>
                  </a:lnTo>
                  <a:cubicBezTo>
                    <a:pt x="11428" y="7386"/>
                    <a:pt x="11678" y="7366"/>
                    <a:pt x="11925" y="7349"/>
                  </a:cubicBezTo>
                  <a:lnTo>
                    <a:pt x="11908" y="7095"/>
                  </a:lnTo>
                  <a:close/>
                  <a:moveTo>
                    <a:pt x="17193" y="7172"/>
                  </a:moveTo>
                  <a:lnTo>
                    <a:pt x="17173" y="7426"/>
                  </a:lnTo>
                  <a:cubicBezTo>
                    <a:pt x="17424" y="7446"/>
                    <a:pt x="17674" y="7469"/>
                    <a:pt x="17921" y="7492"/>
                  </a:cubicBezTo>
                  <a:lnTo>
                    <a:pt x="17948" y="7241"/>
                  </a:lnTo>
                  <a:cubicBezTo>
                    <a:pt x="17697" y="7215"/>
                    <a:pt x="17447" y="7195"/>
                    <a:pt x="17193" y="7172"/>
                  </a:cubicBezTo>
                  <a:close/>
                  <a:moveTo>
                    <a:pt x="10402" y="7235"/>
                  </a:moveTo>
                  <a:cubicBezTo>
                    <a:pt x="10152" y="7269"/>
                    <a:pt x="9904" y="7302"/>
                    <a:pt x="9654" y="7338"/>
                  </a:cubicBezTo>
                  <a:lnTo>
                    <a:pt x="9691" y="7589"/>
                  </a:lnTo>
                  <a:cubicBezTo>
                    <a:pt x="9938" y="7553"/>
                    <a:pt x="10185" y="7519"/>
                    <a:pt x="10436" y="7489"/>
                  </a:cubicBezTo>
                  <a:lnTo>
                    <a:pt x="10402" y="7235"/>
                  </a:lnTo>
                  <a:close/>
                  <a:moveTo>
                    <a:pt x="18696" y="7318"/>
                  </a:moveTo>
                  <a:lnTo>
                    <a:pt x="18670" y="7573"/>
                  </a:lnTo>
                  <a:cubicBezTo>
                    <a:pt x="18920" y="7599"/>
                    <a:pt x="19167" y="7629"/>
                    <a:pt x="19414" y="7659"/>
                  </a:cubicBezTo>
                  <a:lnTo>
                    <a:pt x="19448" y="7409"/>
                  </a:lnTo>
                  <a:cubicBezTo>
                    <a:pt x="19197" y="7375"/>
                    <a:pt x="18947" y="7349"/>
                    <a:pt x="18696" y="7318"/>
                  </a:cubicBezTo>
                  <a:close/>
                  <a:moveTo>
                    <a:pt x="8906" y="7462"/>
                  </a:moveTo>
                  <a:cubicBezTo>
                    <a:pt x="8659" y="7509"/>
                    <a:pt x="8412" y="7556"/>
                    <a:pt x="8165" y="7609"/>
                  </a:cubicBezTo>
                  <a:lnTo>
                    <a:pt x="8215" y="7856"/>
                  </a:lnTo>
                  <a:cubicBezTo>
                    <a:pt x="8461" y="7807"/>
                    <a:pt x="8706" y="7756"/>
                    <a:pt x="8953" y="7713"/>
                  </a:cubicBezTo>
                  <a:lnTo>
                    <a:pt x="8906" y="7462"/>
                  </a:lnTo>
                  <a:close/>
                  <a:moveTo>
                    <a:pt x="20196" y="7506"/>
                  </a:moveTo>
                  <a:lnTo>
                    <a:pt x="20162" y="7756"/>
                  </a:lnTo>
                  <a:cubicBezTo>
                    <a:pt x="20410" y="7790"/>
                    <a:pt x="20657" y="7823"/>
                    <a:pt x="20907" y="7860"/>
                  </a:cubicBezTo>
                  <a:lnTo>
                    <a:pt x="20941" y="7609"/>
                  </a:lnTo>
                  <a:cubicBezTo>
                    <a:pt x="20694" y="7573"/>
                    <a:pt x="20443" y="7539"/>
                    <a:pt x="20196" y="7506"/>
                  </a:cubicBezTo>
                  <a:close/>
                  <a:moveTo>
                    <a:pt x="47478" y="7309"/>
                  </a:moveTo>
                  <a:cubicBezTo>
                    <a:pt x="47268" y="7422"/>
                    <a:pt x="47045" y="7536"/>
                    <a:pt x="46814" y="7646"/>
                  </a:cubicBezTo>
                  <a:lnTo>
                    <a:pt x="46920" y="7873"/>
                  </a:lnTo>
                  <a:cubicBezTo>
                    <a:pt x="47154" y="7763"/>
                    <a:pt x="47385" y="7646"/>
                    <a:pt x="47599" y="7529"/>
                  </a:cubicBezTo>
                  <a:lnTo>
                    <a:pt x="47478" y="7309"/>
                  </a:lnTo>
                  <a:close/>
                  <a:moveTo>
                    <a:pt x="21689" y="7719"/>
                  </a:moveTo>
                  <a:lnTo>
                    <a:pt x="21648" y="7970"/>
                  </a:lnTo>
                  <a:cubicBezTo>
                    <a:pt x="21899" y="8007"/>
                    <a:pt x="22146" y="8047"/>
                    <a:pt x="22394" y="8083"/>
                  </a:cubicBezTo>
                  <a:lnTo>
                    <a:pt x="22434" y="7836"/>
                  </a:lnTo>
                  <a:cubicBezTo>
                    <a:pt x="22186" y="7796"/>
                    <a:pt x="21936" y="7756"/>
                    <a:pt x="21689" y="7719"/>
                  </a:cubicBezTo>
                  <a:close/>
                  <a:moveTo>
                    <a:pt x="7426" y="7779"/>
                  </a:moveTo>
                  <a:cubicBezTo>
                    <a:pt x="7179" y="7840"/>
                    <a:pt x="6935" y="7907"/>
                    <a:pt x="6695" y="7973"/>
                  </a:cubicBezTo>
                  <a:lnTo>
                    <a:pt x="6762" y="8217"/>
                  </a:lnTo>
                  <a:cubicBezTo>
                    <a:pt x="7002" y="8151"/>
                    <a:pt x="7243" y="8087"/>
                    <a:pt x="7487" y="8027"/>
                  </a:cubicBezTo>
                  <a:lnTo>
                    <a:pt x="7426" y="7779"/>
                  </a:lnTo>
                  <a:close/>
                  <a:moveTo>
                    <a:pt x="23179" y="7957"/>
                  </a:moveTo>
                  <a:lnTo>
                    <a:pt x="23139" y="8203"/>
                  </a:lnTo>
                  <a:lnTo>
                    <a:pt x="23880" y="8328"/>
                  </a:lnTo>
                  <a:lnTo>
                    <a:pt x="23920" y="8077"/>
                  </a:lnTo>
                  <a:lnTo>
                    <a:pt x="23179" y="7957"/>
                  </a:lnTo>
                  <a:close/>
                  <a:moveTo>
                    <a:pt x="46129" y="7947"/>
                  </a:moveTo>
                  <a:lnTo>
                    <a:pt x="46006" y="7997"/>
                  </a:lnTo>
                  <a:cubicBezTo>
                    <a:pt x="45815" y="8077"/>
                    <a:pt x="45625" y="8151"/>
                    <a:pt x="45434" y="8220"/>
                  </a:cubicBezTo>
                  <a:lnTo>
                    <a:pt x="45521" y="8458"/>
                  </a:lnTo>
                  <a:cubicBezTo>
                    <a:pt x="45715" y="8388"/>
                    <a:pt x="45909" y="8311"/>
                    <a:pt x="46103" y="8234"/>
                  </a:cubicBezTo>
                  <a:lnTo>
                    <a:pt x="46226" y="8180"/>
                  </a:lnTo>
                  <a:lnTo>
                    <a:pt x="46129" y="7947"/>
                  </a:lnTo>
                  <a:close/>
                  <a:moveTo>
                    <a:pt x="24665" y="8203"/>
                  </a:moveTo>
                  <a:lnTo>
                    <a:pt x="24622" y="8454"/>
                  </a:lnTo>
                  <a:lnTo>
                    <a:pt x="25363" y="8578"/>
                  </a:lnTo>
                  <a:lnTo>
                    <a:pt x="25407" y="8328"/>
                  </a:lnTo>
                  <a:lnTo>
                    <a:pt x="24665" y="8203"/>
                  </a:lnTo>
                  <a:close/>
                  <a:moveTo>
                    <a:pt x="5967" y="8194"/>
                  </a:moveTo>
                  <a:cubicBezTo>
                    <a:pt x="5726" y="8271"/>
                    <a:pt x="5489" y="8354"/>
                    <a:pt x="5252" y="8438"/>
                  </a:cubicBezTo>
                  <a:lnTo>
                    <a:pt x="5335" y="8675"/>
                  </a:lnTo>
                  <a:cubicBezTo>
                    <a:pt x="5572" y="8591"/>
                    <a:pt x="5806" y="8511"/>
                    <a:pt x="6047" y="8434"/>
                  </a:cubicBezTo>
                  <a:lnTo>
                    <a:pt x="5967" y="8194"/>
                  </a:lnTo>
                  <a:close/>
                  <a:moveTo>
                    <a:pt x="26148" y="8454"/>
                  </a:moveTo>
                  <a:lnTo>
                    <a:pt x="26108" y="8704"/>
                  </a:lnTo>
                  <a:lnTo>
                    <a:pt x="26850" y="8829"/>
                  </a:lnTo>
                  <a:lnTo>
                    <a:pt x="26893" y="8578"/>
                  </a:lnTo>
                  <a:lnTo>
                    <a:pt x="26148" y="8454"/>
                  </a:lnTo>
                  <a:close/>
                  <a:moveTo>
                    <a:pt x="44726" y="8468"/>
                  </a:moveTo>
                  <a:cubicBezTo>
                    <a:pt x="44489" y="8544"/>
                    <a:pt x="44252" y="8618"/>
                    <a:pt x="44011" y="8684"/>
                  </a:cubicBezTo>
                  <a:lnTo>
                    <a:pt x="44082" y="8929"/>
                  </a:lnTo>
                  <a:cubicBezTo>
                    <a:pt x="44325" y="8858"/>
                    <a:pt x="44566" y="8785"/>
                    <a:pt x="44806" y="8708"/>
                  </a:cubicBezTo>
                  <a:lnTo>
                    <a:pt x="44726" y="8468"/>
                  </a:lnTo>
                  <a:close/>
                  <a:moveTo>
                    <a:pt x="27634" y="8701"/>
                  </a:moveTo>
                  <a:lnTo>
                    <a:pt x="27594" y="8952"/>
                  </a:lnTo>
                  <a:cubicBezTo>
                    <a:pt x="27841" y="8992"/>
                    <a:pt x="28089" y="9032"/>
                    <a:pt x="28339" y="9072"/>
                  </a:cubicBezTo>
                  <a:lnTo>
                    <a:pt x="28379" y="8822"/>
                  </a:lnTo>
                  <a:cubicBezTo>
                    <a:pt x="28129" y="8781"/>
                    <a:pt x="27881" y="8741"/>
                    <a:pt x="27634" y="8701"/>
                  </a:cubicBezTo>
                  <a:close/>
                  <a:moveTo>
                    <a:pt x="4544" y="8712"/>
                  </a:moveTo>
                  <a:cubicBezTo>
                    <a:pt x="4310" y="8805"/>
                    <a:pt x="4076" y="8905"/>
                    <a:pt x="3846" y="9009"/>
                  </a:cubicBezTo>
                  <a:lnTo>
                    <a:pt x="3952" y="9239"/>
                  </a:lnTo>
                  <a:cubicBezTo>
                    <a:pt x="4180" y="9139"/>
                    <a:pt x="4407" y="9039"/>
                    <a:pt x="4638" y="8945"/>
                  </a:cubicBezTo>
                  <a:lnTo>
                    <a:pt x="4544" y="8712"/>
                  </a:lnTo>
                  <a:close/>
                  <a:moveTo>
                    <a:pt x="29121" y="8935"/>
                  </a:moveTo>
                  <a:lnTo>
                    <a:pt x="29084" y="9185"/>
                  </a:lnTo>
                  <a:cubicBezTo>
                    <a:pt x="29331" y="9222"/>
                    <a:pt x="29582" y="9259"/>
                    <a:pt x="29829" y="9296"/>
                  </a:cubicBezTo>
                  <a:lnTo>
                    <a:pt x="29865" y="9045"/>
                  </a:lnTo>
                  <a:cubicBezTo>
                    <a:pt x="29618" y="9009"/>
                    <a:pt x="29368" y="8975"/>
                    <a:pt x="29121" y="8935"/>
                  </a:cubicBezTo>
                  <a:close/>
                  <a:moveTo>
                    <a:pt x="43287" y="8878"/>
                  </a:moveTo>
                  <a:cubicBezTo>
                    <a:pt x="43046" y="8939"/>
                    <a:pt x="42802" y="8995"/>
                    <a:pt x="42559" y="9045"/>
                  </a:cubicBezTo>
                  <a:lnTo>
                    <a:pt x="42612" y="9296"/>
                  </a:lnTo>
                  <a:cubicBezTo>
                    <a:pt x="42859" y="9242"/>
                    <a:pt x="43103" y="9185"/>
                    <a:pt x="43350" y="9125"/>
                  </a:cubicBezTo>
                  <a:lnTo>
                    <a:pt x="43287" y="8878"/>
                  </a:lnTo>
                  <a:close/>
                  <a:moveTo>
                    <a:pt x="30611" y="9149"/>
                  </a:moveTo>
                  <a:lnTo>
                    <a:pt x="30577" y="9400"/>
                  </a:lnTo>
                  <a:cubicBezTo>
                    <a:pt x="30824" y="9433"/>
                    <a:pt x="31075" y="9463"/>
                    <a:pt x="31325" y="9493"/>
                  </a:cubicBezTo>
                  <a:lnTo>
                    <a:pt x="31356" y="9242"/>
                  </a:lnTo>
                  <a:cubicBezTo>
                    <a:pt x="31108" y="9213"/>
                    <a:pt x="30858" y="9182"/>
                    <a:pt x="30611" y="9149"/>
                  </a:cubicBezTo>
                  <a:close/>
                  <a:moveTo>
                    <a:pt x="41824" y="9193"/>
                  </a:moveTo>
                  <a:cubicBezTo>
                    <a:pt x="41577" y="9236"/>
                    <a:pt x="41333" y="9276"/>
                    <a:pt x="41082" y="9313"/>
                  </a:cubicBezTo>
                  <a:lnTo>
                    <a:pt x="41122" y="9563"/>
                  </a:lnTo>
                  <a:cubicBezTo>
                    <a:pt x="41369" y="9526"/>
                    <a:pt x="41620" y="9483"/>
                    <a:pt x="41867" y="9440"/>
                  </a:cubicBezTo>
                  <a:lnTo>
                    <a:pt x="41824" y="9193"/>
                  </a:lnTo>
                  <a:close/>
                  <a:moveTo>
                    <a:pt x="32104" y="9330"/>
                  </a:moveTo>
                  <a:lnTo>
                    <a:pt x="32074" y="9580"/>
                  </a:lnTo>
                  <a:cubicBezTo>
                    <a:pt x="32324" y="9606"/>
                    <a:pt x="32575" y="9634"/>
                    <a:pt x="32825" y="9657"/>
                  </a:cubicBezTo>
                  <a:lnTo>
                    <a:pt x="32848" y="9406"/>
                  </a:lnTo>
                  <a:cubicBezTo>
                    <a:pt x="32601" y="9383"/>
                    <a:pt x="32350" y="9356"/>
                    <a:pt x="32104" y="9330"/>
                  </a:cubicBezTo>
                  <a:close/>
                  <a:moveTo>
                    <a:pt x="40340" y="9410"/>
                  </a:moveTo>
                  <a:cubicBezTo>
                    <a:pt x="40094" y="9440"/>
                    <a:pt x="39846" y="9463"/>
                    <a:pt x="39596" y="9486"/>
                  </a:cubicBezTo>
                  <a:lnTo>
                    <a:pt x="39619" y="9737"/>
                  </a:lnTo>
                  <a:cubicBezTo>
                    <a:pt x="39870" y="9717"/>
                    <a:pt x="40120" y="9691"/>
                    <a:pt x="40371" y="9660"/>
                  </a:cubicBezTo>
                  <a:lnTo>
                    <a:pt x="40340" y="9410"/>
                  </a:lnTo>
                  <a:close/>
                  <a:moveTo>
                    <a:pt x="33600" y="9470"/>
                  </a:moveTo>
                  <a:lnTo>
                    <a:pt x="33580" y="9723"/>
                  </a:lnTo>
                  <a:cubicBezTo>
                    <a:pt x="33830" y="9743"/>
                    <a:pt x="34081" y="9760"/>
                    <a:pt x="34331" y="9777"/>
                  </a:cubicBezTo>
                  <a:lnTo>
                    <a:pt x="34348" y="9523"/>
                  </a:lnTo>
                  <a:cubicBezTo>
                    <a:pt x="34098" y="9510"/>
                    <a:pt x="33847" y="9490"/>
                    <a:pt x="33600" y="9470"/>
                  </a:cubicBezTo>
                  <a:close/>
                  <a:moveTo>
                    <a:pt x="38848" y="9543"/>
                  </a:moveTo>
                  <a:cubicBezTo>
                    <a:pt x="38597" y="9560"/>
                    <a:pt x="38350" y="9573"/>
                    <a:pt x="38099" y="9580"/>
                  </a:cubicBezTo>
                  <a:lnTo>
                    <a:pt x="38109" y="9834"/>
                  </a:lnTo>
                  <a:cubicBezTo>
                    <a:pt x="38360" y="9824"/>
                    <a:pt x="38614" y="9811"/>
                    <a:pt x="38864" y="9797"/>
                  </a:cubicBezTo>
                  <a:lnTo>
                    <a:pt x="38848" y="9543"/>
                  </a:lnTo>
                  <a:close/>
                  <a:moveTo>
                    <a:pt x="35096" y="9566"/>
                  </a:moveTo>
                  <a:lnTo>
                    <a:pt x="35086" y="9817"/>
                  </a:lnTo>
                  <a:cubicBezTo>
                    <a:pt x="35337" y="9831"/>
                    <a:pt x="35591" y="9837"/>
                    <a:pt x="35842" y="9844"/>
                  </a:cubicBezTo>
                  <a:lnTo>
                    <a:pt x="35848" y="9594"/>
                  </a:lnTo>
                  <a:cubicBezTo>
                    <a:pt x="35597" y="9586"/>
                    <a:pt x="35347" y="9577"/>
                    <a:pt x="35096" y="9566"/>
                  </a:cubicBezTo>
                  <a:close/>
                  <a:moveTo>
                    <a:pt x="37348" y="9600"/>
                  </a:moveTo>
                  <a:cubicBezTo>
                    <a:pt x="37174" y="9603"/>
                    <a:pt x="37000" y="9606"/>
                    <a:pt x="36824" y="9606"/>
                  </a:cubicBezTo>
                  <a:lnTo>
                    <a:pt x="36599" y="9603"/>
                  </a:lnTo>
                  <a:lnTo>
                    <a:pt x="36596" y="9857"/>
                  </a:lnTo>
                  <a:lnTo>
                    <a:pt x="36824" y="9857"/>
                  </a:lnTo>
                  <a:cubicBezTo>
                    <a:pt x="37000" y="9857"/>
                    <a:pt x="37177" y="9857"/>
                    <a:pt x="37351" y="9854"/>
                  </a:cubicBezTo>
                  <a:lnTo>
                    <a:pt x="37348" y="9600"/>
                  </a:lnTo>
                  <a:close/>
                  <a:moveTo>
                    <a:pt x="3161" y="9339"/>
                  </a:moveTo>
                  <a:cubicBezTo>
                    <a:pt x="2937" y="9453"/>
                    <a:pt x="2714" y="9570"/>
                    <a:pt x="2493" y="9697"/>
                  </a:cubicBezTo>
                  <a:lnTo>
                    <a:pt x="2617" y="9917"/>
                  </a:lnTo>
                  <a:cubicBezTo>
                    <a:pt x="2834" y="9794"/>
                    <a:pt x="3054" y="9677"/>
                    <a:pt x="3278" y="9563"/>
                  </a:cubicBezTo>
                  <a:lnTo>
                    <a:pt x="3161" y="9339"/>
                  </a:lnTo>
                  <a:close/>
                  <a:moveTo>
                    <a:pt x="1841" y="10084"/>
                  </a:moveTo>
                  <a:cubicBezTo>
                    <a:pt x="1627" y="10215"/>
                    <a:pt x="1414" y="10355"/>
                    <a:pt x="1207" y="10499"/>
                  </a:cubicBezTo>
                  <a:lnTo>
                    <a:pt x="1351" y="10709"/>
                  </a:lnTo>
                  <a:cubicBezTo>
                    <a:pt x="1554" y="10565"/>
                    <a:pt x="1764" y="10428"/>
                    <a:pt x="1975" y="10298"/>
                  </a:cubicBezTo>
                  <a:lnTo>
                    <a:pt x="1841" y="10084"/>
                  </a:lnTo>
                  <a:close/>
                  <a:moveTo>
                    <a:pt x="592" y="10946"/>
                  </a:moveTo>
                  <a:cubicBezTo>
                    <a:pt x="392" y="11100"/>
                    <a:pt x="192" y="11260"/>
                    <a:pt x="1" y="11424"/>
                  </a:cubicBezTo>
                  <a:lnTo>
                    <a:pt x="164" y="11614"/>
                  </a:lnTo>
                  <a:cubicBezTo>
                    <a:pt x="352" y="11457"/>
                    <a:pt x="549" y="11297"/>
                    <a:pt x="746" y="11146"/>
                  </a:cubicBezTo>
                  <a:lnTo>
                    <a:pt x="592" y="10946"/>
                  </a:ln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8"/>
            <p:cNvSpPr/>
            <p:nvPr/>
          </p:nvSpPr>
          <p:spPr>
            <a:xfrm rot="724461">
              <a:off x="4661765" y="2197509"/>
              <a:ext cx="729412" cy="990771"/>
            </a:xfrm>
            <a:custGeom>
              <a:avLst/>
              <a:gdLst/>
              <a:ahLst/>
              <a:cxnLst/>
              <a:rect l="l" t="t" r="r" b="b"/>
              <a:pathLst>
                <a:path w="6952" h="9443" extrusionOk="0">
                  <a:moveTo>
                    <a:pt x="6952" y="0"/>
                  </a:moveTo>
                  <a:lnTo>
                    <a:pt x="1" y="9443"/>
                  </a:lnTo>
                  <a:lnTo>
                    <a:pt x="6952" y="4543"/>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8"/>
            <p:cNvSpPr/>
            <p:nvPr/>
          </p:nvSpPr>
          <p:spPr>
            <a:xfrm rot="724461">
              <a:off x="4602634" y="2756601"/>
              <a:ext cx="899384" cy="443397"/>
            </a:xfrm>
            <a:custGeom>
              <a:avLst/>
              <a:gdLst/>
              <a:ahLst/>
              <a:cxnLst/>
              <a:rect l="l" t="t" r="r" b="b"/>
              <a:pathLst>
                <a:path w="8572" h="4226" extrusionOk="0">
                  <a:moveTo>
                    <a:pt x="8301" y="0"/>
                  </a:moveTo>
                  <a:lnTo>
                    <a:pt x="1" y="4226"/>
                  </a:lnTo>
                  <a:lnTo>
                    <a:pt x="8572" y="2971"/>
                  </a:lnTo>
                  <a:lnTo>
                    <a:pt x="8301"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8"/>
            <p:cNvSpPr/>
            <p:nvPr/>
          </p:nvSpPr>
          <p:spPr>
            <a:xfrm rot="724461">
              <a:off x="4607723" y="2708483"/>
              <a:ext cx="1107968" cy="514114"/>
            </a:xfrm>
            <a:custGeom>
              <a:avLst/>
              <a:gdLst/>
              <a:ahLst/>
              <a:cxnLst/>
              <a:rect l="l" t="t" r="r" b="b"/>
              <a:pathLst>
                <a:path w="10560" h="4900" extrusionOk="0">
                  <a:moveTo>
                    <a:pt x="6952" y="0"/>
                  </a:moveTo>
                  <a:lnTo>
                    <a:pt x="1" y="4900"/>
                  </a:lnTo>
                  <a:lnTo>
                    <a:pt x="10559" y="1046"/>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8"/>
            <p:cNvSpPr/>
            <p:nvPr/>
          </p:nvSpPr>
          <p:spPr>
            <a:xfrm rot="724461">
              <a:off x="4617060" y="2620208"/>
              <a:ext cx="791735" cy="569932"/>
            </a:xfrm>
            <a:custGeom>
              <a:avLst/>
              <a:gdLst/>
              <a:ahLst/>
              <a:cxnLst/>
              <a:rect l="l" t="t" r="r" b="b"/>
              <a:pathLst>
                <a:path w="7546" h="5432" extrusionOk="0">
                  <a:moveTo>
                    <a:pt x="6952" y="1"/>
                  </a:moveTo>
                  <a:lnTo>
                    <a:pt x="1" y="5432"/>
                  </a:lnTo>
                  <a:lnTo>
                    <a:pt x="7546" y="709"/>
                  </a:lnTo>
                  <a:lnTo>
                    <a:pt x="6952" y="1"/>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4" name="Google Shape;1494;p48"/>
          <p:cNvSpPr txBox="1">
            <a:spLocks noGrp="1"/>
          </p:cNvSpPr>
          <p:nvPr>
            <p:ph type="ctrTitle"/>
          </p:nvPr>
        </p:nvSpPr>
        <p:spPr>
          <a:xfrm flipH="1">
            <a:off x="714500" y="632750"/>
            <a:ext cx="5894700" cy="98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endParaRPr/>
          </a:p>
        </p:txBody>
      </p:sp>
      <p:sp>
        <p:nvSpPr>
          <p:cNvPr id="1495" name="Google Shape;1495;p48"/>
          <p:cNvSpPr txBox="1">
            <a:spLocks noGrp="1"/>
          </p:cNvSpPr>
          <p:nvPr>
            <p:ph type="subTitle" idx="1"/>
          </p:nvPr>
        </p:nvSpPr>
        <p:spPr>
          <a:xfrm flipH="1">
            <a:off x="726600" y="1741275"/>
            <a:ext cx="2846100" cy="133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t>Do you have any questions?</a:t>
            </a:r>
            <a:endParaRPr sz="1400"/>
          </a:p>
          <a:p>
            <a:pPr marL="0" lvl="0" indent="0" algn="l" rtl="0">
              <a:spcBef>
                <a:spcPts val="0"/>
              </a:spcBef>
              <a:spcAft>
                <a:spcPts val="0"/>
              </a:spcAft>
              <a:buClr>
                <a:schemeClr val="dk1"/>
              </a:buClr>
              <a:buSzPts val="1100"/>
              <a:buFont typeface="Arial"/>
              <a:buNone/>
            </a:pPr>
            <a:endParaRPr sz="1400"/>
          </a:p>
          <a:p>
            <a:pPr marL="0" lvl="0" indent="0" algn="l" rtl="0">
              <a:spcBef>
                <a:spcPts val="0"/>
              </a:spcBef>
              <a:spcAft>
                <a:spcPts val="0"/>
              </a:spcAft>
              <a:buClr>
                <a:schemeClr val="dk1"/>
              </a:buClr>
              <a:buSzPts val="1100"/>
              <a:buFont typeface="Arial"/>
              <a:buNone/>
            </a:pPr>
            <a:r>
              <a:rPr lang="en" sz="1400"/>
              <a:t>youremail@freepik.com </a:t>
            </a:r>
            <a:endParaRPr sz="1400"/>
          </a:p>
          <a:p>
            <a:pPr marL="0" lvl="0" indent="0" algn="l" rtl="0">
              <a:spcBef>
                <a:spcPts val="0"/>
              </a:spcBef>
              <a:spcAft>
                <a:spcPts val="0"/>
              </a:spcAft>
              <a:buClr>
                <a:schemeClr val="dk1"/>
              </a:buClr>
              <a:buSzPts val="1100"/>
              <a:buFont typeface="Arial"/>
              <a:buNone/>
            </a:pPr>
            <a:r>
              <a:rPr lang="en" sz="1400"/>
              <a:t>+91  620 421 838 </a:t>
            </a:r>
            <a:endParaRPr sz="1400"/>
          </a:p>
          <a:p>
            <a:pPr marL="0" lvl="0" indent="0" algn="l" rtl="0">
              <a:spcBef>
                <a:spcPts val="0"/>
              </a:spcBef>
              <a:spcAft>
                <a:spcPts val="0"/>
              </a:spcAft>
              <a:buNone/>
            </a:pPr>
            <a:r>
              <a:rPr lang="en" sz="1400"/>
              <a:t>yourcompany.com</a:t>
            </a:r>
            <a:endParaRPr sz="1400"/>
          </a:p>
        </p:txBody>
      </p:sp>
      <p:sp>
        <p:nvSpPr>
          <p:cNvPr id="1496" name="Google Shape;1496;p48"/>
          <p:cNvSpPr txBox="1"/>
          <p:nvPr/>
        </p:nvSpPr>
        <p:spPr>
          <a:xfrm>
            <a:off x="714227" y="3701425"/>
            <a:ext cx="2246400" cy="4629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300"/>
              </a:spcBef>
              <a:spcAft>
                <a:spcPts val="0"/>
              </a:spcAft>
              <a:buNone/>
            </a:pPr>
            <a:r>
              <a:rPr lang="en" sz="900">
                <a:solidFill>
                  <a:schemeClr val="dk1"/>
                </a:solidFill>
                <a:latin typeface="Catamaran Light"/>
                <a:ea typeface="Catamaran Light"/>
                <a:cs typeface="Catamaran Light"/>
                <a:sym typeface="Catamaran Light"/>
              </a:rPr>
              <a:t>Please keep this slide for attribution.</a:t>
            </a:r>
            <a:endParaRPr sz="900">
              <a:solidFill>
                <a:schemeClr val="dk1"/>
              </a:solidFill>
              <a:latin typeface="Catamaran Light"/>
              <a:ea typeface="Catamaran Light"/>
              <a:cs typeface="Catamaran Light"/>
              <a:sym typeface="Catamaran Light"/>
            </a:endParaRPr>
          </a:p>
        </p:txBody>
      </p:sp>
      <p:grpSp>
        <p:nvGrpSpPr>
          <p:cNvPr id="1497" name="Google Shape;1497;p48"/>
          <p:cNvGrpSpPr/>
          <p:nvPr/>
        </p:nvGrpSpPr>
        <p:grpSpPr>
          <a:xfrm>
            <a:off x="5191550" y="1382691"/>
            <a:ext cx="2846100" cy="3348784"/>
            <a:chOff x="5191550" y="1382691"/>
            <a:chExt cx="2846100" cy="3348784"/>
          </a:xfrm>
        </p:grpSpPr>
        <p:sp>
          <p:nvSpPr>
            <p:cNvPr id="1498" name="Google Shape;1498;p48"/>
            <p:cNvSpPr/>
            <p:nvPr/>
          </p:nvSpPr>
          <p:spPr>
            <a:xfrm>
              <a:off x="5191550" y="4216074"/>
              <a:ext cx="2846100" cy="515400"/>
            </a:xfrm>
            <a:prstGeom prst="ellipse">
              <a:avLst/>
            </a:prstGeom>
            <a:solidFill>
              <a:srgbClr val="41294A">
                <a:alpha val="5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8"/>
            <p:cNvSpPr/>
            <p:nvPr/>
          </p:nvSpPr>
          <p:spPr>
            <a:xfrm>
              <a:off x="5606945" y="3016568"/>
              <a:ext cx="536832" cy="1290694"/>
            </a:xfrm>
            <a:custGeom>
              <a:avLst/>
              <a:gdLst/>
              <a:ahLst/>
              <a:cxnLst/>
              <a:rect l="l" t="t" r="r" b="b"/>
              <a:pathLst>
                <a:path w="6498" h="15623" extrusionOk="0">
                  <a:moveTo>
                    <a:pt x="3944" y="0"/>
                  </a:moveTo>
                  <a:cubicBezTo>
                    <a:pt x="3944" y="0"/>
                    <a:pt x="1" y="11464"/>
                    <a:pt x="327" y="15500"/>
                  </a:cubicBezTo>
                  <a:cubicBezTo>
                    <a:pt x="767" y="15585"/>
                    <a:pt x="1184" y="15622"/>
                    <a:pt x="1576" y="15622"/>
                  </a:cubicBezTo>
                  <a:cubicBezTo>
                    <a:pt x="4083" y="15622"/>
                    <a:pt x="5590" y="14113"/>
                    <a:pt x="5590" y="14113"/>
                  </a:cubicBezTo>
                  <a:lnTo>
                    <a:pt x="6497" y="918"/>
                  </a:lnTo>
                  <a:lnTo>
                    <a:pt x="3944" y="0"/>
                  </a:lnTo>
                  <a:close/>
                </a:path>
              </a:pathLst>
            </a:custGeom>
            <a:solidFill>
              <a:srgbClr val="ECB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8"/>
            <p:cNvSpPr/>
            <p:nvPr/>
          </p:nvSpPr>
          <p:spPr>
            <a:xfrm>
              <a:off x="7131274" y="3461780"/>
              <a:ext cx="757332" cy="879602"/>
            </a:xfrm>
            <a:custGeom>
              <a:avLst/>
              <a:gdLst/>
              <a:ahLst/>
              <a:cxnLst/>
              <a:rect l="l" t="t" r="r" b="b"/>
              <a:pathLst>
                <a:path w="9167" h="10647" extrusionOk="0">
                  <a:moveTo>
                    <a:pt x="7983" y="0"/>
                  </a:moveTo>
                  <a:lnTo>
                    <a:pt x="7983" y="0"/>
                  </a:lnTo>
                  <a:cubicBezTo>
                    <a:pt x="7450" y="62"/>
                    <a:pt x="7262" y="833"/>
                    <a:pt x="7164" y="1258"/>
                  </a:cubicBezTo>
                  <a:cubicBezTo>
                    <a:pt x="7052" y="1741"/>
                    <a:pt x="7065" y="2248"/>
                    <a:pt x="7136" y="2737"/>
                  </a:cubicBezTo>
                  <a:cubicBezTo>
                    <a:pt x="7282" y="3733"/>
                    <a:pt x="7664" y="4675"/>
                    <a:pt x="7963" y="5630"/>
                  </a:cubicBezTo>
                  <a:cubicBezTo>
                    <a:pt x="9020" y="8976"/>
                    <a:pt x="5901" y="9137"/>
                    <a:pt x="5291" y="9137"/>
                  </a:cubicBezTo>
                  <a:cubicBezTo>
                    <a:pt x="5225" y="9137"/>
                    <a:pt x="5189" y="9135"/>
                    <a:pt x="5189" y="9135"/>
                  </a:cubicBezTo>
                  <a:cubicBezTo>
                    <a:pt x="5189" y="9135"/>
                    <a:pt x="0" y="10135"/>
                    <a:pt x="5189" y="10618"/>
                  </a:cubicBezTo>
                  <a:cubicBezTo>
                    <a:pt x="5385" y="10636"/>
                    <a:pt x="5585" y="10646"/>
                    <a:pt x="5786" y="10646"/>
                  </a:cubicBezTo>
                  <a:cubicBezTo>
                    <a:pt x="6962" y="10646"/>
                    <a:pt x="8157" y="10295"/>
                    <a:pt x="8718" y="9159"/>
                  </a:cubicBezTo>
                  <a:cubicBezTo>
                    <a:pt x="9166" y="8251"/>
                    <a:pt x="9126" y="7153"/>
                    <a:pt x="8952" y="6181"/>
                  </a:cubicBezTo>
                  <a:cubicBezTo>
                    <a:pt x="8745" y="5005"/>
                    <a:pt x="8109" y="3954"/>
                    <a:pt x="7871" y="2781"/>
                  </a:cubicBezTo>
                  <a:cubicBezTo>
                    <a:pt x="7684" y="1860"/>
                    <a:pt x="7674" y="887"/>
                    <a:pt x="7983" y="0"/>
                  </a:cubicBezTo>
                  <a:close/>
                </a:path>
              </a:pathLst>
            </a:custGeom>
            <a:solidFill>
              <a:srgbClr val="ECB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8"/>
            <p:cNvSpPr/>
            <p:nvPr/>
          </p:nvSpPr>
          <p:spPr>
            <a:xfrm>
              <a:off x="5907250" y="2900246"/>
              <a:ext cx="1778288" cy="1610084"/>
            </a:xfrm>
            <a:custGeom>
              <a:avLst/>
              <a:gdLst/>
              <a:ahLst/>
              <a:cxnLst/>
              <a:rect l="l" t="t" r="r" b="b"/>
              <a:pathLst>
                <a:path w="21525" h="19489" extrusionOk="0">
                  <a:moveTo>
                    <a:pt x="4550" y="1"/>
                  </a:moveTo>
                  <a:cubicBezTo>
                    <a:pt x="3418" y="1"/>
                    <a:pt x="2488" y="382"/>
                    <a:pt x="2023" y="1401"/>
                  </a:cubicBezTo>
                  <a:cubicBezTo>
                    <a:pt x="1687" y="2136"/>
                    <a:pt x="1404" y="3146"/>
                    <a:pt x="1173" y="4305"/>
                  </a:cubicBezTo>
                  <a:cubicBezTo>
                    <a:pt x="337" y="8429"/>
                    <a:pt x="92" y="14450"/>
                    <a:pt x="24" y="16793"/>
                  </a:cubicBezTo>
                  <a:cubicBezTo>
                    <a:pt x="3" y="17411"/>
                    <a:pt x="0" y="17775"/>
                    <a:pt x="0" y="17775"/>
                  </a:cubicBezTo>
                  <a:cubicBezTo>
                    <a:pt x="0" y="17775"/>
                    <a:pt x="717" y="17663"/>
                    <a:pt x="1737" y="17530"/>
                  </a:cubicBezTo>
                  <a:cubicBezTo>
                    <a:pt x="1891" y="17510"/>
                    <a:pt x="2051" y="17490"/>
                    <a:pt x="2217" y="17466"/>
                  </a:cubicBezTo>
                  <a:cubicBezTo>
                    <a:pt x="3691" y="17281"/>
                    <a:pt x="5602" y="17081"/>
                    <a:pt x="6969" y="17081"/>
                  </a:cubicBezTo>
                  <a:cubicBezTo>
                    <a:pt x="7994" y="17081"/>
                    <a:pt x="8714" y="17194"/>
                    <a:pt x="8714" y="17510"/>
                  </a:cubicBezTo>
                  <a:cubicBezTo>
                    <a:pt x="5457" y="17642"/>
                    <a:pt x="4773" y="19489"/>
                    <a:pt x="4773" y="19489"/>
                  </a:cubicBezTo>
                  <a:cubicBezTo>
                    <a:pt x="4773" y="19489"/>
                    <a:pt x="15398" y="19183"/>
                    <a:pt x="21524" y="19183"/>
                  </a:cubicBezTo>
                  <a:cubicBezTo>
                    <a:pt x="21396" y="8741"/>
                    <a:pt x="14623" y="8575"/>
                    <a:pt x="14074" y="8575"/>
                  </a:cubicBezTo>
                  <a:cubicBezTo>
                    <a:pt x="14056" y="8575"/>
                    <a:pt x="14045" y="8575"/>
                    <a:pt x="14041" y="8575"/>
                  </a:cubicBezTo>
                  <a:cubicBezTo>
                    <a:pt x="13909" y="8575"/>
                    <a:pt x="13076" y="3380"/>
                    <a:pt x="13076" y="3380"/>
                  </a:cubicBezTo>
                  <a:cubicBezTo>
                    <a:pt x="13076" y="3380"/>
                    <a:pt x="7919" y="1"/>
                    <a:pt x="4550" y="1"/>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8"/>
            <p:cNvSpPr/>
            <p:nvPr/>
          </p:nvSpPr>
          <p:spPr>
            <a:xfrm>
              <a:off x="7693882" y="3275235"/>
              <a:ext cx="260816" cy="255859"/>
            </a:xfrm>
            <a:custGeom>
              <a:avLst/>
              <a:gdLst/>
              <a:ahLst/>
              <a:cxnLst/>
              <a:rect l="l" t="t" r="r" b="b"/>
              <a:pathLst>
                <a:path w="3157" h="3097" extrusionOk="0">
                  <a:moveTo>
                    <a:pt x="838" y="0"/>
                  </a:moveTo>
                  <a:cubicBezTo>
                    <a:pt x="833" y="0"/>
                    <a:pt x="828" y="0"/>
                    <a:pt x="823" y="1"/>
                  </a:cubicBezTo>
                  <a:cubicBezTo>
                    <a:pt x="0" y="28"/>
                    <a:pt x="602" y="2748"/>
                    <a:pt x="602" y="2748"/>
                  </a:cubicBezTo>
                  <a:cubicBezTo>
                    <a:pt x="602" y="2748"/>
                    <a:pt x="1601" y="3097"/>
                    <a:pt x="2242" y="3097"/>
                  </a:cubicBezTo>
                  <a:cubicBezTo>
                    <a:pt x="2562" y="3097"/>
                    <a:pt x="2793" y="3010"/>
                    <a:pt x="2764" y="2748"/>
                  </a:cubicBezTo>
                  <a:cubicBezTo>
                    <a:pt x="2726" y="2381"/>
                    <a:pt x="2477" y="2283"/>
                    <a:pt x="2224" y="2283"/>
                  </a:cubicBezTo>
                  <a:cubicBezTo>
                    <a:pt x="1984" y="2283"/>
                    <a:pt x="1741" y="2370"/>
                    <a:pt x="1668" y="2399"/>
                  </a:cubicBezTo>
                  <a:lnTo>
                    <a:pt x="1668" y="2399"/>
                  </a:lnTo>
                  <a:cubicBezTo>
                    <a:pt x="1854" y="2323"/>
                    <a:pt x="3156" y="1775"/>
                    <a:pt x="2904" y="1374"/>
                  </a:cubicBezTo>
                  <a:cubicBezTo>
                    <a:pt x="2862" y="1308"/>
                    <a:pt x="2795" y="1280"/>
                    <a:pt x="2713" y="1280"/>
                  </a:cubicBezTo>
                  <a:cubicBezTo>
                    <a:pt x="2451" y="1280"/>
                    <a:pt x="2027" y="1567"/>
                    <a:pt x="1717" y="1808"/>
                  </a:cubicBezTo>
                  <a:lnTo>
                    <a:pt x="1717" y="1808"/>
                  </a:lnTo>
                  <a:cubicBezTo>
                    <a:pt x="2108" y="1445"/>
                    <a:pt x="2607" y="857"/>
                    <a:pt x="2264" y="467"/>
                  </a:cubicBezTo>
                  <a:cubicBezTo>
                    <a:pt x="2205" y="399"/>
                    <a:pt x="2142" y="369"/>
                    <a:pt x="2075" y="369"/>
                  </a:cubicBezTo>
                  <a:cubicBezTo>
                    <a:pt x="1544" y="369"/>
                    <a:pt x="823" y="2258"/>
                    <a:pt x="823" y="2258"/>
                  </a:cubicBezTo>
                  <a:cubicBezTo>
                    <a:pt x="823" y="2258"/>
                    <a:pt x="1633" y="0"/>
                    <a:pt x="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8"/>
            <p:cNvSpPr/>
            <p:nvPr/>
          </p:nvSpPr>
          <p:spPr>
            <a:xfrm>
              <a:off x="7024784" y="3461945"/>
              <a:ext cx="149285" cy="162999"/>
            </a:xfrm>
            <a:custGeom>
              <a:avLst/>
              <a:gdLst/>
              <a:ahLst/>
              <a:cxnLst/>
              <a:rect l="l" t="t" r="r" b="b"/>
              <a:pathLst>
                <a:path w="1807" h="1973" extrusionOk="0">
                  <a:moveTo>
                    <a:pt x="990" y="1"/>
                  </a:moveTo>
                  <a:cubicBezTo>
                    <a:pt x="691" y="1"/>
                    <a:pt x="1" y="1651"/>
                    <a:pt x="1" y="1651"/>
                  </a:cubicBezTo>
                  <a:lnTo>
                    <a:pt x="327" y="1973"/>
                  </a:lnTo>
                  <a:cubicBezTo>
                    <a:pt x="327" y="1973"/>
                    <a:pt x="1806" y="780"/>
                    <a:pt x="1626" y="617"/>
                  </a:cubicBezTo>
                  <a:cubicBezTo>
                    <a:pt x="1615" y="607"/>
                    <a:pt x="1599" y="602"/>
                    <a:pt x="1581" y="602"/>
                  </a:cubicBezTo>
                  <a:cubicBezTo>
                    <a:pt x="1307" y="602"/>
                    <a:pt x="327" y="1651"/>
                    <a:pt x="327" y="1651"/>
                  </a:cubicBezTo>
                  <a:cubicBezTo>
                    <a:pt x="327" y="1651"/>
                    <a:pt x="1289" y="39"/>
                    <a:pt x="1000" y="2"/>
                  </a:cubicBezTo>
                  <a:cubicBezTo>
                    <a:pt x="997" y="1"/>
                    <a:pt x="993" y="1"/>
                    <a:pt x="990" y="1"/>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8"/>
            <p:cNvSpPr/>
            <p:nvPr/>
          </p:nvSpPr>
          <p:spPr>
            <a:xfrm>
              <a:off x="5909151" y="3250038"/>
              <a:ext cx="616391" cy="1104149"/>
            </a:xfrm>
            <a:custGeom>
              <a:avLst/>
              <a:gdLst/>
              <a:ahLst/>
              <a:cxnLst/>
              <a:rect l="l" t="t" r="r" b="b"/>
              <a:pathLst>
                <a:path w="7461" h="13365" extrusionOk="0">
                  <a:moveTo>
                    <a:pt x="1710" y="1"/>
                  </a:moveTo>
                  <a:cubicBezTo>
                    <a:pt x="1522" y="1"/>
                    <a:pt x="1334" y="26"/>
                    <a:pt x="1150" y="71"/>
                  </a:cubicBezTo>
                  <a:cubicBezTo>
                    <a:pt x="314" y="4195"/>
                    <a:pt x="69" y="10216"/>
                    <a:pt x="1" y="12559"/>
                  </a:cubicBezTo>
                  <a:lnTo>
                    <a:pt x="1714" y="13296"/>
                  </a:lnTo>
                  <a:lnTo>
                    <a:pt x="1877" y="13364"/>
                  </a:lnTo>
                  <a:lnTo>
                    <a:pt x="2194" y="13232"/>
                  </a:lnTo>
                  <a:lnTo>
                    <a:pt x="7460" y="11053"/>
                  </a:lnTo>
                  <a:lnTo>
                    <a:pt x="7460" y="11053"/>
                  </a:lnTo>
                  <a:cubicBezTo>
                    <a:pt x="7459" y="11053"/>
                    <a:pt x="7457" y="11053"/>
                    <a:pt x="7456" y="11053"/>
                  </a:cubicBezTo>
                  <a:cubicBezTo>
                    <a:pt x="7353" y="11053"/>
                    <a:pt x="6630" y="9967"/>
                    <a:pt x="6576" y="9890"/>
                  </a:cubicBezTo>
                  <a:cubicBezTo>
                    <a:pt x="5889" y="8911"/>
                    <a:pt x="5264" y="7887"/>
                    <a:pt x="4852" y="6766"/>
                  </a:cubicBezTo>
                  <a:cubicBezTo>
                    <a:pt x="4346" y="5463"/>
                    <a:pt x="4278" y="4097"/>
                    <a:pt x="4033" y="2733"/>
                  </a:cubicBezTo>
                  <a:cubicBezTo>
                    <a:pt x="3850" y="1710"/>
                    <a:pt x="3445" y="524"/>
                    <a:pt x="2374" y="119"/>
                  </a:cubicBezTo>
                  <a:cubicBezTo>
                    <a:pt x="2159" y="37"/>
                    <a:pt x="1935" y="1"/>
                    <a:pt x="1710" y="1"/>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8"/>
            <p:cNvSpPr/>
            <p:nvPr/>
          </p:nvSpPr>
          <p:spPr>
            <a:xfrm>
              <a:off x="5583400" y="3536700"/>
              <a:ext cx="1074986" cy="1084404"/>
            </a:xfrm>
            <a:custGeom>
              <a:avLst/>
              <a:gdLst/>
              <a:ahLst/>
              <a:cxnLst/>
              <a:rect l="l" t="t" r="r" b="b"/>
              <a:pathLst>
                <a:path w="13012" h="13126" extrusionOk="0">
                  <a:moveTo>
                    <a:pt x="8119" y="0"/>
                  </a:moveTo>
                  <a:cubicBezTo>
                    <a:pt x="8119" y="0"/>
                    <a:pt x="7490" y="6269"/>
                    <a:pt x="7177" y="8146"/>
                  </a:cubicBezTo>
                  <a:cubicBezTo>
                    <a:pt x="1387" y="9656"/>
                    <a:pt x="0" y="12426"/>
                    <a:pt x="449" y="12508"/>
                  </a:cubicBezTo>
                  <a:cubicBezTo>
                    <a:pt x="470" y="12512"/>
                    <a:pt x="492" y="12514"/>
                    <a:pt x="515" y="12514"/>
                  </a:cubicBezTo>
                  <a:cubicBezTo>
                    <a:pt x="834" y="12514"/>
                    <a:pt x="1261" y="12143"/>
                    <a:pt x="1484" y="11926"/>
                  </a:cubicBezTo>
                  <a:lnTo>
                    <a:pt x="1484" y="11926"/>
                  </a:lnTo>
                  <a:cubicBezTo>
                    <a:pt x="1229" y="12201"/>
                    <a:pt x="766" y="12764"/>
                    <a:pt x="1102" y="12916"/>
                  </a:cubicBezTo>
                  <a:cubicBezTo>
                    <a:pt x="1134" y="12931"/>
                    <a:pt x="1171" y="12938"/>
                    <a:pt x="1212" y="12938"/>
                  </a:cubicBezTo>
                  <a:cubicBezTo>
                    <a:pt x="1699" y="12938"/>
                    <a:pt x="2711" y="11957"/>
                    <a:pt x="2842" y="11828"/>
                  </a:cubicBezTo>
                  <a:lnTo>
                    <a:pt x="2842" y="11828"/>
                  </a:lnTo>
                  <a:cubicBezTo>
                    <a:pt x="2701" y="11968"/>
                    <a:pt x="1551" y="13126"/>
                    <a:pt x="2015" y="13126"/>
                  </a:cubicBezTo>
                  <a:cubicBezTo>
                    <a:pt x="2162" y="13126"/>
                    <a:pt x="2469" y="13010"/>
                    <a:pt x="3019" y="12712"/>
                  </a:cubicBezTo>
                  <a:cubicBezTo>
                    <a:pt x="5426" y="11407"/>
                    <a:pt x="13011" y="9285"/>
                    <a:pt x="13011" y="9285"/>
                  </a:cubicBezTo>
                  <a:lnTo>
                    <a:pt x="12195" y="3087"/>
                  </a:lnTo>
                  <a:lnTo>
                    <a:pt x="8119" y="0"/>
                  </a:ln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8"/>
            <p:cNvSpPr/>
            <p:nvPr/>
          </p:nvSpPr>
          <p:spPr>
            <a:xfrm rot="-282614">
              <a:off x="6847603" y="3130026"/>
              <a:ext cx="589929" cy="620864"/>
            </a:xfrm>
            <a:custGeom>
              <a:avLst/>
              <a:gdLst/>
              <a:ahLst/>
              <a:cxnLst/>
              <a:rect l="l" t="t" r="r" b="b"/>
              <a:pathLst>
                <a:path w="10307" h="10847" extrusionOk="0">
                  <a:moveTo>
                    <a:pt x="3452" y="1"/>
                  </a:moveTo>
                  <a:lnTo>
                    <a:pt x="3452" y="1"/>
                  </a:lnTo>
                  <a:cubicBezTo>
                    <a:pt x="3452" y="1"/>
                    <a:pt x="1" y="9142"/>
                    <a:pt x="5143" y="10531"/>
                  </a:cubicBezTo>
                  <a:cubicBezTo>
                    <a:pt x="5960" y="10751"/>
                    <a:pt x="6651" y="10847"/>
                    <a:pt x="7232" y="10847"/>
                  </a:cubicBezTo>
                  <a:cubicBezTo>
                    <a:pt x="10307" y="10847"/>
                    <a:pt x="10286" y="8160"/>
                    <a:pt x="9429" y="7059"/>
                  </a:cubicBezTo>
                  <a:cubicBezTo>
                    <a:pt x="8408" y="5755"/>
                    <a:pt x="8082" y="4041"/>
                    <a:pt x="7389" y="2037"/>
                  </a:cubicBezTo>
                  <a:cubicBezTo>
                    <a:pt x="6694" y="33"/>
                    <a:pt x="3452" y="1"/>
                    <a:pt x="3452"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8"/>
            <p:cNvSpPr/>
            <p:nvPr/>
          </p:nvSpPr>
          <p:spPr>
            <a:xfrm rot="-282614">
              <a:off x="7065230" y="3138288"/>
              <a:ext cx="391436" cy="306339"/>
            </a:xfrm>
            <a:custGeom>
              <a:avLst/>
              <a:gdLst/>
              <a:ahLst/>
              <a:cxnLst/>
              <a:rect l="l" t="t" r="r" b="b"/>
              <a:pathLst>
                <a:path w="6839" h="5352" extrusionOk="0">
                  <a:moveTo>
                    <a:pt x="1264" y="0"/>
                  </a:moveTo>
                  <a:lnTo>
                    <a:pt x="1264" y="0"/>
                  </a:lnTo>
                  <a:cubicBezTo>
                    <a:pt x="1264" y="0"/>
                    <a:pt x="1" y="5352"/>
                    <a:pt x="3962" y="5352"/>
                  </a:cubicBezTo>
                  <a:cubicBezTo>
                    <a:pt x="4017" y="5352"/>
                    <a:pt x="4073" y="5351"/>
                    <a:pt x="4130" y="5349"/>
                  </a:cubicBezTo>
                  <a:cubicBezTo>
                    <a:pt x="6838" y="5249"/>
                    <a:pt x="5008" y="2566"/>
                    <a:pt x="3261" y="1015"/>
                  </a:cubicBezTo>
                  <a:cubicBezTo>
                    <a:pt x="2322" y="183"/>
                    <a:pt x="1264" y="0"/>
                    <a:pt x="1264" y="0"/>
                  </a:cubicBezTo>
                  <a:close/>
                </a:path>
              </a:pathLst>
            </a:custGeom>
            <a:solidFill>
              <a:srgbClr val="4A6B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8"/>
            <p:cNvSpPr/>
            <p:nvPr/>
          </p:nvSpPr>
          <p:spPr>
            <a:xfrm rot="-8261296" flipH="1">
              <a:off x="6337344" y="2937843"/>
              <a:ext cx="404484" cy="1332228"/>
            </a:xfrm>
            <a:custGeom>
              <a:avLst/>
              <a:gdLst/>
              <a:ahLst/>
              <a:cxnLst/>
              <a:rect l="l" t="t" r="r" b="b"/>
              <a:pathLst>
                <a:path w="4711" h="13231" extrusionOk="0">
                  <a:moveTo>
                    <a:pt x="4124" y="1"/>
                  </a:moveTo>
                  <a:cubicBezTo>
                    <a:pt x="1" y="5881"/>
                    <a:pt x="2633" y="13104"/>
                    <a:pt x="2633" y="13104"/>
                  </a:cubicBezTo>
                  <a:lnTo>
                    <a:pt x="4414" y="13230"/>
                  </a:lnTo>
                  <a:cubicBezTo>
                    <a:pt x="310" y="7683"/>
                    <a:pt x="4569" y="656"/>
                    <a:pt x="4708" y="656"/>
                  </a:cubicBezTo>
                  <a:cubicBezTo>
                    <a:pt x="4709" y="656"/>
                    <a:pt x="4710" y="656"/>
                    <a:pt x="4710" y="657"/>
                  </a:cubicBezTo>
                  <a:lnTo>
                    <a:pt x="4124"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8"/>
            <p:cNvSpPr/>
            <p:nvPr/>
          </p:nvSpPr>
          <p:spPr>
            <a:xfrm rot="-282614">
              <a:off x="7321310" y="3356224"/>
              <a:ext cx="34341" cy="34171"/>
            </a:xfrm>
            <a:custGeom>
              <a:avLst/>
              <a:gdLst/>
              <a:ahLst/>
              <a:cxnLst/>
              <a:rect l="l" t="t" r="r" b="b"/>
              <a:pathLst>
                <a:path w="600" h="597" extrusionOk="0">
                  <a:moveTo>
                    <a:pt x="300" y="0"/>
                  </a:moveTo>
                  <a:cubicBezTo>
                    <a:pt x="137" y="0"/>
                    <a:pt x="0" y="133"/>
                    <a:pt x="0" y="297"/>
                  </a:cubicBezTo>
                  <a:cubicBezTo>
                    <a:pt x="0" y="463"/>
                    <a:pt x="137" y="596"/>
                    <a:pt x="300" y="596"/>
                  </a:cubicBezTo>
                  <a:cubicBezTo>
                    <a:pt x="466" y="596"/>
                    <a:pt x="600" y="463"/>
                    <a:pt x="600" y="297"/>
                  </a:cubicBezTo>
                  <a:cubicBezTo>
                    <a:pt x="600" y="133"/>
                    <a:pt x="466" y="0"/>
                    <a:pt x="300" y="0"/>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8"/>
            <p:cNvSpPr/>
            <p:nvPr/>
          </p:nvSpPr>
          <p:spPr>
            <a:xfrm>
              <a:off x="5633960" y="4141784"/>
              <a:ext cx="569383" cy="442155"/>
            </a:xfrm>
            <a:custGeom>
              <a:avLst/>
              <a:gdLst/>
              <a:ahLst/>
              <a:cxnLst/>
              <a:rect l="l" t="t" r="r" b="b"/>
              <a:pathLst>
                <a:path w="6892" h="5352" extrusionOk="0">
                  <a:moveTo>
                    <a:pt x="1921" y="0"/>
                  </a:moveTo>
                  <a:cubicBezTo>
                    <a:pt x="142" y="0"/>
                    <a:pt x="0" y="1880"/>
                    <a:pt x="0" y="1880"/>
                  </a:cubicBezTo>
                  <a:cubicBezTo>
                    <a:pt x="0" y="1880"/>
                    <a:pt x="3386" y="3634"/>
                    <a:pt x="4406" y="5144"/>
                  </a:cubicBezTo>
                  <a:cubicBezTo>
                    <a:pt x="4517" y="5288"/>
                    <a:pt x="4619" y="5352"/>
                    <a:pt x="4698" y="5352"/>
                  </a:cubicBezTo>
                  <a:cubicBezTo>
                    <a:pt x="4909" y="5352"/>
                    <a:pt x="4956" y="4893"/>
                    <a:pt x="4569" y="4294"/>
                  </a:cubicBezTo>
                  <a:lnTo>
                    <a:pt x="4569" y="4294"/>
                  </a:lnTo>
                  <a:cubicBezTo>
                    <a:pt x="5220" y="4968"/>
                    <a:pt x="5389" y="5178"/>
                    <a:pt x="5521" y="5178"/>
                  </a:cubicBezTo>
                  <a:cubicBezTo>
                    <a:pt x="5596" y="5178"/>
                    <a:pt x="5658" y="5110"/>
                    <a:pt x="5790" y="5021"/>
                  </a:cubicBezTo>
                  <a:cubicBezTo>
                    <a:pt x="5868" y="4969"/>
                    <a:pt x="5889" y="4897"/>
                    <a:pt x="5874" y="4816"/>
                  </a:cubicBezTo>
                  <a:lnTo>
                    <a:pt x="5874" y="4816"/>
                  </a:lnTo>
                  <a:cubicBezTo>
                    <a:pt x="5973" y="4878"/>
                    <a:pt x="6080" y="4917"/>
                    <a:pt x="6191" y="4917"/>
                  </a:cubicBezTo>
                  <a:cubicBezTo>
                    <a:pt x="6234" y="4917"/>
                    <a:pt x="6277" y="4911"/>
                    <a:pt x="6321" y="4899"/>
                  </a:cubicBezTo>
                  <a:cubicBezTo>
                    <a:pt x="6892" y="4736"/>
                    <a:pt x="5069" y="643"/>
                    <a:pt x="2621" y="85"/>
                  </a:cubicBezTo>
                  <a:cubicBezTo>
                    <a:pt x="2363" y="26"/>
                    <a:pt x="2131" y="0"/>
                    <a:pt x="1921" y="0"/>
                  </a:cubicBezTo>
                  <a:close/>
                </a:path>
              </a:pathLst>
            </a:custGeom>
            <a:solidFill>
              <a:srgbClr val="ECB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8"/>
            <p:cNvSpPr/>
            <p:nvPr/>
          </p:nvSpPr>
          <p:spPr>
            <a:xfrm>
              <a:off x="6479029" y="3951687"/>
              <a:ext cx="532371" cy="422658"/>
            </a:xfrm>
            <a:custGeom>
              <a:avLst/>
              <a:gdLst/>
              <a:ahLst/>
              <a:cxnLst/>
              <a:rect l="l" t="t" r="r" b="b"/>
              <a:pathLst>
                <a:path w="6444" h="5116" extrusionOk="0">
                  <a:moveTo>
                    <a:pt x="6302" y="1"/>
                  </a:moveTo>
                  <a:cubicBezTo>
                    <a:pt x="4294" y="1"/>
                    <a:pt x="489" y="3127"/>
                    <a:pt x="1" y="5116"/>
                  </a:cubicBezTo>
                  <a:cubicBezTo>
                    <a:pt x="845" y="4819"/>
                    <a:pt x="1558" y="4795"/>
                    <a:pt x="1764" y="4795"/>
                  </a:cubicBezTo>
                  <a:cubicBezTo>
                    <a:pt x="1803" y="4795"/>
                    <a:pt x="1824" y="4796"/>
                    <a:pt x="1824" y="4796"/>
                  </a:cubicBezTo>
                  <a:cubicBezTo>
                    <a:pt x="1824" y="4796"/>
                    <a:pt x="2415" y="516"/>
                    <a:pt x="6444" y="6"/>
                  </a:cubicBezTo>
                  <a:cubicBezTo>
                    <a:pt x="6397" y="3"/>
                    <a:pt x="6350" y="1"/>
                    <a:pt x="6302" y="1"/>
                  </a:cubicBezTo>
                  <a:close/>
                </a:path>
              </a:pathLst>
            </a:custGeom>
            <a:solidFill>
              <a:srgbClr val="ECB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8"/>
            <p:cNvSpPr/>
            <p:nvPr/>
          </p:nvSpPr>
          <p:spPr>
            <a:xfrm>
              <a:off x="5743177" y="4166899"/>
              <a:ext cx="166056" cy="55022"/>
            </a:xfrm>
            <a:custGeom>
              <a:avLst/>
              <a:gdLst/>
              <a:ahLst/>
              <a:cxnLst/>
              <a:rect l="l" t="t" r="r" b="b"/>
              <a:pathLst>
                <a:path w="2010" h="666" extrusionOk="0">
                  <a:moveTo>
                    <a:pt x="1695" y="0"/>
                  </a:moveTo>
                  <a:cubicBezTo>
                    <a:pt x="1371" y="0"/>
                    <a:pt x="802" y="110"/>
                    <a:pt x="1" y="665"/>
                  </a:cubicBezTo>
                  <a:lnTo>
                    <a:pt x="2010" y="46"/>
                  </a:lnTo>
                  <a:cubicBezTo>
                    <a:pt x="2010" y="46"/>
                    <a:pt x="1903" y="0"/>
                    <a:pt x="1695"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8"/>
            <p:cNvSpPr/>
            <p:nvPr/>
          </p:nvSpPr>
          <p:spPr>
            <a:xfrm>
              <a:off x="6624018" y="3690128"/>
              <a:ext cx="15779" cy="43538"/>
            </a:xfrm>
            <a:custGeom>
              <a:avLst/>
              <a:gdLst/>
              <a:ahLst/>
              <a:cxnLst/>
              <a:rect l="l" t="t" r="r" b="b"/>
              <a:pathLst>
                <a:path w="191" h="527" extrusionOk="0">
                  <a:moveTo>
                    <a:pt x="96" y="0"/>
                  </a:moveTo>
                  <a:cubicBezTo>
                    <a:pt x="48" y="0"/>
                    <a:pt x="0" y="31"/>
                    <a:pt x="0" y="92"/>
                  </a:cubicBezTo>
                  <a:lnTo>
                    <a:pt x="0" y="435"/>
                  </a:lnTo>
                  <a:cubicBezTo>
                    <a:pt x="0" y="496"/>
                    <a:pt x="48" y="527"/>
                    <a:pt x="96" y="527"/>
                  </a:cubicBezTo>
                  <a:cubicBezTo>
                    <a:pt x="143" y="527"/>
                    <a:pt x="191" y="496"/>
                    <a:pt x="191" y="435"/>
                  </a:cubicBezTo>
                  <a:lnTo>
                    <a:pt x="191" y="92"/>
                  </a:lnTo>
                  <a:cubicBezTo>
                    <a:pt x="191" y="31"/>
                    <a:pt x="143" y="0"/>
                    <a:pt x="9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8"/>
            <p:cNvSpPr/>
            <p:nvPr/>
          </p:nvSpPr>
          <p:spPr>
            <a:xfrm>
              <a:off x="6668630" y="3531589"/>
              <a:ext cx="20075" cy="38168"/>
            </a:xfrm>
            <a:custGeom>
              <a:avLst/>
              <a:gdLst/>
              <a:ahLst/>
              <a:cxnLst/>
              <a:rect l="l" t="t" r="r" b="b"/>
              <a:pathLst>
                <a:path w="243" h="462" extrusionOk="0">
                  <a:moveTo>
                    <a:pt x="116" y="0"/>
                  </a:moveTo>
                  <a:cubicBezTo>
                    <a:pt x="59" y="0"/>
                    <a:pt x="1" y="46"/>
                    <a:pt x="21" y="117"/>
                  </a:cubicBezTo>
                  <a:cubicBezTo>
                    <a:pt x="45" y="192"/>
                    <a:pt x="56" y="263"/>
                    <a:pt x="42" y="342"/>
                  </a:cubicBezTo>
                  <a:cubicBezTo>
                    <a:pt x="31" y="414"/>
                    <a:pt x="94" y="462"/>
                    <a:pt x="149" y="462"/>
                  </a:cubicBezTo>
                  <a:cubicBezTo>
                    <a:pt x="186" y="462"/>
                    <a:pt x="219" y="441"/>
                    <a:pt x="225" y="392"/>
                  </a:cubicBezTo>
                  <a:cubicBezTo>
                    <a:pt x="243" y="281"/>
                    <a:pt x="239" y="175"/>
                    <a:pt x="205" y="66"/>
                  </a:cubicBezTo>
                  <a:cubicBezTo>
                    <a:pt x="191" y="20"/>
                    <a:pt x="154" y="0"/>
                    <a:pt x="11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8"/>
            <p:cNvSpPr/>
            <p:nvPr/>
          </p:nvSpPr>
          <p:spPr>
            <a:xfrm>
              <a:off x="6736953" y="3616600"/>
              <a:ext cx="19662" cy="43455"/>
            </a:xfrm>
            <a:custGeom>
              <a:avLst/>
              <a:gdLst/>
              <a:ahLst/>
              <a:cxnLst/>
              <a:rect l="l" t="t" r="r" b="b"/>
              <a:pathLst>
                <a:path w="238" h="526" extrusionOk="0">
                  <a:moveTo>
                    <a:pt x="91" y="1"/>
                  </a:moveTo>
                  <a:cubicBezTo>
                    <a:pt x="44" y="1"/>
                    <a:pt x="0" y="30"/>
                    <a:pt x="7" y="91"/>
                  </a:cubicBezTo>
                  <a:cubicBezTo>
                    <a:pt x="17" y="207"/>
                    <a:pt x="31" y="319"/>
                    <a:pt x="41" y="435"/>
                  </a:cubicBezTo>
                  <a:cubicBezTo>
                    <a:pt x="48" y="495"/>
                    <a:pt x="99" y="525"/>
                    <a:pt x="147" y="525"/>
                  </a:cubicBezTo>
                  <a:cubicBezTo>
                    <a:pt x="194" y="525"/>
                    <a:pt x="238" y="496"/>
                    <a:pt x="232" y="435"/>
                  </a:cubicBezTo>
                  <a:cubicBezTo>
                    <a:pt x="221" y="319"/>
                    <a:pt x="208" y="207"/>
                    <a:pt x="197" y="91"/>
                  </a:cubicBezTo>
                  <a:cubicBezTo>
                    <a:pt x="190" y="31"/>
                    <a:pt x="139" y="1"/>
                    <a:pt x="91"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8"/>
            <p:cNvSpPr/>
            <p:nvPr/>
          </p:nvSpPr>
          <p:spPr>
            <a:xfrm>
              <a:off x="7288325" y="3868163"/>
              <a:ext cx="15779" cy="46430"/>
            </a:xfrm>
            <a:custGeom>
              <a:avLst/>
              <a:gdLst/>
              <a:ahLst/>
              <a:cxnLst/>
              <a:rect l="l" t="t" r="r" b="b"/>
              <a:pathLst>
                <a:path w="191" h="562" extrusionOk="0">
                  <a:moveTo>
                    <a:pt x="95" y="0"/>
                  </a:moveTo>
                  <a:cubicBezTo>
                    <a:pt x="48" y="0"/>
                    <a:pt x="0" y="31"/>
                    <a:pt x="0" y="92"/>
                  </a:cubicBezTo>
                  <a:lnTo>
                    <a:pt x="0" y="470"/>
                  </a:lnTo>
                  <a:cubicBezTo>
                    <a:pt x="0" y="531"/>
                    <a:pt x="48" y="562"/>
                    <a:pt x="95" y="562"/>
                  </a:cubicBezTo>
                  <a:cubicBezTo>
                    <a:pt x="143" y="562"/>
                    <a:pt x="190" y="531"/>
                    <a:pt x="190" y="470"/>
                  </a:cubicBezTo>
                  <a:lnTo>
                    <a:pt x="190" y="92"/>
                  </a:lnTo>
                  <a:cubicBezTo>
                    <a:pt x="190" y="31"/>
                    <a:pt x="143" y="0"/>
                    <a:pt x="95"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8"/>
            <p:cNvSpPr/>
            <p:nvPr/>
          </p:nvSpPr>
          <p:spPr>
            <a:xfrm>
              <a:off x="7352022" y="3822890"/>
              <a:ext cx="23628" cy="43621"/>
            </a:xfrm>
            <a:custGeom>
              <a:avLst/>
              <a:gdLst/>
              <a:ahLst/>
              <a:cxnLst/>
              <a:rect l="l" t="t" r="r" b="b"/>
              <a:pathLst>
                <a:path w="286" h="528" extrusionOk="0">
                  <a:moveTo>
                    <a:pt x="116" y="0"/>
                  </a:moveTo>
                  <a:cubicBezTo>
                    <a:pt x="60" y="0"/>
                    <a:pt x="0" y="47"/>
                    <a:pt x="14" y="120"/>
                  </a:cubicBezTo>
                  <a:cubicBezTo>
                    <a:pt x="38" y="232"/>
                    <a:pt x="62" y="348"/>
                    <a:pt x="86" y="460"/>
                  </a:cubicBezTo>
                  <a:cubicBezTo>
                    <a:pt x="97" y="507"/>
                    <a:pt x="132" y="528"/>
                    <a:pt x="170" y="528"/>
                  </a:cubicBezTo>
                  <a:cubicBezTo>
                    <a:pt x="226" y="528"/>
                    <a:pt x="286" y="481"/>
                    <a:pt x="270" y="409"/>
                  </a:cubicBezTo>
                  <a:cubicBezTo>
                    <a:pt x="245" y="297"/>
                    <a:pt x="221" y="182"/>
                    <a:pt x="198" y="69"/>
                  </a:cubicBezTo>
                  <a:cubicBezTo>
                    <a:pt x="188" y="21"/>
                    <a:pt x="153" y="0"/>
                    <a:pt x="11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8"/>
            <p:cNvSpPr/>
            <p:nvPr/>
          </p:nvSpPr>
          <p:spPr>
            <a:xfrm>
              <a:off x="7341860" y="3989772"/>
              <a:ext cx="15862" cy="52047"/>
            </a:xfrm>
            <a:custGeom>
              <a:avLst/>
              <a:gdLst/>
              <a:ahLst/>
              <a:cxnLst/>
              <a:rect l="l" t="t" r="r" b="b"/>
              <a:pathLst>
                <a:path w="192" h="630" extrusionOk="0">
                  <a:moveTo>
                    <a:pt x="96" y="0"/>
                  </a:moveTo>
                  <a:cubicBezTo>
                    <a:pt x="49" y="0"/>
                    <a:pt x="1" y="31"/>
                    <a:pt x="1" y="92"/>
                  </a:cubicBezTo>
                  <a:lnTo>
                    <a:pt x="1" y="538"/>
                  </a:lnTo>
                  <a:cubicBezTo>
                    <a:pt x="1" y="599"/>
                    <a:pt x="49" y="629"/>
                    <a:pt x="96" y="629"/>
                  </a:cubicBezTo>
                  <a:cubicBezTo>
                    <a:pt x="144" y="629"/>
                    <a:pt x="192" y="599"/>
                    <a:pt x="192" y="538"/>
                  </a:cubicBezTo>
                  <a:lnTo>
                    <a:pt x="192" y="92"/>
                  </a:lnTo>
                  <a:cubicBezTo>
                    <a:pt x="192" y="31"/>
                    <a:pt x="144" y="0"/>
                    <a:pt x="9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8"/>
            <p:cNvSpPr/>
            <p:nvPr/>
          </p:nvSpPr>
          <p:spPr>
            <a:xfrm>
              <a:off x="6824855" y="4295117"/>
              <a:ext cx="15532" cy="49156"/>
            </a:xfrm>
            <a:custGeom>
              <a:avLst/>
              <a:gdLst/>
              <a:ahLst/>
              <a:cxnLst/>
              <a:rect l="l" t="t" r="r" b="b"/>
              <a:pathLst>
                <a:path w="188" h="595" extrusionOk="0">
                  <a:moveTo>
                    <a:pt x="94" y="1"/>
                  </a:moveTo>
                  <a:cubicBezTo>
                    <a:pt x="47" y="1"/>
                    <a:pt x="1" y="31"/>
                    <a:pt x="1" y="92"/>
                  </a:cubicBezTo>
                  <a:lnTo>
                    <a:pt x="1" y="504"/>
                  </a:lnTo>
                  <a:cubicBezTo>
                    <a:pt x="1" y="564"/>
                    <a:pt x="48" y="594"/>
                    <a:pt x="95" y="594"/>
                  </a:cubicBezTo>
                  <a:cubicBezTo>
                    <a:pt x="141" y="594"/>
                    <a:pt x="187" y="564"/>
                    <a:pt x="187" y="504"/>
                  </a:cubicBezTo>
                  <a:lnTo>
                    <a:pt x="187" y="92"/>
                  </a:lnTo>
                  <a:cubicBezTo>
                    <a:pt x="187" y="31"/>
                    <a:pt x="141" y="1"/>
                    <a:pt x="94"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8"/>
            <p:cNvSpPr/>
            <p:nvPr/>
          </p:nvSpPr>
          <p:spPr>
            <a:xfrm>
              <a:off x="6877398" y="4224151"/>
              <a:ext cx="21067" cy="38086"/>
            </a:xfrm>
            <a:custGeom>
              <a:avLst/>
              <a:gdLst/>
              <a:ahLst/>
              <a:cxnLst/>
              <a:rect l="l" t="t" r="r" b="b"/>
              <a:pathLst>
                <a:path w="255" h="461" extrusionOk="0">
                  <a:moveTo>
                    <a:pt x="96" y="0"/>
                  </a:moveTo>
                  <a:cubicBezTo>
                    <a:pt x="60" y="0"/>
                    <a:pt x="25" y="21"/>
                    <a:pt x="17" y="70"/>
                  </a:cubicBezTo>
                  <a:cubicBezTo>
                    <a:pt x="0" y="183"/>
                    <a:pt x="7" y="288"/>
                    <a:pt x="48" y="397"/>
                  </a:cubicBezTo>
                  <a:cubicBezTo>
                    <a:pt x="64" y="441"/>
                    <a:pt x="102" y="461"/>
                    <a:pt x="140" y="461"/>
                  </a:cubicBezTo>
                  <a:cubicBezTo>
                    <a:pt x="198" y="461"/>
                    <a:pt x="254" y="416"/>
                    <a:pt x="228" y="346"/>
                  </a:cubicBezTo>
                  <a:cubicBezTo>
                    <a:pt x="201" y="271"/>
                    <a:pt x="190" y="200"/>
                    <a:pt x="201" y="122"/>
                  </a:cubicBezTo>
                  <a:cubicBezTo>
                    <a:pt x="213" y="48"/>
                    <a:pt x="152" y="0"/>
                    <a:pt x="9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8"/>
            <p:cNvSpPr/>
            <p:nvPr/>
          </p:nvSpPr>
          <p:spPr>
            <a:xfrm>
              <a:off x="5776058" y="3684427"/>
              <a:ext cx="15862" cy="40564"/>
            </a:xfrm>
            <a:custGeom>
              <a:avLst/>
              <a:gdLst/>
              <a:ahLst/>
              <a:cxnLst/>
              <a:rect l="l" t="t" r="r" b="b"/>
              <a:pathLst>
                <a:path w="192" h="491" extrusionOk="0">
                  <a:moveTo>
                    <a:pt x="96" y="1"/>
                  </a:moveTo>
                  <a:cubicBezTo>
                    <a:pt x="48" y="1"/>
                    <a:pt x="0" y="31"/>
                    <a:pt x="0" y="93"/>
                  </a:cubicBezTo>
                  <a:lnTo>
                    <a:pt x="0" y="399"/>
                  </a:lnTo>
                  <a:cubicBezTo>
                    <a:pt x="0" y="460"/>
                    <a:pt x="48" y="490"/>
                    <a:pt x="96" y="490"/>
                  </a:cubicBezTo>
                  <a:cubicBezTo>
                    <a:pt x="143" y="490"/>
                    <a:pt x="191" y="460"/>
                    <a:pt x="191" y="399"/>
                  </a:cubicBezTo>
                  <a:lnTo>
                    <a:pt x="191" y="93"/>
                  </a:lnTo>
                  <a:cubicBezTo>
                    <a:pt x="191" y="31"/>
                    <a:pt x="143" y="1"/>
                    <a:pt x="96"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8"/>
            <p:cNvSpPr/>
            <p:nvPr/>
          </p:nvSpPr>
          <p:spPr>
            <a:xfrm>
              <a:off x="5813978" y="3622136"/>
              <a:ext cx="20819" cy="52047"/>
            </a:xfrm>
            <a:custGeom>
              <a:avLst/>
              <a:gdLst/>
              <a:ahLst/>
              <a:cxnLst/>
              <a:rect l="l" t="t" r="r" b="b"/>
              <a:pathLst>
                <a:path w="252" h="630" extrusionOk="0">
                  <a:moveTo>
                    <a:pt x="118" y="1"/>
                  </a:moveTo>
                  <a:cubicBezTo>
                    <a:pt x="61" y="1"/>
                    <a:pt x="1" y="48"/>
                    <a:pt x="18" y="120"/>
                  </a:cubicBezTo>
                  <a:cubicBezTo>
                    <a:pt x="51" y="258"/>
                    <a:pt x="62" y="395"/>
                    <a:pt x="54" y="537"/>
                  </a:cubicBezTo>
                  <a:cubicBezTo>
                    <a:pt x="50" y="599"/>
                    <a:pt x="95" y="629"/>
                    <a:pt x="142" y="629"/>
                  </a:cubicBezTo>
                  <a:cubicBezTo>
                    <a:pt x="189" y="629"/>
                    <a:pt x="238" y="599"/>
                    <a:pt x="242" y="537"/>
                  </a:cubicBezTo>
                  <a:cubicBezTo>
                    <a:pt x="252" y="381"/>
                    <a:pt x="238" y="225"/>
                    <a:pt x="201" y="68"/>
                  </a:cubicBezTo>
                  <a:cubicBezTo>
                    <a:pt x="190" y="21"/>
                    <a:pt x="155" y="1"/>
                    <a:pt x="118"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8"/>
            <p:cNvSpPr/>
            <p:nvPr/>
          </p:nvSpPr>
          <p:spPr>
            <a:xfrm rot="-322221">
              <a:off x="6172933" y="4180531"/>
              <a:ext cx="290723" cy="68224"/>
            </a:xfrm>
            <a:custGeom>
              <a:avLst/>
              <a:gdLst/>
              <a:ahLst/>
              <a:cxnLst/>
              <a:rect l="l" t="t" r="r" b="b"/>
              <a:pathLst>
                <a:path w="2520" h="732" extrusionOk="0">
                  <a:moveTo>
                    <a:pt x="871" y="1"/>
                  </a:moveTo>
                  <a:cubicBezTo>
                    <a:pt x="359" y="1"/>
                    <a:pt x="0" y="177"/>
                    <a:pt x="0" y="177"/>
                  </a:cubicBezTo>
                  <a:lnTo>
                    <a:pt x="2519" y="732"/>
                  </a:lnTo>
                  <a:cubicBezTo>
                    <a:pt x="1948" y="152"/>
                    <a:pt x="1344" y="1"/>
                    <a:pt x="871" y="1"/>
                  </a:cubicBezTo>
                  <a:close/>
                </a:path>
              </a:pathLst>
            </a:custGeom>
            <a:solidFill>
              <a:srgbClr val="ECB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8"/>
            <p:cNvSpPr/>
            <p:nvPr/>
          </p:nvSpPr>
          <p:spPr>
            <a:xfrm rot="-282614">
              <a:off x="7050223" y="3052059"/>
              <a:ext cx="159058" cy="80878"/>
            </a:xfrm>
            <a:custGeom>
              <a:avLst/>
              <a:gdLst/>
              <a:ahLst/>
              <a:cxnLst/>
              <a:rect l="l" t="t" r="r" b="b"/>
              <a:pathLst>
                <a:path w="2779" h="1413" extrusionOk="0">
                  <a:moveTo>
                    <a:pt x="1876" y="0"/>
                  </a:moveTo>
                  <a:cubicBezTo>
                    <a:pt x="1129" y="0"/>
                    <a:pt x="1" y="1407"/>
                    <a:pt x="1" y="1407"/>
                  </a:cubicBezTo>
                  <a:cubicBezTo>
                    <a:pt x="39" y="1411"/>
                    <a:pt x="78" y="1412"/>
                    <a:pt x="119" y="1412"/>
                  </a:cubicBezTo>
                  <a:cubicBezTo>
                    <a:pt x="1108" y="1412"/>
                    <a:pt x="2778" y="356"/>
                    <a:pt x="2082" y="43"/>
                  </a:cubicBezTo>
                  <a:cubicBezTo>
                    <a:pt x="2018" y="13"/>
                    <a:pt x="1948" y="0"/>
                    <a:pt x="1876"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8"/>
            <p:cNvSpPr/>
            <p:nvPr/>
          </p:nvSpPr>
          <p:spPr>
            <a:xfrm>
              <a:off x="5478313" y="1382691"/>
              <a:ext cx="2204994" cy="2020680"/>
            </a:xfrm>
            <a:custGeom>
              <a:avLst/>
              <a:gdLst/>
              <a:ahLst/>
              <a:cxnLst/>
              <a:rect l="l" t="t" r="r" b="b"/>
              <a:pathLst>
                <a:path w="26690" h="24459" extrusionOk="0">
                  <a:moveTo>
                    <a:pt x="14327" y="0"/>
                  </a:moveTo>
                  <a:cubicBezTo>
                    <a:pt x="13645" y="0"/>
                    <a:pt x="12998" y="26"/>
                    <a:pt x="12386" y="76"/>
                  </a:cubicBezTo>
                  <a:cubicBezTo>
                    <a:pt x="11200" y="164"/>
                    <a:pt x="10139" y="341"/>
                    <a:pt x="9184" y="578"/>
                  </a:cubicBezTo>
                  <a:lnTo>
                    <a:pt x="9469" y="3751"/>
                  </a:lnTo>
                  <a:cubicBezTo>
                    <a:pt x="9469" y="3751"/>
                    <a:pt x="8630" y="1738"/>
                    <a:pt x="8242" y="851"/>
                  </a:cubicBezTo>
                  <a:cubicBezTo>
                    <a:pt x="7174" y="1163"/>
                    <a:pt x="6250" y="1612"/>
                    <a:pt x="5443" y="2156"/>
                  </a:cubicBezTo>
                  <a:cubicBezTo>
                    <a:pt x="5321" y="2241"/>
                    <a:pt x="5199" y="2326"/>
                    <a:pt x="5080" y="2414"/>
                  </a:cubicBezTo>
                  <a:cubicBezTo>
                    <a:pt x="3836" y="3336"/>
                    <a:pt x="2904" y="4495"/>
                    <a:pt x="2211" y="5730"/>
                  </a:cubicBezTo>
                  <a:cubicBezTo>
                    <a:pt x="2129" y="5872"/>
                    <a:pt x="2051" y="6022"/>
                    <a:pt x="1976" y="6168"/>
                  </a:cubicBezTo>
                  <a:cubicBezTo>
                    <a:pt x="1" y="10020"/>
                    <a:pt x="201" y="14412"/>
                    <a:pt x="375" y="14698"/>
                  </a:cubicBezTo>
                  <a:lnTo>
                    <a:pt x="3431" y="13600"/>
                  </a:lnTo>
                  <a:lnTo>
                    <a:pt x="912" y="15518"/>
                  </a:lnTo>
                  <a:cubicBezTo>
                    <a:pt x="1983" y="17040"/>
                    <a:pt x="3479" y="18608"/>
                    <a:pt x="5134" y="20009"/>
                  </a:cubicBezTo>
                  <a:cubicBezTo>
                    <a:pt x="5284" y="20131"/>
                    <a:pt x="5434" y="20257"/>
                    <a:pt x="5583" y="20379"/>
                  </a:cubicBezTo>
                  <a:cubicBezTo>
                    <a:pt x="5851" y="20597"/>
                    <a:pt x="6127" y="20814"/>
                    <a:pt x="6399" y="21021"/>
                  </a:cubicBezTo>
                  <a:cubicBezTo>
                    <a:pt x="6491" y="21090"/>
                    <a:pt x="6582" y="21161"/>
                    <a:pt x="6675" y="21225"/>
                  </a:cubicBezTo>
                  <a:cubicBezTo>
                    <a:pt x="6858" y="21365"/>
                    <a:pt x="7045" y="21501"/>
                    <a:pt x="7235" y="21630"/>
                  </a:cubicBezTo>
                  <a:cubicBezTo>
                    <a:pt x="7276" y="21661"/>
                    <a:pt x="7320" y="21691"/>
                    <a:pt x="7365" y="21722"/>
                  </a:cubicBezTo>
                  <a:cubicBezTo>
                    <a:pt x="8038" y="22195"/>
                    <a:pt x="8718" y="22626"/>
                    <a:pt x="9391" y="23007"/>
                  </a:cubicBezTo>
                  <a:cubicBezTo>
                    <a:pt x="9503" y="23075"/>
                    <a:pt x="9615" y="23133"/>
                    <a:pt x="9731" y="23197"/>
                  </a:cubicBezTo>
                  <a:cubicBezTo>
                    <a:pt x="10417" y="23571"/>
                    <a:pt x="11087" y="23888"/>
                    <a:pt x="11734" y="24139"/>
                  </a:cubicBezTo>
                  <a:cubicBezTo>
                    <a:pt x="12128" y="23136"/>
                    <a:pt x="13138" y="20767"/>
                    <a:pt x="13521" y="19872"/>
                  </a:cubicBezTo>
                  <a:cubicBezTo>
                    <a:pt x="13613" y="19651"/>
                    <a:pt x="13671" y="19522"/>
                    <a:pt x="13671" y="19522"/>
                  </a:cubicBezTo>
                  <a:lnTo>
                    <a:pt x="13671" y="24459"/>
                  </a:lnTo>
                  <a:cubicBezTo>
                    <a:pt x="15293" y="23898"/>
                    <a:pt x="20689" y="21770"/>
                    <a:pt x="22966" y="20865"/>
                  </a:cubicBezTo>
                  <a:lnTo>
                    <a:pt x="22823" y="18438"/>
                  </a:lnTo>
                  <a:lnTo>
                    <a:pt x="24003" y="20427"/>
                  </a:lnTo>
                  <a:cubicBezTo>
                    <a:pt x="24139" y="19730"/>
                    <a:pt x="26689" y="6368"/>
                    <a:pt x="20179" y="1642"/>
                  </a:cubicBezTo>
                  <a:lnTo>
                    <a:pt x="16499" y="5672"/>
                  </a:lnTo>
                  <a:cubicBezTo>
                    <a:pt x="16499" y="5672"/>
                    <a:pt x="17693" y="2054"/>
                    <a:pt x="18210" y="599"/>
                  </a:cubicBezTo>
                  <a:cubicBezTo>
                    <a:pt x="17221" y="239"/>
                    <a:pt x="16088" y="24"/>
                    <a:pt x="14786" y="4"/>
                  </a:cubicBezTo>
                  <a:cubicBezTo>
                    <a:pt x="14631" y="1"/>
                    <a:pt x="14478" y="0"/>
                    <a:pt x="14327"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8"/>
            <p:cNvSpPr/>
            <p:nvPr/>
          </p:nvSpPr>
          <p:spPr>
            <a:xfrm>
              <a:off x="6490843" y="1382691"/>
              <a:ext cx="1095227" cy="2020680"/>
            </a:xfrm>
            <a:custGeom>
              <a:avLst/>
              <a:gdLst/>
              <a:ahLst/>
              <a:cxnLst/>
              <a:rect l="l" t="t" r="r" b="b"/>
              <a:pathLst>
                <a:path w="13257" h="24459" extrusionOk="0">
                  <a:moveTo>
                    <a:pt x="2071" y="0"/>
                  </a:moveTo>
                  <a:cubicBezTo>
                    <a:pt x="1389" y="0"/>
                    <a:pt x="742" y="26"/>
                    <a:pt x="130" y="76"/>
                  </a:cubicBezTo>
                  <a:cubicBezTo>
                    <a:pt x="222" y="395"/>
                    <a:pt x="392" y="724"/>
                    <a:pt x="460" y="949"/>
                  </a:cubicBezTo>
                  <a:cubicBezTo>
                    <a:pt x="926" y="2551"/>
                    <a:pt x="898" y="4298"/>
                    <a:pt x="347" y="5876"/>
                  </a:cubicBezTo>
                  <a:cubicBezTo>
                    <a:pt x="191" y="6318"/>
                    <a:pt x="1" y="6817"/>
                    <a:pt x="201" y="7242"/>
                  </a:cubicBezTo>
                  <a:cubicBezTo>
                    <a:pt x="331" y="7517"/>
                    <a:pt x="606" y="7694"/>
                    <a:pt x="868" y="7854"/>
                  </a:cubicBezTo>
                  <a:cubicBezTo>
                    <a:pt x="1494" y="8239"/>
                    <a:pt x="2126" y="8606"/>
                    <a:pt x="2768" y="8959"/>
                  </a:cubicBezTo>
                  <a:cubicBezTo>
                    <a:pt x="3366" y="9282"/>
                    <a:pt x="3982" y="9602"/>
                    <a:pt x="4458" y="10088"/>
                  </a:cubicBezTo>
                  <a:cubicBezTo>
                    <a:pt x="5158" y="10795"/>
                    <a:pt x="5498" y="11821"/>
                    <a:pt x="5451" y="12814"/>
                  </a:cubicBezTo>
                  <a:cubicBezTo>
                    <a:pt x="5400" y="13811"/>
                    <a:pt x="4982" y="14770"/>
                    <a:pt x="4353" y="15541"/>
                  </a:cubicBezTo>
                  <a:cubicBezTo>
                    <a:pt x="3744" y="16279"/>
                    <a:pt x="2785" y="16309"/>
                    <a:pt x="2404" y="17180"/>
                  </a:cubicBezTo>
                  <a:cubicBezTo>
                    <a:pt x="1983" y="18142"/>
                    <a:pt x="1415" y="19522"/>
                    <a:pt x="1415" y="19522"/>
                  </a:cubicBezTo>
                  <a:lnTo>
                    <a:pt x="1415" y="24459"/>
                  </a:lnTo>
                  <a:cubicBezTo>
                    <a:pt x="1902" y="24292"/>
                    <a:pt x="2721" y="23987"/>
                    <a:pt x="3693" y="23612"/>
                  </a:cubicBezTo>
                  <a:cubicBezTo>
                    <a:pt x="3846" y="23555"/>
                    <a:pt x="4006" y="23494"/>
                    <a:pt x="4166" y="23432"/>
                  </a:cubicBezTo>
                  <a:cubicBezTo>
                    <a:pt x="5304" y="22994"/>
                    <a:pt x="6600" y="22487"/>
                    <a:pt x="7793" y="22018"/>
                  </a:cubicBezTo>
                  <a:cubicBezTo>
                    <a:pt x="7973" y="21950"/>
                    <a:pt x="8150" y="21878"/>
                    <a:pt x="8320" y="21810"/>
                  </a:cubicBezTo>
                  <a:cubicBezTo>
                    <a:pt x="9255" y="21443"/>
                    <a:pt x="10095" y="21114"/>
                    <a:pt x="10710" y="20865"/>
                  </a:cubicBezTo>
                  <a:lnTo>
                    <a:pt x="10567" y="18438"/>
                  </a:lnTo>
                  <a:lnTo>
                    <a:pt x="11747" y="20427"/>
                  </a:lnTo>
                  <a:cubicBezTo>
                    <a:pt x="12627" y="18479"/>
                    <a:pt x="13257" y="15501"/>
                    <a:pt x="13114" y="12369"/>
                  </a:cubicBezTo>
                  <a:cubicBezTo>
                    <a:pt x="13107" y="12250"/>
                    <a:pt x="13104" y="12132"/>
                    <a:pt x="13097" y="12012"/>
                  </a:cubicBezTo>
                  <a:cubicBezTo>
                    <a:pt x="13076" y="11733"/>
                    <a:pt x="13053" y="11454"/>
                    <a:pt x="13022" y="11173"/>
                  </a:cubicBezTo>
                  <a:cubicBezTo>
                    <a:pt x="13008" y="11040"/>
                    <a:pt x="12991" y="10904"/>
                    <a:pt x="12971" y="10768"/>
                  </a:cubicBezTo>
                  <a:cubicBezTo>
                    <a:pt x="12638" y="8221"/>
                    <a:pt x="11744" y="5678"/>
                    <a:pt x="10020" y="3605"/>
                  </a:cubicBezTo>
                  <a:cubicBezTo>
                    <a:pt x="9891" y="3448"/>
                    <a:pt x="9755" y="3295"/>
                    <a:pt x="9616" y="3142"/>
                  </a:cubicBezTo>
                  <a:cubicBezTo>
                    <a:pt x="9116" y="2601"/>
                    <a:pt x="8552" y="2099"/>
                    <a:pt x="7923" y="1642"/>
                  </a:cubicBezTo>
                  <a:lnTo>
                    <a:pt x="4243" y="5672"/>
                  </a:lnTo>
                  <a:cubicBezTo>
                    <a:pt x="4243" y="5672"/>
                    <a:pt x="5437" y="2054"/>
                    <a:pt x="5954" y="599"/>
                  </a:cubicBezTo>
                  <a:cubicBezTo>
                    <a:pt x="4965" y="239"/>
                    <a:pt x="3832" y="24"/>
                    <a:pt x="2530" y="4"/>
                  </a:cubicBezTo>
                  <a:cubicBezTo>
                    <a:pt x="2375" y="1"/>
                    <a:pt x="2222" y="0"/>
                    <a:pt x="2071"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8"/>
            <p:cNvSpPr/>
            <p:nvPr/>
          </p:nvSpPr>
          <p:spPr>
            <a:xfrm>
              <a:off x="5916503" y="1941416"/>
              <a:ext cx="1292925" cy="885633"/>
            </a:xfrm>
            <a:custGeom>
              <a:avLst/>
              <a:gdLst/>
              <a:ahLst/>
              <a:cxnLst/>
              <a:rect l="l" t="t" r="r" b="b"/>
              <a:pathLst>
                <a:path w="15650" h="10720" extrusionOk="0">
                  <a:moveTo>
                    <a:pt x="7732" y="0"/>
                  </a:moveTo>
                  <a:cubicBezTo>
                    <a:pt x="7506" y="0"/>
                    <a:pt x="7282" y="11"/>
                    <a:pt x="7062" y="31"/>
                  </a:cubicBezTo>
                  <a:cubicBezTo>
                    <a:pt x="3577" y="337"/>
                    <a:pt x="674" y="3059"/>
                    <a:pt x="269" y="6670"/>
                  </a:cubicBezTo>
                  <a:cubicBezTo>
                    <a:pt x="1" y="9074"/>
                    <a:pt x="4953" y="10641"/>
                    <a:pt x="9227" y="10716"/>
                  </a:cubicBezTo>
                  <a:cubicBezTo>
                    <a:pt x="9342" y="10718"/>
                    <a:pt x="9456" y="10720"/>
                    <a:pt x="9570" y="10720"/>
                  </a:cubicBezTo>
                  <a:cubicBezTo>
                    <a:pt x="12487" y="10720"/>
                    <a:pt x="15004" y="9999"/>
                    <a:pt x="15190" y="8343"/>
                  </a:cubicBezTo>
                  <a:cubicBezTo>
                    <a:pt x="15650" y="4222"/>
                    <a:pt x="12685" y="510"/>
                    <a:pt x="8568" y="48"/>
                  </a:cubicBezTo>
                  <a:cubicBezTo>
                    <a:pt x="8288" y="16"/>
                    <a:pt x="8008" y="0"/>
                    <a:pt x="7732" y="0"/>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8"/>
            <p:cNvSpPr/>
            <p:nvPr/>
          </p:nvSpPr>
          <p:spPr>
            <a:xfrm>
              <a:off x="6136920" y="2255683"/>
              <a:ext cx="172583" cy="208851"/>
            </a:xfrm>
            <a:custGeom>
              <a:avLst/>
              <a:gdLst/>
              <a:ahLst/>
              <a:cxnLst/>
              <a:rect l="l" t="t" r="r" b="b"/>
              <a:pathLst>
                <a:path w="2089" h="2528" extrusionOk="0">
                  <a:moveTo>
                    <a:pt x="467" y="0"/>
                  </a:moveTo>
                  <a:cubicBezTo>
                    <a:pt x="253" y="374"/>
                    <a:pt x="113" y="779"/>
                    <a:pt x="46" y="1214"/>
                  </a:cubicBezTo>
                  <a:cubicBezTo>
                    <a:pt x="8" y="1428"/>
                    <a:pt x="1" y="1656"/>
                    <a:pt x="42" y="1901"/>
                  </a:cubicBezTo>
                  <a:cubicBezTo>
                    <a:pt x="66" y="2023"/>
                    <a:pt x="110" y="2159"/>
                    <a:pt x="209" y="2285"/>
                  </a:cubicBezTo>
                  <a:cubicBezTo>
                    <a:pt x="307" y="2414"/>
                    <a:pt x="477" y="2506"/>
                    <a:pt x="641" y="2523"/>
                  </a:cubicBezTo>
                  <a:cubicBezTo>
                    <a:pt x="665" y="2526"/>
                    <a:pt x="689" y="2528"/>
                    <a:pt x="714" y="2528"/>
                  </a:cubicBezTo>
                  <a:cubicBezTo>
                    <a:pt x="856" y="2528"/>
                    <a:pt x="991" y="2479"/>
                    <a:pt x="1093" y="2421"/>
                  </a:cubicBezTo>
                  <a:cubicBezTo>
                    <a:pt x="1212" y="2346"/>
                    <a:pt x="1303" y="2261"/>
                    <a:pt x="1381" y="2172"/>
                  </a:cubicBezTo>
                  <a:cubicBezTo>
                    <a:pt x="1535" y="1989"/>
                    <a:pt x="1653" y="1802"/>
                    <a:pt x="1745" y="1601"/>
                  </a:cubicBezTo>
                  <a:cubicBezTo>
                    <a:pt x="1929" y="1207"/>
                    <a:pt x="2048" y="796"/>
                    <a:pt x="2089" y="368"/>
                  </a:cubicBezTo>
                  <a:lnTo>
                    <a:pt x="2089" y="368"/>
                  </a:lnTo>
                  <a:cubicBezTo>
                    <a:pt x="1847" y="724"/>
                    <a:pt x="1633" y="1078"/>
                    <a:pt x="1402" y="1401"/>
                  </a:cubicBezTo>
                  <a:cubicBezTo>
                    <a:pt x="1283" y="1560"/>
                    <a:pt x="1168" y="1720"/>
                    <a:pt x="1035" y="1839"/>
                  </a:cubicBezTo>
                  <a:cubicBezTo>
                    <a:pt x="923" y="1951"/>
                    <a:pt x="797" y="2023"/>
                    <a:pt x="723" y="2023"/>
                  </a:cubicBezTo>
                  <a:cubicBezTo>
                    <a:pt x="714" y="2023"/>
                    <a:pt x="706" y="2022"/>
                    <a:pt x="698" y="2020"/>
                  </a:cubicBezTo>
                  <a:cubicBezTo>
                    <a:pt x="654" y="2017"/>
                    <a:pt x="627" y="2003"/>
                    <a:pt x="596" y="1968"/>
                  </a:cubicBezTo>
                  <a:cubicBezTo>
                    <a:pt x="562" y="1935"/>
                    <a:pt x="531" y="1866"/>
                    <a:pt x="508" y="1789"/>
                  </a:cubicBezTo>
                  <a:cubicBezTo>
                    <a:pt x="457" y="1632"/>
                    <a:pt x="450" y="1435"/>
                    <a:pt x="440" y="1238"/>
                  </a:cubicBezTo>
                  <a:cubicBezTo>
                    <a:pt x="429" y="840"/>
                    <a:pt x="457" y="429"/>
                    <a:pt x="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8"/>
            <p:cNvSpPr/>
            <p:nvPr/>
          </p:nvSpPr>
          <p:spPr>
            <a:xfrm>
              <a:off x="6143695" y="2471391"/>
              <a:ext cx="116983" cy="116900"/>
            </a:xfrm>
            <a:custGeom>
              <a:avLst/>
              <a:gdLst/>
              <a:ahLst/>
              <a:cxnLst/>
              <a:rect l="l" t="t" r="r" b="b"/>
              <a:pathLst>
                <a:path w="1416" h="1415" extrusionOk="0">
                  <a:moveTo>
                    <a:pt x="708" y="0"/>
                  </a:moveTo>
                  <a:cubicBezTo>
                    <a:pt x="317" y="0"/>
                    <a:pt x="0" y="316"/>
                    <a:pt x="0" y="708"/>
                  </a:cubicBezTo>
                  <a:cubicBezTo>
                    <a:pt x="0" y="1099"/>
                    <a:pt x="317" y="1414"/>
                    <a:pt x="708" y="1414"/>
                  </a:cubicBezTo>
                  <a:cubicBezTo>
                    <a:pt x="1099" y="1414"/>
                    <a:pt x="1415" y="1099"/>
                    <a:pt x="1415" y="708"/>
                  </a:cubicBezTo>
                  <a:cubicBezTo>
                    <a:pt x="1415" y="316"/>
                    <a:pt x="1099" y="0"/>
                    <a:pt x="708"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8"/>
            <p:cNvSpPr/>
            <p:nvPr/>
          </p:nvSpPr>
          <p:spPr>
            <a:xfrm>
              <a:off x="7023875" y="1907874"/>
              <a:ext cx="390025" cy="315341"/>
            </a:xfrm>
            <a:custGeom>
              <a:avLst/>
              <a:gdLst/>
              <a:ahLst/>
              <a:cxnLst/>
              <a:rect l="l" t="t" r="r" b="b"/>
              <a:pathLst>
                <a:path w="4721" h="3817" extrusionOk="0">
                  <a:moveTo>
                    <a:pt x="2948" y="1"/>
                  </a:moveTo>
                  <a:cubicBezTo>
                    <a:pt x="1495" y="1"/>
                    <a:pt x="0" y="1548"/>
                    <a:pt x="876" y="2976"/>
                  </a:cubicBezTo>
                  <a:cubicBezTo>
                    <a:pt x="1096" y="3336"/>
                    <a:pt x="1369" y="3710"/>
                    <a:pt x="1810" y="3785"/>
                  </a:cubicBezTo>
                  <a:cubicBezTo>
                    <a:pt x="1937" y="3806"/>
                    <a:pt x="2069" y="3816"/>
                    <a:pt x="2203" y="3816"/>
                  </a:cubicBezTo>
                  <a:cubicBezTo>
                    <a:pt x="2570" y="3816"/>
                    <a:pt x="2952" y="3741"/>
                    <a:pt x="3276" y="3612"/>
                  </a:cubicBezTo>
                  <a:cubicBezTo>
                    <a:pt x="3779" y="3412"/>
                    <a:pt x="4221" y="3037"/>
                    <a:pt x="4449" y="2544"/>
                  </a:cubicBezTo>
                  <a:cubicBezTo>
                    <a:pt x="4520" y="2388"/>
                    <a:pt x="4571" y="2225"/>
                    <a:pt x="4605" y="2055"/>
                  </a:cubicBezTo>
                  <a:cubicBezTo>
                    <a:pt x="4721" y="1507"/>
                    <a:pt x="4650" y="858"/>
                    <a:pt x="4231" y="450"/>
                  </a:cubicBezTo>
                  <a:cubicBezTo>
                    <a:pt x="3915" y="137"/>
                    <a:pt x="3453" y="15"/>
                    <a:pt x="3010" y="2"/>
                  </a:cubicBezTo>
                  <a:cubicBezTo>
                    <a:pt x="2990" y="1"/>
                    <a:pt x="2969" y="1"/>
                    <a:pt x="2948" y="1"/>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8"/>
            <p:cNvSpPr/>
            <p:nvPr/>
          </p:nvSpPr>
          <p:spPr>
            <a:xfrm>
              <a:off x="7138297" y="1986689"/>
              <a:ext cx="201085" cy="161678"/>
            </a:xfrm>
            <a:custGeom>
              <a:avLst/>
              <a:gdLst/>
              <a:ahLst/>
              <a:cxnLst/>
              <a:rect l="l" t="t" r="r" b="b"/>
              <a:pathLst>
                <a:path w="2434" h="1957" extrusionOk="0">
                  <a:moveTo>
                    <a:pt x="1590" y="0"/>
                  </a:moveTo>
                  <a:cubicBezTo>
                    <a:pt x="973" y="0"/>
                    <a:pt x="1" y="1740"/>
                    <a:pt x="1" y="1740"/>
                  </a:cubicBezTo>
                  <a:cubicBezTo>
                    <a:pt x="272" y="1894"/>
                    <a:pt x="579" y="1956"/>
                    <a:pt x="880" y="1956"/>
                  </a:cubicBezTo>
                  <a:cubicBezTo>
                    <a:pt x="1676" y="1956"/>
                    <a:pt x="2433" y="1519"/>
                    <a:pt x="2383" y="1176"/>
                  </a:cubicBezTo>
                  <a:cubicBezTo>
                    <a:pt x="2350" y="948"/>
                    <a:pt x="2111" y="889"/>
                    <a:pt x="1874" y="889"/>
                  </a:cubicBezTo>
                  <a:cubicBezTo>
                    <a:pt x="1623" y="889"/>
                    <a:pt x="1374" y="955"/>
                    <a:pt x="1374" y="955"/>
                  </a:cubicBezTo>
                  <a:cubicBezTo>
                    <a:pt x="1374" y="955"/>
                    <a:pt x="2272" y="166"/>
                    <a:pt x="1666" y="10"/>
                  </a:cubicBezTo>
                  <a:cubicBezTo>
                    <a:pt x="1641" y="3"/>
                    <a:pt x="1616" y="0"/>
                    <a:pt x="1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8"/>
            <p:cNvSpPr/>
            <p:nvPr/>
          </p:nvSpPr>
          <p:spPr>
            <a:xfrm>
              <a:off x="6499848" y="1941333"/>
              <a:ext cx="675625" cy="885715"/>
            </a:xfrm>
            <a:custGeom>
              <a:avLst/>
              <a:gdLst/>
              <a:ahLst/>
              <a:cxnLst/>
              <a:rect l="l" t="t" r="r" b="b"/>
              <a:pathLst>
                <a:path w="8178" h="10721" extrusionOk="0">
                  <a:moveTo>
                    <a:pt x="671" y="1"/>
                  </a:moveTo>
                  <a:cubicBezTo>
                    <a:pt x="446" y="1"/>
                    <a:pt x="222" y="11"/>
                    <a:pt x="1" y="32"/>
                  </a:cubicBezTo>
                  <a:cubicBezTo>
                    <a:pt x="1228" y="559"/>
                    <a:pt x="3618" y="2133"/>
                    <a:pt x="3251" y="6032"/>
                  </a:cubicBezTo>
                  <a:cubicBezTo>
                    <a:pt x="3037" y="8296"/>
                    <a:pt x="2595" y="9776"/>
                    <a:pt x="2166" y="10717"/>
                  </a:cubicBezTo>
                  <a:cubicBezTo>
                    <a:pt x="2282" y="10717"/>
                    <a:pt x="2397" y="10721"/>
                    <a:pt x="2510" y="10721"/>
                  </a:cubicBezTo>
                  <a:cubicBezTo>
                    <a:pt x="5427" y="10721"/>
                    <a:pt x="7943" y="10000"/>
                    <a:pt x="8129" y="8344"/>
                  </a:cubicBezTo>
                  <a:cubicBezTo>
                    <a:pt x="8160" y="8058"/>
                    <a:pt x="8178" y="7777"/>
                    <a:pt x="8178" y="7494"/>
                  </a:cubicBezTo>
                  <a:cubicBezTo>
                    <a:pt x="8173" y="3727"/>
                    <a:pt x="5338" y="480"/>
                    <a:pt x="1507" y="49"/>
                  </a:cubicBezTo>
                  <a:cubicBezTo>
                    <a:pt x="1225" y="18"/>
                    <a:pt x="946" y="1"/>
                    <a:pt x="671" y="1"/>
                  </a:cubicBezTo>
                  <a:close/>
                </a:path>
              </a:pathLst>
            </a:custGeom>
            <a:solidFill>
              <a:srgbClr val="F8A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8"/>
            <p:cNvSpPr/>
            <p:nvPr/>
          </p:nvSpPr>
          <p:spPr>
            <a:xfrm>
              <a:off x="6793957" y="2349204"/>
              <a:ext cx="163826" cy="182579"/>
            </a:xfrm>
            <a:custGeom>
              <a:avLst/>
              <a:gdLst/>
              <a:ahLst/>
              <a:cxnLst/>
              <a:rect l="l" t="t" r="r" b="b"/>
              <a:pathLst>
                <a:path w="1983" h="2210" extrusionOk="0">
                  <a:moveTo>
                    <a:pt x="191" y="0"/>
                  </a:moveTo>
                  <a:cubicBezTo>
                    <a:pt x="55" y="371"/>
                    <a:pt x="0" y="765"/>
                    <a:pt x="41" y="1177"/>
                  </a:cubicBezTo>
                  <a:cubicBezTo>
                    <a:pt x="61" y="1381"/>
                    <a:pt x="116" y="1591"/>
                    <a:pt x="235" y="1799"/>
                  </a:cubicBezTo>
                  <a:cubicBezTo>
                    <a:pt x="269" y="1850"/>
                    <a:pt x="306" y="1901"/>
                    <a:pt x="347" y="1949"/>
                  </a:cubicBezTo>
                  <a:cubicBezTo>
                    <a:pt x="395" y="1993"/>
                    <a:pt x="446" y="2037"/>
                    <a:pt x="500" y="2077"/>
                  </a:cubicBezTo>
                  <a:cubicBezTo>
                    <a:pt x="558" y="2115"/>
                    <a:pt x="623" y="2139"/>
                    <a:pt x="687" y="2166"/>
                  </a:cubicBezTo>
                  <a:cubicBezTo>
                    <a:pt x="748" y="2193"/>
                    <a:pt x="816" y="2193"/>
                    <a:pt x="880" y="2203"/>
                  </a:cubicBezTo>
                  <a:cubicBezTo>
                    <a:pt x="905" y="2208"/>
                    <a:pt x="928" y="2210"/>
                    <a:pt x="951" y="2210"/>
                  </a:cubicBezTo>
                  <a:cubicBezTo>
                    <a:pt x="993" y="2210"/>
                    <a:pt x="1033" y="2203"/>
                    <a:pt x="1075" y="2197"/>
                  </a:cubicBezTo>
                  <a:cubicBezTo>
                    <a:pt x="1139" y="2190"/>
                    <a:pt x="1204" y="2183"/>
                    <a:pt x="1265" y="2153"/>
                  </a:cubicBezTo>
                  <a:cubicBezTo>
                    <a:pt x="1390" y="2108"/>
                    <a:pt x="1500" y="2030"/>
                    <a:pt x="1588" y="1942"/>
                  </a:cubicBezTo>
                  <a:cubicBezTo>
                    <a:pt x="1762" y="1758"/>
                    <a:pt x="1847" y="1547"/>
                    <a:pt x="1891" y="1343"/>
                  </a:cubicBezTo>
                  <a:cubicBezTo>
                    <a:pt x="1982" y="935"/>
                    <a:pt x="1958" y="530"/>
                    <a:pt x="1843" y="153"/>
                  </a:cubicBezTo>
                  <a:cubicBezTo>
                    <a:pt x="1748" y="535"/>
                    <a:pt x="1656" y="902"/>
                    <a:pt x="1517" y="1217"/>
                  </a:cubicBezTo>
                  <a:cubicBezTo>
                    <a:pt x="1442" y="1371"/>
                    <a:pt x="1364" y="1517"/>
                    <a:pt x="1255" y="1595"/>
                  </a:cubicBezTo>
                  <a:cubicBezTo>
                    <a:pt x="1168" y="1670"/>
                    <a:pt x="1064" y="1701"/>
                    <a:pt x="956" y="1701"/>
                  </a:cubicBezTo>
                  <a:cubicBezTo>
                    <a:pt x="946" y="1701"/>
                    <a:pt x="936" y="1701"/>
                    <a:pt x="925" y="1701"/>
                  </a:cubicBezTo>
                  <a:cubicBezTo>
                    <a:pt x="806" y="1693"/>
                    <a:pt x="721" y="1649"/>
                    <a:pt x="632" y="1534"/>
                  </a:cubicBezTo>
                  <a:cubicBezTo>
                    <a:pt x="544" y="1421"/>
                    <a:pt x="486" y="1262"/>
                    <a:pt x="425" y="1098"/>
                  </a:cubicBezTo>
                  <a:cubicBezTo>
                    <a:pt x="323" y="759"/>
                    <a:pt x="262" y="388"/>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8"/>
            <p:cNvSpPr/>
            <p:nvPr/>
          </p:nvSpPr>
          <p:spPr>
            <a:xfrm>
              <a:off x="6808002" y="2565738"/>
              <a:ext cx="117148" cy="116900"/>
            </a:xfrm>
            <a:custGeom>
              <a:avLst/>
              <a:gdLst/>
              <a:ahLst/>
              <a:cxnLst/>
              <a:rect l="l" t="t" r="r" b="b"/>
              <a:pathLst>
                <a:path w="1418" h="1415" extrusionOk="0">
                  <a:moveTo>
                    <a:pt x="707" y="1"/>
                  </a:moveTo>
                  <a:cubicBezTo>
                    <a:pt x="316" y="1"/>
                    <a:pt x="1" y="317"/>
                    <a:pt x="1" y="708"/>
                  </a:cubicBezTo>
                  <a:cubicBezTo>
                    <a:pt x="1" y="1099"/>
                    <a:pt x="316" y="1415"/>
                    <a:pt x="707" y="1415"/>
                  </a:cubicBezTo>
                  <a:cubicBezTo>
                    <a:pt x="1098" y="1415"/>
                    <a:pt x="1418" y="1099"/>
                    <a:pt x="1418" y="708"/>
                  </a:cubicBezTo>
                  <a:cubicBezTo>
                    <a:pt x="1418" y="317"/>
                    <a:pt x="1098" y="1"/>
                    <a:pt x="707"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8"/>
            <p:cNvSpPr/>
            <p:nvPr/>
          </p:nvSpPr>
          <p:spPr>
            <a:xfrm>
              <a:off x="6444248" y="2174721"/>
              <a:ext cx="249497" cy="331617"/>
            </a:xfrm>
            <a:custGeom>
              <a:avLst/>
              <a:gdLst/>
              <a:ahLst/>
              <a:cxnLst/>
              <a:rect l="l" t="t" r="r" b="b"/>
              <a:pathLst>
                <a:path w="3020" h="4014" extrusionOk="0">
                  <a:moveTo>
                    <a:pt x="1921" y="0"/>
                  </a:moveTo>
                  <a:cubicBezTo>
                    <a:pt x="1010" y="0"/>
                    <a:pt x="1" y="3452"/>
                    <a:pt x="1" y="3452"/>
                  </a:cubicBezTo>
                  <a:cubicBezTo>
                    <a:pt x="1" y="3452"/>
                    <a:pt x="1613" y="4014"/>
                    <a:pt x="2627" y="4014"/>
                  </a:cubicBezTo>
                  <a:cubicBezTo>
                    <a:pt x="2772" y="4014"/>
                    <a:pt x="2905" y="4002"/>
                    <a:pt x="3020" y="3976"/>
                  </a:cubicBezTo>
                  <a:cubicBezTo>
                    <a:pt x="3020" y="3976"/>
                    <a:pt x="2863" y="62"/>
                    <a:pt x="1945" y="1"/>
                  </a:cubicBezTo>
                  <a:cubicBezTo>
                    <a:pt x="1937" y="1"/>
                    <a:pt x="1929" y="0"/>
                    <a:pt x="1921" y="0"/>
                  </a:cubicBezTo>
                  <a:close/>
                </a:path>
              </a:pathLst>
            </a:custGeom>
            <a:solidFill>
              <a:srgbClr val="ECB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8"/>
            <p:cNvSpPr/>
            <p:nvPr/>
          </p:nvSpPr>
          <p:spPr>
            <a:xfrm>
              <a:off x="6329909" y="2489814"/>
              <a:ext cx="461900" cy="268912"/>
            </a:xfrm>
            <a:custGeom>
              <a:avLst/>
              <a:gdLst/>
              <a:ahLst/>
              <a:cxnLst/>
              <a:rect l="l" t="t" r="r" b="b"/>
              <a:pathLst>
                <a:path w="5591" h="3255" extrusionOk="0">
                  <a:moveTo>
                    <a:pt x="2278" y="0"/>
                  </a:moveTo>
                  <a:cubicBezTo>
                    <a:pt x="1982" y="0"/>
                    <a:pt x="1577" y="138"/>
                    <a:pt x="1085" y="641"/>
                  </a:cubicBezTo>
                  <a:cubicBezTo>
                    <a:pt x="1" y="1750"/>
                    <a:pt x="735" y="2871"/>
                    <a:pt x="1320" y="2953"/>
                  </a:cubicBezTo>
                  <a:cubicBezTo>
                    <a:pt x="1375" y="2961"/>
                    <a:pt x="1427" y="2964"/>
                    <a:pt x="1479" y="2964"/>
                  </a:cubicBezTo>
                  <a:cubicBezTo>
                    <a:pt x="2385" y="2964"/>
                    <a:pt x="2830" y="1868"/>
                    <a:pt x="2830" y="1868"/>
                  </a:cubicBezTo>
                  <a:cubicBezTo>
                    <a:pt x="2830" y="1868"/>
                    <a:pt x="2976" y="3255"/>
                    <a:pt x="4058" y="3255"/>
                  </a:cubicBezTo>
                  <a:cubicBezTo>
                    <a:pt x="4131" y="3255"/>
                    <a:pt x="4209" y="3248"/>
                    <a:pt x="4291" y="3235"/>
                  </a:cubicBezTo>
                  <a:cubicBezTo>
                    <a:pt x="5590" y="3024"/>
                    <a:pt x="4781" y="522"/>
                    <a:pt x="3703" y="294"/>
                  </a:cubicBezTo>
                  <a:cubicBezTo>
                    <a:pt x="3203" y="190"/>
                    <a:pt x="2979" y="162"/>
                    <a:pt x="2883" y="162"/>
                  </a:cubicBezTo>
                  <a:cubicBezTo>
                    <a:pt x="2812" y="162"/>
                    <a:pt x="2810" y="177"/>
                    <a:pt x="2817" y="188"/>
                  </a:cubicBezTo>
                  <a:lnTo>
                    <a:pt x="2817" y="188"/>
                  </a:lnTo>
                  <a:cubicBezTo>
                    <a:pt x="2769" y="146"/>
                    <a:pt x="2581" y="0"/>
                    <a:pt x="22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8"/>
            <p:cNvSpPr/>
            <p:nvPr/>
          </p:nvSpPr>
          <p:spPr>
            <a:xfrm>
              <a:off x="6410293" y="2439006"/>
              <a:ext cx="290722" cy="127640"/>
            </a:xfrm>
            <a:custGeom>
              <a:avLst/>
              <a:gdLst/>
              <a:ahLst/>
              <a:cxnLst/>
              <a:rect l="l" t="t" r="r" b="b"/>
              <a:pathLst>
                <a:path w="3519" h="1545" extrusionOk="0">
                  <a:moveTo>
                    <a:pt x="691" y="0"/>
                  </a:moveTo>
                  <a:cubicBezTo>
                    <a:pt x="606" y="0"/>
                    <a:pt x="527" y="17"/>
                    <a:pt x="459" y="55"/>
                  </a:cubicBezTo>
                  <a:cubicBezTo>
                    <a:pt x="0" y="321"/>
                    <a:pt x="1989" y="1545"/>
                    <a:pt x="1989" y="1545"/>
                  </a:cubicBezTo>
                  <a:cubicBezTo>
                    <a:pt x="1989" y="1545"/>
                    <a:pt x="3519" y="902"/>
                    <a:pt x="3427" y="535"/>
                  </a:cubicBezTo>
                  <a:cubicBezTo>
                    <a:pt x="3397" y="415"/>
                    <a:pt x="3220" y="374"/>
                    <a:pt x="2995" y="374"/>
                  </a:cubicBezTo>
                  <a:cubicBezTo>
                    <a:pt x="2533" y="374"/>
                    <a:pt x="1870" y="545"/>
                    <a:pt x="1870" y="545"/>
                  </a:cubicBezTo>
                  <a:cubicBezTo>
                    <a:pt x="1870" y="545"/>
                    <a:pt x="1179"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8"/>
            <p:cNvSpPr/>
            <p:nvPr/>
          </p:nvSpPr>
          <p:spPr>
            <a:xfrm>
              <a:off x="6423429" y="2698004"/>
              <a:ext cx="9666" cy="9666"/>
            </a:xfrm>
            <a:custGeom>
              <a:avLst/>
              <a:gdLst/>
              <a:ahLst/>
              <a:cxnLst/>
              <a:rect l="l" t="t" r="r" b="b"/>
              <a:pathLst>
                <a:path w="117" h="117" extrusionOk="0">
                  <a:moveTo>
                    <a:pt x="59" y="1"/>
                  </a:moveTo>
                  <a:cubicBezTo>
                    <a:pt x="28" y="1"/>
                    <a:pt x="1" y="28"/>
                    <a:pt x="1" y="59"/>
                  </a:cubicBezTo>
                  <a:cubicBezTo>
                    <a:pt x="1" y="90"/>
                    <a:pt x="28" y="116"/>
                    <a:pt x="59" y="116"/>
                  </a:cubicBezTo>
                  <a:cubicBezTo>
                    <a:pt x="90" y="116"/>
                    <a:pt x="116" y="90"/>
                    <a:pt x="116" y="59"/>
                  </a:cubicBezTo>
                  <a:cubicBezTo>
                    <a:pt x="116" y="28"/>
                    <a:pt x="90" y="1"/>
                    <a:pt x="59" y="1"/>
                  </a:cubicBezTo>
                  <a:close/>
                </a:path>
              </a:pathLst>
            </a:custGeom>
            <a:solidFill>
              <a:srgbClr val="7F4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8"/>
            <p:cNvSpPr/>
            <p:nvPr/>
          </p:nvSpPr>
          <p:spPr>
            <a:xfrm>
              <a:off x="6428221" y="2614893"/>
              <a:ext cx="9666" cy="9418"/>
            </a:xfrm>
            <a:custGeom>
              <a:avLst/>
              <a:gdLst/>
              <a:ahLst/>
              <a:cxnLst/>
              <a:rect l="l" t="t" r="r" b="b"/>
              <a:pathLst>
                <a:path w="117" h="114" extrusionOk="0">
                  <a:moveTo>
                    <a:pt x="58" y="1"/>
                  </a:moveTo>
                  <a:cubicBezTo>
                    <a:pt x="28" y="1"/>
                    <a:pt x="1" y="24"/>
                    <a:pt x="1" y="55"/>
                  </a:cubicBezTo>
                  <a:cubicBezTo>
                    <a:pt x="1" y="89"/>
                    <a:pt x="28" y="113"/>
                    <a:pt x="58" y="113"/>
                  </a:cubicBezTo>
                  <a:cubicBezTo>
                    <a:pt x="89" y="113"/>
                    <a:pt x="116" y="89"/>
                    <a:pt x="116" y="55"/>
                  </a:cubicBezTo>
                  <a:cubicBezTo>
                    <a:pt x="116" y="24"/>
                    <a:pt x="89" y="1"/>
                    <a:pt x="58" y="1"/>
                  </a:cubicBezTo>
                  <a:close/>
                </a:path>
              </a:pathLst>
            </a:custGeom>
            <a:solidFill>
              <a:srgbClr val="7F4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8"/>
            <p:cNvSpPr/>
            <p:nvPr/>
          </p:nvSpPr>
          <p:spPr>
            <a:xfrm>
              <a:off x="6481920" y="2631499"/>
              <a:ext cx="9583" cy="9666"/>
            </a:xfrm>
            <a:custGeom>
              <a:avLst/>
              <a:gdLst/>
              <a:ahLst/>
              <a:cxnLst/>
              <a:rect l="l" t="t" r="r" b="b"/>
              <a:pathLst>
                <a:path w="116" h="117" extrusionOk="0">
                  <a:moveTo>
                    <a:pt x="58" y="0"/>
                  </a:moveTo>
                  <a:cubicBezTo>
                    <a:pt x="27" y="0"/>
                    <a:pt x="0" y="27"/>
                    <a:pt x="0" y="58"/>
                  </a:cubicBezTo>
                  <a:cubicBezTo>
                    <a:pt x="0" y="88"/>
                    <a:pt x="27" y="116"/>
                    <a:pt x="58" y="116"/>
                  </a:cubicBezTo>
                  <a:cubicBezTo>
                    <a:pt x="88" y="116"/>
                    <a:pt x="116" y="88"/>
                    <a:pt x="116" y="58"/>
                  </a:cubicBezTo>
                  <a:cubicBezTo>
                    <a:pt x="116" y="27"/>
                    <a:pt x="88" y="0"/>
                    <a:pt x="58" y="0"/>
                  </a:cubicBezTo>
                  <a:close/>
                </a:path>
              </a:pathLst>
            </a:custGeom>
            <a:solidFill>
              <a:srgbClr val="7F4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8"/>
            <p:cNvSpPr/>
            <p:nvPr/>
          </p:nvSpPr>
          <p:spPr>
            <a:xfrm>
              <a:off x="6660782" y="2605310"/>
              <a:ext cx="9666" cy="9666"/>
            </a:xfrm>
            <a:custGeom>
              <a:avLst/>
              <a:gdLst/>
              <a:ahLst/>
              <a:cxnLst/>
              <a:rect l="l" t="t" r="r" b="b"/>
              <a:pathLst>
                <a:path w="117" h="117" extrusionOk="0">
                  <a:moveTo>
                    <a:pt x="58" y="1"/>
                  </a:moveTo>
                  <a:cubicBezTo>
                    <a:pt x="28" y="1"/>
                    <a:pt x="1" y="28"/>
                    <a:pt x="1" y="59"/>
                  </a:cubicBezTo>
                  <a:cubicBezTo>
                    <a:pt x="1" y="90"/>
                    <a:pt x="28" y="117"/>
                    <a:pt x="58" y="117"/>
                  </a:cubicBezTo>
                  <a:cubicBezTo>
                    <a:pt x="89" y="117"/>
                    <a:pt x="116" y="90"/>
                    <a:pt x="116" y="59"/>
                  </a:cubicBezTo>
                  <a:cubicBezTo>
                    <a:pt x="116" y="28"/>
                    <a:pt x="89" y="1"/>
                    <a:pt x="58" y="1"/>
                  </a:cubicBezTo>
                  <a:close/>
                </a:path>
              </a:pathLst>
            </a:custGeom>
            <a:solidFill>
              <a:srgbClr val="7F4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8"/>
            <p:cNvSpPr/>
            <p:nvPr/>
          </p:nvSpPr>
          <p:spPr>
            <a:xfrm>
              <a:off x="6618400" y="2673302"/>
              <a:ext cx="9335" cy="9335"/>
            </a:xfrm>
            <a:custGeom>
              <a:avLst/>
              <a:gdLst/>
              <a:ahLst/>
              <a:cxnLst/>
              <a:rect l="l" t="t" r="r" b="b"/>
              <a:pathLst>
                <a:path w="113" h="113" extrusionOk="0">
                  <a:moveTo>
                    <a:pt x="58" y="1"/>
                  </a:moveTo>
                  <a:cubicBezTo>
                    <a:pt x="24" y="1"/>
                    <a:pt x="0" y="25"/>
                    <a:pt x="0" y="59"/>
                  </a:cubicBezTo>
                  <a:cubicBezTo>
                    <a:pt x="0" y="89"/>
                    <a:pt x="24" y="113"/>
                    <a:pt x="58" y="113"/>
                  </a:cubicBezTo>
                  <a:cubicBezTo>
                    <a:pt x="88" y="113"/>
                    <a:pt x="113" y="89"/>
                    <a:pt x="113" y="59"/>
                  </a:cubicBezTo>
                  <a:cubicBezTo>
                    <a:pt x="113" y="25"/>
                    <a:pt x="88" y="1"/>
                    <a:pt x="58" y="1"/>
                  </a:cubicBezTo>
                  <a:close/>
                </a:path>
              </a:pathLst>
            </a:custGeom>
            <a:solidFill>
              <a:srgbClr val="7F4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8"/>
            <p:cNvSpPr/>
            <p:nvPr/>
          </p:nvSpPr>
          <p:spPr>
            <a:xfrm>
              <a:off x="6665574" y="2693295"/>
              <a:ext cx="9418" cy="9583"/>
            </a:xfrm>
            <a:custGeom>
              <a:avLst/>
              <a:gdLst/>
              <a:ahLst/>
              <a:cxnLst/>
              <a:rect l="l" t="t" r="r" b="b"/>
              <a:pathLst>
                <a:path w="114" h="116" extrusionOk="0">
                  <a:moveTo>
                    <a:pt x="58" y="1"/>
                  </a:moveTo>
                  <a:cubicBezTo>
                    <a:pt x="24" y="1"/>
                    <a:pt x="0" y="27"/>
                    <a:pt x="0" y="58"/>
                  </a:cubicBezTo>
                  <a:cubicBezTo>
                    <a:pt x="0" y="89"/>
                    <a:pt x="24" y="116"/>
                    <a:pt x="58" y="116"/>
                  </a:cubicBezTo>
                  <a:cubicBezTo>
                    <a:pt x="89" y="116"/>
                    <a:pt x="113" y="89"/>
                    <a:pt x="113" y="58"/>
                  </a:cubicBezTo>
                  <a:cubicBezTo>
                    <a:pt x="113" y="27"/>
                    <a:pt x="89" y="1"/>
                    <a:pt x="58" y="1"/>
                  </a:cubicBezTo>
                  <a:close/>
                </a:path>
              </a:pathLst>
            </a:custGeom>
            <a:solidFill>
              <a:srgbClr val="7F4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8"/>
            <p:cNvSpPr/>
            <p:nvPr/>
          </p:nvSpPr>
          <p:spPr>
            <a:xfrm>
              <a:off x="6335031" y="1833438"/>
              <a:ext cx="204472" cy="159943"/>
            </a:xfrm>
            <a:custGeom>
              <a:avLst/>
              <a:gdLst/>
              <a:ahLst/>
              <a:cxnLst/>
              <a:rect l="l" t="t" r="r" b="b"/>
              <a:pathLst>
                <a:path w="2475" h="1936" extrusionOk="0">
                  <a:moveTo>
                    <a:pt x="1937" y="0"/>
                  </a:moveTo>
                  <a:cubicBezTo>
                    <a:pt x="1550" y="0"/>
                    <a:pt x="1781" y="1457"/>
                    <a:pt x="1781" y="1457"/>
                  </a:cubicBezTo>
                  <a:cubicBezTo>
                    <a:pt x="1781" y="1457"/>
                    <a:pt x="1418" y="200"/>
                    <a:pt x="986" y="200"/>
                  </a:cubicBezTo>
                  <a:cubicBezTo>
                    <a:pt x="976" y="200"/>
                    <a:pt x="966" y="200"/>
                    <a:pt x="956" y="202"/>
                  </a:cubicBezTo>
                  <a:cubicBezTo>
                    <a:pt x="623" y="250"/>
                    <a:pt x="1194" y="1025"/>
                    <a:pt x="1505" y="1416"/>
                  </a:cubicBezTo>
                  <a:lnTo>
                    <a:pt x="1505" y="1416"/>
                  </a:lnTo>
                  <a:cubicBezTo>
                    <a:pt x="1284" y="1165"/>
                    <a:pt x="904" y="792"/>
                    <a:pt x="595" y="792"/>
                  </a:cubicBezTo>
                  <a:cubicBezTo>
                    <a:pt x="550" y="792"/>
                    <a:pt x="507" y="800"/>
                    <a:pt x="466" y="817"/>
                  </a:cubicBezTo>
                  <a:cubicBezTo>
                    <a:pt x="0" y="1014"/>
                    <a:pt x="1894" y="1936"/>
                    <a:pt x="1894" y="1936"/>
                  </a:cubicBezTo>
                  <a:lnTo>
                    <a:pt x="1996" y="1338"/>
                  </a:lnTo>
                  <a:cubicBezTo>
                    <a:pt x="1996" y="1338"/>
                    <a:pt x="2475" y="172"/>
                    <a:pt x="1999" y="12"/>
                  </a:cubicBezTo>
                  <a:cubicBezTo>
                    <a:pt x="1977" y="4"/>
                    <a:pt x="1956" y="0"/>
                    <a:pt x="1937" y="0"/>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8"/>
            <p:cNvSpPr/>
            <p:nvPr/>
          </p:nvSpPr>
          <p:spPr>
            <a:xfrm>
              <a:off x="6254068" y="3187333"/>
              <a:ext cx="78815" cy="111861"/>
            </a:xfrm>
            <a:custGeom>
              <a:avLst/>
              <a:gdLst/>
              <a:ahLst/>
              <a:cxnLst/>
              <a:rect l="l" t="t" r="r" b="b"/>
              <a:pathLst>
                <a:path w="954" h="1354" extrusionOk="0">
                  <a:moveTo>
                    <a:pt x="953" y="1"/>
                  </a:moveTo>
                  <a:lnTo>
                    <a:pt x="1" y="1163"/>
                  </a:lnTo>
                  <a:cubicBezTo>
                    <a:pt x="113" y="1231"/>
                    <a:pt x="225" y="1289"/>
                    <a:pt x="341" y="1353"/>
                  </a:cubicBezTo>
                  <a:lnTo>
                    <a:pt x="953" y="1"/>
                  </a:ln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8"/>
            <p:cNvSpPr/>
            <p:nvPr/>
          </p:nvSpPr>
          <p:spPr>
            <a:xfrm>
              <a:off x="6029686" y="2937918"/>
              <a:ext cx="194145" cy="231818"/>
            </a:xfrm>
            <a:custGeom>
              <a:avLst/>
              <a:gdLst/>
              <a:ahLst/>
              <a:cxnLst/>
              <a:rect l="l" t="t" r="r" b="b"/>
              <a:pathLst>
                <a:path w="2350" h="2806" extrusionOk="0">
                  <a:moveTo>
                    <a:pt x="2350" y="1"/>
                  </a:moveTo>
                  <a:lnTo>
                    <a:pt x="1" y="2400"/>
                  </a:lnTo>
                  <a:cubicBezTo>
                    <a:pt x="184" y="2540"/>
                    <a:pt x="371" y="2676"/>
                    <a:pt x="561" y="2805"/>
                  </a:cubicBezTo>
                  <a:lnTo>
                    <a:pt x="2350" y="1"/>
                  </a:ln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8"/>
            <p:cNvSpPr/>
            <p:nvPr/>
          </p:nvSpPr>
          <p:spPr>
            <a:xfrm>
              <a:off x="5902459" y="2905946"/>
              <a:ext cx="206785" cy="160438"/>
            </a:xfrm>
            <a:custGeom>
              <a:avLst/>
              <a:gdLst/>
              <a:ahLst/>
              <a:cxnLst/>
              <a:rect l="l" t="t" r="r" b="b"/>
              <a:pathLst>
                <a:path w="2503" h="1942" extrusionOk="0">
                  <a:moveTo>
                    <a:pt x="2503" y="0"/>
                  </a:moveTo>
                  <a:lnTo>
                    <a:pt x="0" y="1571"/>
                  </a:lnTo>
                  <a:cubicBezTo>
                    <a:pt x="150" y="1693"/>
                    <a:pt x="300" y="1819"/>
                    <a:pt x="449" y="1941"/>
                  </a:cubicBezTo>
                  <a:lnTo>
                    <a:pt x="2503" y="0"/>
                  </a:ln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8"/>
            <p:cNvSpPr/>
            <p:nvPr/>
          </p:nvSpPr>
          <p:spPr>
            <a:xfrm>
              <a:off x="5641478" y="1855992"/>
              <a:ext cx="211907" cy="129871"/>
            </a:xfrm>
            <a:custGeom>
              <a:avLst/>
              <a:gdLst/>
              <a:ahLst/>
              <a:cxnLst/>
              <a:rect l="l" t="t" r="r" b="b"/>
              <a:pathLst>
                <a:path w="2565" h="1572" extrusionOk="0">
                  <a:moveTo>
                    <a:pt x="236" y="1"/>
                  </a:moveTo>
                  <a:cubicBezTo>
                    <a:pt x="154" y="143"/>
                    <a:pt x="76" y="293"/>
                    <a:pt x="1" y="439"/>
                  </a:cubicBezTo>
                  <a:cubicBezTo>
                    <a:pt x="851" y="809"/>
                    <a:pt x="2384" y="1482"/>
                    <a:pt x="2564" y="1571"/>
                  </a:cubicBezTo>
                  <a:cubicBezTo>
                    <a:pt x="2395" y="1476"/>
                    <a:pt x="953" y="490"/>
                    <a:pt x="236"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8"/>
            <p:cNvSpPr/>
            <p:nvPr/>
          </p:nvSpPr>
          <p:spPr>
            <a:xfrm>
              <a:off x="5897998" y="1560809"/>
              <a:ext cx="137141" cy="171674"/>
            </a:xfrm>
            <a:custGeom>
              <a:avLst/>
              <a:gdLst/>
              <a:ahLst/>
              <a:cxnLst/>
              <a:rect l="l" t="t" r="r" b="b"/>
              <a:pathLst>
                <a:path w="1660" h="2078" extrusionOk="0">
                  <a:moveTo>
                    <a:pt x="363" y="0"/>
                  </a:moveTo>
                  <a:cubicBezTo>
                    <a:pt x="241" y="82"/>
                    <a:pt x="119" y="170"/>
                    <a:pt x="0" y="258"/>
                  </a:cubicBezTo>
                  <a:cubicBezTo>
                    <a:pt x="537" y="840"/>
                    <a:pt x="1571" y="1982"/>
                    <a:pt x="1659" y="2077"/>
                  </a:cubicBezTo>
                  <a:lnTo>
                    <a:pt x="363" y="0"/>
                  </a:ln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8"/>
            <p:cNvSpPr/>
            <p:nvPr/>
          </p:nvSpPr>
          <p:spPr>
            <a:xfrm>
              <a:off x="5786385" y="1810802"/>
              <a:ext cx="388621" cy="285765"/>
            </a:xfrm>
            <a:custGeom>
              <a:avLst/>
              <a:gdLst/>
              <a:ahLst/>
              <a:cxnLst/>
              <a:rect l="l" t="t" r="r" b="b"/>
              <a:pathLst>
                <a:path w="4704" h="3459" extrusionOk="0">
                  <a:moveTo>
                    <a:pt x="2425" y="0"/>
                  </a:moveTo>
                  <a:cubicBezTo>
                    <a:pt x="1959" y="0"/>
                    <a:pt x="1504" y="146"/>
                    <a:pt x="1096" y="374"/>
                  </a:cubicBezTo>
                  <a:cubicBezTo>
                    <a:pt x="647" y="619"/>
                    <a:pt x="233" y="1000"/>
                    <a:pt x="123" y="1499"/>
                  </a:cubicBezTo>
                  <a:cubicBezTo>
                    <a:pt x="1" y="2064"/>
                    <a:pt x="317" y="2655"/>
                    <a:pt x="783" y="2992"/>
                  </a:cubicBezTo>
                  <a:cubicBezTo>
                    <a:pt x="1253" y="3325"/>
                    <a:pt x="1844" y="3441"/>
                    <a:pt x="2419" y="3457"/>
                  </a:cubicBezTo>
                  <a:cubicBezTo>
                    <a:pt x="2439" y="3458"/>
                    <a:pt x="2460" y="3458"/>
                    <a:pt x="2480" y="3458"/>
                  </a:cubicBezTo>
                  <a:cubicBezTo>
                    <a:pt x="3074" y="3458"/>
                    <a:pt x="3654" y="3174"/>
                    <a:pt x="3975" y="2662"/>
                  </a:cubicBezTo>
                  <a:cubicBezTo>
                    <a:pt x="4703" y="1496"/>
                    <a:pt x="3748" y="3"/>
                    <a:pt x="2425" y="0"/>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8"/>
            <p:cNvSpPr/>
            <p:nvPr/>
          </p:nvSpPr>
          <p:spPr>
            <a:xfrm>
              <a:off x="5857599" y="1871689"/>
              <a:ext cx="199680" cy="152590"/>
            </a:xfrm>
            <a:custGeom>
              <a:avLst/>
              <a:gdLst/>
              <a:ahLst/>
              <a:cxnLst/>
              <a:rect l="l" t="t" r="r" b="b"/>
              <a:pathLst>
                <a:path w="2417" h="1847" extrusionOk="0">
                  <a:moveTo>
                    <a:pt x="1644" y="1"/>
                  </a:moveTo>
                  <a:cubicBezTo>
                    <a:pt x="1625" y="1"/>
                    <a:pt x="1606" y="2"/>
                    <a:pt x="1587" y="4"/>
                  </a:cubicBezTo>
                  <a:cubicBezTo>
                    <a:pt x="758" y="93"/>
                    <a:pt x="1301" y="994"/>
                    <a:pt x="1301" y="994"/>
                  </a:cubicBezTo>
                  <a:cubicBezTo>
                    <a:pt x="1301" y="994"/>
                    <a:pt x="948" y="834"/>
                    <a:pt x="627" y="834"/>
                  </a:cubicBezTo>
                  <a:cubicBezTo>
                    <a:pt x="510" y="834"/>
                    <a:pt x="398" y="855"/>
                    <a:pt x="309" y="912"/>
                  </a:cubicBezTo>
                  <a:cubicBezTo>
                    <a:pt x="0" y="1106"/>
                    <a:pt x="84" y="1847"/>
                    <a:pt x="1783" y="1847"/>
                  </a:cubicBezTo>
                  <a:cubicBezTo>
                    <a:pt x="1956" y="1847"/>
                    <a:pt x="2145" y="1839"/>
                    <a:pt x="2352" y="1823"/>
                  </a:cubicBezTo>
                  <a:cubicBezTo>
                    <a:pt x="2352" y="1823"/>
                    <a:pt x="2417" y="1"/>
                    <a:pt x="16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8"/>
            <p:cNvSpPr/>
            <p:nvPr/>
          </p:nvSpPr>
          <p:spPr>
            <a:xfrm>
              <a:off x="6791396" y="3066302"/>
              <a:ext cx="43621" cy="267094"/>
            </a:xfrm>
            <a:custGeom>
              <a:avLst/>
              <a:gdLst/>
              <a:ahLst/>
              <a:cxnLst/>
              <a:rect l="l" t="t" r="r" b="b"/>
              <a:pathLst>
                <a:path w="528" h="3233" extrusionOk="0">
                  <a:moveTo>
                    <a:pt x="1" y="0"/>
                  </a:moveTo>
                  <a:lnTo>
                    <a:pt x="55" y="3233"/>
                  </a:lnTo>
                  <a:cubicBezTo>
                    <a:pt x="208" y="3176"/>
                    <a:pt x="368" y="3115"/>
                    <a:pt x="528" y="3053"/>
                  </a:cubicBezTo>
                  <a:lnTo>
                    <a:pt x="1" y="0"/>
                  </a:ln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8"/>
            <p:cNvSpPr/>
            <p:nvPr/>
          </p:nvSpPr>
          <p:spPr>
            <a:xfrm>
              <a:off x="7112438" y="3003019"/>
              <a:ext cx="65762" cy="198689"/>
            </a:xfrm>
            <a:custGeom>
              <a:avLst/>
              <a:gdLst/>
              <a:ahLst/>
              <a:cxnLst/>
              <a:rect l="l" t="t" r="r" b="b"/>
              <a:pathLst>
                <a:path w="796" h="2405" extrusionOk="0">
                  <a:moveTo>
                    <a:pt x="0" y="1"/>
                  </a:moveTo>
                  <a:cubicBezTo>
                    <a:pt x="0" y="1"/>
                    <a:pt x="181" y="1694"/>
                    <a:pt x="269" y="2405"/>
                  </a:cubicBezTo>
                  <a:cubicBezTo>
                    <a:pt x="449" y="2337"/>
                    <a:pt x="626" y="2265"/>
                    <a:pt x="796" y="2197"/>
                  </a:cubicBezTo>
                  <a:lnTo>
                    <a:pt x="0" y="1"/>
                  </a:ln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8"/>
            <p:cNvSpPr/>
            <p:nvPr/>
          </p:nvSpPr>
          <p:spPr>
            <a:xfrm>
              <a:off x="7301792" y="2272289"/>
              <a:ext cx="264946" cy="68240"/>
            </a:xfrm>
            <a:custGeom>
              <a:avLst/>
              <a:gdLst/>
              <a:ahLst/>
              <a:cxnLst/>
              <a:rect l="l" t="t" r="r" b="b"/>
              <a:pathLst>
                <a:path w="3207" h="826" extrusionOk="0">
                  <a:moveTo>
                    <a:pt x="3155" y="0"/>
                  </a:moveTo>
                  <a:lnTo>
                    <a:pt x="0" y="826"/>
                  </a:lnTo>
                  <a:lnTo>
                    <a:pt x="3206" y="405"/>
                  </a:lnTo>
                  <a:cubicBezTo>
                    <a:pt x="3192" y="272"/>
                    <a:pt x="3175" y="136"/>
                    <a:pt x="3155"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8"/>
            <p:cNvSpPr/>
            <p:nvPr/>
          </p:nvSpPr>
          <p:spPr>
            <a:xfrm>
              <a:off x="7408530" y="2375062"/>
              <a:ext cx="165726" cy="29494"/>
            </a:xfrm>
            <a:custGeom>
              <a:avLst/>
              <a:gdLst/>
              <a:ahLst/>
              <a:cxnLst/>
              <a:rect l="l" t="t" r="r" b="b"/>
              <a:pathLst>
                <a:path w="2006" h="357" extrusionOk="0">
                  <a:moveTo>
                    <a:pt x="1989" y="0"/>
                  </a:moveTo>
                  <a:lnTo>
                    <a:pt x="0" y="217"/>
                  </a:lnTo>
                  <a:lnTo>
                    <a:pt x="2006" y="357"/>
                  </a:lnTo>
                  <a:cubicBezTo>
                    <a:pt x="1999" y="238"/>
                    <a:pt x="1996" y="120"/>
                    <a:pt x="1989"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8"/>
            <p:cNvSpPr/>
            <p:nvPr/>
          </p:nvSpPr>
          <p:spPr>
            <a:xfrm>
              <a:off x="7138627" y="1642267"/>
              <a:ext cx="180101" cy="168865"/>
            </a:xfrm>
            <a:custGeom>
              <a:avLst/>
              <a:gdLst/>
              <a:ahLst/>
              <a:cxnLst/>
              <a:rect l="l" t="t" r="r" b="b"/>
              <a:pathLst>
                <a:path w="2180" h="2044" extrusionOk="0">
                  <a:moveTo>
                    <a:pt x="1775" y="0"/>
                  </a:moveTo>
                  <a:lnTo>
                    <a:pt x="0" y="2043"/>
                  </a:lnTo>
                  <a:lnTo>
                    <a:pt x="2179" y="463"/>
                  </a:lnTo>
                  <a:cubicBezTo>
                    <a:pt x="2050" y="306"/>
                    <a:pt x="1914" y="153"/>
                    <a:pt x="1775"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560"/>
        <p:cNvGrpSpPr/>
        <p:nvPr/>
      </p:nvGrpSpPr>
      <p:grpSpPr>
        <a:xfrm>
          <a:off x="0" y="0"/>
          <a:ext cx="0" cy="0"/>
          <a:chOff x="0" y="0"/>
          <a:chExt cx="0" cy="0"/>
        </a:xfrm>
      </p:grpSpPr>
      <p:sp>
        <p:nvSpPr>
          <p:cNvPr id="1561" name="Google Shape;1561;p49"/>
          <p:cNvSpPr txBox="1">
            <a:spLocks noGrp="1"/>
          </p:cNvSpPr>
          <p:nvPr>
            <p:ph type="title"/>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1562" name="Google Shape;1562;p49"/>
          <p:cNvGrpSpPr/>
          <p:nvPr/>
        </p:nvGrpSpPr>
        <p:grpSpPr>
          <a:xfrm>
            <a:off x="1771308" y="1570757"/>
            <a:ext cx="1357948" cy="1701113"/>
            <a:chOff x="2839479" y="401407"/>
            <a:chExt cx="3465036" cy="4340680"/>
          </a:xfrm>
        </p:grpSpPr>
        <p:sp>
          <p:nvSpPr>
            <p:cNvPr id="1563" name="Google Shape;1563;p49"/>
            <p:cNvSpPr/>
            <p:nvPr/>
          </p:nvSpPr>
          <p:spPr>
            <a:xfrm>
              <a:off x="2984982" y="2802143"/>
              <a:ext cx="3319533" cy="1939945"/>
            </a:xfrm>
            <a:custGeom>
              <a:avLst/>
              <a:gdLst/>
              <a:ahLst/>
              <a:cxnLst/>
              <a:rect l="l" t="t" r="r" b="b"/>
              <a:pathLst>
                <a:path w="29864" h="17453" extrusionOk="0">
                  <a:moveTo>
                    <a:pt x="16343" y="1"/>
                  </a:moveTo>
                  <a:cubicBezTo>
                    <a:pt x="16290" y="1"/>
                    <a:pt x="16236" y="11"/>
                    <a:pt x="16185" y="30"/>
                  </a:cubicBezTo>
                  <a:lnTo>
                    <a:pt x="373" y="6104"/>
                  </a:lnTo>
                  <a:cubicBezTo>
                    <a:pt x="70" y="6221"/>
                    <a:pt x="0" y="6620"/>
                    <a:pt x="249" y="6830"/>
                  </a:cubicBezTo>
                  <a:lnTo>
                    <a:pt x="12181" y="17018"/>
                  </a:lnTo>
                  <a:cubicBezTo>
                    <a:pt x="12181" y="17018"/>
                    <a:pt x="12181" y="17021"/>
                    <a:pt x="12184" y="17021"/>
                  </a:cubicBezTo>
                  <a:lnTo>
                    <a:pt x="12401" y="17207"/>
                  </a:lnTo>
                  <a:cubicBezTo>
                    <a:pt x="12404" y="17207"/>
                    <a:pt x="12404" y="17210"/>
                    <a:pt x="12404" y="17210"/>
                  </a:cubicBezTo>
                  <a:cubicBezTo>
                    <a:pt x="12580" y="17325"/>
                    <a:pt x="12860" y="17452"/>
                    <a:pt x="13247" y="17452"/>
                  </a:cubicBezTo>
                  <a:cubicBezTo>
                    <a:pt x="13330" y="17452"/>
                    <a:pt x="13417" y="17446"/>
                    <a:pt x="13509" y="17434"/>
                  </a:cubicBezTo>
                  <a:cubicBezTo>
                    <a:pt x="13722" y="17403"/>
                    <a:pt x="13965" y="17340"/>
                    <a:pt x="14235" y="17220"/>
                  </a:cubicBezTo>
                  <a:cubicBezTo>
                    <a:pt x="14272" y="17200"/>
                    <a:pt x="14311" y="17184"/>
                    <a:pt x="14351" y="17164"/>
                  </a:cubicBezTo>
                  <a:lnTo>
                    <a:pt x="29554" y="9222"/>
                  </a:lnTo>
                  <a:cubicBezTo>
                    <a:pt x="29847" y="9073"/>
                    <a:pt x="29863" y="8660"/>
                    <a:pt x="29588" y="8484"/>
                  </a:cubicBezTo>
                  <a:lnTo>
                    <a:pt x="16574" y="70"/>
                  </a:lnTo>
                  <a:cubicBezTo>
                    <a:pt x="16504" y="24"/>
                    <a:pt x="16424" y="1"/>
                    <a:pt x="16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9"/>
            <p:cNvSpPr/>
            <p:nvPr/>
          </p:nvSpPr>
          <p:spPr>
            <a:xfrm>
              <a:off x="4172462" y="3419945"/>
              <a:ext cx="2075486" cy="1303041"/>
            </a:xfrm>
            <a:custGeom>
              <a:avLst/>
              <a:gdLst/>
              <a:ahLst/>
              <a:cxnLst/>
              <a:rect l="l" t="t" r="r" b="b"/>
              <a:pathLst>
                <a:path w="18672" h="11723" extrusionOk="0">
                  <a:moveTo>
                    <a:pt x="15879" y="0"/>
                  </a:moveTo>
                  <a:lnTo>
                    <a:pt x="15453" y="180"/>
                  </a:lnTo>
                  <a:lnTo>
                    <a:pt x="10487" y="2271"/>
                  </a:lnTo>
                  <a:lnTo>
                    <a:pt x="1624" y="6137"/>
                  </a:lnTo>
                  <a:lnTo>
                    <a:pt x="696" y="6660"/>
                  </a:lnTo>
                  <a:lnTo>
                    <a:pt x="257" y="8082"/>
                  </a:lnTo>
                  <a:lnTo>
                    <a:pt x="0" y="8910"/>
                  </a:lnTo>
                  <a:lnTo>
                    <a:pt x="330" y="9329"/>
                  </a:lnTo>
                  <a:lnTo>
                    <a:pt x="2234" y="11722"/>
                  </a:lnTo>
                  <a:cubicBezTo>
                    <a:pt x="2234" y="11722"/>
                    <a:pt x="2736" y="11456"/>
                    <a:pt x="3565" y="11020"/>
                  </a:cubicBezTo>
                  <a:cubicBezTo>
                    <a:pt x="3664" y="10967"/>
                    <a:pt x="3771" y="10910"/>
                    <a:pt x="3881" y="10853"/>
                  </a:cubicBezTo>
                  <a:cubicBezTo>
                    <a:pt x="7745" y="8810"/>
                    <a:pt x="17197" y="3824"/>
                    <a:pt x="18672" y="3156"/>
                  </a:cubicBezTo>
                  <a:cubicBezTo>
                    <a:pt x="18332" y="2786"/>
                    <a:pt x="18152" y="2357"/>
                    <a:pt x="18066" y="1937"/>
                  </a:cubicBezTo>
                  <a:cubicBezTo>
                    <a:pt x="18066" y="1931"/>
                    <a:pt x="18066" y="1924"/>
                    <a:pt x="18062" y="1921"/>
                  </a:cubicBezTo>
                  <a:cubicBezTo>
                    <a:pt x="17876" y="993"/>
                    <a:pt x="18139" y="123"/>
                    <a:pt x="18139" y="123"/>
                  </a:cubicBezTo>
                  <a:lnTo>
                    <a:pt x="158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9"/>
            <p:cNvSpPr/>
            <p:nvPr/>
          </p:nvSpPr>
          <p:spPr>
            <a:xfrm>
              <a:off x="4597968" y="4629316"/>
              <a:ext cx="111" cy="111"/>
            </a:xfrm>
            <a:custGeom>
              <a:avLst/>
              <a:gdLst/>
              <a:ahLst/>
              <a:cxnLst/>
              <a:rect l="l" t="t" r="r" b="b"/>
              <a:pathLst>
                <a:path w="1" h="1" extrusionOk="0">
                  <a:moveTo>
                    <a:pt x="0" y="0"/>
                  </a:moveTo>
                  <a:lnTo>
                    <a:pt x="0" y="0"/>
                  </a:lnTo>
                  <a:lnTo>
                    <a:pt x="0" y="0"/>
                  </a:lnTo>
                  <a:close/>
                </a:path>
              </a:pathLst>
            </a:custGeom>
            <a:solidFill>
              <a:srgbClr val="BD5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9"/>
            <p:cNvSpPr/>
            <p:nvPr/>
          </p:nvSpPr>
          <p:spPr>
            <a:xfrm>
              <a:off x="4581628" y="4496485"/>
              <a:ext cx="16451" cy="132938"/>
            </a:xfrm>
            <a:custGeom>
              <a:avLst/>
              <a:gdLst/>
              <a:ahLst/>
              <a:cxnLst/>
              <a:rect l="l" t="t" r="r" b="b"/>
              <a:pathLst>
                <a:path w="148" h="1196" extrusionOk="0">
                  <a:moveTo>
                    <a:pt x="43" y="0"/>
                  </a:moveTo>
                  <a:lnTo>
                    <a:pt x="0" y="24"/>
                  </a:lnTo>
                  <a:lnTo>
                    <a:pt x="147" y="1195"/>
                  </a:lnTo>
                  <a:lnTo>
                    <a:pt x="80" y="433"/>
                  </a:lnTo>
                  <a:cubicBezTo>
                    <a:pt x="70" y="437"/>
                    <a:pt x="63" y="440"/>
                    <a:pt x="54" y="446"/>
                  </a:cubicBezTo>
                  <a:cubicBezTo>
                    <a:pt x="63" y="440"/>
                    <a:pt x="70" y="433"/>
                    <a:pt x="80" y="429"/>
                  </a:cubicBezTo>
                  <a:lnTo>
                    <a:pt x="43" y="0"/>
                  </a:lnTo>
                  <a:close/>
                </a:path>
              </a:pathLst>
            </a:custGeom>
            <a:solidFill>
              <a:srgbClr val="C9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9"/>
            <p:cNvSpPr/>
            <p:nvPr/>
          </p:nvSpPr>
          <p:spPr>
            <a:xfrm>
              <a:off x="4551616" y="4629316"/>
              <a:ext cx="46463" cy="25899"/>
            </a:xfrm>
            <a:custGeom>
              <a:avLst/>
              <a:gdLst/>
              <a:ahLst/>
              <a:cxnLst/>
              <a:rect l="l" t="t" r="r" b="b"/>
              <a:pathLst>
                <a:path w="418" h="233" extrusionOk="0">
                  <a:moveTo>
                    <a:pt x="417" y="0"/>
                  </a:moveTo>
                  <a:lnTo>
                    <a:pt x="417" y="0"/>
                  </a:lnTo>
                  <a:cubicBezTo>
                    <a:pt x="277" y="77"/>
                    <a:pt x="134" y="150"/>
                    <a:pt x="1" y="220"/>
                  </a:cubicBezTo>
                  <a:lnTo>
                    <a:pt x="1" y="233"/>
                  </a:lnTo>
                  <a:lnTo>
                    <a:pt x="417" y="0"/>
                  </a:lnTo>
                  <a:close/>
                </a:path>
              </a:pathLst>
            </a:custGeom>
            <a:solidFill>
              <a:srgbClr val="BD5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9"/>
            <p:cNvSpPr/>
            <p:nvPr/>
          </p:nvSpPr>
          <p:spPr>
            <a:xfrm>
              <a:off x="4420674" y="4653770"/>
              <a:ext cx="131052" cy="69248"/>
            </a:xfrm>
            <a:custGeom>
              <a:avLst/>
              <a:gdLst/>
              <a:ahLst/>
              <a:cxnLst/>
              <a:rect l="l" t="t" r="r" b="b"/>
              <a:pathLst>
                <a:path w="1179" h="623" extrusionOk="0">
                  <a:moveTo>
                    <a:pt x="1179" y="0"/>
                  </a:moveTo>
                  <a:cubicBezTo>
                    <a:pt x="552" y="332"/>
                    <a:pt x="139" y="551"/>
                    <a:pt x="30" y="608"/>
                  </a:cubicBezTo>
                  <a:lnTo>
                    <a:pt x="30" y="608"/>
                  </a:lnTo>
                  <a:cubicBezTo>
                    <a:pt x="149" y="546"/>
                    <a:pt x="617" y="298"/>
                    <a:pt x="1179" y="0"/>
                  </a:cubicBezTo>
                  <a:close/>
                  <a:moveTo>
                    <a:pt x="30" y="608"/>
                  </a:moveTo>
                  <a:cubicBezTo>
                    <a:pt x="12" y="617"/>
                    <a:pt x="2" y="622"/>
                    <a:pt x="1" y="622"/>
                  </a:cubicBezTo>
                  <a:cubicBezTo>
                    <a:pt x="2" y="622"/>
                    <a:pt x="12" y="617"/>
                    <a:pt x="30" y="608"/>
                  </a:cubicBezTo>
                  <a:close/>
                </a:path>
              </a:pathLst>
            </a:custGeom>
            <a:solidFill>
              <a:srgbClr val="D25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9"/>
            <p:cNvSpPr/>
            <p:nvPr/>
          </p:nvSpPr>
          <p:spPr>
            <a:xfrm>
              <a:off x="4172462" y="3526876"/>
              <a:ext cx="2008237" cy="1196112"/>
            </a:xfrm>
            <a:custGeom>
              <a:avLst/>
              <a:gdLst/>
              <a:ahLst/>
              <a:cxnLst/>
              <a:rect l="l" t="t" r="r" b="b"/>
              <a:pathLst>
                <a:path w="18067" h="10761" extrusionOk="0">
                  <a:moveTo>
                    <a:pt x="18002" y="0"/>
                  </a:moveTo>
                  <a:lnTo>
                    <a:pt x="3575" y="7069"/>
                  </a:lnTo>
                  <a:lnTo>
                    <a:pt x="3724" y="8723"/>
                  </a:lnTo>
                  <a:lnTo>
                    <a:pt x="17753" y="1145"/>
                  </a:lnTo>
                  <a:lnTo>
                    <a:pt x="18066" y="975"/>
                  </a:lnTo>
                  <a:cubicBezTo>
                    <a:pt x="18066" y="969"/>
                    <a:pt x="18066" y="962"/>
                    <a:pt x="18062" y="959"/>
                  </a:cubicBezTo>
                  <a:cubicBezTo>
                    <a:pt x="18013" y="713"/>
                    <a:pt x="17996" y="473"/>
                    <a:pt x="17996" y="250"/>
                  </a:cubicBezTo>
                  <a:cubicBezTo>
                    <a:pt x="17996" y="163"/>
                    <a:pt x="17999" y="80"/>
                    <a:pt x="18002" y="0"/>
                  </a:cubicBezTo>
                  <a:close/>
                  <a:moveTo>
                    <a:pt x="523" y="6261"/>
                  </a:moveTo>
                  <a:lnTo>
                    <a:pt x="257" y="7120"/>
                  </a:lnTo>
                  <a:lnTo>
                    <a:pt x="0" y="7948"/>
                  </a:lnTo>
                  <a:lnTo>
                    <a:pt x="330" y="8367"/>
                  </a:lnTo>
                  <a:lnTo>
                    <a:pt x="2234" y="10760"/>
                  </a:lnTo>
                  <a:cubicBezTo>
                    <a:pt x="2243" y="10757"/>
                    <a:pt x="2683" y="10524"/>
                    <a:pt x="3412" y="10138"/>
                  </a:cubicBezTo>
                  <a:lnTo>
                    <a:pt x="3232" y="7239"/>
                  </a:lnTo>
                  <a:lnTo>
                    <a:pt x="3049" y="7329"/>
                  </a:lnTo>
                  <a:lnTo>
                    <a:pt x="2240" y="7725"/>
                  </a:lnTo>
                  <a:lnTo>
                    <a:pt x="523" y="6261"/>
                  </a:lnTo>
                  <a:close/>
                </a:path>
              </a:pathLst>
            </a:custGeom>
            <a:solidFill>
              <a:srgbClr val="E0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9"/>
            <p:cNvSpPr/>
            <p:nvPr/>
          </p:nvSpPr>
          <p:spPr>
            <a:xfrm>
              <a:off x="4551616" y="4629316"/>
              <a:ext cx="46463" cy="24565"/>
            </a:xfrm>
            <a:custGeom>
              <a:avLst/>
              <a:gdLst/>
              <a:ahLst/>
              <a:cxnLst/>
              <a:rect l="l" t="t" r="r" b="b"/>
              <a:pathLst>
                <a:path w="418" h="221" extrusionOk="0">
                  <a:moveTo>
                    <a:pt x="417" y="0"/>
                  </a:moveTo>
                  <a:lnTo>
                    <a:pt x="417" y="0"/>
                  </a:lnTo>
                  <a:cubicBezTo>
                    <a:pt x="327" y="47"/>
                    <a:pt x="238" y="93"/>
                    <a:pt x="154" y="140"/>
                  </a:cubicBezTo>
                  <a:lnTo>
                    <a:pt x="154" y="140"/>
                  </a:lnTo>
                  <a:cubicBezTo>
                    <a:pt x="241" y="95"/>
                    <a:pt x="330" y="48"/>
                    <a:pt x="417" y="0"/>
                  </a:cubicBezTo>
                  <a:close/>
                  <a:moveTo>
                    <a:pt x="154" y="140"/>
                  </a:moveTo>
                  <a:cubicBezTo>
                    <a:pt x="154" y="140"/>
                    <a:pt x="153" y="140"/>
                    <a:pt x="152" y="141"/>
                  </a:cubicBezTo>
                  <a:lnTo>
                    <a:pt x="152" y="141"/>
                  </a:lnTo>
                  <a:cubicBezTo>
                    <a:pt x="153" y="141"/>
                    <a:pt x="153" y="140"/>
                    <a:pt x="154" y="140"/>
                  </a:cubicBezTo>
                  <a:cubicBezTo>
                    <a:pt x="154" y="140"/>
                    <a:pt x="154" y="140"/>
                    <a:pt x="154" y="140"/>
                  </a:cubicBezTo>
                  <a:close/>
                  <a:moveTo>
                    <a:pt x="152" y="141"/>
                  </a:moveTo>
                  <a:cubicBezTo>
                    <a:pt x="100" y="167"/>
                    <a:pt x="50" y="193"/>
                    <a:pt x="1" y="220"/>
                  </a:cubicBezTo>
                  <a:cubicBezTo>
                    <a:pt x="50" y="194"/>
                    <a:pt x="101" y="168"/>
                    <a:pt x="152" y="141"/>
                  </a:cubicBezTo>
                  <a:close/>
                </a:path>
              </a:pathLst>
            </a:custGeom>
            <a:solidFill>
              <a:srgbClr val="A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9"/>
            <p:cNvSpPr/>
            <p:nvPr/>
          </p:nvSpPr>
          <p:spPr>
            <a:xfrm>
              <a:off x="4531719" y="4312634"/>
              <a:ext cx="66360" cy="341238"/>
            </a:xfrm>
            <a:custGeom>
              <a:avLst/>
              <a:gdLst/>
              <a:ahLst/>
              <a:cxnLst/>
              <a:rect l="l" t="t" r="r" b="b"/>
              <a:pathLst>
                <a:path w="597" h="3070" extrusionOk="0">
                  <a:moveTo>
                    <a:pt x="343" y="0"/>
                  </a:moveTo>
                  <a:lnTo>
                    <a:pt x="0" y="170"/>
                  </a:lnTo>
                  <a:lnTo>
                    <a:pt x="180" y="3069"/>
                  </a:lnTo>
                  <a:cubicBezTo>
                    <a:pt x="229" y="3042"/>
                    <a:pt x="280" y="3016"/>
                    <a:pt x="333" y="2989"/>
                  </a:cubicBezTo>
                  <a:cubicBezTo>
                    <a:pt x="416" y="2942"/>
                    <a:pt x="506" y="2896"/>
                    <a:pt x="596" y="2849"/>
                  </a:cubicBezTo>
                  <a:lnTo>
                    <a:pt x="449" y="1678"/>
                  </a:lnTo>
                  <a:lnTo>
                    <a:pt x="492" y="1654"/>
                  </a:lnTo>
                  <a:lnTo>
                    <a:pt x="343" y="0"/>
                  </a:lnTo>
                  <a:close/>
                </a:path>
              </a:pathLst>
            </a:custGeom>
            <a:solidFill>
              <a:srgbClr val="B1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9"/>
            <p:cNvSpPr/>
            <p:nvPr/>
          </p:nvSpPr>
          <p:spPr>
            <a:xfrm>
              <a:off x="2956082" y="2402983"/>
              <a:ext cx="3330315" cy="1982627"/>
            </a:xfrm>
            <a:custGeom>
              <a:avLst/>
              <a:gdLst/>
              <a:ahLst/>
              <a:cxnLst/>
              <a:rect l="l" t="t" r="r" b="b"/>
              <a:pathLst>
                <a:path w="29961" h="17837" extrusionOk="0">
                  <a:moveTo>
                    <a:pt x="16495" y="0"/>
                  </a:moveTo>
                  <a:lnTo>
                    <a:pt x="796" y="6031"/>
                  </a:lnTo>
                  <a:lnTo>
                    <a:pt x="0" y="6583"/>
                  </a:lnTo>
                  <a:lnTo>
                    <a:pt x="13183" y="17836"/>
                  </a:lnTo>
                  <a:lnTo>
                    <a:pt x="13992" y="17440"/>
                  </a:lnTo>
                  <a:lnTo>
                    <a:pt x="29651" y="9768"/>
                  </a:lnTo>
                  <a:cubicBezTo>
                    <a:pt x="29920" y="9635"/>
                    <a:pt x="29960" y="9272"/>
                    <a:pt x="29741" y="9079"/>
                  </a:cubicBezTo>
                  <a:cubicBezTo>
                    <a:pt x="29731" y="9073"/>
                    <a:pt x="29718" y="9059"/>
                    <a:pt x="29701" y="9053"/>
                  </a:cubicBezTo>
                  <a:lnTo>
                    <a:pt x="16495" y="0"/>
                  </a:ln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9"/>
            <p:cNvSpPr/>
            <p:nvPr/>
          </p:nvSpPr>
          <p:spPr>
            <a:xfrm>
              <a:off x="2839479" y="3070250"/>
              <a:ext cx="1730350" cy="1654394"/>
            </a:xfrm>
            <a:custGeom>
              <a:avLst/>
              <a:gdLst/>
              <a:ahLst/>
              <a:cxnLst/>
              <a:rect l="l" t="t" r="r" b="b"/>
              <a:pathLst>
                <a:path w="15567" h="14884" extrusionOk="0">
                  <a:moveTo>
                    <a:pt x="1914" y="1"/>
                  </a:moveTo>
                  <a:cubicBezTo>
                    <a:pt x="1914" y="1"/>
                    <a:pt x="267" y="431"/>
                    <a:pt x="94" y="2188"/>
                  </a:cubicBezTo>
                  <a:cubicBezTo>
                    <a:pt x="1" y="3143"/>
                    <a:pt x="853" y="3795"/>
                    <a:pt x="853" y="3795"/>
                  </a:cubicBezTo>
                  <a:lnTo>
                    <a:pt x="996" y="3915"/>
                  </a:lnTo>
                  <a:lnTo>
                    <a:pt x="1386" y="4248"/>
                  </a:lnTo>
                  <a:lnTo>
                    <a:pt x="10488" y="12022"/>
                  </a:lnTo>
                  <a:lnTo>
                    <a:pt x="10811" y="12295"/>
                  </a:lnTo>
                  <a:lnTo>
                    <a:pt x="11866" y="13197"/>
                  </a:lnTo>
                  <a:lnTo>
                    <a:pt x="12349" y="13610"/>
                  </a:lnTo>
                  <a:lnTo>
                    <a:pt x="13334" y="14449"/>
                  </a:lnTo>
                  <a:lnTo>
                    <a:pt x="13556" y="14642"/>
                  </a:lnTo>
                  <a:cubicBezTo>
                    <a:pt x="13732" y="14757"/>
                    <a:pt x="14012" y="14884"/>
                    <a:pt x="14401" y="14884"/>
                  </a:cubicBezTo>
                  <a:cubicBezTo>
                    <a:pt x="14484" y="14884"/>
                    <a:pt x="14572" y="14878"/>
                    <a:pt x="14665" y="14865"/>
                  </a:cubicBezTo>
                  <a:lnTo>
                    <a:pt x="15404" y="14259"/>
                  </a:lnTo>
                  <a:lnTo>
                    <a:pt x="15404" y="14259"/>
                  </a:lnTo>
                  <a:cubicBezTo>
                    <a:pt x="15352" y="14288"/>
                    <a:pt x="14922" y="14515"/>
                    <a:pt x="14460" y="14515"/>
                  </a:cubicBezTo>
                  <a:cubicBezTo>
                    <a:pt x="14066" y="14515"/>
                    <a:pt x="13649" y="14349"/>
                    <a:pt x="13424" y="13753"/>
                  </a:cubicBezTo>
                  <a:cubicBezTo>
                    <a:pt x="12814" y="12126"/>
                    <a:pt x="15567" y="11151"/>
                    <a:pt x="15567" y="11151"/>
                  </a:cubicBezTo>
                  <a:lnTo>
                    <a:pt x="14083" y="9942"/>
                  </a:lnTo>
                  <a:lnTo>
                    <a:pt x="13573" y="9523"/>
                  </a:lnTo>
                  <a:lnTo>
                    <a:pt x="12708" y="8821"/>
                  </a:lnTo>
                  <a:lnTo>
                    <a:pt x="12369" y="8541"/>
                  </a:lnTo>
                  <a:lnTo>
                    <a:pt x="3129" y="993"/>
                  </a:lnTo>
                  <a:lnTo>
                    <a:pt x="2773" y="704"/>
                  </a:lnTo>
                  <a:lnTo>
                    <a:pt x="1914" y="1"/>
                  </a:ln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9"/>
            <p:cNvSpPr/>
            <p:nvPr/>
          </p:nvSpPr>
          <p:spPr>
            <a:xfrm>
              <a:off x="4511377" y="3412164"/>
              <a:ext cx="1775034" cy="929346"/>
            </a:xfrm>
            <a:custGeom>
              <a:avLst/>
              <a:gdLst/>
              <a:ahLst/>
              <a:cxnLst/>
              <a:rect l="l" t="t" r="r" b="b"/>
              <a:pathLst>
                <a:path w="15969" h="8361" extrusionOk="0">
                  <a:moveTo>
                    <a:pt x="15749" y="0"/>
                  </a:moveTo>
                  <a:lnTo>
                    <a:pt x="15749" y="0"/>
                  </a:lnTo>
                  <a:cubicBezTo>
                    <a:pt x="15609" y="267"/>
                    <a:pt x="15426" y="347"/>
                    <a:pt x="15426" y="347"/>
                  </a:cubicBezTo>
                  <a:lnTo>
                    <a:pt x="0" y="7955"/>
                  </a:lnTo>
                  <a:lnTo>
                    <a:pt x="0" y="8361"/>
                  </a:lnTo>
                  <a:lnTo>
                    <a:pt x="15659" y="689"/>
                  </a:lnTo>
                  <a:cubicBezTo>
                    <a:pt x="15928" y="556"/>
                    <a:pt x="15968" y="193"/>
                    <a:pt x="157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9"/>
            <p:cNvSpPr/>
            <p:nvPr/>
          </p:nvSpPr>
          <p:spPr>
            <a:xfrm>
              <a:off x="3127373" y="2442555"/>
              <a:ext cx="2475755" cy="637904"/>
            </a:xfrm>
            <a:custGeom>
              <a:avLst/>
              <a:gdLst/>
              <a:ahLst/>
              <a:cxnLst/>
              <a:rect l="l" t="t" r="r" b="b"/>
              <a:pathLst>
                <a:path w="22273" h="5739" extrusionOk="0">
                  <a:moveTo>
                    <a:pt x="14954" y="1"/>
                  </a:moveTo>
                  <a:lnTo>
                    <a:pt x="10787" y="1598"/>
                  </a:lnTo>
                  <a:cubicBezTo>
                    <a:pt x="11006" y="1641"/>
                    <a:pt x="11266" y="1691"/>
                    <a:pt x="11562" y="1754"/>
                  </a:cubicBezTo>
                  <a:lnTo>
                    <a:pt x="14954" y="589"/>
                  </a:lnTo>
                  <a:lnTo>
                    <a:pt x="22272" y="4996"/>
                  </a:lnTo>
                  <a:lnTo>
                    <a:pt x="22272" y="4996"/>
                  </a:lnTo>
                  <a:lnTo>
                    <a:pt x="14954" y="1"/>
                  </a:lnTo>
                  <a:close/>
                  <a:moveTo>
                    <a:pt x="8381" y="2523"/>
                  </a:moveTo>
                  <a:lnTo>
                    <a:pt x="0" y="5738"/>
                  </a:lnTo>
                  <a:lnTo>
                    <a:pt x="7942" y="3002"/>
                  </a:lnTo>
                  <a:cubicBezTo>
                    <a:pt x="8088" y="2823"/>
                    <a:pt x="8234" y="2663"/>
                    <a:pt x="8381" y="2523"/>
                  </a:cubicBez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9"/>
            <p:cNvSpPr/>
            <p:nvPr/>
          </p:nvSpPr>
          <p:spPr>
            <a:xfrm>
              <a:off x="4144340" y="4128672"/>
              <a:ext cx="260547" cy="454503"/>
            </a:xfrm>
            <a:custGeom>
              <a:avLst/>
              <a:gdLst/>
              <a:ahLst/>
              <a:cxnLst/>
              <a:rect l="l" t="t" r="r" b="b"/>
              <a:pathLst>
                <a:path w="2344" h="4089" extrusionOk="0">
                  <a:moveTo>
                    <a:pt x="1834" y="1"/>
                  </a:moveTo>
                  <a:cubicBezTo>
                    <a:pt x="143" y="1030"/>
                    <a:pt x="0" y="2624"/>
                    <a:pt x="127" y="3675"/>
                  </a:cubicBezTo>
                  <a:lnTo>
                    <a:pt x="610" y="4088"/>
                  </a:lnTo>
                  <a:cubicBezTo>
                    <a:pt x="480" y="1722"/>
                    <a:pt x="1678" y="767"/>
                    <a:pt x="2344" y="420"/>
                  </a:cubicBezTo>
                  <a:lnTo>
                    <a:pt x="18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9"/>
            <p:cNvSpPr/>
            <p:nvPr/>
          </p:nvSpPr>
          <p:spPr>
            <a:xfrm>
              <a:off x="2943076" y="3148392"/>
              <a:ext cx="244319" cy="394036"/>
            </a:xfrm>
            <a:custGeom>
              <a:avLst/>
              <a:gdLst/>
              <a:ahLst/>
              <a:cxnLst/>
              <a:rect l="l" t="t" r="r" b="b"/>
              <a:pathLst>
                <a:path w="2198" h="3545" extrusionOk="0">
                  <a:moveTo>
                    <a:pt x="1841" y="1"/>
                  </a:moveTo>
                  <a:cubicBezTo>
                    <a:pt x="1245" y="230"/>
                    <a:pt x="1" y="972"/>
                    <a:pt x="64" y="3212"/>
                  </a:cubicBezTo>
                  <a:lnTo>
                    <a:pt x="454" y="3545"/>
                  </a:lnTo>
                  <a:cubicBezTo>
                    <a:pt x="490" y="2633"/>
                    <a:pt x="786" y="1109"/>
                    <a:pt x="2197" y="290"/>
                  </a:cubicBezTo>
                  <a:lnTo>
                    <a:pt x="18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9"/>
            <p:cNvSpPr/>
            <p:nvPr/>
          </p:nvSpPr>
          <p:spPr>
            <a:xfrm>
              <a:off x="3982274" y="4019628"/>
              <a:ext cx="269884" cy="417378"/>
            </a:xfrm>
            <a:custGeom>
              <a:avLst/>
              <a:gdLst/>
              <a:ahLst/>
              <a:cxnLst/>
              <a:rect l="l" t="t" r="r" b="b"/>
              <a:pathLst>
                <a:path w="2428" h="3755" extrusionOk="0">
                  <a:moveTo>
                    <a:pt x="2088" y="0"/>
                  </a:moveTo>
                  <a:cubicBezTo>
                    <a:pt x="1595" y="157"/>
                    <a:pt x="1109" y="426"/>
                    <a:pt x="739" y="779"/>
                  </a:cubicBezTo>
                  <a:cubicBezTo>
                    <a:pt x="343" y="1155"/>
                    <a:pt x="57" y="1675"/>
                    <a:pt x="24" y="2227"/>
                  </a:cubicBezTo>
                  <a:cubicBezTo>
                    <a:pt x="1" y="2636"/>
                    <a:pt x="74" y="3049"/>
                    <a:pt x="194" y="3438"/>
                  </a:cubicBezTo>
                  <a:cubicBezTo>
                    <a:pt x="197" y="3452"/>
                    <a:pt x="203" y="3465"/>
                    <a:pt x="207" y="3481"/>
                  </a:cubicBezTo>
                  <a:lnTo>
                    <a:pt x="530" y="3754"/>
                  </a:lnTo>
                  <a:cubicBezTo>
                    <a:pt x="400" y="3146"/>
                    <a:pt x="363" y="2496"/>
                    <a:pt x="593" y="1914"/>
                  </a:cubicBezTo>
                  <a:cubicBezTo>
                    <a:pt x="822" y="1321"/>
                    <a:pt x="1295" y="853"/>
                    <a:pt x="1851" y="550"/>
                  </a:cubicBezTo>
                  <a:cubicBezTo>
                    <a:pt x="1898" y="523"/>
                    <a:pt x="2160" y="396"/>
                    <a:pt x="2427" y="280"/>
                  </a:cubicBezTo>
                  <a:lnTo>
                    <a:pt x="20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9"/>
            <p:cNvSpPr/>
            <p:nvPr/>
          </p:nvSpPr>
          <p:spPr>
            <a:xfrm>
              <a:off x="5549352" y="3693720"/>
              <a:ext cx="404160" cy="192072"/>
            </a:xfrm>
            <a:custGeom>
              <a:avLst/>
              <a:gdLst/>
              <a:ahLst/>
              <a:cxnLst/>
              <a:rect l="l" t="t" r="r" b="b"/>
              <a:pathLst>
                <a:path w="3636" h="1728" extrusionOk="0">
                  <a:moveTo>
                    <a:pt x="3635" y="0"/>
                  </a:moveTo>
                  <a:lnTo>
                    <a:pt x="3635" y="0"/>
                  </a:lnTo>
                  <a:cubicBezTo>
                    <a:pt x="2999" y="223"/>
                    <a:pt x="2384" y="496"/>
                    <a:pt x="1778" y="782"/>
                  </a:cubicBezTo>
                  <a:cubicBezTo>
                    <a:pt x="1172" y="1072"/>
                    <a:pt x="573" y="1375"/>
                    <a:pt x="1" y="1728"/>
                  </a:cubicBezTo>
                  <a:cubicBezTo>
                    <a:pt x="636" y="1505"/>
                    <a:pt x="1249" y="1232"/>
                    <a:pt x="1855" y="946"/>
                  </a:cubicBezTo>
                  <a:cubicBezTo>
                    <a:pt x="2460" y="656"/>
                    <a:pt x="3059" y="353"/>
                    <a:pt x="36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9"/>
            <p:cNvSpPr/>
            <p:nvPr/>
          </p:nvSpPr>
          <p:spPr>
            <a:xfrm>
              <a:off x="4590520" y="4081097"/>
              <a:ext cx="924587" cy="463617"/>
            </a:xfrm>
            <a:custGeom>
              <a:avLst/>
              <a:gdLst/>
              <a:ahLst/>
              <a:cxnLst/>
              <a:rect l="l" t="t" r="r" b="b"/>
              <a:pathLst>
                <a:path w="8318" h="4171" extrusionOk="0">
                  <a:moveTo>
                    <a:pt x="8318" y="0"/>
                  </a:moveTo>
                  <a:cubicBezTo>
                    <a:pt x="7961" y="157"/>
                    <a:pt x="7608" y="323"/>
                    <a:pt x="7256" y="486"/>
                  </a:cubicBezTo>
                  <a:lnTo>
                    <a:pt x="6201" y="985"/>
                  </a:lnTo>
                  <a:cubicBezTo>
                    <a:pt x="5499" y="1321"/>
                    <a:pt x="4803" y="1667"/>
                    <a:pt x="4104" y="2010"/>
                  </a:cubicBezTo>
                  <a:cubicBezTo>
                    <a:pt x="3412" y="2366"/>
                    <a:pt x="2716" y="2713"/>
                    <a:pt x="2027" y="3075"/>
                  </a:cubicBezTo>
                  <a:cubicBezTo>
                    <a:pt x="1348" y="3432"/>
                    <a:pt x="669" y="3791"/>
                    <a:pt x="0" y="4166"/>
                  </a:cubicBezTo>
                  <a:lnTo>
                    <a:pt x="0" y="4170"/>
                  </a:lnTo>
                  <a:cubicBezTo>
                    <a:pt x="702" y="3857"/>
                    <a:pt x="1398" y="3531"/>
                    <a:pt x="2090" y="3198"/>
                  </a:cubicBezTo>
                  <a:cubicBezTo>
                    <a:pt x="2793" y="2865"/>
                    <a:pt x="3488" y="2516"/>
                    <a:pt x="4187" y="2173"/>
                  </a:cubicBezTo>
                  <a:cubicBezTo>
                    <a:pt x="4880" y="1817"/>
                    <a:pt x="5575" y="1471"/>
                    <a:pt x="6264" y="1108"/>
                  </a:cubicBezTo>
                  <a:lnTo>
                    <a:pt x="7296" y="562"/>
                  </a:lnTo>
                  <a:cubicBezTo>
                    <a:pt x="7635" y="376"/>
                    <a:pt x="7978" y="193"/>
                    <a:pt x="8318" y="0"/>
                  </a:cubicBezTo>
                  <a:close/>
                </a:path>
              </a:pathLst>
            </a:custGeom>
            <a:solidFill>
              <a:srgbClr val="C9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9"/>
            <p:cNvSpPr/>
            <p:nvPr/>
          </p:nvSpPr>
          <p:spPr>
            <a:xfrm>
              <a:off x="4587519" y="4544171"/>
              <a:ext cx="3112" cy="2001"/>
            </a:xfrm>
            <a:custGeom>
              <a:avLst/>
              <a:gdLst/>
              <a:ahLst/>
              <a:cxnLst/>
              <a:rect l="l" t="t" r="r" b="b"/>
              <a:pathLst>
                <a:path w="28" h="18" extrusionOk="0">
                  <a:moveTo>
                    <a:pt x="27" y="0"/>
                  </a:moveTo>
                  <a:cubicBezTo>
                    <a:pt x="17" y="4"/>
                    <a:pt x="10" y="11"/>
                    <a:pt x="1" y="17"/>
                  </a:cubicBezTo>
                  <a:cubicBezTo>
                    <a:pt x="10" y="11"/>
                    <a:pt x="17" y="8"/>
                    <a:pt x="27" y="4"/>
                  </a:cubicBezTo>
                  <a:lnTo>
                    <a:pt x="27" y="0"/>
                  </a:lnTo>
                  <a:close/>
                </a:path>
              </a:pathLst>
            </a:custGeom>
            <a:solidFill>
              <a:srgbClr val="9FBB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9"/>
            <p:cNvSpPr/>
            <p:nvPr/>
          </p:nvSpPr>
          <p:spPr>
            <a:xfrm>
              <a:off x="3446947" y="4231157"/>
              <a:ext cx="324573" cy="146610"/>
            </a:xfrm>
            <a:custGeom>
              <a:avLst/>
              <a:gdLst/>
              <a:ahLst/>
              <a:cxnLst/>
              <a:rect l="l" t="t" r="r" b="b"/>
              <a:pathLst>
                <a:path w="2920" h="1319" extrusionOk="0">
                  <a:moveTo>
                    <a:pt x="2919" y="1"/>
                  </a:moveTo>
                  <a:cubicBezTo>
                    <a:pt x="2919" y="1"/>
                    <a:pt x="141" y="280"/>
                    <a:pt x="71" y="696"/>
                  </a:cubicBezTo>
                  <a:cubicBezTo>
                    <a:pt x="1" y="1113"/>
                    <a:pt x="626" y="1319"/>
                    <a:pt x="626" y="1319"/>
                  </a:cubicBezTo>
                  <a:lnTo>
                    <a:pt x="2919" y="1"/>
                  </a:ln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9"/>
            <p:cNvSpPr/>
            <p:nvPr/>
          </p:nvSpPr>
          <p:spPr>
            <a:xfrm>
              <a:off x="3230081" y="3913030"/>
              <a:ext cx="236316" cy="252650"/>
            </a:xfrm>
            <a:custGeom>
              <a:avLst/>
              <a:gdLst/>
              <a:ahLst/>
              <a:cxnLst/>
              <a:rect l="l" t="t" r="r" b="b"/>
              <a:pathLst>
                <a:path w="2126" h="2273" extrusionOk="0">
                  <a:moveTo>
                    <a:pt x="2022" y="1"/>
                  </a:moveTo>
                  <a:cubicBezTo>
                    <a:pt x="2022" y="1"/>
                    <a:pt x="158" y="1199"/>
                    <a:pt x="58" y="1832"/>
                  </a:cubicBezTo>
                  <a:cubicBezTo>
                    <a:pt x="0" y="2196"/>
                    <a:pt x="335" y="2273"/>
                    <a:pt x="629" y="2273"/>
                  </a:cubicBezTo>
                  <a:cubicBezTo>
                    <a:pt x="845" y="2273"/>
                    <a:pt x="1040" y="2231"/>
                    <a:pt x="1040" y="2231"/>
                  </a:cubicBezTo>
                  <a:cubicBezTo>
                    <a:pt x="1040" y="2231"/>
                    <a:pt x="2125" y="1432"/>
                    <a:pt x="2022"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9"/>
            <p:cNvSpPr/>
            <p:nvPr/>
          </p:nvSpPr>
          <p:spPr>
            <a:xfrm>
              <a:off x="3762963" y="2606842"/>
              <a:ext cx="1373320" cy="1011488"/>
            </a:xfrm>
            <a:custGeom>
              <a:avLst/>
              <a:gdLst/>
              <a:ahLst/>
              <a:cxnLst/>
              <a:rect l="l" t="t" r="r" b="b"/>
              <a:pathLst>
                <a:path w="12355" h="9100" extrusionOk="0">
                  <a:moveTo>
                    <a:pt x="4343" y="0"/>
                  </a:moveTo>
                  <a:cubicBezTo>
                    <a:pt x="4343" y="0"/>
                    <a:pt x="1494" y="679"/>
                    <a:pt x="659" y="5179"/>
                  </a:cubicBezTo>
                  <a:cubicBezTo>
                    <a:pt x="0" y="8725"/>
                    <a:pt x="2478" y="9100"/>
                    <a:pt x="3554" y="9100"/>
                  </a:cubicBezTo>
                  <a:cubicBezTo>
                    <a:pt x="3843" y="9100"/>
                    <a:pt x="4030" y="9073"/>
                    <a:pt x="4030" y="9073"/>
                  </a:cubicBezTo>
                  <a:lnTo>
                    <a:pt x="7688" y="6846"/>
                  </a:lnTo>
                  <a:lnTo>
                    <a:pt x="11599" y="5565"/>
                  </a:lnTo>
                  <a:cubicBezTo>
                    <a:pt x="11599" y="5565"/>
                    <a:pt x="12354" y="2420"/>
                    <a:pt x="9629" y="1385"/>
                  </a:cubicBezTo>
                  <a:cubicBezTo>
                    <a:pt x="6906" y="349"/>
                    <a:pt x="4343" y="0"/>
                    <a:pt x="4343"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9"/>
            <p:cNvSpPr/>
            <p:nvPr/>
          </p:nvSpPr>
          <p:spPr>
            <a:xfrm>
              <a:off x="3980829" y="1755169"/>
              <a:ext cx="1359314" cy="1075289"/>
            </a:xfrm>
            <a:custGeom>
              <a:avLst/>
              <a:gdLst/>
              <a:ahLst/>
              <a:cxnLst/>
              <a:rect l="l" t="t" r="r" b="b"/>
              <a:pathLst>
                <a:path w="12229" h="9674" extrusionOk="0">
                  <a:moveTo>
                    <a:pt x="4590" y="1"/>
                  </a:moveTo>
                  <a:cubicBezTo>
                    <a:pt x="3625" y="1"/>
                    <a:pt x="2613" y="315"/>
                    <a:pt x="2070" y="1079"/>
                  </a:cubicBezTo>
                  <a:cubicBezTo>
                    <a:pt x="1085" y="2463"/>
                    <a:pt x="1" y="5299"/>
                    <a:pt x="1924" y="7662"/>
                  </a:cubicBezTo>
                  <a:cubicBezTo>
                    <a:pt x="3066" y="9067"/>
                    <a:pt x="5076" y="9609"/>
                    <a:pt x="6873" y="9669"/>
                  </a:cubicBezTo>
                  <a:cubicBezTo>
                    <a:pt x="6954" y="9672"/>
                    <a:pt x="7035" y="9673"/>
                    <a:pt x="7116" y="9673"/>
                  </a:cubicBezTo>
                  <a:cubicBezTo>
                    <a:pt x="8775" y="9673"/>
                    <a:pt x="10465" y="9079"/>
                    <a:pt x="11230" y="7503"/>
                  </a:cubicBezTo>
                  <a:cubicBezTo>
                    <a:pt x="12228" y="5442"/>
                    <a:pt x="11812" y="2896"/>
                    <a:pt x="9769" y="1684"/>
                  </a:cubicBezTo>
                  <a:cubicBezTo>
                    <a:pt x="9769" y="1684"/>
                    <a:pt x="7476" y="327"/>
                    <a:pt x="5133" y="34"/>
                  </a:cubicBezTo>
                  <a:cubicBezTo>
                    <a:pt x="4956" y="12"/>
                    <a:pt x="4774" y="1"/>
                    <a:pt x="4590"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9"/>
            <p:cNvSpPr/>
            <p:nvPr/>
          </p:nvSpPr>
          <p:spPr>
            <a:xfrm>
              <a:off x="4671553" y="1619671"/>
              <a:ext cx="196522" cy="267322"/>
            </a:xfrm>
            <a:custGeom>
              <a:avLst/>
              <a:gdLst/>
              <a:ahLst/>
              <a:cxnLst/>
              <a:rect l="l" t="t" r="r" b="b"/>
              <a:pathLst>
                <a:path w="1768" h="2405" extrusionOk="0">
                  <a:moveTo>
                    <a:pt x="1230" y="0"/>
                  </a:moveTo>
                  <a:cubicBezTo>
                    <a:pt x="796" y="0"/>
                    <a:pt x="792" y="1685"/>
                    <a:pt x="792" y="1685"/>
                  </a:cubicBezTo>
                  <a:cubicBezTo>
                    <a:pt x="792" y="1685"/>
                    <a:pt x="764" y="248"/>
                    <a:pt x="405" y="248"/>
                  </a:cubicBezTo>
                  <a:cubicBezTo>
                    <a:pt x="397" y="248"/>
                    <a:pt x="388" y="249"/>
                    <a:pt x="380" y="251"/>
                  </a:cubicBezTo>
                  <a:cubicBezTo>
                    <a:pt x="0" y="321"/>
                    <a:pt x="213" y="1882"/>
                    <a:pt x="213" y="1882"/>
                  </a:cubicBezTo>
                  <a:lnTo>
                    <a:pt x="1075" y="2404"/>
                  </a:lnTo>
                  <a:cubicBezTo>
                    <a:pt x="1075" y="2404"/>
                    <a:pt x="1767" y="148"/>
                    <a:pt x="1282" y="8"/>
                  </a:cubicBezTo>
                  <a:cubicBezTo>
                    <a:pt x="1264" y="3"/>
                    <a:pt x="1246" y="0"/>
                    <a:pt x="1230"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9"/>
            <p:cNvSpPr/>
            <p:nvPr/>
          </p:nvSpPr>
          <p:spPr>
            <a:xfrm>
              <a:off x="4779708" y="663845"/>
              <a:ext cx="964381" cy="1606154"/>
            </a:xfrm>
            <a:custGeom>
              <a:avLst/>
              <a:gdLst/>
              <a:ahLst/>
              <a:cxnLst/>
              <a:rect l="l" t="t" r="r" b="b"/>
              <a:pathLst>
                <a:path w="8676" h="14450" extrusionOk="0">
                  <a:moveTo>
                    <a:pt x="6344" y="1"/>
                  </a:moveTo>
                  <a:cubicBezTo>
                    <a:pt x="4213" y="1"/>
                    <a:pt x="1" y="5356"/>
                    <a:pt x="1663" y="11383"/>
                  </a:cubicBezTo>
                  <a:cubicBezTo>
                    <a:pt x="2304" y="13708"/>
                    <a:pt x="2659" y="14449"/>
                    <a:pt x="2850" y="14449"/>
                  </a:cubicBezTo>
                  <a:cubicBezTo>
                    <a:pt x="3187" y="14449"/>
                    <a:pt x="3018" y="12149"/>
                    <a:pt x="3018" y="12149"/>
                  </a:cubicBezTo>
                  <a:cubicBezTo>
                    <a:pt x="3018" y="12149"/>
                    <a:pt x="2079" y="8817"/>
                    <a:pt x="4405" y="6108"/>
                  </a:cubicBezTo>
                  <a:cubicBezTo>
                    <a:pt x="6732" y="3402"/>
                    <a:pt x="8676" y="833"/>
                    <a:pt x="6732" y="71"/>
                  </a:cubicBezTo>
                  <a:cubicBezTo>
                    <a:pt x="6613" y="24"/>
                    <a:pt x="6483" y="1"/>
                    <a:pt x="6344"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9"/>
            <p:cNvSpPr/>
            <p:nvPr/>
          </p:nvSpPr>
          <p:spPr>
            <a:xfrm>
              <a:off x="4166126" y="401407"/>
              <a:ext cx="426613" cy="1431533"/>
            </a:xfrm>
            <a:custGeom>
              <a:avLst/>
              <a:gdLst/>
              <a:ahLst/>
              <a:cxnLst/>
              <a:rect l="l" t="t" r="r" b="b"/>
              <a:pathLst>
                <a:path w="3838" h="12879" extrusionOk="0">
                  <a:moveTo>
                    <a:pt x="2829" y="1"/>
                  </a:moveTo>
                  <a:cubicBezTo>
                    <a:pt x="2818" y="1"/>
                    <a:pt x="2807" y="1"/>
                    <a:pt x="2796" y="2"/>
                  </a:cubicBezTo>
                  <a:cubicBezTo>
                    <a:pt x="2188" y="35"/>
                    <a:pt x="1" y="3367"/>
                    <a:pt x="1006" y="7151"/>
                  </a:cubicBezTo>
                  <a:cubicBezTo>
                    <a:pt x="2011" y="10935"/>
                    <a:pt x="3226" y="12879"/>
                    <a:pt x="3226" y="12879"/>
                  </a:cubicBezTo>
                  <a:lnTo>
                    <a:pt x="3646" y="12529"/>
                  </a:lnTo>
                  <a:cubicBezTo>
                    <a:pt x="3575" y="12426"/>
                    <a:pt x="2254" y="8155"/>
                    <a:pt x="3053" y="4548"/>
                  </a:cubicBezTo>
                  <a:cubicBezTo>
                    <a:pt x="3837" y="1002"/>
                    <a:pt x="3425" y="1"/>
                    <a:pt x="2829"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9"/>
            <p:cNvSpPr/>
            <p:nvPr/>
          </p:nvSpPr>
          <p:spPr>
            <a:xfrm>
              <a:off x="3355576" y="3298896"/>
              <a:ext cx="1442903" cy="1131977"/>
            </a:xfrm>
            <a:custGeom>
              <a:avLst/>
              <a:gdLst/>
              <a:ahLst/>
              <a:cxnLst/>
              <a:rect l="l" t="t" r="r" b="b"/>
              <a:pathLst>
                <a:path w="12981" h="10184" extrusionOk="0">
                  <a:moveTo>
                    <a:pt x="11783" y="1"/>
                  </a:moveTo>
                  <a:cubicBezTo>
                    <a:pt x="11783" y="1"/>
                    <a:pt x="6155" y="1375"/>
                    <a:pt x="4128" y="2730"/>
                  </a:cubicBezTo>
                  <a:cubicBezTo>
                    <a:pt x="2104" y="4085"/>
                    <a:pt x="3928" y="8212"/>
                    <a:pt x="3502" y="8541"/>
                  </a:cubicBezTo>
                  <a:cubicBezTo>
                    <a:pt x="3079" y="8867"/>
                    <a:pt x="1" y="9556"/>
                    <a:pt x="1149" y="10079"/>
                  </a:cubicBezTo>
                  <a:cubicBezTo>
                    <a:pt x="1309" y="10152"/>
                    <a:pt x="1507" y="10183"/>
                    <a:pt x="1730" y="10183"/>
                  </a:cubicBezTo>
                  <a:cubicBezTo>
                    <a:pt x="3095" y="10183"/>
                    <a:pt x="5369" y="8997"/>
                    <a:pt x="5369" y="8997"/>
                  </a:cubicBezTo>
                  <a:cubicBezTo>
                    <a:pt x="5369" y="8997"/>
                    <a:pt x="5236" y="6904"/>
                    <a:pt x="5825" y="5496"/>
                  </a:cubicBezTo>
                  <a:cubicBezTo>
                    <a:pt x="6414" y="4091"/>
                    <a:pt x="7985" y="4681"/>
                    <a:pt x="10485" y="4188"/>
                  </a:cubicBezTo>
                  <a:cubicBezTo>
                    <a:pt x="12981" y="3699"/>
                    <a:pt x="12861" y="1079"/>
                    <a:pt x="12861" y="1079"/>
                  </a:cubicBezTo>
                  <a:lnTo>
                    <a:pt x="11783" y="1"/>
                  </a:ln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9"/>
            <p:cNvSpPr/>
            <p:nvPr/>
          </p:nvSpPr>
          <p:spPr>
            <a:xfrm>
              <a:off x="3500635" y="2600729"/>
              <a:ext cx="769637" cy="495629"/>
            </a:xfrm>
            <a:custGeom>
              <a:avLst/>
              <a:gdLst/>
              <a:ahLst/>
              <a:cxnLst/>
              <a:rect l="l" t="t" r="r" b="b"/>
              <a:pathLst>
                <a:path w="6924" h="4459" extrusionOk="0">
                  <a:moveTo>
                    <a:pt x="6068" y="0"/>
                  </a:moveTo>
                  <a:cubicBezTo>
                    <a:pt x="5045" y="0"/>
                    <a:pt x="3262" y="329"/>
                    <a:pt x="1608" y="2255"/>
                  </a:cubicBezTo>
                  <a:cubicBezTo>
                    <a:pt x="1" y="4122"/>
                    <a:pt x="1110" y="4459"/>
                    <a:pt x="2119" y="4459"/>
                  </a:cubicBezTo>
                  <a:cubicBezTo>
                    <a:pt x="2687" y="4459"/>
                    <a:pt x="3222" y="4352"/>
                    <a:pt x="3222" y="4352"/>
                  </a:cubicBezTo>
                  <a:lnTo>
                    <a:pt x="6923" y="88"/>
                  </a:lnTo>
                  <a:cubicBezTo>
                    <a:pt x="6923" y="88"/>
                    <a:pt x="6597" y="0"/>
                    <a:pt x="6068"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9"/>
            <p:cNvSpPr/>
            <p:nvPr/>
          </p:nvSpPr>
          <p:spPr>
            <a:xfrm>
              <a:off x="3211740" y="3219420"/>
              <a:ext cx="914250" cy="1013488"/>
            </a:xfrm>
            <a:custGeom>
              <a:avLst/>
              <a:gdLst/>
              <a:ahLst/>
              <a:cxnLst/>
              <a:rect l="l" t="t" r="r" b="b"/>
              <a:pathLst>
                <a:path w="8225" h="9118" extrusionOk="0">
                  <a:moveTo>
                    <a:pt x="4040" y="1"/>
                  </a:moveTo>
                  <a:cubicBezTo>
                    <a:pt x="4040" y="1"/>
                    <a:pt x="836" y="41"/>
                    <a:pt x="419" y="2387"/>
                  </a:cubicBezTo>
                  <a:cubicBezTo>
                    <a:pt x="0" y="4730"/>
                    <a:pt x="2011" y="6527"/>
                    <a:pt x="2011" y="6527"/>
                  </a:cubicBezTo>
                  <a:cubicBezTo>
                    <a:pt x="2011" y="6527"/>
                    <a:pt x="1045" y="8161"/>
                    <a:pt x="542" y="8620"/>
                  </a:cubicBezTo>
                  <a:cubicBezTo>
                    <a:pt x="258" y="8882"/>
                    <a:pt x="474" y="9117"/>
                    <a:pt x="860" y="9117"/>
                  </a:cubicBezTo>
                  <a:cubicBezTo>
                    <a:pt x="1152" y="9117"/>
                    <a:pt x="1541" y="8982"/>
                    <a:pt x="1884" y="8620"/>
                  </a:cubicBezTo>
                  <a:cubicBezTo>
                    <a:pt x="2679" y="7785"/>
                    <a:pt x="2982" y="6321"/>
                    <a:pt x="2982" y="6321"/>
                  </a:cubicBezTo>
                  <a:cubicBezTo>
                    <a:pt x="2982" y="6321"/>
                    <a:pt x="2227" y="2158"/>
                    <a:pt x="5226" y="1598"/>
                  </a:cubicBezTo>
                  <a:cubicBezTo>
                    <a:pt x="8224" y="1039"/>
                    <a:pt x="4040" y="1"/>
                    <a:pt x="4040"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9"/>
            <p:cNvSpPr/>
            <p:nvPr/>
          </p:nvSpPr>
          <p:spPr>
            <a:xfrm>
              <a:off x="4189914" y="2309724"/>
              <a:ext cx="84811" cy="75361"/>
            </a:xfrm>
            <a:custGeom>
              <a:avLst/>
              <a:gdLst/>
              <a:ahLst/>
              <a:cxnLst/>
              <a:rect l="l" t="t" r="r" b="b"/>
              <a:pathLst>
                <a:path w="763" h="678" extrusionOk="0">
                  <a:moveTo>
                    <a:pt x="379" y="1"/>
                  </a:moveTo>
                  <a:cubicBezTo>
                    <a:pt x="240" y="1"/>
                    <a:pt x="110" y="88"/>
                    <a:pt x="60" y="230"/>
                  </a:cubicBezTo>
                  <a:cubicBezTo>
                    <a:pt x="0" y="406"/>
                    <a:pt x="93" y="600"/>
                    <a:pt x="269" y="660"/>
                  </a:cubicBezTo>
                  <a:cubicBezTo>
                    <a:pt x="306" y="672"/>
                    <a:pt x="343" y="678"/>
                    <a:pt x="380" y="678"/>
                  </a:cubicBezTo>
                  <a:cubicBezTo>
                    <a:pt x="523" y="678"/>
                    <a:pt x="655" y="590"/>
                    <a:pt x="702" y="450"/>
                  </a:cubicBezTo>
                  <a:cubicBezTo>
                    <a:pt x="762" y="273"/>
                    <a:pt x="669" y="81"/>
                    <a:pt x="492" y="21"/>
                  </a:cubicBezTo>
                  <a:cubicBezTo>
                    <a:pt x="455" y="7"/>
                    <a:pt x="417"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9"/>
            <p:cNvSpPr/>
            <p:nvPr/>
          </p:nvSpPr>
          <p:spPr>
            <a:xfrm>
              <a:off x="4807608" y="2552599"/>
              <a:ext cx="84811" cy="75584"/>
            </a:xfrm>
            <a:custGeom>
              <a:avLst/>
              <a:gdLst/>
              <a:ahLst/>
              <a:cxnLst/>
              <a:rect l="l" t="t" r="r" b="b"/>
              <a:pathLst>
                <a:path w="763" h="680" extrusionOk="0">
                  <a:moveTo>
                    <a:pt x="384" y="1"/>
                  </a:moveTo>
                  <a:cubicBezTo>
                    <a:pt x="243" y="1"/>
                    <a:pt x="111" y="88"/>
                    <a:pt x="61" y="229"/>
                  </a:cubicBezTo>
                  <a:cubicBezTo>
                    <a:pt x="1" y="409"/>
                    <a:pt x="94" y="601"/>
                    <a:pt x="271" y="661"/>
                  </a:cubicBezTo>
                  <a:cubicBezTo>
                    <a:pt x="308" y="673"/>
                    <a:pt x="345" y="679"/>
                    <a:pt x="382" y="679"/>
                  </a:cubicBezTo>
                  <a:cubicBezTo>
                    <a:pt x="524" y="679"/>
                    <a:pt x="655" y="592"/>
                    <a:pt x="703" y="452"/>
                  </a:cubicBezTo>
                  <a:cubicBezTo>
                    <a:pt x="763" y="275"/>
                    <a:pt x="670" y="82"/>
                    <a:pt x="494" y="19"/>
                  </a:cubicBezTo>
                  <a:cubicBezTo>
                    <a:pt x="457" y="6"/>
                    <a:pt x="421" y="1"/>
                    <a:pt x="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9"/>
            <p:cNvSpPr/>
            <p:nvPr/>
          </p:nvSpPr>
          <p:spPr>
            <a:xfrm>
              <a:off x="4914873" y="1279646"/>
              <a:ext cx="213306" cy="651354"/>
            </a:xfrm>
            <a:custGeom>
              <a:avLst/>
              <a:gdLst/>
              <a:ahLst/>
              <a:cxnLst/>
              <a:rect l="l" t="t" r="r" b="b"/>
              <a:pathLst>
                <a:path w="1919" h="5860" extrusionOk="0">
                  <a:moveTo>
                    <a:pt x="1673" y="1"/>
                  </a:moveTo>
                  <a:cubicBezTo>
                    <a:pt x="1544" y="1"/>
                    <a:pt x="1389" y="71"/>
                    <a:pt x="1289" y="155"/>
                  </a:cubicBezTo>
                  <a:cubicBezTo>
                    <a:pt x="1089" y="318"/>
                    <a:pt x="919" y="538"/>
                    <a:pt x="784" y="758"/>
                  </a:cubicBezTo>
                  <a:cubicBezTo>
                    <a:pt x="1" y="2022"/>
                    <a:pt x="673" y="5617"/>
                    <a:pt x="673" y="5617"/>
                  </a:cubicBezTo>
                  <a:lnTo>
                    <a:pt x="1026" y="5859"/>
                  </a:lnTo>
                  <a:cubicBezTo>
                    <a:pt x="1010" y="4918"/>
                    <a:pt x="990" y="3973"/>
                    <a:pt x="1099" y="3037"/>
                  </a:cubicBezTo>
                  <a:cubicBezTo>
                    <a:pt x="1203" y="2145"/>
                    <a:pt x="1462" y="1366"/>
                    <a:pt x="1822" y="551"/>
                  </a:cubicBezTo>
                  <a:cubicBezTo>
                    <a:pt x="1858" y="474"/>
                    <a:pt x="1888" y="394"/>
                    <a:pt x="1898" y="311"/>
                  </a:cubicBezTo>
                  <a:cubicBezTo>
                    <a:pt x="1918" y="81"/>
                    <a:pt x="1810" y="1"/>
                    <a:pt x="1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9"/>
            <p:cNvSpPr/>
            <p:nvPr/>
          </p:nvSpPr>
          <p:spPr>
            <a:xfrm>
              <a:off x="4339307" y="1144370"/>
              <a:ext cx="204303" cy="619453"/>
            </a:xfrm>
            <a:custGeom>
              <a:avLst/>
              <a:gdLst/>
              <a:ahLst/>
              <a:cxnLst/>
              <a:rect l="l" t="t" r="r" b="b"/>
              <a:pathLst>
                <a:path w="1838" h="5573" extrusionOk="0">
                  <a:moveTo>
                    <a:pt x="515" y="1"/>
                  </a:moveTo>
                  <a:cubicBezTo>
                    <a:pt x="271" y="1"/>
                    <a:pt x="1" y="939"/>
                    <a:pt x="500" y="2514"/>
                  </a:cubicBezTo>
                  <a:cubicBezTo>
                    <a:pt x="1232" y="4826"/>
                    <a:pt x="1595" y="5505"/>
                    <a:pt x="1595" y="5505"/>
                  </a:cubicBezTo>
                  <a:lnTo>
                    <a:pt x="1837" y="5572"/>
                  </a:lnTo>
                  <a:cubicBezTo>
                    <a:pt x="1824" y="5536"/>
                    <a:pt x="822" y="2038"/>
                    <a:pt x="759" y="650"/>
                  </a:cubicBezTo>
                  <a:cubicBezTo>
                    <a:pt x="738" y="207"/>
                    <a:pt x="629" y="1"/>
                    <a:pt x="5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9"/>
            <p:cNvSpPr/>
            <p:nvPr/>
          </p:nvSpPr>
          <p:spPr>
            <a:xfrm>
              <a:off x="4386660" y="2384976"/>
              <a:ext cx="215196" cy="334124"/>
            </a:xfrm>
            <a:custGeom>
              <a:avLst/>
              <a:gdLst/>
              <a:ahLst/>
              <a:cxnLst/>
              <a:rect l="l" t="t" r="r" b="b"/>
              <a:pathLst>
                <a:path w="1936" h="3006" extrusionOk="0">
                  <a:moveTo>
                    <a:pt x="987" y="1"/>
                  </a:moveTo>
                  <a:cubicBezTo>
                    <a:pt x="933" y="1"/>
                    <a:pt x="877" y="5"/>
                    <a:pt x="819" y="15"/>
                  </a:cubicBezTo>
                  <a:cubicBezTo>
                    <a:pt x="566" y="63"/>
                    <a:pt x="336" y="222"/>
                    <a:pt x="207" y="442"/>
                  </a:cubicBezTo>
                  <a:cubicBezTo>
                    <a:pt x="87" y="642"/>
                    <a:pt x="54" y="878"/>
                    <a:pt x="34" y="1107"/>
                  </a:cubicBezTo>
                  <a:cubicBezTo>
                    <a:pt x="4" y="1427"/>
                    <a:pt x="0" y="1750"/>
                    <a:pt x="20" y="2069"/>
                  </a:cubicBezTo>
                  <a:cubicBezTo>
                    <a:pt x="27" y="2209"/>
                    <a:pt x="44" y="2352"/>
                    <a:pt x="104" y="2479"/>
                  </a:cubicBezTo>
                  <a:cubicBezTo>
                    <a:pt x="184" y="2639"/>
                    <a:pt x="330" y="2755"/>
                    <a:pt x="483" y="2845"/>
                  </a:cubicBezTo>
                  <a:cubicBezTo>
                    <a:pt x="630" y="2933"/>
                    <a:pt x="803" y="3005"/>
                    <a:pt x="970" y="3005"/>
                  </a:cubicBezTo>
                  <a:cubicBezTo>
                    <a:pt x="1029" y="3005"/>
                    <a:pt x="1088" y="2996"/>
                    <a:pt x="1146" y="2975"/>
                  </a:cubicBezTo>
                  <a:cubicBezTo>
                    <a:pt x="1728" y="2755"/>
                    <a:pt x="1808" y="1770"/>
                    <a:pt x="1864" y="1261"/>
                  </a:cubicBezTo>
                  <a:cubicBezTo>
                    <a:pt x="1935" y="680"/>
                    <a:pt x="1626" y="1"/>
                    <a:pt x="9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9"/>
            <p:cNvSpPr/>
            <p:nvPr/>
          </p:nvSpPr>
          <p:spPr>
            <a:xfrm>
              <a:off x="4446240" y="2434440"/>
              <a:ext cx="99595" cy="68915"/>
            </a:xfrm>
            <a:custGeom>
              <a:avLst/>
              <a:gdLst/>
              <a:ahLst/>
              <a:cxnLst/>
              <a:rect l="l" t="t" r="r" b="b"/>
              <a:pathLst>
                <a:path w="896" h="620" extrusionOk="0">
                  <a:moveTo>
                    <a:pt x="198" y="1"/>
                  </a:moveTo>
                  <a:cubicBezTo>
                    <a:pt x="189" y="1"/>
                    <a:pt x="180" y="2"/>
                    <a:pt x="170" y="3"/>
                  </a:cubicBezTo>
                  <a:cubicBezTo>
                    <a:pt x="0" y="40"/>
                    <a:pt x="403" y="619"/>
                    <a:pt x="403" y="619"/>
                  </a:cubicBezTo>
                  <a:cubicBezTo>
                    <a:pt x="403" y="619"/>
                    <a:pt x="895" y="493"/>
                    <a:pt x="789" y="309"/>
                  </a:cubicBezTo>
                  <a:cubicBezTo>
                    <a:pt x="747" y="234"/>
                    <a:pt x="684" y="212"/>
                    <a:pt x="626" y="212"/>
                  </a:cubicBezTo>
                  <a:cubicBezTo>
                    <a:pt x="542" y="212"/>
                    <a:pt x="467" y="257"/>
                    <a:pt x="467" y="257"/>
                  </a:cubicBezTo>
                  <a:cubicBezTo>
                    <a:pt x="467" y="257"/>
                    <a:pt x="353"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9"/>
            <p:cNvSpPr/>
            <p:nvPr/>
          </p:nvSpPr>
          <p:spPr>
            <a:xfrm>
              <a:off x="4427343" y="2543928"/>
              <a:ext cx="87034" cy="60356"/>
            </a:xfrm>
            <a:custGeom>
              <a:avLst/>
              <a:gdLst/>
              <a:ahLst/>
              <a:cxnLst/>
              <a:rect l="l" t="t" r="r" b="b"/>
              <a:pathLst>
                <a:path w="783" h="543" extrusionOk="0">
                  <a:moveTo>
                    <a:pt x="443" y="0"/>
                  </a:moveTo>
                  <a:lnTo>
                    <a:pt x="387" y="27"/>
                  </a:lnTo>
                  <a:cubicBezTo>
                    <a:pt x="317" y="54"/>
                    <a:pt x="250" y="90"/>
                    <a:pt x="187" y="130"/>
                  </a:cubicBezTo>
                  <a:cubicBezTo>
                    <a:pt x="121" y="173"/>
                    <a:pt x="57" y="217"/>
                    <a:pt x="1" y="276"/>
                  </a:cubicBezTo>
                  <a:cubicBezTo>
                    <a:pt x="11" y="277"/>
                    <a:pt x="22" y="277"/>
                    <a:pt x="32" y="277"/>
                  </a:cubicBezTo>
                  <a:cubicBezTo>
                    <a:pt x="104" y="277"/>
                    <a:pt x="170" y="268"/>
                    <a:pt x="237" y="253"/>
                  </a:cubicBezTo>
                  <a:cubicBezTo>
                    <a:pt x="288" y="244"/>
                    <a:pt x="339" y="231"/>
                    <a:pt x="388" y="216"/>
                  </a:cubicBezTo>
                  <a:lnTo>
                    <a:pt x="388" y="216"/>
                  </a:lnTo>
                  <a:cubicBezTo>
                    <a:pt x="436" y="272"/>
                    <a:pt x="488" y="324"/>
                    <a:pt x="543" y="376"/>
                  </a:cubicBezTo>
                  <a:cubicBezTo>
                    <a:pt x="617" y="436"/>
                    <a:pt x="689" y="496"/>
                    <a:pt x="783" y="542"/>
                  </a:cubicBezTo>
                  <a:cubicBezTo>
                    <a:pt x="756" y="443"/>
                    <a:pt x="709" y="356"/>
                    <a:pt x="660" y="276"/>
                  </a:cubicBezTo>
                  <a:cubicBezTo>
                    <a:pt x="609" y="197"/>
                    <a:pt x="553" y="120"/>
                    <a:pt x="490" y="50"/>
                  </a:cubicBezTo>
                  <a:lnTo>
                    <a:pt x="4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9"/>
            <p:cNvSpPr/>
            <p:nvPr/>
          </p:nvSpPr>
          <p:spPr>
            <a:xfrm>
              <a:off x="4210589" y="1717376"/>
              <a:ext cx="122826" cy="144498"/>
            </a:xfrm>
            <a:custGeom>
              <a:avLst/>
              <a:gdLst/>
              <a:ahLst/>
              <a:cxnLst/>
              <a:rect l="l" t="t" r="r" b="b"/>
              <a:pathLst>
                <a:path w="1105" h="1300" extrusionOk="0">
                  <a:moveTo>
                    <a:pt x="681" y="1"/>
                  </a:moveTo>
                  <a:cubicBezTo>
                    <a:pt x="678" y="1"/>
                    <a:pt x="675" y="1"/>
                    <a:pt x="673" y="1"/>
                  </a:cubicBezTo>
                  <a:cubicBezTo>
                    <a:pt x="413" y="21"/>
                    <a:pt x="889" y="1126"/>
                    <a:pt x="889" y="1126"/>
                  </a:cubicBezTo>
                  <a:cubicBezTo>
                    <a:pt x="889" y="1126"/>
                    <a:pt x="437" y="412"/>
                    <a:pt x="227" y="412"/>
                  </a:cubicBezTo>
                  <a:cubicBezTo>
                    <a:pt x="216" y="412"/>
                    <a:pt x="206" y="413"/>
                    <a:pt x="197" y="417"/>
                  </a:cubicBezTo>
                  <a:cubicBezTo>
                    <a:pt x="0" y="497"/>
                    <a:pt x="650" y="1299"/>
                    <a:pt x="650" y="1299"/>
                  </a:cubicBezTo>
                  <a:lnTo>
                    <a:pt x="1105" y="1040"/>
                  </a:lnTo>
                  <a:cubicBezTo>
                    <a:pt x="1105" y="1040"/>
                    <a:pt x="936" y="1"/>
                    <a:pt x="681"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9"/>
            <p:cNvSpPr/>
            <p:nvPr/>
          </p:nvSpPr>
          <p:spPr>
            <a:xfrm>
              <a:off x="5030365" y="2666755"/>
              <a:ext cx="300897" cy="239534"/>
            </a:xfrm>
            <a:custGeom>
              <a:avLst/>
              <a:gdLst/>
              <a:ahLst/>
              <a:cxnLst/>
              <a:rect l="l" t="t" r="r" b="b"/>
              <a:pathLst>
                <a:path w="2707" h="2155" extrusionOk="0">
                  <a:moveTo>
                    <a:pt x="367" y="1"/>
                  </a:moveTo>
                  <a:lnTo>
                    <a:pt x="0" y="516"/>
                  </a:lnTo>
                  <a:cubicBezTo>
                    <a:pt x="0" y="516"/>
                    <a:pt x="604" y="2154"/>
                    <a:pt x="1020" y="2154"/>
                  </a:cubicBezTo>
                  <a:cubicBezTo>
                    <a:pt x="1032" y="2154"/>
                    <a:pt x="1044" y="2153"/>
                    <a:pt x="1055" y="2150"/>
                  </a:cubicBezTo>
                  <a:cubicBezTo>
                    <a:pt x="1471" y="2050"/>
                    <a:pt x="367" y="516"/>
                    <a:pt x="367" y="516"/>
                  </a:cubicBezTo>
                  <a:lnTo>
                    <a:pt x="367" y="516"/>
                  </a:lnTo>
                  <a:cubicBezTo>
                    <a:pt x="367" y="516"/>
                    <a:pt x="1412" y="1544"/>
                    <a:pt x="1774" y="1544"/>
                  </a:cubicBezTo>
                  <a:cubicBezTo>
                    <a:pt x="1808" y="1544"/>
                    <a:pt x="1837" y="1535"/>
                    <a:pt x="1857" y="1514"/>
                  </a:cubicBezTo>
                  <a:cubicBezTo>
                    <a:pt x="2094" y="1279"/>
                    <a:pt x="570" y="316"/>
                    <a:pt x="570" y="316"/>
                  </a:cubicBezTo>
                  <a:lnTo>
                    <a:pt x="570" y="316"/>
                  </a:lnTo>
                  <a:cubicBezTo>
                    <a:pt x="570" y="316"/>
                    <a:pt x="1600" y="518"/>
                    <a:pt x="2230" y="518"/>
                  </a:cubicBezTo>
                  <a:cubicBezTo>
                    <a:pt x="2507" y="518"/>
                    <a:pt x="2706" y="479"/>
                    <a:pt x="2706" y="366"/>
                  </a:cubicBezTo>
                  <a:cubicBezTo>
                    <a:pt x="2706" y="1"/>
                    <a:pt x="367" y="1"/>
                    <a:pt x="367"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9"/>
            <p:cNvSpPr/>
            <p:nvPr/>
          </p:nvSpPr>
          <p:spPr>
            <a:xfrm>
              <a:off x="3832658" y="2164666"/>
              <a:ext cx="335466" cy="225417"/>
            </a:xfrm>
            <a:custGeom>
              <a:avLst/>
              <a:gdLst/>
              <a:ahLst/>
              <a:cxnLst/>
              <a:rect l="l" t="t" r="r" b="b"/>
              <a:pathLst>
                <a:path w="3018" h="2028" extrusionOk="0">
                  <a:moveTo>
                    <a:pt x="823" y="0"/>
                  </a:moveTo>
                  <a:cubicBezTo>
                    <a:pt x="808" y="0"/>
                    <a:pt x="794" y="2"/>
                    <a:pt x="781" y="5"/>
                  </a:cubicBezTo>
                  <a:cubicBezTo>
                    <a:pt x="319" y="104"/>
                    <a:pt x="2025" y="1442"/>
                    <a:pt x="2025" y="1442"/>
                  </a:cubicBezTo>
                  <a:cubicBezTo>
                    <a:pt x="2025" y="1442"/>
                    <a:pt x="802" y="893"/>
                    <a:pt x="365" y="893"/>
                  </a:cubicBezTo>
                  <a:cubicBezTo>
                    <a:pt x="288" y="893"/>
                    <a:pt x="236" y="910"/>
                    <a:pt x="219" y="949"/>
                  </a:cubicBezTo>
                  <a:cubicBezTo>
                    <a:pt x="105" y="1212"/>
                    <a:pt x="2025" y="1808"/>
                    <a:pt x="2025" y="1808"/>
                  </a:cubicBezTo>
                  <a:cubicBezTo>
                    <a:pt x="2025" y="1808"/>
                    <a:pt x="1106" y="1654"/>
                    <a:pt x="512" y="1654"/>
                  </a:cubicBezTo>
                  <a:cubicBezTo>
                    <a:pt x="215" y="1654"/>
                    <a:pt x="0" y="1693"/>
                    <a:pt x="22" y="1808"/>
                  </a:cubicBezTo>
                  <a:cubicBezTo>
                    <a:pt x="56" y="1984"/>
                    <a:pt x="783" y="2027"/>
                    <a:pt x="1499" y="2027"/>
                  </a:cubicBezTo>
                  <a:cubicBezTo>
                    <a:pt x="2206" y="2027"/>
                    <a:pt x="2901" y="1985"/>
                    <a:pt x="2901" y="1985"/>
                  </a:cubicBezTo>
                  <a:lnTo>
                    <a:pt x="3018" y="1645"/>
                  </a:lnTo>
                  <a:cubicBezTo>
                    <a:pt x="3018" y="1645"/>
                    <a:pt x="1344" y="0"/>
                    <a:pt x="823"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9"/>
            <p:cNvSpPr/>
            <p:nvPr/>
          </p:nvSpPr>
          <p:spPr>
            <a:xfrm>
              <a:off x="4006284" y="2098862"/>
              <a:ext cx="1107771" cy="674585"/>
            </a:xfrm>
            <a:custGeom>
              <a:avLst/>
              <a:gdLst/>
              <a:ahLst/>
              <a:cxnLst/>
              <a:rect l="l" t="t" r="r" b="b"/>
              <a:pathLst>
                <a:path w="9966" h="6069" extrusionOk="0">
                  <a:moveTo>
                    <a:pt x="2035" y="184"/>
                  </a:moveTo>
                  <a:cubicBezTo>
                    <a:pt x="3053" y="184"/>
                    <a:pt x="3881" y="1012"/>
                    <a:pt x="3881" y="2034"/>
                  </a:cubicBezTo>
                  <a:cubicBezTo>
                    <a:pt x="3881" y="3053"/>
                    <a:pt x="3053" y="3881"/>
                    <a:pt x="2035" y="3881"/>
                  </a:cubicBezTo>
                  <a:cubicBezTo>
                    <a:pt x="1013" y="3881"/>
                    <a:pt x="184" y="3053"/>
                    <a:pt x="184" y="2034"/>
                  </a:cubicBezTo>
                  <a:cubicBezTo>
                    <a:pt x="184" y="1012"/>
                    <a:pt x="1013" y="184"/>
                    <a:pt x="2035" y="184"/>
                  </a:cubicBezTo>
                  <a:close/>
                  <a:moveTo>
                    <a:pt x="7932" y="2184"/>
                  </a:moveTo>
                  <a:cubicBezTo>
                    <a:pt x="8950" y="2184"/>
                    <a:pt x="9779" y="3016"/>
                    <a:pt x="9779" y="4034"/>
                  </a:cubicBezTo>
                  <a:cubicBezTo>
                    <a:pt x="9779" y="5056"/>
                    <a:pt x="8950" y="5884"/>
                    <a:pt x="7932" y="5884"/>
                  </a:cubicBezTo>
                  <a:cubicBezTo>
                    <a:pt x="6910" y="5884"/>
                    <a:pt x="6082" y="5056"/>
                    <a:pt x="6082" y="4034"/>
                  </a:cubicBezTo>
                  <a:cubicBezTo>
                    <a:pt x="6082" y="3016"/>
                    <a:pt x="6910" y="2184"/>
                    <a:pt x="7932" y="2184"/>
                  </a:cubicBezTo>
                  <a:close/>
                  <a:moveTo>
                    <a:pt x="2035" y="1"/>
                  </a:moveTo>
                  <a:cubicBezTo>
                    <a:pt x="913" y="1"/>
                    <a:pt x="1" y="912"/>
                    <a:pt x="1" y="2034"/>
                  </a:cubicBezTo>
                  <a:cubicBezTo>
                    <a:pt x="1" y="3156"/>
                    <a:pt x="913" y="4067"/>
                    <a:pt x="2035" y="4067"/>
                  </a:cubicBezTo>
                  <a:cubicBezTo>
                    <a:pt x="3043" y="4067"/>
                    <a:pt x="3881" y="3325"/>
                    <a:pt x="4038" y="2357"/>
                  </a:cubicBezTo>
                  <a:lnTo>
                    <a:pt x="6151" y="3053"/>
                  </a:lnTo>
                  <a:cubicBezTo>
                    <a:pt x="5989" y="3342"/>
                    <a:pt x="5895" y="3678"/>
                    <a:pt x="5895" y="4034"/>
                  </a:cubicBezTo>
                  <a:cubicBezTo>
                    <a:pt x="5895" y="5156"/>
                    <a:pt x="6810" y="6068"/>
                    <a:pt x="7932" y="6068"/>
                  </a:cubicBezTo>
                  <a:cubicBezTo>
                    <a:pt x="9053" y="6068"/>
                    <a:pt x="9966" y="5156"/>
                    <a:pt x="9966" y="4034"/>
                  </a:cubicBezTo>
                  <a:cubicBezTo>
                    <a:pt x="9966" y="2913"/>
                    <a:pt x="9053" y="2001"/>
                    <a:pt x="7932" y="2001"/>
                  </a:cubicBezTo>
                  <a:cubicBezTo>
                    <a:pt x="7233" y="2001"/>
                    <a:pt x="6617" y="2354"/>
                    <a:pt x="6251" y="2889"/>
                  </a:cubicBezTo>
                  <a:lnTo>
                    <a:pt x="4061" y="2170"/>
                  </a:lnTo>
                  <a:cubicBezTo>
                    <a:pt x="4065" y="2124"/>
                    <a:pt x="4068" y="2081"/>
                    <a:pt x="4068" y="2034"/>
                  </a:cubicBezTo>
                  <a:cubicBezTo>
                    <a:pt x="4068" y="912"/>
                    <a:pt x="3156" y="1"/>
                    <a:pt x="20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9"/>
            <p:cNvSpPr/>
            <p:nvPr/>
          </p:nvSpPr>
          <p:spPr>
            <a:xfrm>
              <a:off x="5171977" y="979193"/>
              <a:ext cx="15673" cy="58133"/>
            </a:xfrm>
            <a:custGeom>
              <a:avLst/>
              <a:gdLst/>
              <a:ahLst/>
              <a:cxnLst/>
              <a:rect l="l" t="t" r="r" b="b"/>
              <a:pathLst>
                <a:path w="141" h="523" extrusionOk="0">
                  <a:moveTo>
                    <a:pt x="71" y="1"/>
                  </a:moveTo>
                  <a:cubicBezTo>
                    <a:pt x="36" y="1"/>
                    <a:pt x="1" y="22"/>
                    <a:pt x="1" y="66"/>
                  </a:cubicBezTo>
                  <a:lnTo>
                    <a:pt x="1" y="455"/>
                  </a:lnTo>
                  <a:cubicBezTo>
                    <a:pt x="1" y="500"/>
                    <a:pt x="36" y="523"/>
                    <a:pt x="71" y="523"/>
                  </a:cubicBezTo>
                  <a:cubicBezTo>
                    <a:pt x="106" y="523"/>
                    <a:pt x="141" y="500"/>
                    <a:pt x="141" y="455"/>
                  </a:cubicBezTo>
                  <a:lnTo>
                    <a:pt x="141" y="66"/>
                  </a:lnTo>
                  <a:cubicBezTo>
                    <a:pt x="141" y="22"/>
                    <a:pt x="106" y="1"/>
                    <a:pt x="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9"/>
            <p:cNvSpPr/>
            <p:nvPr/>
          </p:nvSpPr>
          <p:spPr>
            <a:xfrm>
              <a:off x="5203879" y="955961"/>
              <a:ext cx="15228" cy="46795"/>
            </a:xfrm>
            <a:custGeom>
              <a:avLst/>
              <a:gdLst/>
              <a:ahLst/>
              <a:cxnLst/>
              <a:rect l="l" t="t" r="r" b="b"/>
              <a:pathLst>
                <a:path w="137" h="421" extrusionOk="0">
                  <a:moveTo>
                    <a:pt x="69" y="1"/>
                  </a:moveTo>
                  <a:cubicBezTo>
                    <a:pt x="35" y="1"/>
                    <a:pt x="1" y="23"/>
                    <a:pt x="1" y="68"/>
                  </a:cubicBezTo>
                  <a:lnTo>
                    <a:pt x="1" y="355"/>
                  </a:lnTo>
                  <a:cubicBezTo>
                    <a:pt x="1" y="398"/>
                    <a:pt x="35" y="421"/>
                    <a:pt x="70" y="421"/>
                  </a:cubicBezTo>
                  <a:cubicBezTo>
                    <a:pt x="103" y="421"/>
                    <a:pt x="136" y="399"/>
                    <a:pt x="136" y="355"/>
                  </a:cubicBezTo>
                  <a:lnTo>
                    <a:pt x="136" y="68"/>
                  </a:lnTo>
                  <a:cubicBezTo>
                    <a:pt x="136" y="23"/>
                    <a:pt x="103" y="1"/>
                    <a:pt x="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9"/>
            <p:cNvSpPr/>
            <p:nvPr/>
          </p:nvSpPr>
          <p:spPr>
            <a:xfrm>
              <a:off x="5418299" y="809125"/>
              <a:ext cx="23009" cy="55687"/>
            </a:xfrm>
            <a:custGeom>
              <a:avLst/>
              <a:gdLst/>
              <a:ahLst/>
              <a:cxnLst/>
              <a:rect l="l" t="t" r="r" b="b"/>
              <a:pathLst>
                <a:path w="207" h="501" extrusionOk="0">
                  <a:moveTo>
                    <a:pt x="121" y="1"/>
                  </a:moveTo>
                  <a:cubicBezTo>
                    <a:pt x="94" y="1"/>
                    <a:pt x="70" y="16"/>
                    <a:pt x="65" y="51"/>
                  </a:cubicBezTo>
                  <a:cubicBezTo>
                    <a:pt x="45" y="171"/>
                    <a:pt x="25" y="291"/>
                    <a:pt x="9" y="411"/>
                  </a:cubicBezTo>
                  <a:cubicBezTo>
                    <a:pt x="0" y="465"/>
                    <a:pt x="46" y="500"/>
                    <a:pt x="86" y="500"/>
                  </a:cubicBezTo>
                  <a:cubicBezTo>
                    <a:pt x="112" y="500"/>
                    <a:pt x="136" y="485"/>
                    <a:pt x="141" y="451"/>
                  </a:cubicBezTo>
                  <a:cubicBezTo>
                    <a:pt x="161" y="328"/>
                    <a:pt x="178" y="208"/>
                    <a:pt x="198" y="88"/>
                  </a:cubicBezTo>
                  <a:cubicBezTo>
                    <a:pt x="206" y="36"/>
                    <a:pt x="161" y="1"/>
                    <a:pt x="1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9"/>
            <p:cNvSpPr/>
            <p:nvPr/>
          </p:nvSpPr>
          <p:spPr>
            <a:xfrm>
              <a:off x="5451313" y="838026"/>
              <a:ext cx="15339" cy="66803"/>
            </a:xfrm>
            <a:custGeom>
              <a:avLst/>
              <a:gdLst/>
              <a:ahLst/>
              <a:cxnLst/>
              <a:rect l="l" t="t" r="r" b="b"/>
              <a:pathLst>
                <a:path w="138" h="601" extrusionOk="0">
                  <a:moveTo>
                    <a:pt x="69" y="0"/>
                  </a:moveTo>
                  <a:cubicBezTo>
                    <a:pt x="35" y="0"/>
                    <a:pt x="1" y="23"/>
                    <a:pt x="1" y="68"/>
                  </a:cubicBezTo>
                  <a:lnTo>
                    <a:pt x="1" y="533"/>
                  </a:lnTo>
                  <a:cubicBezTo>
                    <a:pt x="1" y="578"/>
                    <a:pt x="35" y="601"/>
                    <a:pt x="69" y="601"/>
                  </a:cubicBezTo>
                  <a:cubicBezTo>
                    <a:pt x="103" y="601"/>
                    <a:pt x="137" y="578"/>
                    <a:pt x="137" y="533"/>
                  </a:cubicBezTo>
                  <a:lnTo>
                    <a:pt x="137" y="68"/>
                  </a:lnTo>
                  <a:cubicBezTo>
                    <a:pt x="137" y="23"/>
                    <a:pt x="103" y="0"/>
                    <a:pt x="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9"/>
            <p:cNvSpPr/>
            <p:nvPr/>
          </p:nvSpPr>
          <p:spPr>
            <a:xfrm>
              <a:off x="4333305" y="938955"/>
              <a:ext cx="20341" cy="52575"/>
            </a:xfrm>
            <a:custGeom>
              <a:avLst/>
              <a:gdLst/>
              <a:ahLst/>
              <a:cxnLst/>
              <a:rect l="l" t="t" r="r" b="b"/>
              <a:pathLst>
                <a:path w="183" h="473" extrusionOk="0">
                  <a:moveTo>
                    <a:pt x="91" y="1"/>
                  </a:moveTo>
                  <a:cubicBezTo>
                    <a:pt x="56" y="1"/>
                    <a:pt x="20" y="23"/>
                    <a:pt x="14" y="69"/>
                  </a:cubicBezTo>
                  <a:cubicBezTo>
                    <a:pt x="1" y="188"/>
                    <a:pt x="11" y="304"/>
                    <a:pt x="38" y="421"/>
                  </a:cubicBezTo>
                  <a:cubicBezTo>
                    <a:pt x="44" y="457"/>
                    <a:pt x="70" y="473"/>
                    <a:pt x="98" y="473"/>
                  </a:cubicBezTo>
                  <a:cubicBezTo>
                    <a:pt x="139" y="473"/>
                    <a:pt x="183" y="438"/>
                    <a:pt x="171" y="384"/>
                  </a:cubicBezTo>
                  <a:cubicBezTo>
                    <a:pt x="148" y="281"/>
                    <a:pt x="141" y="175"/>
                    <a:pt x="154" y="69"/>
                  </a:cubicBezTo>
                  <a:cubicBezTo>
                    <a:pt x="157" y="23"/>
                    <a:pt x="125" y="1"/>
                    <a:pt x="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9"/>
            <p:cNvSpPr/>
            <p:nvPr/>
          </p:nvSpPr>
          <p:spPr>
            <a:xfrm>
              <a:off x="4365207" y="953405"/>
              <a:ext cx="25454" cy="56243"/>
            </a:xfrm>
            <a:custGeom>
              <a:avLst/>
              <a:gdLst/>
              <a:ahLst/>
              <a:cxnLst/>
              <a:rect l="l" t="t" r="r" b="b"/>
              <a:pathLst>
                <a:path w="229" h="506" extrusionOk="0">
                  <a:moveTo>
                    <a:pt x="90" y="1"/>
                  </a:moveTo>
                  <a:cubicBezTo>
                    <a:pt x="55" y="1"/>
                    <a:pt x="19" y="23"/>
                    <a:pt x="13" y="68"/>
                  </a:cubicBezTo>
                  <a:cubicBezTo>
                    <a:pt x="1" y="208"/>
                    <a:pt x="27" y="341"/>
                    <a:pt x="84" y="470"/>
                  </a:cubicBezTo>
                  <a:cubicBezTo>
                    <a:pt x="95" y="495"/>
                    <a:pt x="115" y="506"/>
                    <a:pt x="135" y="506"/>
                  </a:cubicBezTo>
                  <a:cubicBezTo>
                    <a:pt x="180" y="506"/>
                    <a:pt x="229" y="456"/>
                    <a:pt x="203" y="401"/>
                  </a:cubicBezTo>
                  <a:cubicBezTo>
                    <a:pt x="157" y="294"/>
                    <a:pt x="144" y="181"/>
                    <a:pt x="153" y="68"/>
                  </a:cubicBezTo>
                  <a:cubicBezTo>
                    <a:pt x="157" y="23"/>
                    <a:pt x="12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9"/>
            <p:cNvSpPr/>
            <p:nvPr/>
          </p:nvSpPr>
          <p:spPr>
            <a:xfrm>
              <a:off x="4432567" y="498223"/>
              <a:ext cx="21119" cy="64246"/>
            </a:xfrm>
            <a:custGeom>
              <a:avLst/>
              <a:gdLst/>
              <a:ahLst/>
              <a:cxnLst/>
              <a:rect l="l" t="t" r="r" b="b"/>
              <a:pathLst>
                <a:path w="190" h="578" extrusionOk="0">
                  <a:moveTo>
                    <a:pt x="105" y="0"/>
                  </a:moveTo>
                  <a:cubicBezTo>
                    <a:pt x="78" y="0"/>
                    <a:pt x="53" y="15"/>
                    <a:pt x="46" y="49"/>
                  </a:cubicBezTo>
                  <a:cubicBezTo>
                    <a:pt x="17" y="203"/>
                    <a:pt x="0" y="355"/>
                    <a:pt x="0" y="512"/>
                  </a:cubicBezTo>
                  <a:cubicBezTo>
                    <a:pt x="0" y="555"/>
                    <a:pt x="34" y="577"/>
                    <a:pt x="68" y="577"/>
                  </a:cubicBezTo>
                  <a:cubicBezTo>
                    <a:pt x="102" y="577"/>
                    <a:pt x="137" y="555"/>
                    <a:pt x="137" y="512"/>
                  </a:cubicBezTo>
                  <a:cubicBezTo>
                    <a:pt x="140" y="369"/>
                    <a:pt x="153" y="226"/>
                    <a:pt x="180" y="86"/>
                  </a:cubicBezTo>
                  <a:cubicBezTo>
                    <a:pt x="190" y="34"/>
                    <a:pt x="146" y="0"/>
                    <a:pt x="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9"/>
            <p:cNvSpPr/>
            <p:nvPr/>
          </p:nvSpPr>
          <p:spPr>
            <a:xfrm>
              <a:off x="4474362" y="549911"/>
              <a:ext cx="19786" cy="58466"/>
            </a:xfrm>
            <a:custGeom>
              <a:avLst/>
              <a:gdLst/>
              <a:ahLst/>
              <a:cxnLst/>
              <a:rect l="l" t="t" r="r" b="b"/>
              <a:pathLst>
                <a:path w="178" h="526" extrusionOk="0">
                  <a:moveTo>
                    <a:pt x="92" y="1"/>
                  </a:moveTo>
                  <a:cubicBezTo>
                    <a:pt x="65" y="1"/>
                    <a:pt x="40" y="16"/>
                    <a:pt x="34" y="50"/>
                  </a:cubicBezTo>
                  <a:cubicBezTo>
                    <a:pt x="10" y="187"/>
                    <a:pt x="0" y="323"/>
                    <a:pt x="14" y="460"/>
                  </a:cubicBezTo>
                  <a:cubicBezTo>
                    <a:pt x="19" y="503"/>
                    <a:pt x="56" y="526"/>
                    <a:pt x="91" y="526"/>
                  </a:cubicBezTo>
                  <a:cubicBezTo>
                    <a:pt x="125" y="526"/>
                    <a:pt x="157" y="504"/>
                    <a:pt x="154" y="460"/>
                  </a:cubicBezTo>
                  <a:cubicBezTo>
                    <a:pt x="140" y="334"/>
                    <a:pt x="146" y="214"/>
                    <a:pt x="170" y="87"/>
                  </a:cubicBezTo>
                  <a:cubicBezTo>
                    <a:pt x="178" y="35"/>
                    <a:pt x="133"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9"/>
            <p:cNvSpPr/>
            <p:nvPr/>
          </p:nvSpPr>
          <p:spPr>
            <a:xfrm>
              <a:off x="4441015" y="722980"/>
              <a:ext cx="15673" cy="55354"/>
            </a:xfrm>
            <a:custGeom>
              <a:avLst/>
              <a:gdLst/>
              <a:ahLst/>
              <a:cxnLst/>
              <a:rect l="l" t="t" r="r" b="b"/>
              <a:pathLst>
                <a:path w="141" h="498" extrusionOk="0">
                  <a:moveTo>
                    <a:pt x="71" y="0"/>
                  </a:moveTo>
                  <a:cubicBezTo>
                    <a:pt x="36" y="0"/>
                    <a:pt x="1" y="23"/>
                    <a:pt x="1" y="67"/>
                  </a:cubicBezTo>
                  <a:lnTo>
                    <a:pt x="1" y="430"/>
                  </a:lnTo>
                  <a:cubicBezTo>
                    <a:pt x="1" y="475"/>
                    <a:pt x="36" y="498"/>
                    <a:pt x="71" y="498"/>
                  </a:cubicBezTo>
                  <a:cubicBezTo>
                    <a:pt x="106" y="498"/>
                    <a:pt x="141" y="475"/>
                    <a:pt x="141" y="430"/>
                  </a:cubicBezTo>
                  <a:lnTo>
                    <a:pt x="141" y="67"/>
                  </a:lnTo>
                  <a:cubicBezTo>
                    <a:pt x="141" y="23"/>
                    <a:pt x="106"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9"/>
            <p:cNvSpPr/>
            <p:nvPr/>
          </p:nvSpPr>
          <p:spPr>
            <a:xfrm>
              <a:off x="4472806" y="1802077"/>
              <a:ext cx="15673" cy="32457"/>
            </a:xfrm>
            <a:custGeom>
              <a:avLst/>
              <a:gdLst/>
              <a:ahLst/>
              <a:cxnLst/>
              <a:rect l="l" t="t" r="r" b="b"/>
              <a:pathLst>
                <a:path w="141" h="292" extrusionOk="0">
                  <a:moveTo>
                    <a:pt x="71" y="0"/>
                  </a:moveTo>
                  <a:cubicBezTo>
                    <a:pt x="36" y="0"/>
                    <a:pt x="1" y="23"/>
                    <a:pt x="1" y="67"/>
                  </a:cubicBezTo>
                  <a:lnTo>
                    <a:pt x="1" y="224"/>
                  </a:lnTo>
                  <a:cubicBezTo>
                    <a:pt x="1" y="269"/>
                    <a:pt x="36" y="292"/>
                    <a:pt x="71" y="292"/>
                  </a:cubicBezTo>
                  <a:cubicBezTo>
                    <a:pt x="106" y="292"/>
                    <a:pt x="140" y="269"/>
                    <a:pt x="140" y="224"/>
                  </a:cubicBezTo>
                  <a:lnTo>
                    <a:pt x="140" y="67"/>
                  </a:lnTo>
                  <a:cubicBezTo>
                    <a:pt x="140" y="23"/>
                    <a:pt x="106"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9"/>
            <p:cNvSpPr/>
            <p:nvPr/>
          </p:nvSpPr>
          <p:spPr>
            <a:xfrm>
              <a:off x="4483588" y="1883554"/>
              <a:ext cx="38793" cy="47907"/>
            </a:xfrm>
            <a:custGeom>
              <a:avLst/>
              <a:gdLst/>
              <a:ahLst/>
              <a:cxnLst/>
              <a:rect l="l" t="t" r="r" b="b"/>
              <a:pathLst>
                <a:path w="349" h="431" extrusionOk="0">
                  <a:moveTo>
                    <a:pt x="135" y="1"/>
                  </a:moveTo>
                  <a:cubicBezTo>
                    <a:pt x="115" y="1"/>
                    <a:pt x="96" y="10"/>
                    <a:pt x="83" y="33"/>
                  </a:cubicBezTo>
                  <a:cubicBezTo>
                    <a:pt x="0" y="187"/>
                    <a:pt x="74" y="370"/>
                    <a:pt x="237" y="426"/>
                  </a:cubicBezTo>
                  <a:cubicBezTo>
                    <a:pt x="245" y="429"/>
                    <a:pt x="253" y="431"/>
                    <a:pt x="260" y="431"/>
                  </a:cubicBezTo>
                  <a:cubicBezTo>
                    <a:pt x="326" y="431"/>
                    <a:pt x="348" y="317"/>
                    <a:pt x="274" y="293"/>
                  </a:cubicBezTo>
                  <a:cubicBezTo>
                    <a:pt x="197" y="267"/>
                    <a:pt x="163" y="173"/>
                    <a:pt x="200" y="104"/>
                  </a:cubicBezTo>
                  <a:cubicBezTo>
                    <a:pt x="230" y="50"/>
                    <a:pt x="181" y="1"/>
                    <a:pt x="1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9"/>
            <p:cNvSpPr/>
            <p:nvPr/>
          </p:nvSpPr>
          <p:spPr>
            <a:xfrm>
              <a:off x="4529495" y="1810747"/>
              <a:ext cx="20341" cy="44016"/>
            </a:xfrm>
            <a:custGeom>
              <a:avLst/>
              <a:gdLst/>
              <a:ahLst/>
              <a:cxnLst/>
              <a:rect l="l" t="t" r="r" b="b"/>
              <a:pathLst>
                <a:path w="183" h="396" extrusionOk="0">
                  <a:moveTo>
                    <a:pt x="68" y="0"/>
                  </a:moveTo>
                  <a:cubicBezTo>
                    <a:pt x="41" y="0"/>
                    <a:pt x="17" y="15"/>
                    <a:pt x="13" y="49"/>
                  </a:cubicBezTo>
                  <a:cubicBezTo>
                    <a:pt x="0" y="153"/>
                    <a:pt x="3" y="246"/>
                    <a:pt x="33" y="346"/>
                  </a:cubicBezTo>
                  <a:cubicBezTo>
                    <a:pt x="43" y="380"/>
                    <a:pt x="70" y="395"/>
                    <a:pt x="98" y="395"/>
                  </a:cubicBezTo>
                  <a:cubicBezTo>
                    <a:pt x="140" y="395"/>
                    <a:pt x="182" y="361"/>
                    <a:pt x="166" y="309"/>
                  </a:cubicBezTo>
                  <a:cubicBezTo>
                    <a:pt x="143" y="236"/>
                    <a:pt x="137" y="163"/>
                    <a:pt x="146" y="86"/>
                  </a:cubicBezTo>
                  <a:cubicBezTo>
                    <a:pt x="155" y="34"/>
                    <a:pt x="108" y="0"/>
                    <a:pt x="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9"/>
            <p:cNvSpPr/>
            <p:nvPr/>
          </p:nvSpPr>
          <p:spPr>
            <a:xfrm>
              <a:off x="4560175" y="1926126"/>
              <a:ext cx="24676" cy="49241"/>
            </a:xfrm>
            <a:custGeom>
              <a:avLst/>
              <a:gdLst/>
              <a:ahLst/>
              <a:cxnLst/>
              <a:rect l="l" t="t" r="r" b="b"/>
              <a:pathLst>
                <a:path w="222" h="443" extrusionOk="0">
                  <a:moveTo>
                    <a:pt x="85" y="1"/>
                  </a:moveTo>
                  <a:cubicBezTo>
                    <a:pt x="44" y="1"/>
                    <a:pt x="0" y="35"/>
                    <a:pt x="10" y="87"/>
                  </a:cubicBezTo>
                  <a:cubicBezTo>
                    <a:pt x="33" y="190"/>
                    <a:pt x="53" y="289"/>
                    <a:pt x="77" y="393"/>
                  </a:cubicBezTo>
                  <a:cubicBezTo>
                    <a:pt x="84" y="428"/>
                    <a:pt x="110" y="442"/>
                    <a:pt x="137" y="442"/>
                  </a:cubicBezTo>
                  <a:cubicBezTo>
                    <a:pt x="178" y="442"/>
                    <a:pt x="222" y="408"/>
                    <a:pt x="210" y="357"/>
                  </a:cubicBezTo>
                  <a:cubicBezTo>
                    <a:pt x="187" y="253"/>
                    <a:pt x="167" y="150"/>
                    <a:pt x="144" y="50"/>
                  </a:cubicBezTo>
                  <a:cubicBezTo>
                    <a:pt x="137" y="15"/>
                    <a:pt x="112" y="1"/>
                    <a:pt x="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9"/>
            <p:cNvSpPr/>
            <p:nvPr/>
          </p:nvSpPr>
          <p:spPr>
            <a:xfrm>
              <a:off x="4625312" y="1836869"/>
              <a:ext cx="15562" cy="49463"/>
            </a:xfrm>
            <a:custGeom>
              <a:avLst/>
              <a:gdLst/>
              <a:ahLst/>
              <a:cxnLst/>
              <a:rect l="l" t="t" r="r" b="b"/>
              <a:pathLst>
                <a:path w="140" h="445" extrusionOk="0">
                  <a:moveTo>
                    <a:pt x="70" y="1"/>
                  </a:moveTo>
                  <a:cubicBezTo>
                    <a:pt x="35" y="1"/>
                    <a:pt x="0" y="23"/>
                    <a:pt x="0" y="68"/>
                  </a:cubicBezTo>
                  <a:lnTo>
                    <a:pt x="0" y="378"/>
                  </a:lnTo>
                  <a:cubicBezTo>
                    <a:pt x="0" y="422"/>
                    <a:pt x="35" y="445"/>
                    <a:pt x="70" y="445"/>
                  </a:cubicBezTo>
                  <a:cubicBezTo>
                    <a:pt x="105" y="445"/>
                    <a:pt x="140" y="422"/>
                    <a:pt x="140" y="378"/>
                  </a:cubicBezTo>
                  <a:lnTo>
                    <a:pt x="140" y="68"/>
                  </a:lnTo>
                  <a:cubicBezTo>
                    <a:pt x="140" y="23"/>
                    <a:pt x="105" y="1"/>
                    <a:pt x="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9"/>
            <p:cNvSpPr/>
            <p:nvPr/>
          </p:nvSpPr>
          <p:spPr>
            <a:xfrm>
              <a:off x="4628202" y="1943355"/>
              <a:ext cx="15673" cy="66580"/>
            </a:xfrm>
            <a:custGeom>
              <a:avLst/>
              <a:gdLst/>
              <a:ahLst/>
              <a:cxnLst/>
              <a:rect l="l" t="t" r="r" b="b"/>
              <a:pathLst>
                <a:path w="141" h="599" extrusionOk="0">
                  <a:moveTo>
                    <a:pt x="70" y="0"/>
                  </a:moveTo>
                  <a:cubicBezTo>
                    <a:pt x="35" y="0"/>
                    <a:pt x="1" y="22"/>
                    <a:pt x="1" y="65"/>
                  </a:cubicBezTo>
                  <a:lnTo>
                    <a:pt x="1" y="531"/>
                  </a:lnTo>
                  <a:cubicBezTo>
                    <a:pt x="1" y="576"/>
                    <a:pt x="35" y="598"/>
                    <a:pt x="70" y="598"/>
                  </a:cubicBezTo>
                  <a:cubicBezTo>
                    <a:pt x="105" y="598"/>
                    <a:pt x="140" y="576"/>
                    <a:pt x="140" y="531"/>
                  </a:cubicBezTo>
                  <a:lnTo>
                    <a:pt x="140" y="65"/>
                  </a:lnTo>
                  <a:cubicBezTo>
                    <a:pt x="140" y="22"/>
                    <a:pt x="10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9"/>
            <p:cNvSpPr/>
            <p:nvPr/>
          </p:nvSpPr>
          <p:spPr>
            <a:xfrm>
              <a:off x="4698008" y="1877107"/>
              <a:ext cx="26900" cy="60578"/>
            </a:xfrm>
            <a:custGeom>
              <a:avLst/>
              <a:gdLst/>
              <a:ahLst/>
              <a:cxnLst/>
              <a:rect l="l" t="t" r="r" b="b"/>
              <a:pathLst>
                <a:path w="242" h="545" extrusionOk="0">
                  <a:moveTo>
                    <a:pt x="174" y="0"/>
                  </a:moveTo>
                  <a:cubicBezTo>
                    <a:pt x="139" y="0"/>
                    <a:pt x="103" y="22"/>
                    <a:pt x="102" y="65"/>
                  </a:cubicBezTo>
                  <a:cubicBezTo>
                    <a:pt x="95" y="202"/>
                    <a:pt x="65" y="331"/>
                    <a:pt x="19" y="461"/>
                  </a:cubicBezTo>
                  <a:cubicBezTo>
                    <a:pt x="0" y="512"/>
                    <a:pt x="42" y="545"/>
                    <a:pt x="84" y="545"/>
                  </a:cubicBezTo>
                  <a:cubicBezTo>
                    <a:pt x="112" y="545"/>
                    <a:pt x="140" y="531"/>
                    <a:pt x="151" y="498"/>
                  </a:cubicBezTo>
                  <a:cubicBezTo>
                    <a:pt x="205" y="358"/>
                    <a:pt x="231" y="215"/>
                    <a:pt x="238" y="65"/>
                  </a:cubicBezTo>
                  <a:cubicBezTo>
                    <a:pt x="242" y="22"/>
                    <a:pt x="208" y="0"/>
                    <a:pt x="1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9"/>
            <p:cNvSpPr/>
            <p:nvPr/>
          </p:nvSpPr>
          <p:spPr>
            <a:xfrm>
              <a:off x="4675110" y="1992597"/>
              <a:ext cx="31679" cy="45795"/>
            </a:xfrm>
            <a:custGeom>
              <a:avLst/>
              <a:gdLst/>
              <a:ahLst/>
              <a:cxnLst/>
              <a:rect l="l" t="t" r="r" b="b"/>
              <a:pathLst>
                <a:path w="285" h="412" extrusionOk="0">
                  <a:moveTo>
                    <a:pt x="201" y="1"/>
                  </a:moveTo>
                  <a:cubicBezTo>
                    <a:pt x="173" y="1"/>
                    <a:pt x="144" y="15"/>
                    <a:pt x="131" y="48"/>
                  </a:cubicBezTo>
                  <a:cubicBezTo>
                    <a:pt x="95" y="141"/>
                    <a:pt x="58" y="235"/>
                    <a:pt x="21" y="327"/>
                  </a:cubicBezTo>
                  <a:cubicBezTo>
                    <a:pt x="1" y="378"/>
                    <a:pt x="43" y="412"/>
                    <a:pt x="86" y="412"/>
                  </a:cubicBezTo>
                  <a:cubicBezTo>
                    <a:pt x="114" y="412"/>
                    <a:pt x="141" y="398"/>
                    <a:pt x="154" y="367"/>
                  </a:cubicBezTo>
                  <a:cubicBezTo>
                    <a:pt x="191" y="271"/>
                    <a:pt x="228" y="178"/>
                    <a:pt x="265" y="84"/>
                  </a:cubicBezTo>
                  <a:cubicBezTo>
                    <a:pt x="284" y="34"/>
                    <a:pt x="244"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9"/>
            <p:cNvSpPr/>
            <p:nvPr/>
          </p:nvSpPr>
          <p:spPr>
            <a:xfrm>
              <a:off x="4776373" y="1900449"/>
              <a:ext cx="46240" cy="60578"/>
            </a:xfrm>
            <a:custGeom>
              <a:avLst/>
              <a:gdLst/>
              <a:ahLst/>
              <a:cxnLst/>
              <a:rect l="l" t="t" r="r" b="b"/>
              <a:pathLst>
                <a:path w="416" h="545" extrusionOk="0">
                  <a:moveTo>
                    <a:pt x="318" y="0"/>
                  </a:moveTo>
                  <a:cubicBezTo>
                    <a:pt x="297" y="0"/>
                    <a:pt x="275" y="10"/>
                    <a:pt x="259" y="32"/>
                  </a:cubicBezTo>
                  <a:cubicBezTo>
                    <a:pt x="159" y="165"/>
                    <a:pt x="82" y="308"/>
                    <a:pt x="19" y="461"/>
                  </a:cubicBezTo>
                  <a:cubicBezTo>
                    <a:pt x="1" y="511"/>
                    <a:pt x="42" y="544"/>
                    <a:pt x="85" y="544"/>
                  </a:cubicBezTo>
                  <a:cubicBezTo>
                    <a:pt x="113" y="544"/>
                    <a:pt x="142" y="530"/>
                    <a:pt x="156" y="497"/>
                  </a:cubicBezTo>
                  <a:cubicBezTo>
                    <a:pt x="212" y="354"/>
                    <a:pt x="285" y="225"/>
                    <a:pt x="378" y="101"/>
                  </a:cubicBezTo>
                  <a:cubicBezTo>
                    <a:pt x="416" y="50"/>
                    <a:pt x="368" y="0"/>
                    <a:pt x="3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9"/>
            <p:cNvSpPr/>
            <p:nvPr/>
          </p:nvSpPr>
          <p:spPr>
            <a:xfrm>
              <a:off x="4726019" y="2035170"/>
              <a:ext cx="50242" cy="44572"/>
            </a:xfrm>
            <a:custGeom>
              <a:avLst/>
              <a:gdLst/>
              <a:ahLst/>
              <a:cxnLst/>
              <a:rect l="l" t="t" r="r" b="b"/>
              <a:pathLst>
                <a:path w="452" h="401" extrusionOk="0">
                  <a:moveTo>
                    <a:pt x="352" y="0"/>
                  </a:moveTo>
                  <a:cubicBezTo>
                    <a:pt x="337" y="0"/>
                    <a:pt x="320" y="6"/>
                    <a:pt x="306" y="21"/>
                  </a:cubicBezTo>
                  <a:cubicBezTo>
                    <a:pt x="222" y="107"/>
                    <a:pt x="136" y="194"/>
                    <a:pt x="49" y="281"/>
                  </a:cubicBezTo>
                  <a:cubicBezTo>
                    <a:pt x="1" y="329"/>
                    <a:pt x="50" y="400"/>
                    <a:pt x="104" y="400"/>
                  </a:cubicBezTo>
                  <a:cubicBezTo>
                    <a:pt x="119" y="400"/>
                    <a:pt x="135" y="395"/>
                    <a:pt x="149" y="380"/>
                  </a:cubicBezTo>
                  <a:cubicBezTo>
                    <a:pt x="232" y="291"/>
                    <a:pt x="319" y="204"/>
                    <a:pt x="406" y="118"/>
                  </a:cubicBezTo>
                  <a:cubicBezTo>
                    <a:pt x="452" y="69"/>
                    <a:pt x="405" y="0"/>
                    <a:pt x="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9"/>
            <p:cNvSpPr/>
            <p:nvPr/>
          </p:nvSpPr>
          <p:spPr>
            <a:xfrm>
              <a:off x="4888085" y="1949247"/>
              <a:ext cx="35014" cy="38014"/>
            </a:xfrm>
            <a:custGeom>
              <a:avLst/>
              <a:gdLst/>
              <a:ahLst/>
              <a:cxnLst/>
              <a:rect l="l" t="t" r="r" b="b"/>
              <a:pathLst>
                <a:path w="315" h="342" extrusionOk="0">
                  <a:moveTo>
                    <a:pt x="217" y="1"/>
                  </a:moveTo>
                  <a:cubicBezTo>
                    <a:pt x="197" y="1"/>
                    <a:pt x="176" y="10"/>
                    <a:pt x="162" y="32"/>
                  </a:cubicBezTo>
                  <a:cubicBezTo>
                    <a:pt x="119" y="101"/>
                    <a:pt x="76" y="172"/>
                    <a:pt x="32" y="238"/>
                  </a:cubicBezTo>
                  <a:cubicBezTo>
                    <a:pt x="0" y="291"/>
                    <a:pt x="48" y="341"/>
                    <a:pt x="96" y="341"/>
                  </a:cubicBezTo>
                  <a:cubicBezTo>
                    <a:pt x="117" y="341"/>
                    <a:pt x="138" y="332"/>
                    <a:pt x="152" y="308"/>
                  </a:cubicBezTo>
                  <a:cubicBezTo>
                    <a:pt x="195" y="241"/>
                    <a:pt x="239" y="172"/>
                    <a:pt x="282" y="101"/>
                  </a:cubicBezTo>
                  <a:cubicBezTo>
                    <a:pt x="315" y="50"/>
                    <a:pt x="266"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9"/>
            <p:cNvSpPr/>
            <p:nvPr/>
          </p:nvSpPr>
          <p:spPr>
            <a:xfrm>
              <a:off x="4824059" y="2055622"/>
              <a:ext cx="44907" cy="35791"/>
            </a:xfrm>
            <a:custGeom>
              <a:avLst/>
              <a:gdLst/>
              <a:ahLst/>
              <a:cxnLst/>
              <a:rect l="l" t="t" r="r" b="b"/>
              <a:pathLst>
                <a:path w="404" h="322" extrusionOk="0">
                  <a:moveTo>
                    <a:pt x="302" y="1"/>
                  </a:moveTo>
                  <a:cubicBezTo>
                    <a:pt x="287" y="1"/>
                    <a:pt x="270" y="7"/>
                    <a:pt x="255" y="20"/>
                  </a:cubicBezTo>
                  <a:lnTo>
                    <a:pt x="52" y="207"/>
                  </a:lnTo>
                  <a:cubicBezTo>
                    <a:pt x="1" y="253"/>
                    <a:pt x="48" y="322"/>
                    <a:pt x="102" y="322"/>
                  </a:cubicBezTo>
                  <a:cubicBezTo>
                    <a:pt x="118" y="322"/>
                    <a:pt x="134" y="316"/>
                    <a:pt x="149" y="303"/>
                  </a:cubicBezTo>
                  <a:lnTo>
                    <a:pt x="352" y="116"/>
                  </a:lnTo>
                  <a:cubicBezTo>
                    <a:pt x="404" y="70"/>
                    <a:pt x="357" y="1"/>
                    <a:pt x="3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9"/>
            <p:cNvSpPr/>
            <p:nvPr/>
          </p:nvSpPr>
          <p:spPr>
            <a:xfrm>
              <a:off x="4935104" y="2058624"/>
              <a:ext cx="40905" cy="28900"/>
            </a:xfrm>
            <a:custGeom>
              <a:avLst/>
              <a:gdLst/>
              <a:ahLst/>
              <a:cxnLst/>
              <a:rect l="l" t="t" r="r" b="b"/>
              <a:pathLst>
                <a:path w="368" h="260" extrusionOk="0">
                  <a:moveTo>
                    <a:pt x="256" y="1"/>
                  </a:moveTo>
                  <a:cubicBezTo>
                    <a:pt x="241" y="1"/>
                    <a:pt x="226" y="5"/>
                    <a:pt x="212" y="16"/>
                  </a:cubicBezTo>
                  <a:cubicBezTo>
                    <a:pt x="162" y="60"/>
                    <a:pt x="109" y="103"/>
                    <a:pt x="55" y="146"/>
                  </a:cubicBezTo>
                  <a:cubicBezTo>
                    <a:pt x="0" y="188"/>
                    <a:pt x="51" y="260"/>
                    <a:pt x="109" y="260"/>
                  </a:cubicBezTo>
                  <a:cubicBezTo>
                    <a:pt x="125" y="260"/>
                    <a:pt x="140" y="255"/>
                    <a:pt x="155" y="243"/>
                  </a:cubicBezTo>
                  <a:cubicBezTo>
                    <a:pt x="205" y="200"/>
                    <a:pt x="258" y="160"/>
                    <a:pt x="312" y="116"/>
                  </a:cubicBezTo>
                  <a:cubicBezTo>
                    <a:pt x="368" y="71"/>
                    <a:pt x="315" y="1"/>
                    <a:pt x="2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9"/>
            <p:cNvSpPr/>
            <p:nvPr/>
          </p:nvSpPr>
          <p:spPr>
            <a:xfrm>
              <a:off x="5021583" y="1986261"/>
              <a:ext cx="42017" cy="32901"/>
            </a:xfrm>
            <a:custGeom>
              <a:avLst/>
              <a:gdLst/>
              <a:ahLst/>
              <a:cxnLst/>
              <a:rect l="l" t="t" r="r" b="b"/>
              <a:pathLst>
                <a:path w="378" h="296" extrusionOk="0">
                  <a:moveTo>
                    <a:pt x="280" y="1"/>
                  </a:moveTo>
                  <a:cubicBezTo>
                    <a:pt x="259" y="1"/>
                    <a:pt x="238" y="10"/>
                    <a:pt x="223" y="32"/>
                  </a:cubicBezTo>
                  <a:cubicBezTo>
                    <a:pt x="183" y="92"/>
                    <a:pt x="133" y="135"/>
                    <a:pt x="70" y="168"/>
                  </a:cubicBezTo>
                  <a:cubicBezTo>
                    <a:pt x="1" y="202"/>
                    <a:pt x="43" y="296"/>
                    <a:pt x="107" y="296"/>
                  </a:cubicBezTo>
                  <a:cubicBezTo>
                    <a:pt x="117" y="296"/>
                    <a:pt x="128" y="293"/>
                    <a:pt x="139" y="288"/>
                  </a:cubicBezTo>
                  <a:cubicBezTo>
                    <a:pt x="226" y="241"/>
                    <a:pt x="289" y="181"/>
                    <a:pt x="343" y="101"/>
                  </a:cubicBezTo>
                  <a:cubicBezTo>
                    <a:pt x="377" y="50"/>
                    <a:pt x="329" y="1"/>
                    <a:pt x="2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9"/>
            <p:cNvSpPr/>
            <p:nvPr/>
          </p:nvSpPr>
          <p:spPr>
            <a:xfrm>
              <a:off x="4941329" y="1969366"/>
              <a:ext cx="35125" cy="34902"/>
            </a:xfrm>
            <a:custGeom>
              <a:avLst/>
              <a:gdLst/>
              <a:ahLst/>
              <a:cxnLst/>
              <a:rect l="l" t="t" r="r" b="b"/>
              <a:pathLst>
                <a:path w="316" h="314" extrusionOk="0">
                  <a:moveTo>
                    <a:pt x="232" y="0"/>
                  </a:moveTo>
                  <a:cubicBezTo>
                    <a:pt x="204" y="0"/>
                    <a:pt x="175" y="15"/>
                    <a:pt x="162" y="47"/>
                  </a:cubicBezTo>
                  <a:cubicBezTo>
                    <a:pt x="139" y="107"/>
                    <a:pt x="102" y="154"/>
                    <a:pt x="53" y="197"/>
                  </a:cubicBezTo>
                  <a:cubicBezTo>
                    <a:pt x="0" y="244"/>
                    <a:pt x="49" y="314"/>
                    <a:pt x="104" y="314"/>
                  </a:cubicBezTo>
                  <a:cubicBezTo>
                    <a:pt x="119" y="314"/>
                    <a:pt x="135" y="309"/>
                    <a:pt x="149" y="297"/>
                  </a:cubicBezTo>
                  <a:cubicBezTo>
                    <a:pt x="219" y="237"/>
                    <a:pt x="262" y="167"/>
                    <a:pt x="295" y="84"/>
                  </a:cubicBezTo>
                  <a:cubicBezTo>
                    <a:pt x="316" y="33"/>
                    <a:pt x="275" y="0"/>
                    <a:pt x="2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9"/>
            <p:cNvSpPr/>
            <p:nvPr/>
          </p:nvSpPr>
          <p:spPr>
            <a:xfrm>
              <a:off x="4734578" y="2158775"/>
              <a:ext cx="39015" cy="32790"/>
            </a:xfrm>
            <a:custGeom>
              <a:avLst/>
              <a:gdLst/>
              <a:ahLst/>
              <a:cxnLst/>
              <a:rect l="l" t="t" r="r" b="b"/>
              <a:pathLst>
                <a:path w="351" h="295" extrusionOk="0">
                  <a:moveTo>
                    <a:pt x="249" y="0"/>
                  </a:moveTo>
                  <a:cubicBezTo>
                    <a:pt x="233" y="0"/>
                    <a:pt x="216" y="6"/>
                    <a:pt x="202" y="21"/>
                  </a:cubicBezTo>
                  <a:lnTo>
                    <a:pt x="49" y="177"/>
                  </a:lnTo>
                  <a:cubicBezTo>
                    <a:pt x="0" y="226"/>
                    <a:pt x="46" y="294"/>
                    <a:pt x="98" y="294"/>
                  </a:cubicBezTo>
                  <a:cubicBezTo>
                    <a:pt x="114" y="294"/>
                    <a:pt x="130" y="288"/>
                    <a:pt x="145" y="273"/>
                  </a:cubicBezTo>
                  <a:lnTo>
                    <a:pt x="302" y="117"/>
                  </a:lnTo>
                  <a:cubicBezTo>
                    <a:pt x="350" y="68"/>
                    <a:pt x="302" y="0"/>
                    <a:pt x="2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9"/>
            <p:cNvSpPr/>
            <p:nvPr/>
          </p:nvSpPr>
          <p:spPr>
            <a:xfrm>
              <a:off x="4680779" y="2118536"/>
              <a:ext cx="26900" cy="38459"/>
            </a:xfrm>
            <a:custGeom>
              <a:avLst/>
              <a:gdLst/>
              <a:ahLst/>
              <a:cxnLst/>
              <a:rect l="l" t="t" r="r" b="b"/>
              <a:pathLst>
                <a:path w="242" h="346" extrusionOk="0">
                  <a:moveTo>
                    <a:pt x="156" y="1"/>
                  </a:moveTo>
                  <a:cubicBezTo>
                    <a:pt x="129" y="1"/>
                    <a:pt x="104" y="15"/>
                    <a:pt x="97" y="50"/>
                  </a:cubicBezTo>
                  <a:cubicBezTo>
                    <a:pt x="87" y="120"/>
                    <a:pt x="63" y="180"/>
                    <a:pt x="30" y="243"/>
                  </a:cubicBezTo>
                  <a:cubicBezTo>
                    <a:pt x="0" y="296"/>
                    <a:pt x="48" y="346"/>
                    <a:pt x="95" y="346"/>
                  </a:cubicBezTo>
                  <a:cubicBezTo>
                    <a:pt x="116" y="346"/>
                    <a:pt x="136" y="336"/>
                    <a:pt x="150" y="312"/>
                  </a:cubicBezTo>
                  <a:cubicBezTo>
                    <a:pt x="190" y="240"/>
                    <a:pt x="217" y="166"/>
                    <a:pt x="234" y="86"/>
                  </a:cubicBezTo>
                  <a:cubicBezTo>
                    <a:pt x="241" y="35"/>
                    <a:pt x="196" y="1"/>
                    <a:pt x="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9"/>
            <p:cNvSpPr/>
            <p:nvPr/>
          </p:nvSpPr>
          <p:spPr>
            <a:xfrm>
              <a:off x="4617531" y="2075742"/>
              <a:ext cx="24454" cy="43905"/>
            </a:xfrm>
            <a:custGeom>
              <a:avLst/>
              <a:gdLst/>
              <a:ahLst/>
              <a:cxnLst/>
              <a:rect l="l" t="t" r="r" b="b"/>
              <a:pathLst>
                <a:path w="220" h="395" extrusionOk="0">
                  <a:moveTo>
                    <a:pt x="132" y="0"/>
                  </a:moveTo>
                  <a:cubicBezTo>
                    <a:pt x="97" y="0"/>
                    <a:pt x="65" y="22"/>
                    <a:pt x="70" y="66"/>
                  </a:cubicBezTo>
                  <a:cubicBezTo>
                    <a:pt x="80" y="149"/>
                    <a:pt x="67" y="218"/>
                    <a:pt x="30" y="292"/>
                  </a:cubicBezTo>
                  <a:cubicBezTo>
                    <a:pt x="0" y="345"/>
                    <a:pt x="49" y="395"/>
                    <a:pt x="96" y="395"/>
                  </a:cubicBezTo>
                  <a:cubicBezTo>
                    <a:pt x="116" y="395"/>
                    <a:pt x="137" y="385"/>
                    <a:pt x="150" y="361"/>
                  </a:cubicBezTo>
                  <a:cubicBezTo>
                    <a:pt x="200" y="269"/>
                    <a:pt x="220" y="172"/>
                    <a:pt x="210" y="66"/>
                  </a:cubicBezTo>
                  <a:cubicBezTo>
                    <a:pt x="205" y="22"/>
                    <a:pt x="167" y="0"/>
                    <a:pt x="1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9"/>
            <p:cNvSpPr/>
            <p:nvPr/>
          </p:nvSpPr>
          <p:spPr>
            <a:xfrm>
              <a:off x="4532386" y="2055511"/>
              <a:ext cx="19786" cy="60912"/>
            </a:xfrm>
            <a:custGeom>
              <a:avLst/>
              <a:gdLst/>
              <a:ahLst/>
              <a:cxnLst/>
              <a:rect l="l" t="t" r="r" b="b"/>
              <a:pathLst>
                <a:path w="178" h="548" extrusionOk="0">
                  <a:moveTo>
                    <a:pt x="68" y="0"/>
                  </a:moveTo>
                  <a:cubicBezTo>
                    <a:pt x="33" y="0"/>
                    <a:pt x="1" y="23"/>
                    <a:pt x="4" y="68"/>
                  </a:cubicBezTo>
                  <a:cubicBezTo>
                    <a:pt x="14" y="204"/>
                    <a:pt x="24" y="344"/>
                    <a:pt x="34" y="480"/>
                  </a:cubicBezTo>
                  <a:cubicBezTo>
                    <a:pt x="37" y="525"/>
                    <a:pt x="74" y="548"/>
                    <a:pt x="109" y="548"/>
                  </a:cubicBezTo>
                  <a:cubicBezTo>
                    <a:pt x="144" y="548"/>
                    <a:pt x="177" y="525"/>
                    <a:pt x="174" y="480"/>
                  </a:cubicBezTo>
                  <a:cubicBezTo>
                    <a:pt x="164" y="344"/>
                    <a:pt x="154" y="204"/>
                    <a:pt x="144" y="68"/>
                  </a:cubicBezTo>
                  <a:cubicBezTo>
                    <a:pt x="139" y="23"/>
                    <a:pt x="102" y="0"/>
                    <a:pt x="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9"/>
            <p:cNvSpPr/>
            <p:nvPr/>
          </p:nvSpPr>
          <p:spPr>
            <a:xfrm>
              <a:off x="4582406" y="2182006"/>
              <a:ext cx="15228" cy="38014"/>
            </a:xfrm>
            <a:custGeom>
              <a:avLst/>
              <a:gdLst/>
              <a:ahLst/>
              <a:cxnLst/>
              <a:rect l="l" t="t" r="r" b="b"/>
              <a:pathLst>
                <a:path w="137" h="342" extrusionOk="0">
                  <a:moveTo>
                    <a:pt x="68" y="0"/>
                  </a:moveTo>
                  <a:cubicBezTo>
                    <a:pt x="34" y="0"/>
                    <a:pt x="0" y="23"/>
                    <a:pt x="0" y="68"/>
                  </a:cubicBezTo>
                  <a:lnTo>
                    <a:pt x="0" y="274"/>
                  </a:lnTo>
                  <a:cubicBezTo>
                    <a:pt x="0" y="319"/>
                    <a:pt x="34" y="341"/>
                    <a:pt x="68" y="341"/>
                  </a:cubicBezTo>
                  <a:cubicBezTo>
                    <a:pt x="102" y="341"/>
                    <a:pt x="136" y="319"/>
                    <a:pt x="136" y="274"/>
                  </a:cubicBezTo>
                  <a:lnTo>
                    <a:pt x="136" y="68"/>
                  </a:lnTo>
                  <a:cubicBezTo>
                    <a:pt x="136" y="23"/>
                    <a:pt x="102" y="0"/>
                    <a:pt x="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9"/>
            <p:cNvSpPr/>
            <p:nvPr/>
          </p:nvSpPr>
          <p:spPr>
            <a:xfrm>
              <a:off x="4631203" y="2193678"/>
              <a:ext cx="25121" cy="38014"/>
            </a:xfrm>
            <a:custGeom>
              <a:avLst/>
              <a:gdLst/>
              <a:ahLst/>
              <a:cxnLst/>
              <a:rect l="l" t="t" r="r" b="b"/>
              <a:pathLst>
                <a:path w="226" h="342" extrusionOk="0">
                  <a:moveTo>
                    <a:pt x="158" y="1"/>
                  </a:moveTo>
                  <a:cubicBezTo>
                    <a:pt x="123" y="1"/>
                    <a:pt x="85" y="23"/>
                    <a:pt x="81" y="66"/>
                  </a:cubicBezTo>
                  <a:cubicBezTo>
                    <a:pt x="73" y="126"/>
                    <a:pt x="57" y="183"/>
                    <a:pt x="30" y="236"/>
                  </a:cubicBezTo>
                  <a:cubicBezTo>
                    <a:pt x="1" y="291"/>
                    <a:pt x="48" y="341"/>
                    <a:pt x="95" y="341"/>
                  </a:cubicBezTo>
                  <a:cubicBezTo>
                    <a:pt x="116" y="341"/>
                    <a:pt x="137" y="331"/>
                    <a:pt x="150" y="306"/>
                  </a:cubicBezTo>
                  <a:cubicBezTo>
                    <a:pt x="187" y="229"/>
                    <a:pt x="210" y="152"/>
                    <a:pt x="220" y="66"/>
                  </a:cubicBezTo>
                  <a:cubicBezTo>
                    <a:pt x="225" y="23"/>
                    <a:pt x="193" y="1"/>
                    <a:pt x="1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9"/>
            <p:cNvSpPr/>
            <p:nvPr/>
          </p:nvSpPr>
          <p:spPr>
            <a:xfrm>
              <a:off x="4671886" y="2242030"/>
              <a:ext cx="38015" cy="38014"/>
            </a:xfrm>
            <a:custGeom>
              <a:avLst/>
              <a:gdLst/>
              <a:ahLst/>
              <a:cxnLst/>
              <a:rect l="l" t="t" r="r" b="b"/>
              <a:pathLst>
                <a:path w="342" h="342" extrusionOk="0">
                  <a:moveTo>
                    <a:pt x="250" y="0"/>
                  </a:moveTo>
                  <a:cubicBezTo>
                    <a:pt x="238" y="0"/>
                    <a:pt x="226" y="4"/>
                    <a:pt x="214" y="14"/>
                  </a:cubicBezTo>
                  <a:cubicBezTo>
                    <a:pt x="124" y="80"/>
                    <a:pt x="64" y="157"/>
                    <a:pt x="20" y="260"/>
                  </a:cubicBezTo>
                  <a:cubicBezTo>
                    <a:pt x="0" y="309"/>
                    <a:pt x="42" y="341"/>
                    <a:pt x="85" y="341"/>
                  </a:cubicBezTo>
                  <a:cubicBezTo>
                    <a:pt x="112" y="341"/>
                    <a:pt x="141" y="328"/>
                    <a:pt x="154" y="297"/>
                  </a:cubicBezTo>
                  <a:cubicBezTo>
                    <a:pt x="180" y="230"/>
                    <a:pt x="227" y="174"/>
                    <a:pt x="283" y="134"/>
                  </a:cubicBezTo>
                  <a:cubicBezTo>
                    <a:pt x="341" y="90"/>
                    <a:pt x="304" y="0"/>
                    <a:pt x="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9"/>
            <p:cNvSpPr/>
            <p:nvPr/>
          </p:nvSpPr>
          <p:spPr>
            <a:xfrm>
              <a:off x="4589409" y="2303166"/>
              <a:ext cx="28011" cy="43572"/>
            </a:xfrm>
            <a:custGeom>
              <a:avLst/>
              <a:gdLst/>
              <a:ahLst/>
              <a:cxnLst/>
              <a:rect l="l" t="t" r="r" b="b"/>
              <a:pathLst>
                <a:path w="252" h="392" extrusionOk="0">
                  <a:moveTo>
                    <a:pt x="167" y="0"/>
                  </a:moveTo>
                  <a:cubicBezTo>
                    <a:pt x="139" y="0"/>
                    <a:pt x="111" y="15"/>
                    <a:pt x="100" y="49"/>
                  </a:cubicBezTo>
                  <a:cubicBezTo>
                    <a:pt x="73" y="136"/>
                    <a:pt x="44" y="219"/>
                    <a:pt x="17" y="306"/>
                  </a:cubicBezTo>
                  <a:cubicBezTo>
                    <a:pt x="1" y="358"/>
                    <a:pt x="43" y="392"/>
                    <a:pt x="84" y="392"/>
                  </a:cubicBezTo>
                  <a:cubicBezTo>
                    <a:pt x="112" y="392"/>
                    <a:pt x="139" y="377"/>
                    <a:pt x="150" y="342"/>
                  </a:cubicBezTo>
                  <a:lnTo>
                    <a:pt x="233" y="86"/>
                  </a:lnTo>
                  <a:cubicBezTo>
                    <a:pt x="251" y="34"/>
                    <a:pt x="209"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9"/>
            <p:cNvSpPr/>
            <p:nvPr/>
          </p:nvSpPr>
          <p:spPr>
            <a:xfrm>
              <a:off x="4545280" y="2268485"/>
              <a:ext cx="24565" cy="43905"/>
            </a:xfrm>
            <a:custGeom>
              <a:avLst/>
              <a:gdLst/>
              <a:ahLst/>
              <a:cxnLst/>
              <a:rect l="l" t="t" r="r" b="b"/>
              <a:pathLst>
                <a:path w="221" h="395" extrusionOk="0">
                  <a:moveTo>
                    <a:pt x="136" y="0"/>
                  </a:moveTo>
                  <a:cubicBezTo>
                    <a:pt x="102" y="0"/>
                    <a:pt x="70" y="22"/>
                    <a:pt x="75" y="65"/>
                  </a:cubicBezTo>
                  <a:cubicBezTo>
                    <a:pt x="81" y="149"/>
                    <a:pt x="68" y="218"/>
                    <a:pt x="31" y="292"/>
                  </a:cubicBezTo>
                  <a:cubicBezTo>
                    <a:pt x="1" y="345"/>
                    <a:pt x="49" y="395"/>
                    <a:pt x="96" y="395"/>
                  </a:cubicBezTo>
                  <a:cubicBezTo>
                    <a:pt x="117" y="395"/>
                    <a:pt x="137" y="385"/>
                    <a:pt x="151" y="361"/>
                  </a:cubicBezTo>
                  <a:cubicBezTo>
                    <a:pt x="198" y="269"/>
                    <a:pt x="221" y="172"/>
                    <a:pt x="211" y="65"/>
                  </a:cubicBezTo>
                  <a:cubicBezTo>
                    <a:pt x="207" y="22"/>
                    <a:pt x="171" y="0"/>
                    <a:pt x="1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9"/>
            <p:cNvSpPr/>
            <p:nvPr/>
          </p:nvSpPr>
          <p:spPr>
            <a:xfrm>
              <a:off x="5121735" y="2245365"/>
              <a:ext cx="26900" cy="37903"/>
            </a:xfrm>
            <a:custGeom>
              <a:avLst/>
              <a:gdLst/>
              <a:ahLst/>
              <a:cxnLst/>
              <a:rect l="l" t="t" r="r" b="b"/>
              <a:pathLst>
                <a:path w="242" h="341" extrusionOk="0">
                  <a:moveTo>
                    <a:pt x="158" y="0"/>
                  </a:moveTo>
                  <a:cubicBezTo>
                    <a:pt x="130" y="0"/>
                    <a:pt x="102" y="14"/>
                    <a:pt x="90" y="47"/>
                  </a:cubicBezTo>
                  <a:cubicBezTo>
                    <a:pt x="67" y="117"/>
                    <a:pt x="41" y="187"/>
                    <a:pt x="17" y="257"/>
                  </a:cubicBezTo>
                  <a:cubicBezTo>
                    <a:pt x="1" y="307"/>
                    <a:pt x="43" y="340"/>
                    <a:pt x="85" y="340"/>
                  </a:cubicBezTo>
                  <a:cubicBezTo>
                    <a:pt x="113" y="340"/>
                    <a:pt x="140" y="326"/>
                    <a:pt x="150" y="293"/>
                  </a:cubicBezTo>
                  <a:cubicBezTo>
                    <a:pt x="177" y="223"/>
                    <a:pt x="201" y="153"/>
                    <a:pt x="224" y="84"/>
                  </a:cubicBezTo>
                  <a:cubicBezTo>
                    <a:pt x="242" y="33"/>
                    <a:pt x="200" y="0"/>
                    <a:pt x="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9"/>
            <p:cNvSpPr/>
            <p:nvPr/>
          </p:nvSpPr>
          <p:spPr>
            <a:xfrm>
              <a:off x="5154081" y="2150549"/>
              <a:ext cx="20341" cy="40571"/>
            </a:xfrm>
            <a:custGeom>
              <a:avLst/>
              <a:gdLst/>
              <a:ahLst/>
              <a:cxnLst/>
              <a:rect l="l" t="t" r="r" b="b"/>
              <a:pathLst>
                <a:path w="183" h="365" extrusionOk="0">
                  <a:moveTo>
                    <a:pt x="116" y="1"/>
                  </a:moveTo>
                  <a:cubicBezTo>
                    <a:pt x="82" y="1"/>
                    <a:pt x="44" y="23"/>
                    <a:pt x="39" y="68"/>
                  </a:cubicBezTo>
                  <a:cubicBezTo>
                    <a:pt x="29" y="144"/>
                    <a:pt x="16" y="221"/>
                    <a:pt x="5" y="298"/>
                  </a:cubicBezTo>
                  <a:cubicBezTo>
                    <a:pt x="1" y="342"/>
                    <a:pt x="33" y="365"/>
                    <a:pt x="68" y="365"/>
                  </a:cubicBezTo>
                  <a:cubicBezTo>
                    <a:pt x="103" y="365"/>
                    <a:pt x="140" y="342"/>
                    <a:pt x="145" y="298"/>
                  </a:cubicBezTo>
                  <a:cubicBezTo>
                    <a:pt x="156" y="221"/>
                    <a:pt x="165" y="144"/>
                    <a:pt x="176" y="68"/>
                  </a:cubicBezTo>
                  <a:cubicBezTo>
                    <a:pt x="182" y="23"/>
                    <a:pt x="151" y="1"/>
                    <a:pt x="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9"/>
            <p:cNvSpPr/>
            <p:nvPr/>
          </p:nvSpPr>
          <p:spPr>
            <a:xfrm>
              <a:off x="5092279" y="2176448"/>
              <a:ext cx="30679" cy="40348"/>
            </a:xfrm>
            <a:custGeom>
              <a:avLst/>
              <a:gdLst/>
              <a:ahLst/>
              <a:cxnLst/>
              <a:rect l="l" t="t" r="r" b="b"/>
              <a:pathLst>
                <a:path w="276" h="363" extrusionOk="0">
                  <a:moveTo>
                    <a:pt x="191" y="0"/>
                  </a:moveTo>
                  <a:cubicBezTo>
                    <a:pt x="163" y="0"/>
                    <a:pt x="135" y="14"/>
                    <a:pt x="122" y="45"/>
                  </a:cubicBezTo>
                  <a:cubicBezTo>
                    <a:pt x="89" y="125"/>
                    <a:pt x="56" y="201"/>
                    <a:pt x="22" y="281"/>
                  </a:cubicBezTo>
                  <a:cubicBezTo>
                    <a:pt x="0" y="330"/>
                    <a:pt x="42" y="362"/>
                    <a:pt x="86" y="362"/>
                  </a:cubicBezTo>
                  <a:cubicBezTo>
                    <a:pt x="114" y="362"/>
                    <a:pt x="143" y="349"/>
                    <a:pt x="156" y="318"/>
                  </a:cubicBezTo>
                  <a:cubicBezTo>
                    <a:pt x="189" y="238"/>
                    <a:pt x="222" y="161"/>
                    <a:pt x="255" y="81"/>
                  </a:cubicBezTo>
                  <a:cubicBezTo>
                    <a:pt x="276" y="33"/>
                    <a:pt x="234" y="0"/>
                    <a:pt x="1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9"/>
            <p:cNvSpPr/>
            <p:nvPr/>
          </p:nvSpPr>
          <p:spPr>
            <a:xfrm>
              <a:off x="4204142" y="1923236"/>
              <a:ext cx="27233" cy="43683"/>
            </a:xfrm>
            <a:custGeom>
              <a:avLst/>
              <a:gdLst/>
              <a:ahLst/>
              <a:cxnLst/>
              <a:rect l="l" t="t" r="r" b="b"/>
              <a:pathLst>
                <a:path w="245" h="393" extrusionOk="0">
                  <a:moveTo>
                    <a:pt x="160" y="0"/>
                  </a:moveTo>
                  <a:cubicBezTo>
                    <a:pt x="133" y="0"/>
                    <a:pt x="105" y="15"/>
                    <a:pt x="95" y="49"/>
                  </a:cubicBezTo>
                  <a:cubicBezTo>
                    <a:pt x="69" y="136"/>
                    <a:pt x="41" y="223"/>
                    <a:pt x="15" y="309"/>
                  </a:cubicBezTo>
                  <a:cubicBezTo>
                    <a:pt x="1" y="359"/>
                    <a:pt x="44" y="393"/>
                    <a:pt x="86" y="393"/>
                  </a:cubicBezTo>
                  <a:cubicBezTo>
                    <a:pt x="114" y="393"/>
                    <a:pt x="141" y="379"/>
                    <a:pt x="152" y="346"/>
                  </a:cubicBezTo>
                  <a:cubicBezTo>
                    <a:pt x="175" y="260"/>
                    <a:pt x="201" y="172"/>
                    <a:pt x="228" y="86"/>
                  </a:cubicBezTo>
                  <a:cubicBezTo>
                    <a:pt x="244" y="34"/>
                    <a:pt x="202"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9"/>
            <p:cNvSpPr/>
            <p:nvPr/>
          </p:nvSpPr>
          <p:spPr>
            <a:xfrm>
              <a:off x="4244491" y="1943022"/>
              <a:ext cx="20341" cy="38236"/>
            </a:xfrm>
            <a:custGeom>
              <a:avLst/>
              <a:gdLst/>
              <a:ahLst/>
              <a:cxnLst/>
              <a:rect l="l" t="t" r="r" b="b"/>
              <a:pathLst>
                <a:path w="183" h="344" extrusionOk="0">
                  <a:moveTo>
                    <a:pt x="97" y="1"/>
                  </a:moveTo>
                  <a:cubicBezTo>
                    <a:pt x="71" y="1"/>
                    <a:pt x="46" y="16"/>
                    <a:pt x="41" y="51"/>
                  </a:cubicBezTo>
                  <a:cubicBezTo>
                    <a:pt x="28" y="121"/>
                    <a:pt x="18" y="188"/>
                    <a:pt x="8" y="257"/>
                  </a:cubicBezTo>
                  <a:cubicBezTo>
                    <a:pt x="0" y="310"/>
                    <a:pt x="45" y="344"/>
                    <a:pt x="85" y="344"/>
                  </a:cubicBezTo>
                  <a:cubicBezTo>
                    <a:pt x="111" y="344"/>
                    <a:pt x="136" y="329"/>
                    <a:pt x="141" y="294"/>
                  </a:cubicBezTo>
                  <a:cubicBezTo>
                    <a:pt x="151" y="224"/>
                    <a:pt x="165" y="157"/>
                    <a:pt x="174" y="88"/>
                  </a:cubicBezTo>
                  <a:cubicBezTo>
                    <a:pt x="183" y="36"/>
                    <a:pt x="137" y="1"/>
                    <a:pt x="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9"/>
            <p:cNvSpPr/>
            <p:nvPr/>
          </p:nvSpPr>
          <p:spPr>
            <a:xfrm>
              <a:off x="4665217" y="2809479"/>
              <a:ext cx="33902" cy="55243"/>
            </a:xfrm>
            <a:custGeom>
              <a:avLst/>
              <a:gdLst/>
              <a:ahLst/>
              <a:cxnLst/>
              <a:rect l="l" t="t" r="r" b="b"/>
              <a:pathLst>
                <a:path w="305" h="497" extrusionOk="0">
                  <a:moveTo>
                    <a:pt x="237" y="0"/>
                  </a:moveTo>
                  <a:cubicBezTo>
                    <a:pt x="202" y="0"/>
                    <a:pt x="167" y="23"/>
                    <a:pt x="164" y="67"/>
                  </a:cubicBezTo>
                  <a:cubicBezTo>
                    <a:pt x="160" y="181"/>
                    <a:pt x="117" y="287"/>
                    <a:pt x="44" y="374"/>
                  </a:cubicBezTo>
                  <a:cubicBezTo>
                    <a:pt x="0" y="427"/>
                    <a:pt x="47" y="496"/>
                    <a:pt x="98" y="496"/>
                  </a:cubicBezTo>
                  <a:cubicBezTo>
                    <a:pt x="113" y="496"/>
                    <a:pt x="129" y="489"/>
                    <a:pt x="144" y="474"/>
                  </a:cubicBezTo>
                  <a:cubicBezTo>
                    <a:pt x="240" y="354"/>
                    <a:pt x="294" y="221"/>
                    <a:pt x="303" y="67"/>
                  </a:cubicBezTo>
                  <a:cubicBezTo>
                    <a:pt x="305" y="23"/>
                    <a:pt x="272" y="0"/>
                    <a:pt x="2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9"/>
            <p:cNvSpPr/>
            <p:nvPr/>
          </p:nvSpPr>
          <p:spPr>
            <a:xfrm>
              <a:off x="4698453" y="2832377"/>
              <a:ext cx="20897" cy="46795"/>
            </a:xfrm>
            <a:custGeom>
              <a:avLst/>
              <a:gdLst/>
              <a:ahLst/>
              <a:cxnLst/>
              <a:rect l="l" t="t" r="r" b="b"/>
              <a:pathLst>
                <a:path w="188" h="421" extrusionOk="0">
                  <a:moveTo>
                    <a:pt x="107" y="0"/>
                  </a:moveTo>
                  <a:cubicBezTo>
                    <a:pt x="73" y="0"/>
                    <a:pt x="39" y="23"/>
                    <a:pt x="41" y="68"/>
                  </a:cubicBezTo>
                  <a:cubicBezTo>
                    <a:pt x="47" y="158"/>
                    <a:pt x="38" y="244"/>
                    <a:pt x="15" y="334"/>
                  </a:cubicBezTo>
                  <a:cubicBezTo>
                    <a:pt x="0" y="386"/>
                    <a:pt x="43" y="420"/>
                    <a:pt x="84" y="420"/>
                  </a:cubicBezTo>
                  <a:cubicBezTo>
                    <a:pt x="111" y="420"/>
                    <a:pt x="138" y="405"/>
                    <a:pt x="147" y="371"/>
                  </a:cubicBezTo>
                  <a:cubicBezTo>
                    <a:pt x="174" y="271"/>
                    <a:pt x="187" y="171"/>
                    <a:pt x="181" y="68"/>
                  </a:cubicBezTo>
                  <a:cubicBezTo>
                    <a:pt x="178" y="23"/>
                    <a:pt x="142" y="0"/>
                    <a:pt x="1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9"/>
            <p:cNvSpPr/>
            <p:nvPr/>
          </p:nvSpPr>
          <p:spPr>
            <a:xfrm>
              <a:off x="4727353" y="2863278"/>
              <a:ext cx="39571" cy="47240"/>
            </a:xfrm>
            <a:custGeom>
              <a:avLst/>
              <a:gdLst/>
              <a:ahLst/>
              <a:cxnLst/>
              <a:rect l="l" t="t" r="r" b="b"/>
              <a:pathLst>
                <a:path w="356" h="425" extrusionOk="0">
                  <a:moveTo>
                    <a:pt x="258" y="0"/>
                  </a:moveTo>
                  <a:cubicBezTo>
                    <a:pt x="243" y="0"/>
                    <a:pt x="227" y="7"/>
                    <a:pt x="214" y="23"/>
                  </a:cubicBezTo>
                  <a:cubicBezTo>
                    <a:pt x="130" y="119"/>
                    <a:pt x="67" y="225"/>
                    <a:pt x="21" y="342"/>
                  </a:cubicBezTo>
                  <a:cubicBezTo>
                    <a:pt x="0" y="392"/>
                    <a:pt x="41" y="424"/>
                    <a:pt x="84" y="424"/>
                  </a:cubicBezTo>
                  <a:cubicBezTo>
                    <a:pt x="112" y="424"/>
                    <a:pt x="141" y="410"/>
                    <a:pt x="154" y="379"/>
                  </a:cubicBezTo>
                  <a:cubicBezTo>
                    <a:pt x="194" y="285"/>
                    <a:pt x="247" y="199"/>
                    <a:pt x="310" y="122"/>
                  </a:cubicBezTo>
                  <a:cubicBezTo>
                    <a:pt x="356" y="69"/>
                    <a:pt x="308" y="0"/>
                    <a:pt x="2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9"/>
            <p:cNvSpPr/>
            <p:nvPr/>
          </p:nvSpPr>
          <p:spPr>
            <a:xfrm>
              <a:off x="4069976" y="2740229"/>
              <a:ext cx="15339" cy="35235"/>
            </a:xfrm>
            <a:custGeom>
              <a:avLst/>
              <a:gdLst/>
              <a:ahLst/>
              <a:cxnLst/>
              <a:rect l="l" t="t" r="r" b="b"/>
              <a:pathLst>
                <a:path w="138" h="317" extrusionOk="0">
                  <a:moveTo>
                    <a:pt x="69" y="1"/>
                  </a:moveTo>
                  <a:cubicBezTo>
                    <a:pt x="35" y="1"/>
                    <a:pt x="1" y="23"/>
                    <a:pt x="1" y="68"/>
                  </a:cubicBezTo>
                  <a:lnTo>
                    <a:pt x="1" y="251"/>
                  </a:lnTo>
                  <a:cubicBezTo>
                    <a:pt x="1" y="294"/>
                    <a:pt x="35" y="316"/>
                    <a:pt x="69" y="316"/>
                  </a:cubicBezTo>
                  <a:cubicBezTo>
                    <a:pt x="103" y="316"/>
                    <a:pt x="137" y="294"/>
                    <a:pt x="137" y="251"/>
                  </a:cubicBezTo>
                  <a:lnTo>
                    <a:pt x="137" y="68"/>
                  </a:lnTo>
                  <a:cubicBezTo>
                    <a:pt x="137" y="23"/>
                    <a:pt x="103" y="1"/>
                    <a:pt x="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9"/>
            <p:cNvSpPr/>
            <p:nvPr/>
          </p:nvSpPr>
          <p:spPr>
            <a:xfrm>
              <a:off x="4105991" y="2694099"/>
              <a:ext cx="20675" cy="38236"/>
            </a:xfrm>
            <a:custGeom>
              <a:avLst/>
              <a:gdLst/>
              <a:ahLst/>
              <a:cxnLst/>
              <a:rect l="l" t="t" r="r" b="b"/>
              <a:pathLst>
                <a:path w="186" h="344" extrusionOk="0">
                  <a:moveTo>
                    <a:pt x="116" y="1"/>
                  </a:moveTo>
                  <a:cubicBezTo>
                    <a:pt x="76" y="1"/>
                    <a:pt x="31" y="35"/>
                    <a:pt x="39" y="87"/>
                  </a:cubicBezTo>
                  <a:cubicBezTo>
                    <a:pt x="49" y="147"/>
                    <a:pt x="39" y="203"/>
                    <a:pt x="19" y="260"/>
                  </a:cubicBezTo>
                  <a:cubicBezTo>
                    <a:pt x="1" y="310"/>
                    <a:pt x="43" y="344"/>
                    <a:pt x="85" y="344"/>
                  </a:cubicBezTo>
                  <a:cubicBezTo>
                    <a:pt x="113" y="344"/>
                    <a:pt x="141" y="330"/>
                    <a:pt x="153" y="297"/>
                  </a:cubicBezTo>
                  <a:cubicBezTo>
                    <a:pt x="182" y="214"/>
                    <a:pt x="186" y="137"/>
                    <a:pt x="173" y="50"/>
                  </a:cubicBezTo>
                  <a:cubicBezTo>
                    <a:pt x="167" y="16"/>
                    <a:pt x="143" y="1"/>
                    <a:pt x="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9"/>
            <p:cNvSpPr/>
            <p:nvPr/>
          </p:nvSpPr>
          <p:spPr>
            <a:xfrm>
              <a:off x="3333456" y="3491529"/>
              <a:ext cx="15228" cy="52131"/>
            </a:xfrm>
            <a:custGeom>
              <a:avLst/>
              <a:gdLst/>
              <a:ahLst/>
              <a:cxnLst/>
              <a:rect l="l" t="t" r="r" b="b"/>
              <a:pathLst>
                <a:path w="137" h="469" extrusionOk="0">
                  <a:moveTo>
                    <a:pt x="68" y="0"/>
                  </a:moveTo>
                  <a:cubicBezTo>
                    <a:pt x="34" y="0"/>
                    <a:pt x="0" y="22"/>
                    <a:pt x="0" y="65"/>
                  </a:cubicBezTo>
                  <a:lnTo>
                    <a:pt x="0" y="401"/>
                  </a:lnTo>
                  <a:cubicBezTo>
                    <a:pt x="0" y="446"/>
                    <a:pt x="34" y="469"/>
                    <a:pt x="68" y="469"/>
                  </a:cubicBezTo>
                  <a:cubicBezTo>
                    <a:pt x="103" y="469"/>
                    <a:pt x="137" y="446"/>
                    <a:pt x="137" y="401"/>
                  </a:cubicBezTo>
                  <a:lnTo>
                    <a:pt x="137" y="65"/>
                  </a:lnTo>
                  <a:cubicBezTo>
                    <a:pt x="137" y="22"/>
                    <a:pt x="103" y="0"/>
                    <a:pt x="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9"/>
            <p:cNvSpPr/>
            <p:nvPr/>
          </p:nvSpPr>
          <p:spPr>
            <a:xfrm>
              <a:off x="3370805" y="3543327"/>
              <a:ext cx="15339" cy="29233"/>
            </a:xfrm>
            <a:custGeom>
              <a:avLst/>
              <a:gdLst/>
              <a:ahLst/>
              <a:cxnLst/>
              <a:rect l="l" t="t" r="r" b="b"/>
              <a:pathLst>
                <a:path w="138" h="263" extrusionOk="0">
                  <a:moveTo>
                    <a:pt x="69" y="0"/>
                  </a:moveTo>
                  <a:cubicBezTo>
                    <a:pt x="35" y="0"/>
                    <a:pt x="0" y="22"/>
                    <a:pt x="0" y="65"/>
                  </a:cubicBezTo>
                  <a:lnTo>
                    <a:pt x="0" y="195"/>
                  </a:lnTo>
                  <a:cubicBezTo>
                    <a:pt x="0" y="240"/>
                    <a:pt x="35" y="263"/>
                    <a:pt x="69" y="263"/>
                  </a:cubicBezTo>
                  <a:cubicBezTo>
                    <a:pt x="103" y="263"/>
                    <a:pt x="137" y="240"/>
                    <a:pt x="137" y="195"/>
                  </a:cubicBezTo>
                  <a:lnTo>
                    <a:pt x="137" y="65"/>
                  </a:lnTo>
                  <a:cubicBezTo>
                    <a:pt x="137" y="22"/>
                    <a:pt x="103" y="0"/>
                    <a:pt x="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9"/>
            <p:cNvSpPr/>
            <p:nvPr/>
          </p:nvSpPr>
          <p:spPr>
            <a:xfrm>
              <a:off x="3425160" y="3427948"/>
              <a:ext cx="15673" cy="66914"/>
            </a:xfrm>
            <a:custGeom>
              <a:avLst/>
              <a:gdLst/>
              <a:ahLst/>
              <a:cxnLst/>
              <a:rect l="l" t="t" r="r" b="b"/>
              <a:pathLst>
                <a:path w="141" h="602" extrusionOk="0">
                  <a:moveTo>
                    <a:pt x="70" y="1"/>
                  </a:moveTo>
                  <a:cubicBezTo>
                    <a:pt x="35" y="1"/>
                    <a:pt x="0" y="23"/>
                    <a:pt x="0" y="68"/>
                  </a:cubicBezTo>
                  <a:lnTo>
                    <a:pt x="0" y="534"/>
                  </a:lnTo>
                  <a:cubicBezTo>
                    <a:pt x="0" y="579"/>
                    <a:pt x="35" y="602"/>
                    <a:pt x="70" y="602"/>
                  </a:cubicBezTo>
                  <a:cubicBezTo>
                    <a:pt x="105" y="602"/>
                    <a:pt x="140" y="579"/>
                    <a:pt x="140" y="534"/>
                  </a:cubicBezTo>
                  <a:lnTo>
                    <a:pt x="140" y="68"/>
                  </a:lnTo>
                  <a:cubicBezTo>
                    <a:pt x="140" y="23"/>
                    <a:pt x="105" y="1"/>
                    <a:pt x="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9"/>
            <p:cNvSpPr/>
            <p:nvPr/>
          </p:nvSpPr>
          <p:spPr>
            <a:xfrm>
              <a:off x="3813984" y="3830997"/>
              <a:ext cx="15228" cy="26454"/>
            </a:xfrm>
            <a:custGeom>
              <a:avLst/>
              <a:gdLst/>
              <a:ahLst/>
              <a:cxnLst/>
              <a:rect l="l" t="t" r="r" b="b"/>
              <a:pathLst>
                <a:path w="137" h="238" extrusionOk="0">
                  <a:moveTo>
                    <a:pt x="67" y="0"/>
                  </a:moveTo>
                  <a:cubicBezTo>
                    <a:pt x="34" y="0"/>
                    <a:pt x="0" y="22"/>
                    <a:pt x="0" y="66"/>
                  </a:cubicBezTo>
                  <a:lnTo>
                    <a:pt x="0" y="170"/>
                  </a:lnTo>
                  <a:cubicBezTo>
                    <a:pt x="0" y="215"/>
                    <a:pt x="34" y="237"/>
                    <a:pt x="68" y="237"/>
                  </a:cubicBezTo>
                  <a:cubicBezTo>
                    <a:pt x="102" y="237"/>
                    <a:pt x="137" y="215"/>
                    <a:pt x="137" y="170"/>
                  </a:cubicBezTo>
                  <a:lnTo>
                    <a:pt x="137" y="66"/>
                  </a:lnTo>
                  <a:cubicBezTo>
                    <a:pt x="137" y="23"/>
                    <a:pt x="102" y="0"/>
                    <a:pt x="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9"/>
            <p:cNvSpPr/>
            <p:nvPr/>
          </p:nvSpPr>
          <p:spPr>
            <a:xfrm>
              <a:off x="3856890" y="3776309"/>
              <a:ext cx="15673" cy="38014"/>
            </a:xfrm>
            <a:custGeom>
              <a:avLst/>
              <a:gdLst/>
              <a:ahLst/>
              <a:cxnLst/>
              <a:rect l="l" t="t" r="r" b="b"/>
              <a:pathLst>
                <a:path w="141" h="342" extrusionOk="0">
                  <a:moveTo>
                    <a:pt x="71" y="1"/>
                  </a:moveTo>
                  <a:cubicBezTo>
                    <a:pt x="36" y="1"/>
                    <a:pt x="1" y="23"/>
                    <a:pt x="1" y="66"/>
                  </a:cubicBezTo>
                  <a:lnTo>
                    <a:pt x="1" y="275"/>
                  </a:lnTo>
                  <a:cubicBezTo>
                    <a:pt x="1" y="319"/>
                    <a:pt x="36" y="342"/>
                    <a:pt x="71" y="342"/>
                  </a:cubicBezTo>
                  <a:cubicBezTo>
                    <a:pt x="106" y="342"/>
                    <a:pt x="140" y="320"/>
                    <a:pt x="140" y="275"/>
                  </a:cubicBezTo>
                  <a:lnTo>
                    <a:pt x="140" y="66"/>
                  </a:lnTo>
                  <a:cubicBezTo>
                    <a:pt x="140" y="23"/>
                    <a:pt x="105" y="1"/>
                    <a:pt x="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9"/>
            <p:cNvSpPr/>
            <p:nvPr/>
          </p:nvSpPr>
          <p:spPr>
            <a:xfrm>
              <a:off x="3888681" y="3868457"/>
              <a:ext cx="15339" cy="32234"/>
            </a:xfrm>
            <a:custGeom>
              <a:avLst/>
              <a:gdLst/>
              <a:ahLst/>
              <a:cxnLst/>
              <a:rect l="l" t="t" r="r" b="b"/>
              <a:pathLst>
                <a:path w="138" h="290" extrusionOk="0">
                  <a:moveTo>
                    <a:pt x="69" y="1"/>
                  </a:moveTo>
                  <a:cubicBezTo>
                    <a:pt x="35" y="1"/>
                    <a:pt x="1" y="22"/>
                    <a:pt x="1" y="66"/>
                  </a:cubicBezTo>
                  <a:lnTo>
                    <a:pt x="1" y="222"/>
                  </a:lnTo>
                  <a:cubicBezTo>
                    <a:pt x="1" y="267"/>
                    <a:pt x="35" y="290"/>
                    <a:pt x="69" y="290"/>
                  </a:cubicBezTo>
                  <a:cubicBezTo>
                    <a:pt x="103" y="290"/>
                    <a:pt x="137" y="267"/>
                    <a:pt x="137" y="222"/>
                  </a:cubicBezTo>
                  <a:lnTo>
                    <a:pt x="137" y="66"/>
                  </a:lnTo>
                  <a:cubicBezTo>
                    <a:pt x="137" y="22"/>
                    <a:pt x="103" y="1"/>
                    <a:pt x="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9"/>
            <p:cNvSpPr/>
            <p:nvPr/>
          </p:nvSpPr>
          <p:spPr>
            <a:xfrm>
              <a:off x="4225373" y="3678381"/>
              <a:ext cx="15673" cy="38125"/>
            </a:xfrm>
            <a:custGeom>
              <a:avLst/>
              <a:gdLst/>
              <a:ahLst/>
              <a:cxnLst/>
              <a:rect l="l" t="t" r="r" b="b"/>
              <a:pathLst>
                <a:path w="141" h="343" extrusionOk="0">
                  <a:moveTo>
                    <a:pt x="70" y="1"/>
                  </a:moveTo>
                  <a:cubicBezTo>
                    <a:pt x="35" y="1"/>
                    <a:pt x="1" y="23"/>
                    <a:pt x="1" y="69"/>
                  </a:cubicBezTo>
                  <a:lnTo>
                    <a:pt x="1" y="275"/>
                  </a:lnTo>
                  <a:cubicBezTo>
                    <a:pt x="1" y="320"/>
                    <a:pt x="35" y="342"/>
                    <a:pt x="70" y="342"/>
                  </a:cubicBezTo>
                  <a:cubicBezTo>
                    <a:pt x="105" y="342"/>
                    <a:pt x="140" y="320"/>
                    <a:pt x="140" y="275"/>
                  </a:cubicBezTo>
                  <a:lnTo>
                    <a:pt x="140" y="69"/>
                  </a:lnTo>
                  <a:cubicBezTo>
                    <a:pt x="140" y="23"/>
                    <a:pt x="105" y="1"/>
                    <a:pt x="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9"/>
            <p:cNvSpPr/>
            <p:nvPr/>
          </p:nvSpPr>
          <p:spPr>
            <a:xfrm>
              <a:off x="4251161" y="3689830"/>
              <a:ext cx="15673" cy="38125"/>
            </a:xfrm>
            <a:custGeom>
              <a:avLst/>
              <a:gdLst/>
              <a:ahLst/>
              <a:cxnLst/>
              <a:rect l="l" t="t" r="r" b="b"/>
              <a:pathLst>
                <a:path w="141" h="343" extrusionOk="0">
                  <a:moveTo>
                    <a:pt x="71" y="1"/>
                  </a:moveTo>
                  <a:cubicBezTo>
                    <a:pt x="36" y="1"/>
                    <a:pt x="1" y="23"/>
                    <a:pt x="1" y="69"/>
                  </a:cubicBezTo>
                  <a:lnTo>
                    <a:pt x="1" y="275"/>
                  </a:lnTo>
                  <a:cubicBezTo>
                    <a:pt x="1" y="320"/>
                    <a:pt x="36" y="342"/>
                    <a:pt x="71" y="342"/>
                  </a:cubicBezTo>
                  <a:cubicBezTo>
                    <a:pt x="106" y="342"/>
                    <a:pt x="141" y="320"/>
                    <a:pt x="141" y="275"/>
                  </a:cubicBezTo>
                  <a:lnTo>
                    <a:pt x="141" y="69"/>
                  </a:lnTo>
                  <a:cubicBezTo>
                    <a:pt x="141" y="23"/>
                    <a:pt x="106" y="1"/>
                    <a:pt x="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9"/>
            <p:cNvSpPr/>
            <p:nvPr/>
          </p:nvSpPr>
          <p:spPr>
            <a:xfrm>
              <a:off x="4498038" y="3042905"/>
              <a:ext cx="357808" cy="242757"/>
            </a:xfrm>
            <a:custGeom>
              <a:avLst/>
              <a:gdLst/>
              <a:ahLst/>
              <a:cxnLst/>
              <a:rect l="l" t="t" r="r" b="b"/>
              <a:pathLst>
                <a:path w="3219" h="2184" extrusionOk="0">
                  <a:moveTo>
                    <a:pt x="3219" y="1"/>
                  </a:moveTo>
                  <a:lnTo>
                    <a:pt x="3219" y="1"/>
                  </a:lnTo>
                  <a:cubicBezTo>
                    <a:pt x="3219" y="1"/>
                    <a:pt x="1818" y="730"/>
                    <a:pt x="1434" y="1153"/>
                  </a:cubicBezTo>
                  <a:cubicBezTo>
                    <a:pt x="1159" y="816"/>
                    <a:pt x="509" y="773"/>
                    <a:pt x="187" y="773"/>
                  </a:cubicBezTo>
                  <a:cubicBezTo>
                    <a:pt x="73" y="773"/>
                    <a:pt x="1" y="777"/>
                    <a:pt x="1" y="777"/>
                  </a:cubicBezTo>
                  <a:lnTo>
                    <a:pt x="270" y="1062"/>
                  </a:lnTo>
                  <a:cubicBezTo>
                    <a:pt x="270" y="1062"/>
                    <a:pt x="1291" y="2184"/>
                    <a:pt x="1561" y="2184"/>
                  </a:cubicBezTo>
                  <a:cubicBezTo>
                    <a:pt x="1571" y="2184"/>
                    <a:pt x="1581" y="2184"/>
                    <a:pt x="1588" y="2181"/>
                  </a:cubicBezTo>
                  <a:cubicBezTo>
                    <a:pt x="1811" y="2101"/>
                    <a:pt x="3219" y="1"/>
                    <a:pt x="3219" y="1"/>
                  </a:cubicBezTo>
                  <a:close/>
                </a:path>
              </a:pathLst>
            </a:custGeom>
            <a:solidFill>
              <a:srgbClr val="A4B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9"/>
            <p:cNvSpPr/>
            <p:nvPr/>
          </p:nvSpPr>
          <p:spPr>
            <a:xfrm>
              <a:off x="4342642" y="3362588"/>
              <a:ext cx="432949" cy="197963"/>
            </a:xfrm>
            <a:custGeom>
              <a:avLst/>
              <a:gdLst/>
              <a:ahLst/>
              <a:cxnLst/>
              <a:rect l="l" t="t" r="r" b="b"/>
              <a:pathLst>
                <a:path w="3895" h="1781" extrusionOk="0">
                  <a:moveTo>
                    <a:pt x="1279" y="0"/>
                  </a:moveTo>
                  <a:cubicBezTo>
                    <a:pt x="1279" y="0"/>
                    <a:pt x="1" y="613"/>
                    <a:pt x="616" y="1382"/>
                  </a:cubicBezTo>
                  <a:cubicBezTo>
                    <a:pt x="849" y="1675"/>
                    <a:pt x="1288" y="1781"/>
                    <a:pt x="1778" y="1781"/>
                  </a:cubicBezTo>
                  <a:cubicBezTo>
                    <a:pt x="2560" y="1781"/>
                    <a:pt x="3471" y="1512"/>
                    <a:pt x="3895" y="1322"/>
                  </a:cubicBezTo>
                  <a:lnTo>
                    <a:pt x="3891" y="1322"/>
                  </a:lnTo>
                  <a:cubicBezTo>
                    <a:pt x="3395" y="1322"/>
                    <a:pt x="1279" y="0"/>
                    <a:pt x="1279" y="0"/>
                  </a:cubicBezTo>
                  <a:close/>
                </a:path>
              </a:pathLst>
            </a:custGeom>
            <a:solidFill>
              <a:srgbClr val="A4B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9"/>
            <p:cNvSpPr/>
            <p:nvPr/>
          </p:nvSpPr>
          <p:spPr>
            <a:xfrm>
              <a:off x="3628687" y="2547485"/>
              <a:ext cx="942706" cy="565099"/>
            </a:xfrm>
            <a:custGeom>
              <a:avLst/>
              <a:gdLst/>
              <a:ahLst/>
              <a:cxnLst/>
              <a:rect l="l" t="t" r="r" b="b"/>
              <a:pathLst>
                <a:path w="8481" h="5084" extrusionOk="0">
                  <a:moveTo>
                    <a:pt x="214" y="0"/>
                  </a:moveTo>
                  <a:cubicBezTo>
                    <a:pt x="143" y="0"/>
                    <a:pt x="72" y="5"/>
                    <a:pt x="0" y="15"/>
                  </a:cubicBezTo>
                  <a:cubicBezTo>
                    <a:pt x="0" y="1542"/>
                    <a:pt x="705" y="2734"/>
                    <a:pt x="705" y="2734"/>
                  </a:cubicBezTo>
                  <a:lnTo>
                    <a:pt x="1581" y="4398"/>
                  </a:lnTo>
                  <a:lnTo>
                    <a:pt x="5039" y="5083"/>
                  </a:lnTo>
                  <a:lnTo>
                    <a:pt x="8464" y="4115"/>
                  </a:lnTo>
                  <a:lnTo>
                    <a:pt x="8481" y="3237"/>
                  </a:lnTo>
                  <a:cubicBezTo>
                    <a:pt x="8481" y="3237"/>
                    <a:pt x="7414" y="2627"/>
                    <a:pt x="5771" y="2627"/>
                  </a:cubicBezTo>
                  <a:cubicBezTo>
                    <a:pt x="4949" y="2627"/>
                    <a:pt x="3984" y="2779"/>
                    <a:pt x="2935" y="3237"/>
                  </a:cubicBezTo>
                  <a:cubicBezTo>
                    <a:pt x="3079" y="2561"/>
                    <a:pt x="1824" y="0"/>
                    <a:pt x="2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9"/>
            <p:cNvSpPr/>
            <p:nvPr/>
          </p:nvSpPr>
          <p:spPr>
            <a:xfrm>
              <a:off x="3806870" y="2971543"/>
              <a:ext cx="805540" cy="701595"/>
            </a:xfrm>
            <a:custGeom>
              <a:avLst/>
              <a:gdLst/>
              <a:ahLst/>
              <a:cxnLst/>
              <a:rect l="l" t="t" r="r" b="b"/>
              <a:pathLst>
                <a:path w="7247" h="6312" extrusionOk="0">
                  <a:moveTo>
                    <a:pt x="730" y="1"/>
                  </a:moveTo>
                  <a:cubicBezTo>
                    <a:pt x="693" y="1"/>
                    <a:pt x="660" y="7"/>
                    <a:pt x="627" y="21"/>
                  </a:cubicBezTo>
                  <a:cubicBezTo>
                    <a:pt x="483" y="61"/>
                    <a:pt x="377" y="187"/>
                    <a:pt x="371" y="343"/>
                  </a:cubicBezTo>
                  <a:lnTo>
                    <a:pt x="4" y="5921"/>
                  </a:lnTo>
                  <a:cubicBezTo>
                    <a:pt x="1" y="5961"/>
                    <a:pt x="4" y="5998"/>
                    <a:pt x="15" y="6035"/>
                  </a:cubicBezTo>
                  <a:cubicBezTo>
                    <a:pt x="53" y="6189"/>
                    <a:pt x="196" y="6312"/>
                    <a:pt x="367" y="6312"/>
                  </a:cubicBezTo>
                  <a:cubicBezTo>
                    <a:pt x="376" y="6312"/>
                    <a:pt x="385" y="6312"/>
                    <a:pt x="394" y="6311"/>
                  </a:cubicBezTo>
                  <a:lnTo>
                    <a:pt x="511" y="6305"/>
                  </a:lnTo>
                  <a:lnTo>
                    <a:pt x="5712" y="5941"/>
                  </a:lnTo>
                  <a:cubicBezTo>
                    <a:pt x="5875" y="5932"/>
                    <a:pt x="6008" y="5815"/>
                    <a:pt x="6045" y="5655"/>
                  </a:cubicBezTo>
                  <a:lnTo>
                    <a:pt x="7193" y="446"/>
                  </a:lnTo>
                  <a:cubicBezTo>
                    <a:pt x="7247" y="217"/>
                    <a:pt x="7073" y="1"/>
                    <a:pt x="6838" y="1"/>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9"/>
            <p:cNvSpPr/>
            <p:nvPr/>
          </p:nvSpPr>
          <p:spPr>
            <a:xfrm>
              <a:off x="3543541" y="2539038"/>
              <a:ext cx="362699" cy="1112303"/>
            </a:xfrm>
            <a:custGeom>
              <a:avLst/>
              <a:gdLst/>
              <a:ahLst/>
              <a:cxnLst/>
              <a:rect l="l" t="t" r="r" b="b"/>
              <a:pathLst>
                <a:path w="3263" h="10007" extrusionOk="0">
                  <a:moveTo>
                    <a:pt x="605" y="1"/>
                  </a:moveTo>
                  <a:cubicBezTo>
                    <a:pt x="533" y="1"/>
                    <a:pt x="462" y="53"/>
                    <a:pt x="456" y="138"/>
                  </a:cubicBezTo>
                  <a:lnTo>
                    <a:pt x="1" y="7007"/>
                  </a:lnTo>
                  <a:cubicBezTo>
                    <a:pt x="1" y="7044"/>
                    <a:pt x="10" y="7076"/>
                    <a:pt x="30" y="7104"/>
                  </a:cubicBezTo>
                  <a:lnTo>
                    <a:pt x="2138" y="9949"/>
                  </a:lnTo>
                  <a:cubicBezTo>
                    <a:pt x="2166" y="9988"/>
                    <a:pt x="2210" y="10007"/>
                    <a:pt x="2254" y="10007"/>
                  </a:cubicBezTo>
                  <a:cubicBezTo>
                    <a:pt x="2287" y="10007"/>
                    <a:pt x="2321" y="9996"/>
                    <a:pt x="2347" y="9976"/>
                  </a:cubicBezTo>
                  <a:cubicBezTo>
                    <a:pt x="2364" y="9962"/>
                    <a:pt x="2373" y="9946"/>
                    <a:pt x="2384" y="9926"/>
                  </a:cubicBezTo>
                  <a:cubicBezTo>
                    <a:pt x="2390" y="9912"/>
                    <a:pt x="2397" y="9896"/>
                    <a:pt x="2397" y="9882"/>
                  </a:cubicBezTo>
                  <a:lnTo>
                    <a:pt x="3252" y="4188"/>
                  </a:lnTo>
                  <a:cubicBezTo>
                    <a:pt x="3262" y="4145"/>
                    <a:pt x="3249" y="4108"/>
                    <a:pt x="3225" y="4075"/>
                  </a:cubicBezTo>
                  <a:cubicBezTo>
                    <a:pt x="3196" y="4038"/>
                    <a:pt x="3152" y="3975"/>
                    <a:pt x="3099" y="3892"/>
                  </a:cubicBezTo>
                  <a:cubicBezTo>
                    <a:pt x="2623" y="3182"/>
                    <a:pt x="1279" y="976"/>
                    <a:pt x="726" y="71"/>
                  </a:cubicBezTo>
                  <a:cubicBezTo>
                    <a:pt x="697" y="23"/>
                    <a:pt x="651" y="1"/>
                    <a:pt x="605" y="1"/>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9"/>
            <p:cNvSpPr/>
            <p:nvPr/>
          </p:nvSpPr>
          <p:spPr>
            <a:xfrm>
              <a:off x="3771411" y="2924636"/>
              <a:ext cx="189630" cy="764729"/>
            </a:xfrm>
            <a:custGeom>
              <a:avLst/>
              <a:gdLst/>
              <a:ahLst/>
              <a:cxnLst/>
              <a:rect l="l" t="t" r="r" b="b"/>
              <a:pathLst>
                <a:path w="1706" h="6880" extrusionOk="0">
                  <a:moveTo>
                    <a:pt x="770" y="0"/>
                  </a:moveTo>
                  <a:cubicBezTo>
                    <a:pt x="610" y="1118"/>
                    <a:pt x="0" y="6490"/>
                    <a:pt x="0" y="6490"/>
                  </a:cubicBezTo>
                  <a:cubicBezTo>
                    <a:pt x="0" y="6490"/>
                    <a:pt x="47" y="6880"/>
                    <a:pt x="396" y="6880"/>
                  </a:cubicBezTo>
                  <a:cubicBezTo>
                    <a:pt x="512" y="6880"/>
                    <a:pt x="661" y="6837"/>
                    <a:pt x="853" y="6723"/>
                  </a:cubicBezTo>
                  <a:cubicBezTo>
                    <a:pt x="1039" y="5322"/>
                    <a:pt x="1705" y="423"/>
                    <a:pt x="1705" y="423"/>
                  </a:cubicBezTo>
                  <a:lnTo>
                    <a:pt x="1705" y="423"/>
                  </a:lnTo>
                  <a:cubicBezTo>
                    <a:pt x="1705" y="423"/>
                    <a:pt x="1621" y="443"/>
                    <a:pt x="1500" y="443"/>
                  </a:cubicBezTo>
                  <a:cubicBezTo>
                    <a:pt x="1280" y="443"/>
                    <a:pt x="939" y="376"/>
                    <a:pt x="770"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9"/>
            <p:cNvSpPr/>
            <p:nvPr/>
          </p:nvSpPr>
          <p:spPr>
            <a:xfrm>
              <a:off x="3778414" y="3595348"/>
              <a:ext cx="94815" cy="42016"/>
            </a:xfrm>
            <a:custGeom>
              <a:avLst/>
              <a:gdLst/>
              <a:ahLst/>
              <a:cxnLst/>
              <a:rect l="l" t="t" r="r" b="b"/>
              <a:pathLst>
                <a:path w="853" h="378" extrusionOk="0">
                  <a:moveTo>
                    <a:pt x="1" y="0"/>
                  </a:moveTo>
                  <a:lnTo>
                    <a:pt x="1" y="0"/>
                  </a:lnTo>
                  <a:cubicBezTo>
                    <a:pt x="5" y="89"/>
                    <a:pt x="51" y="173"/>
                    <a:pt x="114" y="240"/>
                  </a:cubicBezTo>
                  <a:cubicBezTo>
                    <a:pt x="180" y="306"/>
                    <a:pt x="271" y="349"/>
                    <a:pt x="360" y="369"/>
                  </a:cubicBezTo>
                  <a:cubicBezTo>
                    <a:pt x="393" y="375"/>
                    <a:pt x="425" y="377"/>
                    <a:pt x="456" y="377"/>
                  </a:cubicBezTo>
                  <a:cubicBezTo>
                    <a:pt x="518" y="377"/>
                    <a:pt x="578" y="367"/>
                    <a:pt x="633" y="349"/>
                  </a:cubicBezTo>
                  <a:cubicBezTo>
                    <a:pt x="716" y="320"/>
                    <a:pt x="793" y="273"/>
                    <a:pt x="853" y="209"/>
                  </a:cubicBezTo>
                  <a:cubicBezTo>
                    <a:pt x="830" y="206"/>
                    <a:pt x="808" y="205"/>
                    <a:pt x="787" y="205"/>
                  </a:cubicBezTo>
                  <a:cubicBezTo>
                    <a:pt x="767" y="205"/>
                    <a:pt x="747" y="206"/>
                    <a:pt x="727" y="206"/>
                  </a:cubicBezTo>
                  <a:lnTo>
                    <a:pt x="610" y="206"/>
                  </a:lnTo>
                  <a:cubicBezTo>
                    <a:pt x="533" y="203"/>
                    <a:pt x="464" y="203"/>
                    <a:pt x="397" y="189"/>
                  </a:cubicBezTo>
                  <a:cubicBezTo>
                    <a:pt x="264" y="163"/>
                    <a:pt x="140" y="106"/>
                    <a:pt x="1" y="0"/>
                  </a:cubicBezTo>
                  <a:close/>
                </a:path>
              </a:pathLst>
            </a:custGeom>
            <a:solidFill>
              <a:srgbClr val="582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9"/>
            <p:cNvSpPr/>
            <p:nvPr/>
          </p:nvSpPr>
          <p:spPr>
            <a:xfrm>
              <a:off x="3844330" y="3022564"/>
              <a:ext cx="106931" cy="37458"/>
            </a:xfrm>
            <a:custGeom>
              <a:avLst/>
              <a:gdLst/>
              <a:ahLst/>
              <a:cxnLst/>
              <a:rect l="l" t="t" r="r" b="b"/>
              <a:pathLst>
                <a:path w="962" h="337" extrusionOk="0">
                  <a:moveTo>
                    <a:pt x="0" y="1"/>
                  </a:moveTo>
                  <a:cubicBezTo>
                    <a:pt x="37" y="90"/>
                    <a:pt x="100" y="161"/>
                    <a:pt x="177" y="214"/>
                  </a:cubicBezTo>
                  <a:cubicBezTo>
                    <a:pt x="253" y="270"/>
                    <a:pt x="343" y="307"/>
                    <a:pt x="433" y="324"/>
                  </a:cubicBezTo>
                  <a:cubicBezTo>
                    <a:pt x="477" y="332"/>
                    <a:pt x="522" y="337"/>
                    <a:pt x="567" y="337"/>
                  </a:cubicBezTo>
                  <a:cubicBezTo>
                    <a:pt x="712" y="337"/>
                    <a:pt x="855" y="291"/>
                    <a:pt x="962" y="197"/>
                  </a:cubicBezTo>
                  <a:cubicBezTo>
                    <a:pt x="865" y="184"/>
                    <a:pt x="782" y="184"/>
                    <a:pt x="702" y="178"/>
                  </a:cubicBezTo>
                  <a:cubicBezTo>
                    <a:pt x="622" y="170"/>
                    <a:pt x="546" y="161"/>
                    <a:pt x="470" y="144"/>
                  </a:cubicBezTo>
                  <a:cubicBezTo>
                    <a:pt x="317" y="118"/>
                    <a:pt x="174" y="64"/>
                    <a:pt x="0" y="1"/>
                  </a:cubicBezTo>
                  <a:close/>
                </a:path>
              </a:pathLst>
            </a:custGeom>
            <a:solidFill>
              <a:srgbClr val="582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9"/>
            <p:cNvSpPr/>
            <p:nvPr/>
          </p:nvSpPr>
          <p:spPr>
            <a:xfrm>
              <a:off x="4331527" y="2997776"/>
              <a:ext cx="761078" cy="518304"/>
            </a:xfrm>
            <a:custGeom>
              <a:avLst/>
              <a:gdLst/>
              <a:ahLst/>
              <a:cxnLst/>
              <a:rect l="l" t="t" r="r" b="b"/>
              <a:pathLst>
                <a:path w="6847" h="4663" extrusionOk="0">
                  <a:moveTo>
                    <a:pt x="5715" y="0"/>
                  </a:moveTo>
                  <a:cubicBezTo>
                    <a:pt x="4763" y="0"/>
                    <a:pt x="2824" y="1983"/>
                    <a:pt x="2800" y="2264"/>
                  </a:cubicBezTo>
                  <a:cubicBezTo>
                    <a:pt x="2800" y="2264"/>
                    <a:pt x="2048" y="1264"/>
                    <a:pt x="1283" y="1264"/>
                  </a:cubicBezTo>
                  <a:cubicBezTo>
                    <a:pt x="1230" y="1264"/>
                    <a:pt x="1178" y="1269"/>
                    <a:pt x="1126" y="1279"/>
                  </a:cubicBezTo>
                  <a:cubicBezTo>
                    <a:pt x="310" y="1436"/>
                    <a:pt x="596" y="1875"/>
                    <a:pt x="829" y="1901"/>
                  </a:cubicBezTo>
                  <a:cubicBezTo>
                    <a:pt x="256" y="2058"/>
                    <a:pt x="390" y="2370"/>
                    <a:pt x="583" y="2421"/>
                  </a:cubicBezTo>
                  <a:cubicBezTo>
                    <a:pt x="181" y="2421"/>
                    <a:pt x="1" y="3146"/>
                    <a:pt x="506" y="3173"/>
                  </a:cubicBezTo>
                  <a:cubicBezTo>
                    <a:pt x="1012" y="3199"/>
                    <a:pt x="1305" y="3512"/>
                    <a:pt x="1705" y="4055"/>
                  </a:cubicBezTo>
                  <a:cubicBezTo>
                    <a:pt x="1932" y="4367"/>
                    <a:pt x="2581" y="4663"/>
                    <a:pt x="3382" y="4663"/>
                  </a:cubicBezTo>
                  <a:cubicBezTo>
                    <a:pt x="3980" y="4663"/>
                    <a:pt x="4662" y="4498"/>
                    <a:pt x="5316" y="4055"/>
                  </a:cubicBezTo>
                  <a:cubicBezTo>
                    <a:pt x="6846" y="3016"/>
                    <a:pt x="6770" y="527"/>
                    <a:pt x="5964" y="61"/>
                  </a:cubicBezTo>
                  <a:cubicBezTo>
                    <a:pt x="5893" y="19"/>
                    <a:pt x="5809" y="0"/>
                    <a:pt x="5715"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9"/>
            <p:cNvSpPr/>
            <p:nvPr/>
          </p:nvSpPr>
          <p:spPr>
            <a:xfrm>
              <a:off x="4855738" y="3241095"/>
              <a:ext cx="15339" cy="32123"/>
            </a:xfrm>
            <a:custGeom>
              <a:avLst/>
              <a:gdLst/>
              <a:ahLst/>
              <a:cxnLst/>
              <a:rect l="l" t="t" r="r" b="b"/>
              <a:pathLst>
                <a:path w="138" h="289" extrusionOk="0">
                  <a:moveTo>
                    <a:pt x="69" y="1"/>
                  </a:moveTo>
                  <a:cubicBezTo>
                    <a:pt x="35" y="1"/>
                    <a:pt x="1" y="24"/>
                    <a:pt x="1" y="69"/>
                  </a:cubicBezTo>
                  <a:lnTo>
                    <a:pt x="1" y="221"/>
                  </a:lnTo>
                  <a:cubicBezTo>
                    <a:pt x="1" y="266"/>
                    <a:pt x="35" y="289"/>
                    <a:pt x="69" y="289"/>
                  </a:cubicBezTo>
                  <a:cubicBezTo>
                    <a:pt x="103" y="289"/>
                    <a:pt x="137" y="266"/>
                    <a:pt x="137" y="221"/>
                  </a:cubicBezTo>
                  <a:lnTo>
                    <a:pt x="137" y="69"/>
                  </a:lnTo>
                  <a:cubicBezTo>
                    <a:pt x="137" y="24"/>
                    <a:pt x="103" y="1"/>
                    <a:pt x="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9"/>
            <p:cNvSpPr/>
            <p:nvPr/>
          </p:nvSpPr>
          <p:spPr>
            <a:xfrm>
              <a:off x="4906426" y="3215641"/>
              <a:ext cx="24899" cy="46128"/>
            </a:xfrm>
            <a:custGeom>
              <a:avLst/>
              <a:gdLst/>
              <a:ahLst/>
              <a:cxnLst/>
              <a:rect l="l" t="t" r="r" b="b"/>
              <a:pathLst>
                <a:path w="224" h="415" extrusionOk="0">
                  <a:moveTo>
                    <a:pt x="140" y="1"/>
                  </a:moveTo>
                  <a:cubicBezTo>
                    <a:pt x="112" y="1"/>
                    <a:pt x="84" y="15"/>
                    <a:pt x="70" y="48"/>
                  </a:cubicBezTo>
                  <a:cubicBezTo>
                    <a:pt x="34" y="144"/>
                    <a:pt x="14" y="244"/>
                    <a:pt x="4" y="347"/>
                  </a:cubicBezTo>
                  <a:cubicBezTo>
                    <a:pt x="0" y="392"/>
                    <a:pt x="33" y="415"/>
                    <a:pt x="67" y="415"/>
                  </a:cubicBezTo>
                  <a:cubicBezTo>
                    <a:pt x="102" y="415"/>
                    <a:pt x="139" y="392"/>
                    <a:pt x="144" y="347"/>
                  </a:cubicBezTo>
                  <a:cubicBezTo>
                    <a:pt x="150" y="258"/>
                    <a:pt x="173" y="171"/>
                    <a:pt x="204" y="84"/>
                  </a:cubicBezTo>
                  <a:cubicBezTo>
                    <a:pt x="224" y="34"/>
                    <a:pt x="183" y="1"/>
                    <a:pt x="1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9"/>
            <p:cNvSpPr/>
            <p:nvPr/>
          </p:nvSpPr>
          <p:spPr>
            <a:xfrm>
              <a:off x="4913095" y="3120158"/>
              <a:ext cx="15673" cy="41015"/>
            </a:xfrm>
            <a:custGeom>
              <a:avLst/>
              <a:gdLst/>
              <a:ahLst/>
              <a:cxnLst/>
              <a:rect l="l" t="t" r="r" b="b"/>
              <a:pathLst>
                <a:path w="141" h="369" extrusionOk="0">
                  <a:moveTo>
                    <a:pt x="71" y="1"/>
                  </a:moveTo>
                  <a:cubicBezTo>
                    <a:pt x="36" y="1"/>
                    <a:pt x="1" y="23"/>
                    <a:pt x="1" y="68"/>
                  </a:cubicBezTo>
                  <a:lnTo>
                    <a:pt x="1" y="301"/>
                  </a:lnTo>
                  <a:cubicBezTo>
                    <a:pt x="1" y="346"/>
                    <a:pt x="36" y="368"/>
                    <a:pt x="71" y="368"/>
                  </a:cubicBezTo>
                  <a:cubicBezTo>
                    <a:pt x="106" y="368"/>
                    <a:pt x="141" y="346"/>
                    <a:pt x="141" y="301"/>
                  </a:cubicBezTo>
                  <a:lnTo>
                    <a:pt x="141" y="68"/>
                  </a:lnTo>
                  <a:cubicBezTo>
                    <a:pt x="141" y="23"/>
                    <a:pt x="106" y="1"/>
                    <a:pt x="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9"/>
            <p:cNvSpPr/>
            <p:nvPr/>
          </p:nvSpPr>
          <p:spPr>
            <a:xfrm>
              <a:off x="3479960" y="2856386"/>
              <a:ext cx="194521" cy="255540"/>
            </a:xfrm>
            <a:custGeom>
              <a:avLst/>
              <a:gdLst/>
              <a:ahLst/>
              <a:cxnLst/>
              <a:rect l="l" t="t" r="r" b="b"/>
              <a:pathLst>
                <a:path w="1750" h="2299" extrusionOk="0">
                  <a:moveTo>
                    <a:pt x="1402" y="0"/>
                  </a:moveTo>
                  <a:cubicBezTo>
                    <a:pt x="1166" y="0"/>
                    <a:pt x="828" y="311"/>
                    <a:pt x="828" y="311"/>
                  </a:cubicBezTo>
                  <a:cubicBezTo>
                    <a:pt x="0" y="1126"/>
                    <a:pt x="226" y="1982"/>
                    <a:pt x="569" y="2228"/>
                  </a:cubicBezTo>
                  <a:cubicBezTo>
                    <a:pt x="636" y="2277"/>
                    <a:pt x="714" y="2299"/>
                    <a:pt x="798" y="2299"/>
                  </a:cubicBezTo>
                  <a:cubicBezTo>
                    <a:pt x="1143" y="2299"/>
                    <a:pt x="1574" y="1930"/>
                    <a:pt x="1627" y="1565"/>
                  </a:cubicBezTo>
                  <a:cubicBezTo>
                    <a:pt x="1667" y="1287"/>
                    <a:pt x="1129" y="1273"/>
                    <a:pt x="1023" y="1273"/>
                  </a:cubicBezTo>
                  <a:cubicBezTo>
                    <a:pt x="1017" y="1273"/>
                    <a:pt x="1012" y="1273"/>
                    <a:pt x="1009" y="1273"/>
                  </a:cubicBezTo>
                  <a:lnTo>
                    <a:pt x="1009" y="1273"/>
                  </a:lnTo>
                  <a:cubicBezTo>
                    <a:pt x="1066" y="1272"/>
                    <a:pt x="1712" y="1250"/>
                    <a:pt x="1594" y="894"/>
                  </a:cubicBezTo>
                  <a:cubicBezTo>
                    <a:pt x="1542" y="734"/>
                    <a:pt x="1432" y="689"/>
                    <a:pt x="1324" y="689"/>
                  </a:cubicBezTo>
                  <a:cubicBezTo>
                    <a:pt x="1181" y="689"/>
                    <a:pt x="1041" y="768"/>
                    <a:pt x="1035" y="771"/>
                  </a:cubicBezTo>
                  <a:lnTo>
                    <a:pt x="1035" y="771"/>
                  </a:lnTo>
                  <a:cubicBezTo>
                    <a:pt x="1047" y="764"/>
                    <a:pt x="1749" y="362"/>
                    <a:pt x="1564" y="85"/>
                  </a:cubicBezTo>
                  <a:cubicBezTo>
                    <a:pt x="1524" y="24"/>
                    <a:pt x="1467" y="0"/>
                    <a:pt x="1402"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9"/>
            <p:cNvSpPr/>
            <p:nvPr/>
          </p:nvSpPr>
          <p:spPr>
            <a:xfrm>
              <a:off x="4774039" y="2663754"/>
              <a:ext cx="49575" cy="49685"/>
            </a:xfrm>
            <a:custGeom>
              <a:avLst/>
              <a:gdLst/>
              <a:ahLst/>
              <a:cxnLst/>
              <a:rect l="l" t="t" r="r" b="b"/>
              <a:pathLst>
                <a:path w="446" h="447" extrusionOk="0">
                  <a:moveTo>
                    <a:pt x="223" y="0"/>
                  </a:moveTo>
                  <a:cubicBezTo>
                    <a:pt x="100" y="0"/>
                    <a:pt x="0" y="100"/>
                    <a:pt x="0" y="223"/>
                  </a:cubicBezTo>
                  <a:cubicBezTo>
                    <a:pt x="0" y="347"/>
                    <a:pt x="100" y="447"/>
                    <a:pt x="223" y="447"/>
                  </a:cubicBezTo>
                  <a:cubicBezTo>
                    <a:pt x="346" y="447"/>
                    <a:pt x="446" y="347"/>
                    <a:pt x="446" y="223"/>
                  </a:cubicBezTo>
                  <a:cubicBezTo>
                    <a:pt x="446" y="100"/>
                    <a:pt x="346" y="0"/>
                    <a:pt x="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9"/>
            <p:cNvSpPr/>
            <p:nvPr/>
          </p:nvSpPr>
          <p:spPr>
            <a:xfrm>
              <a:off x="4158012" y="2402983"/>
              <a:ext cx="49353" cy="49685"/>
            </a:xfrm>
            <a:custGeom>
              <a:avLst/>
              <a:gdLst/>
              <a:ahLst/>
              <a:cxnLst/>
              <a:rect l="l" t="t" r="r" b="b"/>
              <a:pathLst>
                <a:path w="444" h="447" extrusionOk="0">
                  <a:moveTo>
                    <a:pt x="224" y="0"/>
                  </a:moveTo>
                  <a:cubicBezTo>
                    <a:pt x="100" y="0"/>
                    <a:pt x="0" y="100"/>
                    <a:pt x="0" y="223"/>
                  </a:cubicBezTo>
                  <a:cubicBezTo>
                    <a:pt x="0" y="346"/>
                    <a:pt x="100" y="446"/>
                    <a:pt x="224" y="446"/>
                  </a:cubicBezTo>
                  <a:cubicBezTo>
                    <a:pt x="344" y="446"/>
                    <a:pt x="444" y="346"/>
                    <a:pt x="444" y="223"/>
                  </a:cubicBezTo>
                  <a:cubicBezTo>
                    <a:pt x="444" y="100"/>
                    <a:pt x="34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 name="Google Shape;1669;p49"/>
          <p:cNvGrpSpPr/>
          <p:nvPr/>
        </p:nvGrpSpPr>
        <p:grpSpPr>
          <a:xfrm>
            <a:off x="175072" y="1821285"/>
            <a:ext cx="1032531" cy="1426569"/>
            <a:chOff x="686918" y="1188470"/>
            <a:chExt cx="1342169" cy="1854372"/>
          </a:xfrm>
        </p:grpSpPr>
        <p:sp>
          <p:nvSpPr>
            <p:cNvPr id="1670" name="Google Shape;1670;p49"/>
            <p:cNvSpPr/>
            <p:nvPr/>
          </p:nvSpPr>
          <p:spPr>
            <a:xfrm>
              <a:off x="715491" y="1822199"/>
              <a:ext cx="374695" cy="509432"/>
            </a:xfrm>
            <a:custGeom>
              <a:avLst/>
              <a:gdLst/>
              <a:ahLst/>
              <a:cxnLst/>
              <a:rect l="l" t="t" r="r" b="b"/>
              <a:pathLst>
                <a:path w="7147" h="9717" extrusionOk="0">
                  <a:moveTo>
                    <a:pt x="6324" y="1"/>
                  </a:moveTo>
                  <a:lnTo>
                    <a:pt x="1844" y="1136"/>
                  </a:lnTo>
                  <a:cubicBezTo>
                    <a:pt x="1844" y="1136"/>
                    <a:pt x="640" y="2660"/>
                    <a:pt x="1" y="4506"/>
                  </a:cubicBezTo>
                  <a:cubicBezTo>
                    <a:pt x="47" y="4504"/>
                    <a:pt x="96" y="4502"/>
                    <a:pt x="147" y="4502"/>
                  </a:cubicBezTo>
                  <a:cubicBezTo>
                    <a:pt x="1121" y="4502"/>
                    <a:pt x="2686" y="5132"/>
                    <a:pt x="1781" y="9503"/>
                  </a:cubicBezTo>
                  <a:cubicBezTo>
                    <a:pt x="2348" y="9663"/>
                    <a:pt x="2959" y="9717"/>
                    <a:pt x="3521" y="9717"/>
                  </a:cubicBezTo>
                  <a:cubicBezTo>
                    <a:pt x="4637" y="9717"/>
                    <a:pt x="5558" y="9506"/>
                    <a:pt x="5558" y="9506"/>
                  </a:cubicBezTo>
                  <a:lnTo>
                    <a:pt x="7146" y="829"/>
                  </a:lnTo>
                  <a:lnTo>
                    <a:pt x="6324" y="1"/>
                  </a:ln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9"/>
            <p:cNvSpPr/>
            <p:nvPr/>
          </p:nvSpPr>
          <p:spPr>
            <a:xfrm>
              <a:off x="704691" y="1794465"/>
              <a:ext cx="382507" cy="142496"/>
            </a:xfrm>
            <a:custGeom>
              <a:avLst/>
              <a:gdLst/>
              <a:ahLst/>
              <a:cxnLst/>
              <a:rect l="l" t="t" r="r" b="b"/>
              <a:pathLst>
                <a:path w="7296" h="2718" extrusionOk="0">
                  <a:moveTo>
                    <a:pt x="4625" y="1"/>
                  </a:moveTo>
                  <a:cubicBezTo>
                    <a:pt x="3246" y="1"/>
                    <a:pt x="1512" y="482"/>
                    <a:pt x="1" y="2364"/>
                  </a:cubicBezTo>
                  <a:cubicBezTo>
                    <a:pt x="691" y="2585"/>
                    <a:pt x="1542" y="2718"/>
                    <a:pt x="2430" y="2718"/>
                  </a:cubicBezTo>
                  <a:cubicBezTo>
                    <a:pt x="4277" y="2718"/>
                    <a:pt x="6278" y="2143"/>
                    <a:pt x="7296" y="596"/>
                  </a:cubicBezTo>
                  <a:lnTo>
                    <a:pt x="7126" y="530"/>
                  </a:lnTo>
                  <a:cubicBezTo>
                    <a:pt x="7126" y="530"/>
                    <a:pt x="6071" y="1"/>
                    <a:pt x="4625"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9"/>
            <p:cNvSpPr/>
            <p:nvPr/>
          </p:nvSpPr>
          <p:spPr>
            <a:xfrm>
              <a:off x="686918" y="2058170"/>
              <a:ext cx="169444" cy="262239"/>
            </a:xfrm>
            <a:custGeom>
              <a:avLst/>
              <a:gdLst/>
              <a:ahLst/>
              <a:cxnLst/>
              <a:rect l="l" t="t" r="r" b="b"/>
              <a:pathLst>
                <a:path w="3232" h="5002" extrusionOk="0">
                  <a:moveTo>
                    <a:pt x="692" y="1"/>
                  </a:moveTo>
                  <a:cubicBezTo>
                    <a:pt x="641" y="1"/>
                    <a:pt x="592" y="3"/>
                    <a:pt x="546" y="5"/>
                  </a:cubicBezTo>
                  <a:cubicBezTo>
                    <a:pt x="180" y="1061"/>
                    <a:pt x="0" y="2219"/>
                    <a:pt x="340" y="3257"/>
                  </a:cubicBezTo>
                  <a:cubicBezTo>
                    <a:pt x="659" y="4239"/>
                    <a:pt x="1438" y="4752"/>
                    <a:pt x="2326" y="5002"/>
                  </a:cubicBezTo>
                  <a:cubicBezTo>
                    <a:pt x="3231" y="631"/>
                    <a:pt x="1666" y="1"/>
                    <a:pt x="692"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9"/>
            <p:cNvSpPr/>
            <p:nvPr/>
          </p:nvSpPr>
          <p:spPr>
            <a:xfrm>
              <a:off x="1110890" y="2795126"/>
              <a:ext cx="220088" cy="53108"/>
            </a:xfrm>
            <a:custGeom>
              <a:avLst/>
              <a:gdLst/>
              <a:ahLst/>
              <a:cxnLst/>
              <a:rect l="l" t="t" r="r" b="b"/>
              <a:pathLst>
                <a:path w="4198" h="1013" extrusionOk="0">
                  <a:moveTo>
                    <a:pt x="3201" y="0"/>
                  </a:moveTo>
                  <a:cubicBezTo>
                    <a:pt x="1815" y="0"/>
                    <a:pt x="1" y="400"/>
                    <a:pt x="1" y="400"/>
                  </a:cubicBezTo>
                  <a:lnTo>
                    <a:pt x="87" y="583"/>
                  </a:lnTo>
                  <a:cubicBezTo>
                    <a:pt x="87" y="583"/>
                    <a:pt x="439" y="549"/>
                    <a:pt x="423" y="532"/>
                  </a:cubicBezTo>
                  <a:lnTo>
                    <a:pt x="423" y="532"/>
                  </a:lnTo>
                  <a:cubicBezTo>
                    <a:pt x="510" y="566"/>
                    <a:pt x="1767" y="1012"/>
                    <a:pt x="1767" y="1012"/>
                  </a:cubicBezTo>
                  <a:lnTo>
                    <a:pt x="3938" y="956"/>
                  </a:lnTo>
                  <a:lnTo>
                    <a:pt x="4197" y="107"/>
                  </a:lnTo>
                  <a:cubicBezTo>
                    <a:pt x="3928" y="30"/>
                    <a:pt x="3580" y="0"/>
                    <a:pt x="3201"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9"/>
            <p:cNvSpPr/>
            <p:nvPr/>
          </p:nvSpPr>
          <p:spPr>
            <a:xfrm>
              <a:off x="1392314" y="2800631"/>
              <a:ext cx="177360" cy="44615"/>
            </a:xfrm>
            <a:custGeom>
              <a:avLst/>
              <a:gdLst/>
              <a:ahLst/>
              <a:cxnLst/>
              <a:rect l="l" t="t" r="r" b="b"/>
              <a:pathLst>
                <a:path w="3383" h="851" extrusionOk="0">
                  <a:moveTo>
                    <a:pt x="476" y="1"/>
                  </a:moveTo>
                  <a:cubicBezTo>
                    <a:pt x="287" y="1"/>
                    <a:pt x="123" y="19"/>
                    <a:pt x="1" y="61"/>
                  </a:cubicBezTo>
                  <a:cubicBezTo>
                    <a:pt x="141" y="740"/>
                    <a:pt x="1898" y="851"/>
                    <a:pt x="1898" y="851"/>
                  </a:cubicBezTo>
                  <a:lnTo>
                    <a:pt x="2809" y="820"/>
                  </a:lnTo>
                  <a:lnTo>
                    <a:pt x="3382" y="557"/>
                  </a:lnTo>
                  <a:cubicBezTo>
                    <a:pt x="3382" y="557"/>
                    <a:pt x="1528" y="1"/>
                    <a:pt x="476"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9"/>
            <p:cNvSpPr/>
            <p:nvPr/>
          </p:nvSpPr>
          <p:spPr>
            <a:xfrm>
              <a:off x="984909" y="2409531"/>
              <a:ext cx="690829" cy="474201"/>
            </a:xfrm>
            <a:custGeom>
              <a:avLst/>
              <a:gdLst/>
              <a:ahLst/>
              <a:cxnLst/>
              <a:rect l="l" t="t" r="r" b="b"/>
              <a:pathLst>
                <a:path w="13177" h="9045" extrusionOk="0">
                  <a:moveTo>
                    <a:pt x="8462" y="1"/>
                  </a:moveTo>
                  <a:cubicBezTo>
                    <a:pt x="4719" y="1"/>
                    <a:pt x="0" y="912"/>
                    <a:pt x="0" y="912"/>
                  </a:cubicBezTo>
                  <a:cubicBezTo>
                    <a:pt x="0" y="912"/>
                    <a:pt x="709" y="7545"/>
                    <a:pt x="4174" y="8907"/>
                  </a:cubicBezTo>
                  <a:cubicBezTo>
                    <a:pt x="4415" y="8954"/>
                    <a:pt x="4658" y="8973"/>
                    <a:pt x="4891" y="8973"/>
                  </a:cubicBezTo>
                  <a:cubicBezTo>
                    <a:pt x="5731" y="8973"/>
                    <a:pt x="6437" y="8730"/>
                    <a:pt x="6437" y="8730"/>
                  </a:cubicBezTo>
                  <a:lnTo>
                    <a:pt x="6075" y="3195"/>
                  </a:lnTo>
                  <a:lnTo>
                    <a:pt x="7439" y="3328"/>
                  </a:lnTo>
                  <a:lnTo>
                    <a:pt x="8167" y="8597"/>
                  </a:lnTo>
                  <a:cubicBezTo>
                    <a:pt x="8167" y="8597"/>
                    <a:pt x="8940" y="9044"/>
                    <a:pt x="9751" y="9044"/>
                  </a:cubicBezTo>
                  <a:cubicBezTo>
                    <a:pt x="9926" y="9044"/>
                    <a:pt x="10103" y="9024"/>
                    <a:pt x="10275" y="8973"/>
                  </a:cubicBezTo>
                  <a:cubicBezTo>
                    <a:pt x="11040" y="8144"/>
                    <a:pt x="13176" y="4776"/>
                    <a:pt x="12957" y="1615"/>
                  </a:cubicBezTo>
                  <a:cubicBezTo>
                    <a:pt x="12871" y="377"/>
                    <a:pt x="10868" y="1"/>
                    <a:pt x="8462"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9"/>
            <p:cNvSpPr/>
            <p:nvPr/>
          </p:nvSpPr>
          <p:spPr>
            <a:xfrm>
              <a:off x="1081583" y="2883622"/>
              <a:ext cx="234872" cy="159220"/>
            </a:xfrm>
            <a:custGeom>
              <a:avLst/>
              <a:gdLst/>
              <a:ahLst/>
              <a:cxnLst/>
              <a:rect l="l" t="t" r="r" b="b"/>
              <a:pathLst>
                <a:path w="4480" h="3037" extrusionOk="0">
                  <a:moveTo>
                    <a:pt x="1870" y="0"/>
                  </a:moveTo>
                  <a:cubicBezTo>
                    <a:pt x="1870" y="0"/>
                    <a:pt x="0" y="1501"/>
                    <a:pt x="476" y="2030"/>
                  </a:cubicBezTo>
                  <a:cubicBezTo>
                    <a:pt x="558" y="2121"/>
                    <a:pt x="643" y="2159"/>
                    <a:pt x="727" y="2159"/>
                  </a:cubicBezTo>
                  <a:cubicBezTo>
                    <a:pt x="1129" y="2159"/>
                    <a:pt x="1515" y="1288"/>
                    <a:pt x="1515" y="1288"/>
                  </a:cubicBezTo>
                  <a:lnTo>
                    <a:pt x="1515" y="1288"/>
                  </a:lnTo>
                  <a:cubicBezTo>
                    <a:pt x="1515" y="1288"/>
                    <a:pt x="985" y="2629"/>
                    <a:pt x="1621" y="2736"/>
                  </a:cubicBezTo>
                  <a:cubicBezTo>
                    <a:pt x="1643" y="2740"/>
                    <a:pt x="1665" y="2741"/>
                    <a:pt x="1686" y="2741"/>
                  </a:cubicBezTo>
                  <a:cubicBezTo>
                    <a:pt x="2278" y="2741"/>
                    <a:pt x="2566" y="1368"/>
                    <a:pt x="2566" y="1368"/>
                  </a:cubicBezTo>
                  <a:lnTo>
                    <a:pt x="2566" y="1368"/>
                  </a:lnTo>
                  <a:cubicBezTo>
                    <a:pt x="2566" y="1368"/>
                    <a:pt x="2348" y="3037"/>
                    <a:pt x="3319" y="3037"/>
                  </a:cubicBezTo>
                  <a:cubicBezTo>
                    <a:pt x="3365" y="3037"/>
                    <a:pt x="3413" y="3033"/>
                    <a:pt x="3465" y="3025"/>
                  </a:cubicBezTo>
                  <a:cubicBezTo>
                    <a:pt x="4480" y="2868"/>
                    <a:pt x="4231" y="156"/>
                    <a:pt x="4231" y="156"/>
                  </a:cubicBezTo>
                  <a:lnTo>
                    <a:pt x="1870" y="0"/>
                  </a:ln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9"/>
            <p:cNvSpPr/>
            <p:nvPr/>
          </p:nvSpPr>
          <p:spPr>
            <a:xfrm>
              <a:off x="1396141" y="2875233"/>
              <a:ext cx="221346" cy="158801"/>
            </a:xfrm>
            <a:custGeom>
              <a:avLst/>
              <a:gdLst/>
              <a:ahLst/>
              <a:cxnLst/>
              <a:rect l="l" t="t" r="r" b="b"/>
              <a:pathLst>
                <a:path w="4222" h="3029" extrusionOk="0">
                  <a:moveTo>
                    <a:pt x="1" y="0"/>
                  </a:moveTo>
                  <a:cubicBezTo>
                    <a:pt x="1" y="0"/>
                    <a:pt x="224" y="1790"/>
                    <a:pt x="803" y="2619"/>
                  </a:cubicBezTo>
                  <a:cubicBezTo>
                    <a:pt x="978" y="2868"/>
                    <a:pt x="1186" y="3029"/>
                    <a:pt x="1429" y="3029"/>
                  </a:cubicBezTo>
                  <a:cubicBezTo>
                    <a:pt x="1450" y="3029"/>
                    <a:pt x="1471" y="3028"/>
                    <a:pt x="1492" y="3025"/>
                  </a:cubicBezTo>
                  <a:cubicBezTo>
                    <a:pt x="1954" y="2969"/>
                    <a:pt x="2131" y="2739"/>
                    <a:pt x="2177" y="2492"/>
                  </a:cubicBezTo>
                  <a:cubicBezTo>
                    <a:pt x="2214" y="2317"/>
                    <a:pt x="2185" y="2137"/>
                    <a:pt x="2148" y="2004"/>
                  </a:cubicBezTo>
                  <a:lnTo>
                    <a:pt x="2148" y="2004"/>
                  </a:lnTo>
                  <a:cubicBezTo>
                    <a:pt x="2228" y="2210"/>
                    <a:pt x="2380" y="2532"/>
                    <a:pt x="2600" y="2739"/>
                  </a:cubicBezTo>
                  <a:cubicBezTo>
                    <a:pt x="2725" y="2856"/>
                    <a:pt x="2871" y="2935"/>
                    <a:pt x="3039" y="2935"/>
                  </a:cubicBezTo>
                  <a:cubicBezTo>
                    <a:pt x="3081" y="2935"/>
                    <a:pt x="3125" y="2930"/>
                    <a:pt x="3169" y="2919"/>
                  </a:cubicBezTo>
                  <a:cubicBezTo>
                    <a:pt x="3389" y="2869"/>
                    <a:pt x="3475" y="2749"/>
                    <a:pt x="3482" y="2603"/>
                  </a:cubicBezTo>
                  <a:cubicBezTo>
                    <a:pt x="3492" y="2483"/>
                    <a:pt x="3449" y="2350"/>
                    <a:pt x="3389" y="2230"/>
                  </a:cubicBezTo>
                  <a:lnTo>
                    <a:pt x="3389" y="2230"/>
                  </a:lnTo>
                  <a:cubicBezTo>
                    <a:pt x="3482" y="2350"/>
                    <a:pt x="3598" y="2469"/>
                    <a:pt x="3732" y="2536"/>
                  </a:cubicBezTo>
                  <a:cubicBezTo>
                    <a:pt x="3793" y="2567"/>
                    <a:pt x="3857" y="2585"/>
                    <a:pt x="3923" y="2585"/>
                  </a:cubicBezTo>
                  <a:cubicBezTo>
                    <a:pt x="3979" y="2585"/>
                    <a:pt x="4036" y="2572"/>
                    <a:pt x="4094" y="2543"/>
                  </a:cubicBezTo>
                  <a:cubicBezTo>
                    <a:pt x="4221" y="2480"/>
                    <a:pt x="4174" y="2286"/>
                    <a:pt x="4034" y="2037"/>
                  </a:cubicBezTo>
                  <a:lnTo>
                    <a:pt x="4031" y="2037"/>
                  </a:lnTo>
                  <a:cubicBezTo>
                    <a:pt x="3625" y="1311"/>
                    <a:pt x="2431" y="90"/>
                    <a:pt x="2431" y="90"/>
                  </a:cubicBezTo>
                  <a:lnTo>
                    <a:pt x="1" y="0"/>
                  </a:ln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9"/>
            <p:cNvSpPr/>
            <p:nvPr/>
          </p:nvSpPr>
          <p:spPr>
            <a:xfrm>
              <a:off x="1109841" y="2800683"/>
              <a:ext cx="233352" cy="122469"/>
            </a:xfrm>
            <a:custGeom>
              <a:avLst/>
              <a:gdLst/>
              <a:ahLst/>
              <a:cxnLst/>
              <a:rect l="l" t="t" r="r" b="b"/>
              <a:pathLst>
                <a:path w="4451" h="2336" extrusionOk="0">
                  <a:moveTo>
                    <a:pt x="4217" y="1"/>
                  </a:moveTo>
                  <a:lnTo>
                    <a:pt x="4217" y="1"/>
                  </a:lnTo>
                  <a:cubicBezTo>
                    <a:pt x="3798" y="368"/>
                    <a:pt x="2955" y="472"/>
                    <a:pt x="2134" y="472"/>
                  </a:cubicBezTo>
                  <a:cubicBezTo>
                    <a:pt x="1058" y="472"/>
                    <a:pt x="21" y="294"/>
                    <a:pt x="21" y="294"/>
                  </a:cubicBezTo>
                  <a:lnTo>
                    <a:pt x="21" y="294"/>
                  </a:lnTo>
                  <a:cubicBezTo>
                    <a:pt x="21" y="294"/>
                    <a:pt x="1" y="1139"/>
                    <a:pt x="783" y="1888"/>
                  </a:cubicBezTo>
                  <a:cubicBezTo>
                    <a:pt x="1833" y="2241"/>
                    <a:pt x="2622" y="2335"/>
                    <a:pt x="3167" y="2335"/>
                  </a:cubicBezTo>
                  <a:cubicBezTo>
                    <a:pt x="3800" y="2335"/>
                    <a:pt x="4104" y="2208"/>
                    <a:pt x="4104" y="2208"/>
                  </a:cubicBezTo>
                  <a:cubicBezTo>
                    <a:pt x="4104" y="2208"/>
                    <a:pt x="4450" y="1522"/>
                    <a:pt x="4217"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9"/>
            <p:cNvSpPr/>
            <p:nvPr/>
          </p:nvSpPr>
          <p:spPr>
            <a:xfrm>
              <a:off x="1379784" y="2803829"/>
              <a:ext cx="189890" cy="100188"/>
            </a:xfrm>
            <a:custGeom>
              <a:avLst/>
              <a:gdLst/>
              <a:ahLst/>
              <a:cxnLst/>
              <a:rect l="l" t="t" r="r" b="b"/>
              <a:pathLst>
                <a:path w="3622" h="1911" extrusionOk="0">
                  <a:moveTo>
                    <a:pt x="240" y="0"/>
                  </a:moveTo>
                  <a:cubicBezTo>
                    <a:pt x="240" y="0"/>
                    <a:pt x="0" y="647"/>
                    <a:pt x="240" y="1522"/>
                  </a:cubicBezTo>
                  <a:cubicBezTo>
                    <a:pt x="1020" y="1826"/>
                    <a:pt x="1656" y="1911"/>
                    <a:pt x="2124" y="1911"/>
                  </a:cubicBezTo>
                  <a:cubicBezTo>
                    <a:pt x="2724" y="1911"/>
                    <a:pt x="3048" y="1771"/>
                    <a:pt x="3048" y="1771"/>
                  </a:cubicBezTo>
                  <a:cubicBezTo>
                    <a:pt x="3048" y="1771"/>
                    <a:pt x="3285" y="1438"/>
                    <a:pt x="3621" y="496"/>
                  </a:cubicBezTo>
                  <a:lnTo>
                    <a:pt x="3621" y="496"/>
                  </a:lnTo>
                  <a:cubicBezTo>
                    <a:pt x="3464" y="533"/>
                    <a:pt x="3281" y="549"/>
                    <a:pt x="3084" y="549"/>
                  </a:cubicBezTo>
                  <a:cubicBezTo>
                    <a:pt x="1918" y="549"/>
                    <a:pt x="240" y="0"/>
                    <a:pt x="240"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9"/>
            <p:cNvSpPr/>
            <p:nvPr/>
          </p:nvSpPr>
          <p:spPr>
            <a:xfrm>
              <a:off x="935524" y="1801962"/>
              <a:ext cx="779116" cy="815395"/>
            </a:xfrm>
            <a:custGeom>
              <a:avLst/>
              <a:gdLst/>
              <a:ahLst/>
              <a:cxnLst/>
              <a:rect l="l" t="t" r="r" b="b"/>
              <a:pathLst>
                <a:path w="14861" h="15553" extrusionOk="0">
                  <a:moveTo>
                    <a:pt x="3318" y="0"/>
                  </a:moveTo>
                  <a:lnTo>
                    <a:pt x="1588" y="3455"/>
                  </a:lnTo>
                  <a:cubicBezTo>
                    <a:pt x="1588" y="3455"/>
                    <a:pt x="0" y="8341"/>
                    <a:pt x="756" y="12744"/>
                  </a:cubicBezTo>
                  <a:cubicBezTo>
                    <a:pt x="756" y="12744"/>
                    <a:pt x="3152" y="15393"/>
                    <a:pt x="7819" y="15546"/>
                  </a:cubicBezTo>
                  <a:cubicBezTo>
                    <a:pt x="7959" y="15551"/>
                    <a:pt x="8098" y="15553"/>
                    <a:pt x="8235" y="15553"/>
                  </a:cubicBezTo>
                  <a:cubicBezTo>
                    <a:pt x="12625" y="15553"/>
                    <a:pt x="14860" y="13343"/>
                    <a:pt x="14860" y="13343"/>
                  </a:cubicBezTo>
                  <a:cubicBezTo>
                    <a:pt x="14860" y="13343"/>
                    <a:pt x="14721" y="11732"/>
                    <a:pt x="14438" y="9732"/>
                  </a:cubicBezTo>
                  <a:cubicBezTo>
                    <a:pt x="14398" y="9449"/>
                    <a:pt x="14355" y="9159"/>
                    <a:pt x="14309" y="8863"/>
                  </a:cubicBezTo>
                  <a:cubicBezTo>
                    <a:pt x="13936" y="6484"/>
                    <a:pt x="13370" y="3818"/>
                    <a:pt x="12594" y="2670"/>
                  </a:cubicBezTo>
                  <a:cubicBezTo>
                    <a:pt x="11046" y="376"/>
                    <a:pt x="8617" y="133"/>
                    <a:pt x="8617" y="133"/>
                  </a:cubicBezTo>
                  <a:lnTo>
                    <a:pt x="3318" y="0"/>
                  </a:ln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9"/>
            <p:cNvSpPr/>
            <p:nvPr/>
          </p:nvSpPr>
          <p:spPr>
            <a:xfrm>
              <a:off x="1588126" y="1918349"/>
              <a:ext cx="386491" cy="290235"/>
            </a:xfrm>
            <a:custGeom>
              <a:avLst/>
              <a:gdLst/>
              <a:ahLst/>
              <a:cxnLst/>
              <a:rect l="l" t="t" r="r" b="b"/>
              <a:pathLst>
                <a:path w="7372" h="5536" extrusionOk="0">
                  <a:moveTo>
                    <a:pt x="6174" y="1"/>
                  </a:moveTo>
                  <a:lnTo>
                    <a:pt x="0" y="2007"/>
                  </a:lnTo>
                  <a:cubicBezTo>
                    <a:pt x="0" y="2007"/>
                    <a:pt x="217" y="5535"/>
                    <a:pt x="2507" y="5535"/>
                  </a:cubicBezTo>
                  <a:cubicBezTo>
                    <a:pt x="2889" y="5535"/>
                    <a:pt x="3329" y="5437"/>
                    <a:pt x="3834" y="5209"/>
                  </a:cubicBezTo>
                  <a:cubicBezTo>
                    <a:pt x="7372" y="3608"/>
                    <a:pt x="6174" y="1"/>
                    <a:pt x="6174" y="1"/>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9"/>
            <p:cNvSpPr/>
            <p:nvPr/>
          </p:nvSpPr>
          <p:spPr>
            <a:xfrm>
              <a:off x="1251654" y="1800809"/>
              <a:ext cx="221766" cy="118537"/>
            </a:xfrm>
            <a:custGeom>
              <a:avLst/>
              <a:gdLst/>
              <a:ahLst/>
              <a:cxnLst/>
              <a:rect l="l" t="t" r="r" b="b"/>
              <a:pathLst>
                <a:path w="4230" h="2261" extrusionOk="0">
                  <a:moveTo>
                    <a:pt x="3543" y="1"/>
                  </a:moveTo>
                  <a:cubicBezTo>
                    <a:pt x="2495" y="1"/>
                    <a:pt x="1" y="1131"/>
                    <a:pt x="1" y="1131"/>
                  </a:cubicBezTo>
                  <a:cubicBezTo>
                    <a:pt x="1" y="1131"/>
                    <a:pt x="653" y="2261"/>
                    <a:pt x="1702" y="2261"/>
                  </a:cubicBezTo>
                  <a:cubicBezTo>
                    <a:pt x="2226" y="2261"/>
                    <a:pt x="2849" y="1978"/>
                    <a:pt x="3539" y="1131"/>
                  </a:cubicBezTo>
                  <a:cubicBezTo>
                    <a:pt x="4230" y="283"/>
                    <a:pt x="4067" y="1"/>
                    <a:pt x="3543" y="1"/>
                  </a:cubicBezTo>
                  <a:close/>
                </a:path>
              </a:pathLst>
            </a:custGeom>
            <a:solidFill>
              <a:srgbClr val="F497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9"/>
            <p:cNvSpPr/>
            <p:nvPr/>
          </p:nvSpPr>
          <p:spPr>
            <a:xfrm>
              <a:off x="1714578" y="1499358"/>
              <a:ext cx="314509" cy="326357"/>
            </a:xfrm>
            <a:custGeom>
              <a:avLst/>
              <a:gdLst/>
              <a:ahLst/>
              <a:cxnLst/>
              <a:rect l="l" t="t" r="r" b="b"/>
              <a:pathLst>
                <a:path w="5999" h="6225" extrusionOk="0">
                  <a:moveTo>
                    <a:pt x="5998" y="1"/>
                  </a:moveTo>
                  <a:lnTo>
                    <a:pt x="4354" y="594"/>
                  </a:lnTo>
                  <a:lnTo>
                    <a:pt x="3988" y="724"/>
                  </a:lnTo>
                  <a:lnTo>
                    <a:pt x="60" y="2138"/>
                  </a:lnTo>
                  <a:lnTo>
                    <a:pt x="0" y="2198"/>
                  </a:lnTo>
                  <a:cubicBezTo>
                    <a:pt x="118" y="2745"/>
                    <a:pt x="448" y="3638"/>
                    <a:pt x="1347" y="3638"/>
                  </a:cubicBezTo>
                  <a:cubicBezTo>
                    <a:pt x="1399" y="3638"/>
                    <a:pt x="1453" y="3635"/>
                    <a:pt x="1509" y="3629"/>
                  </a:cubicBezTo>
                  <a:cubicBezTo>
                    <a:pt x="1512" y="3629"/>
                    <a:pt x="1515" y="3629"/>
                    <a:pt x="1522" y="3626"/>
                  </a:cubicBezTo>
                  <a:lnTo>
                    <a:pt x="1522" y="3626"/>
                  </a:lnTo>
                  <a:cubicBezTo>
                    <a:pt x="1301" y="4199"/>
                    <a:pt x="1761" y="4888"/>
                    <a:pt x="2509" y="4888"/>
                  </a:cubicBezTo>
                  <a:cubicBezTo>
                    <a:pt x="2608" y="4888"/>
                    <a:pt x="2712" y="4876"/>
                    <a:pt x="2820" y="4850"/>
                  </a:cubicBezTo>
                  <a:lnTo>
                    <a:pt x="2820" y="4853"/>
                  </a:lnTo>
                  <a:cubicBezTo>
                    <a:pt x="2820" y="5669"/>
                    <a:pt x="3446" y="6139"/>
                    <a:pt x="4338" y="6225"/>
                  </a:cubicBezTo>
                  <a:lnTo>
                    <a:pt x="5456" y="2038"/>
                  </a:lnTo>
                  <a:lnTo>
                    <a:pt x="5785" y="800"/>
                  </a:lnTo>
                  <a:lnTo>
                    <a:pt x="5998" y="1"/>
                  </a:ln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9"/>
            <p:cNvSpPr/>
            <p:nvPr/>
          </p:nvSpPr>
          <p:spPr>
            <a:xfrm>
              <a:off x="964306" y="1834939"/>
              <a:ext cx="423190" cy="574651"/>
            </a:xfrm>
            <a:custGeom>
              <a:avLst/>
              <a:gdLst/>
              <a:ahLst/>
              <a:cxnLst/>
              <a:rect l="l" t="t" r="r" b="b"/>
              <a:pathLst>
                <a:path w="8072" h="10961" extrusionOk="0">
                  <a:moveTo>
                    <a:pt x="3488" y="0"/>
                  </a:moveTo>
                  <a:lnTo>
                    <a:pt x="3488" y="0"/>
                  </a:lnTo>
                  <a:cubicBezTo>
                    <a:pt x="3488" y="0"/>
                    <a:pt x="2247" y="123"/>
                    <a:pt x="1898" y="586"/>
                  </a:cubicBezTo>
                  <a:cubicBezTo>
                    <a:pt x="4096" y="8855"/>
                    <a:pt x="1144" y="9452"/>
                    <a:pt x="246" y="9452"/>
                  </a:cubicBezTo>
                  <a:cubicBezTo>
                    <a:pt x="94" y="9452"/>
                    <a:pt x="1" y="9435"/>
                    <a:pt x="1" y="9435"/>
                  </a:cubicBezTo>
                  <a:lnTo>
                    <a:pt x="1" y="9435"/>
                  </a:lnTo>
                  <a:cubicBezTo>
                    <a:pt x="1" y="9435"/>
                    <a:pt x="1" y="9979"/>
                    <a:pt x="61" y="10960"/>
                  </a:cubicBezTo>
                  <a:cubicBezTo>
                    <a:pt x="8072" y="8277"/>
                    <a:pt x="3488" y="1"/>
                    <a:pt x="3488"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9"/>
            <p:cNvSpPr/>
            <p:nvPr/>
          </p:nvSpPr>
          <p:spPr>
            <a:xfrm>
              <a:off x="871669" y="1245510"/>
              <a:ext cx="800768" cy="649726"/>
            </a:xfrm>
            <a:custGeom>
              <a:avLst/>
              <a:gdLst/>
              <a:ahLst/>
              <a:cxnLst/>
              <a:rect l="l" t="t" r="r" b="b"/>
              <a:pathLst>
                <a:path w="15274" h="12393" extrusionOk="0">
                  <a:moveTo>
                    <a:pt x="7400" y="1"/>
                  </a:moveTo>
                  <a:cubicBezTo>
                    <a:pt x="7393" y="1"/>
                    <a:pt x="7386" y="1"/>
                    <a:pt x="7379" y="1"/>
                  </a:cubicBezTo>
                  <a:cubicBezTo>
                    <a:pt x="2986" y="4"/>
                    <a:pt x="1641" y="3525"/>
                    <a:pt x="1641" y="3525"/>
                  </a:cubicBezTo>
                  <a:cubicBezTo>
                    <a:pt x="1392" y="4148"/>
                    <a:pt x="0" y="10914"/>
                    <a:pt x="4849" y="12059"/>
                  </a:cubicBezTo>
                  <a:cubicBezTo>
                    <a:pt x="5834" y="12291"/>
                    <a:pt x="6750" y="12392"/>
                    <a:pt x="7595" y="12392"/>
                  </a:cubicBezTo>
                  <a:cubicBezTo>
                    <a:pt x="10913" y="12392"/>
                    <a:pt x="13129" y="10823"/>
                    <a:pt x="14078" y="9396"/>
                  </a:cubicBezTo>
                  <a:cubicBezTo>
                    <a:pt x="15273" y="7606"/>
                    <a:pt x="14205" y="4996"/>
                    <a:pt x="13233" y="4843"/>
                  </a:cubicBezTo>
                  <a:cubicBezTo>
                    <a:pt x="13034" y="1886"/>
                    <a:pt x="11567" y="1"/>
                    <a:pt x="7400" y="1"/>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9"/>
            <p:cNvSpPr/>
            <p:nvPr/>
          </p:nvSpPr>
          <p:spPr>
            <a:xfrm>
              <a:off x="1374017" y="1505334"/>
              <a:ext cx="129337" cy="100031"/>
            </a:xfrm>
            <a:custGeom>
              <a:avLst/>
              <a:gdLst/>
              <a:ahLst/>
              <a:cxnLst/>
              <a:rect l="l" t="t" r="r" b="b"/>
              <a:pathLst>
                <a:path w="2467" h="1908" extrusionOk="0">
                  <a:moveTo>
                    <a:pt x="1111" y="1"/>
                  </a:moveTo>
                  <a:cubicBezTo>
                    <a:pt x="590" y="1"/>
                    <a:pt x="26" y="123"/>
                    <a:pt x="17" y="303"/>
                  </a:cubicBezTo>
                  <a:cubicBezTo>
                    <a:pt x="0" y="580"/>
                    <a:pt x="852" y="816"/>
                    <a:pt x="1132" y="882"/>
                  </a:cubicBezTo>
                  <a:lnTo>
                    <a:pt x="1132" y="1691"/>
                  </a:lnTo>
                  <a:cubicBezTo>
                    <a:pt x="1074" y="1695"/>
                    <a:pt x="1015" y="1697"/>
                    <a:pt x="955" y="1697"/>
                  </a:cubicBezTo>
                  <a:cubicBezTo>
                    <a:pt x="862" y="1697"/>
                    <a:pt x="768" y="1692"/>
                    <a:pt x="673" y="1684"/>
                  </a:cubicBezTo>
                  <a:cubicBezTo>
                    <a:pt x="456" y="1668"/>
                    <a:pt x="243" y="1618"/>
                    <a:pt x="17" y="1595"/>
                  </a:cubicBezTo>
                  <a:lnTo>
                    <a:pt x="17" y="1595"/>
                  </a:lnTo>
                  <a:cubicBezTo>
                    <a:pt x="213" y="1701"/>
                    <a:pt x="419" y="1801"/>
                    <a:pt x="646" y="1851"/>
                  </a:cubicBezTo>
                  <a:cubicBezTo>
                    <a:pt x="795" y="1889"/>
                    <a:pt x="951" y="1907"/>
                    <a:pt x="1107" y="1907"/>
                  </a:cubicBezTo>
                  <a:cubicBezTo>
                    <a:pt x="1184" y="1907"/>
                    <a:pt x="1261" y="1903"/>
                    <a:pt x="1338" y="1894"/>
                  </a:cubicBezTo>
                  <a:cubicBezTo>
                    <a:pt x="1575" y="1864"/>
                    <a:pt x="1801" y="1778"/>
                    <a:pt x="1994" y="1648"/>
                  </a:cubicBezTo>
                  <a:cubicBezTo>
                    <a:pt x="2197" y="1524"/>
                    <a:pt x="2347" y="1342"/>
                    <a:pt x="2467" y="1149"/>
                  </a:cubicBezTo>
                  <a:lnTo>
                    <a:pt x="2467" y="1149"/>
                  </a:lnTo>
                  <a:cubicBezTo>
                    <a:pt x="2280" y="1282"/>
                    <a:pt x="2110" y="1418"/>
                    <a:pt x="1914" y="1501"/>
                  </a:cubicBezTo>
                  <a:cubicBezTo>
                    <a:pt x="1731" y="1584"/>
                    <a:pt x="1544" y="1648"/>
                    <a:pt x="1348" y="1675"/>
                  </a:cubicBezTo>
                  <a:lnTo>
                    <a:pt x="1348" y="876"/>
                  </a:lnTo>
                  <a:cubicBezTo>
                    <a:pt x="1571" y="816"/>
                    <a:pt x="2011" y="650"/>
                    <a:pt x="1980" y="303"/>
                  </a:cubicBezTo>
                  <a:cubicBezTo>
                    <a:pt x="1962" y="88"/>
                    <a:pt x="1552" y="1"/>
                    <a:pt x="1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9"/>
            <p:cNvSpPr/>
            <p:nvPr/>
          </p:nvSpPr>
          <p:spPr>
            <a:xfrm>
              <a:off x="1184496" y="1566044"/>
              <a:ext cx="80161" cy="80318"/>
            </a:xfrm>
            <a:custGeom>
              <a:avLst/>
              <a:gdLst/>
              <a:ahLst/>
              <a:cxnLst/>
              <a:rect l="l" t="t" r="r" b="b"/>
              <a:pathLst>
                <a:path w="1529" h="1532" extrusionOk="0">
                  <a:moveTo>
                    <a:pt x="766" y="1"/>
                  </a:moveTo>
                  <a:cubicBezTo>
                    <a:pt x="343" y="1"/>
                    <a:pt x="1" y="343"/>
                    <a:pt x="1" y="766"/>
                  </a:cubicBezTo>
                  <a:cubicBezTo>
                    <a:pt x="1" y="1189"/>
                    <a:pt x="343" y="1532"/>
                    <a:pt x="766" y="1532"/>
                  </a:cubicBezTo>
                  <a:cubicBezTo>
                    <a:pt x="1185" y="1532"/>
                    <a:pt x="1529" y="1189"/>
                    <a:pt x="1529" y="766"/>
                  </a:cubicBezTo>
                  <a:cubicBezTo>
                    <a:pt x="1529" y="343"/>
                    <a:pt x="1185"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9"/>
            <p:cNvSpPr/>
            <p:nvPr/>
          </p:nvSpPr>
          <p:spPr>
            <a:xfrm>
              <a:off x="1523537" y="1512674"/>
              <a:ext cx="80318" cy="80318"/>
            </a:xfrm>
            <a:custGeom>
              <a:avLst/>
              <a:gdLst/>
              <a:ahLst/>
              <a:cxnLst/>
              <a:rect l="l" t="t" r="r" b="b"/>
              <a:pathLst>
                <a:path w="1532" h="1532" extrusionOk="0">
                  <a:moveTo>
                    <a:pt x="766" y="0"/>
                  </a:moveTo>
                  <a:cubicBezTo>
                    <a:pt x="343" y="0"/>
                    <a:pt x="1" y="343"/>
                    <a:pt x="1" y="765"/>
                  </a:cubicBezTo>
                  <a:cubicBezTo>
                    <a:pt x="1" y="1189"/>
                    <a:pt x="343" y="1531"/>
                    <a:pt x="766" y="1531"/>
                  </a:cubicBezTo>
                  <a:cubicBezTo>
                    <a:pt x="1188" y="1531"/>
                    <a:pt x="1532" y="1189"/>
                    <a:pt x="1532" y="765"/>
                  </a:cubicBezTo>
                  <a:cubicBezTo>
                    <a:pt x="1532" y="343"/>
                    <a:pt x="118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9"/>
            <p:cNvSpPr/>
            <p:nvPr/>
          </p:nvSpPr>
          <p:spPr>
            <a:xfrm>
              <a:off x="1391632" y="1198850"/>
              <a:ext cx="210651" cy="191201"/>
            </a:xfrm>
            <a:custGeom>
              <a:avLst/>
              <a:gdLst/>
              <a:ahLst/>
              <a:cxnLst/>
              <a:rect l="l" t="t" r="r" b="b"/>
              <a:pathLst>
                <a:path w="4018" h="3647" extrusionOk="0">
                  <a:moveTo>
                    <a:pt x="2275" y="0"/>
                  </a:moveTo>
                  <a:cubicBezTo>
                    <a:pt x="1725" y="0"/>
                    <a:pt x="1210" y="235"/>
                    <a:pt x="799" y="665"/>
                  </a:cubicBezTo>
                  <a:cubicBezTo>
                    <a:pt x="489" y="984"/>
                    <a:pt x="323" y="1350"/>
                    <a:pt x="110" y="1730"/>
                  </a:cubicBezTo>
                  <a:lnTo>
                    <a:pt x="29" y="1877"/>
                  </a:lnTo>
                  <a:lnTo>
                    <a:pt x="29" y="1877"/>
                  </a:lnTo>
                  <a:cubicBezTo>
                    <a:pt x="10" y="1836"/>
                    <a:pt x="0" y="1813"/>
                    <a:pt x="0" y="1813"/>
                  </a:cubicBezTo>
                  <a:lnTo>
                    <a:pt x="0" y="1929"/>
                  </a:lnTo>
                  <a:lnTo>
                    <a:pt x="29" y="1877"/>
                  </a:lnTo>
                  <a:lnTo>
                    <a:pt x="29" y="1877"/>
                  </a:lnTo>
                  <a:cubicBezTo>
                    <a:pt x="178" y="2202"/>
                    <a:pt x="895" y="3647"/>
                    <a:pt x="1920" y="3647"/>
                  </a:cubicBezTo>
                  <a:cubicBezTo>
                    <a:pt x="1977" y="3647"/>
                    <a:pt x="2035" y="3642"/>
                    <a:pt x="2094" y="3633"/>
                  </a:cubicBezTo>
                  <a:cubicBezTo>
                    <a:pt x="3062" y="3476"/>
                    <a:pt x="4017" y="2342"/>
                    <a:pt x="4004" y="1360"/>
                  </a:cubicBezTo>
                  <a:cubicBezTo>
                    <a:pt x="3994" y="731"/>
                    <a:pt x="3535" y="321"/>
                    <a:pt x="2976" y="126"/>
                  </a:cubicBezTo>
                  <a:cubicBezTo>
                    <a:pt x="2740" y="41"/>
                    <a:pt x="2504" y="0"/>
                    <a:pt x="2275"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9"/>
            <p:cNvSpPr/>
            <p:nvPr/>
          </p:nvSpPr>
          <p:spPr>
            <a:xfrm>
              <a:off x="769228" y="1280426"/>
              <a:ext cx="264599" cy="233405"/>
            </a:xfrm>
            <a:custGeom>
              <a:avLst/>
              <a:gdLst/>
              <a:ahLst/>
              <a:cxnLst/>
              <a:rect l="l" t="t" r="r" b="b"/>
              <a:pathLst>
                <a:path w="5047" h="4452" extrusionOk="0">
                  <a:moveTo>
                    <a:pt x="2813" y="1"/>
                  </a:moveTo>
                  <a:cubicBezTo>
                    <a:pt x="1202" y="1"/>
                    <a:pt x="0" y="1543"/>
                    <a:pt x="613" y="3152"/>
                  </a:cubicBezTo>
                  <a:cubicBezTo>
                    <a:pt x="995" y="4155"/>
                    <a:pt x="1903" y="4452"/>
                    <a:pt x="2850" y="4452"/>
                  </a:cubicBezTo>
                  <a:cubicBezTo>
                    <a:pt x="3274" y="4452"/>
                    <a:pt x="3705" y="4393"/>
                    <a:pt x="4101" y="4310"/>
                  </a:cubicBezTo>
                  <a:cubicBezTo>
                    <a:pt x="4640" y="3009"/>
                    <a:pt x="4857" y="2234"/>
                    <a:pt x="4857" y="2234"/>
                  </a:cubicBezTo>
                  <a:cubicBezTo>
                    <a:pt x="4857" y="2234"/>
                    <a:pt x="5046" y="233"/>
                    <a:pt x="3100" y="17"/>
                  </a:cubicBezTo>
                  <a:cubicBezTo>
                    <a:pt x="3003" y="6"/>
                    <a:pt x="2907" y="1"/>
                    <a:pt x="2813" y="1"/>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9"/>
            <p:cNvSpPr/>
            <p:nvPr/>
          </p:nvSpPr>
          <p:spPr>
            <a:xfrm>
              <a:off x="884408" y="1363679"/>
              <a:ext cx="107370" cy="107318"/>
            </a:xfrm>
            <a:custGeom>
              <a:avLst/>
              <a:gdLst/>
              <a:ahLst/>
              <a:cxnLst/>
              <a:rect l="l" t="t" r="r" b="b"/>
              <a:pathLst>
                <a:path w="2048" h="2047" extrusionOk="0">
                  <a:moveTo>
                    <a:pt x="1022" y="0"/>
                  </a:moveTo>
                  <a:cubicBezTo>
                    <a:pt x="456" y="0"/>
                    <a:pt x="0" y="459"/>
                    <a:pt x="0" y="1025"/>
                  </a:cubicBezTo>
                  <a:cubicBezTo>
                    <a:pt x="0" y="1591"/>
                    <a:pt x="456" y="2047"/>
                    <a:pt x="1022" y="2047"/>
                  </a:cubicBezTo>
                  <a:cubicBezTo>
                    <a:pt x="1588" y="2047"/>
                    <a:pt x="2047" y="1591"/>
                    <a:pt x="2047" y="1025"/>
                  </a:cubicBezTo>
                  <a:cubicBezTo>
                    <a:pt x="2047" y="459"/>
                    <a:pt x="1588" y="0"/>
                    <a:pt x="10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9"/>
            <p:cNvSpPr/>
            <p:nvPr/>
          </p:nvSpPr>
          <p:spPr>
            <a:xfrm>
              <a:off x="940085" y="1986713"/>
              <a:ext cx="383031" cy="273616"/>
            </a:xfrm>
            <a:custGeom>
              <a:avLst/>
              <a:gdLst/>
              <a:ahLst/>
              <a:cxnLst/>
              <a:rect l="l" t="t" r="r" b="b"/>
              <a:pathLst>
                <a:path w="7306" h="5219" extrusionOk="0">
                  <a:moveTo>
                    <a:pt x="3761" y="1"/>
                  </a:moveTo>
                  <a:cubicBezTo>
                    <a:pt x="3760" y="1"/>
                    <a:pt x="3759" y="1"/>
                    <a:pt x="3758" y="1"/>
                  </a:cubicBezTo>
                  <a:cubicBezTo>
                    <a:pt x="3199" y="11"/>
                    <a:pt x="0" y="1728"/>
                    <a:pt x="0" y="1728"/>
                  </a:cubicBezTo>
                  <a:cubicBezTo>
                    <a:pt x="0" y="1728"/>
                    <a:pt x="735" y="5073"/>
                    <a:pt x="2080" y="5210"/>
                  </a:cubicBezTo>
                  <a:cubicBezTo>
                    <a:pt x="2137" y="5215"/>
                    <a:pt x="2194" y="5218"/>
                    <a:pt x="2251" y="5218"/>
                  </a:cubicBezTo>
                  <a:cubicBezTo>
                    <a:pt x="3559" y="5218"/>
                    <a:pt x="5076" y="3780"/>
                    <a:pt x="6167" y="3359"/>
                  </a:cubicBezTo>
                  <a:cubicBezTo>
                    <a:pt x="7305" y="2923"/>
                    <a:pt x="4799" y="1728"/>
                    <a:pt x="4799" y="1728"/>
                  </a:cubicBezTo>
                  <a:cubicBezTo>
                    <a:pt x="4799" y="1728"/>
                    <a:pt x="4322" y="1"/>
                    <a:pt x="3761" y="1"/>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9"/>
            <p:cNvSpPr/>
            <p:nvPr/>
          </p:nvSpPr>
          <p:spPr>
            <a:xfrm>
              <a:off x="864748" y="1859998"/>
              <a:ext cx="326987" cy="282791"/>
            </a:xfrm>
            <a:custGeom>
              <a:avLst/>
              <a:gdLst/>
              <a:ahLst/>
              <a:cxnLst/>
              <a:rect l="l" t="t" r="r" b="b"/>
              <a:pathLst>
                <a:path w="6237" h="5394" extrusionOk="0">
                  <a:moveTo>
                    <a:pt x="2721" y="1"/>
                  </a:moveTo>
                  <a:cubicBezTo>
                    <a:pt x="1" y="1"/>
                    <a:pt x="538" y="4875"/>
                    <a:pt x="931" y="5393"/>
                  </a:cubicBezTo>
                  <a:cubicBezTo>
                    <a:pt x="931" y="5393"/>
                    <a:pt x="3470" y="3200"/>
                    <a:pt x="6182" y="3200"/>
                  </a:cubicBezTo>
                  <a:cubicBezTo>
                    <a:pt x="6200" y="3200"/>
                    <a:pt x="6218" y="3200"/>
                    <a:pt x="6236" y="3200"/>
                  </a:cubicBezTo>
                  <a:cubicBezTo>
                    <a:pt x="6236" y="3200"/>
                    <a:pt x="5574" y="78"/>
                    <a:pt x="2785" y="2"/>
                  </a:cubicBezTo>
                  <a:cubicBezTo>
                    <a:pt x="2763" y="1"/>
                    <a:pt x="2742" y="1"/>
                    <a:pt x="2721"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9"/>
            <p:cNvSpPr/>
            <p:nvPr/>
          </p:nvSpPr>
          <p:spPr>
            <a:xfrm>
              <a:off x="1528046" y="1964694"/>
              <a:ext cx="164411" cy="347538"/>
            </a:xfrm>
            <a:custGeom>
              <a:avLst/>
              <a:gdLst/>
              <a:ahLst/>
              <a:cxnLst/>
              <a:rect l="l" t="t" r="r" b="b"/>
              <a:pathLst>
                <a:path w="3136" h="6629" extrusionOk="0">
                  <a:moveTo>
                    <a:pt x="810" y="0"/>
                  </a:moveTo>
                  <a:cubicBezTo>
                    <a:pt x="671" y="0"/>
                    <a:pt x="475" y="466"/>
                    <a:pt x="197" y="1782"/>
                  </a:cubicBezTo>
                  <a:cubicBezTo>
                    <a:pt x="1" y="5154"/>
                    <a:pt x="2038" y="6269"/>
                    <a:pt x="3136" y="6628"/>
                  </a:cubicBezTo>
                  <a:cubicBezTo>
                    <a:pt x="3096" y="6345"/>
                    <a:pt x="3053" y="6055"/>
                    <a:pt x="3007" y="5759"/>
                  </a:cubicBezTo>
                  <a:cubicBezTo>
                    <a:pt x="1332" y="4528"/>
                    <a:pt x="1146" y="2724"/>
                    <a:pt x="1146" y="2724"/>
                  </a:cubicBezTo>
                  <a:cubicBezTo>
                    <a:pt x="1146" y="2724"/>
                    <a:pt x="1146" y="0"/>
                    <a:pt x="810"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9"/>
            <p:cNvSpPr/>
            <p:nvPr/>
          </p:nvSpPr>
          <p:spPr>
            <a:xfrm>
              <a:off x="1236346" y="1188470"/>
              <a:ext cx="91642" cy="72297"/>
            </a:xfrm>
            <a:custGeom>
              <a:avLst/>
              <a:gdLst/>
              <a:ahLst/>
              <a:cxnLst/>
              <a:rect l="l" t="t" r="r" b="b"/>
              <a:pathLst>
                <a:path w="1748" h="1379" extrusionOk="0">
                  <a:moveTo>
                    <a:pt x="769" y="0"/>
                  </a:moveTo>
                  <a:cubicBezTo>
                    <a:pt x="289" y="0"/>
                    <a:pt x="1" y="1378"/>
                    <a:pt x="1" y="1378"/>
                  </a:cubicBezTo>
                  <a:lnTo>
                    <a:pt x="812" y="1378"/>
                  </a:lnTo>
                  <a:cubicBezTo>
                    <a:pt x="812" y="1378"/>
                    <a:pt x="1748" y="576"/>
                    <a:pt x="1434" y="433"/>
                  </a:cubicBezTo>
                  <a:cubicBezTo>
                    <a:pt x="1408" y="421"/>
                    <a:pt x="1380" y="416"/>
                    <a:pt x="1350" y="416"/>
                  </a:cubicBezTo>
                  <a:cubicBezTo>
                    <a:pt x="1032" y="416"/>
                    <a:pt x="501" y="1001"/>
                    <a:pt x="431" y="1080"/>
                  </a:cubicBezTo>
                  <a:lnTo>
                    <a:pt x="431" y="1080"/>
                  </a:lnTo>
                  <a:cubicBezTo>
                    <a:pt x="517" y="981"/>
                    <a:pt x="1291" y="83"/>
                    <a:pt x="812" y="4"/>
                  </a:cubicBezTo>
                  <a:cubicBezTo>
                    <a:pt x="798" y="2"/>
                    <a:pt x="783" y="0"/>
                    <a:pt x="769"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9"/>
            <p:cNvSpPr/>
            <p:nvPr/>
          </p:nvSpPr>
          <p:spPr>
            <a:xfrm>
              <a:off x="1358289" y="2237258"/>
              <a:ext cx="157805" cy="128813"/>
            </a:xfrm>
            <a:custGeom>
              <a:avLst/>
              <a:gdLst/>
              <a:ahLst/>
              <a:cxnLst/>
              <a:rect l="l" t="t" r="r" b="b"/>
              <a:pathLst>
                <a:path w="3010" h="2457" extrusionOk="0">
                  <a:moveTo>
                    <a:pt x="1724" y="1"/>
                  </a:moveTo>
                  <a:cubicBezTo>
                    <a:pt x="1025" y="807"/>
                    <a:pt x="426" y="1492"/>
                    <a:pt x="1" y="1968"/>
                  </a:cubicBezTo>
                  <a:cubicBezTo>
                    <a:pt x="897" y="2393"/>
                    <a:pt x="1762" y="2457"/>
                    <a:pt x="2186" y="2457"/>
                  </a:cubicBezTo>
                  <a:cubicBezTo>
                    <a:pt x="2244" y="2457"/>
                    <a:pt x="2293" y="2456"/>
                    <a:pt x="2334" y="2454"/>
                  </a:cubicBezTo>
                  <a:cubicBezTo>
                    <a:pt x="2414" y="2454"/>
                    <a:pt x="2457" y="2448"/>
                    <a:pt x="2457" y="2448"/>
                  </a:cubicBezTo>
                  <a:lnTo>
                    <a:pt x="3010" y="1792"/>
                  </a:lnTo>
                  <a:cubicBezTo>
                    <a:pt x="2653" y="1102"/>
                    <a:pt x="2214" y="511"/>
                    <a:pt x="17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9"/>
            <p:cNvSpPr/>
            <p:nvPr/>
          </p:nvSpPr>
          <p:spPr>
            <a:xfrm>
              <a:off x="1448672" y="1753783"/>
              <a:ext cx="493337" cy="577954"/>
            </a:xfrm>
            <a:custGeom>
              <a:avLst/>
              <a:gdLst/>
              <a:ahLst/>
              <a:cxnLst/>
              <a:rect l="l" t="t" r="r" b="b"/>
              <a:pathLst>
                <a:path w="9410" h="11024" extrusionOk="0">
                  <a:moveTo>
                    <a:pt x="7892" y="0"/>
                  </a:moveTo>
                  <a:cubicBezTo>
                    <a:pt x="5895" y="2350"/>
                    <a:pt x="2367" y="6504"/>
                    <a:pt x="0" y="9233"/>
                  </a:cubicBezTo>
                  <a:cubicBezTo>
                    <a:pt x="490" y="9742"/>
                    <a:pt x="929" y="10335"/>
                    <a:pt x="1286" y="11023"/>
                  </a:cubicBezTo>
                  <a:lnTo>
                    <a:pt x="1435" y="10848"/>
                  </a:lnTo>
                  <a:lnTo>
                    <a:pt x="9406" y="1386"/>
                  </a:lnTo>
                  <a:lnTo>
                    <a:pt x="9410" y="1372"/>
                  </a:lnTo>
                  <a:cubicBezTo>
                    <a:pt x="8518" y="1286"/>
                    <a:pt x="7892" y="816"/>
                    <a:pt x="7892" y="0"/>
                  </a:cubicBezTo>
                  <a:close/>
                </a:path>
              </a:pathLst>
            </a:custGeom>
            <a:solidFill>
              <a:srgbClr val="741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9"/>
            <p:cNvSpPr/>
            <p:nvPr/>
          </p:nvSpPr>
          <p:spPr>
            <a:xfrm>
              <a:off x="1216109" y="2107450"/>
              <a:ext cx="135786" cy="149102"/>
            </a:xfrm>
            <a:custGeom>
              <a:avLst/>
              <a:gdLst/>
              <a:ahLst/>
              <a:cxnLst/>
              <a:rect l="l" t="t" r="r" b="b"/>
              <a:pathLst>
                <a:path w="2590" h="2844" extrusionOk="0">
                  <a:moveTo>
                    <a:pt x="433" y="1"/>
                  </a:moveTo>
                  <a:lnTo>
                    <a:pt x="0" y="451"/>
                  </a:lnTo>
                  <a:cubicBezTo>
                    <a:pt x="3" y="480"/>
                    <a:pt x="10" y="507"/>
                    <a:pt x="14" y="537"/>
                  </a:cubicBezTo>
                  <a:cubicBezTo>
                    <a:pt x="183" y="1502"/>
                    <a:pt x="493" y="2254"/>
                    <a:pt x="875" y="2844"/>
                  </a:cubicBezTo>
                  <a:lnTo>
                    <a:pt x="2590" y="1016"/>
                  </a:lnTo>
                  <a:cubicBezTo>
                    <a:pt x="1828" y="554"/>
                    <a:pt x="1072" y="224"/>
                    <a:pt x="4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9"/>
            <p:cNvSpPr/>
            <p:nvPr/>
          </p:nvSpPr>
          <p:spPr>
            <a:xfrm>
              <a:off x="1238757" y="1614538"/>
              <a:ext cx="554939" cy="546236"/>
            </a:xfrm>
            <a:custGeom>
              <a:avLst/>
              <a:gdLst/>
              <a:ahLst/>
              <a:cxnLst/>
              <a:rect l="l" t="t" r="r" b="b"/>
              <a:pathLst>
                <a:path w="10585" h="10419" extrusionOk="0">
                  <a:moveTo>
                    <a:pt x="9076" y="1"/>
                  </a:moveTo>
                  <a:lnTo>
                    <a:pt x="297" y="9097"/>
                  </a:lnTo>
                  <a:lnTo>
                    <a:pt x="1" y="9403"/>
                  </a:lnTo>
                  <a:cubicBezTo>
                    <a:pt x="640" y="9626"/>
                    <a:pt x="1396" y="9956"/>
                    <a:pt x="2158" y="10418"/>
                  </a:cubicBezTo>
                  <a:lnTo>
                    <a:pt x="10585" y="1432"/>
                  </a:lnTo>
                  <a:lnTo>
                    <a:pt x="10585" y="1432"/>
                  </a:lnTo>
                  <a:cubicBezTo>
                    <a:pt x="10529" y="1438"/>
                    <a:pt x="10475" y="1441"/>
                    <a:pt x="10423" y="1441"/>
                  </a:cubicBezTo>
                  <a:cubicBezTo>
                    <a:pt x="9524" y="1441"/>
                    <a:pt x="9194" y="548"/>
                    <a:pt x="9076" y="1"/>
                  </a:cubicBezTo>
                  <a:close/>
                </a:path>
              </a:pathLst>
            </a:custGeom>
            <a:solidFill>
              <a:srgbClr val="741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9"/>
            <p:cNvSpPr/>
            <p:nvPr/>
          </p:nvSpPr>
          <p:spPr>
            <a:xfrm>
              <a:off x="1351841" y="1689403"/>
              <a:ext cx="510638" cy="548490"/>
            </a:xfrm>
            <a:custGeom>
              <a:avLst/>
              <a:gdLst/>
              <a:ahLst/>
              <a:cxnLst/>
              <a:rect l="l" t="t" r="r" b="b"/>
              <a:pathLst>
                <a:path w="9740" h="10462" extrusionOk="0">
                  <a:moveTo>
                    <a:pt x="8441" y="1"/>
                  </a:moveTo>
                  <a:lnTo>
                    <a:pt x="8441" y="1"/>
                  </a:lnTo>
                  <a:cubicBezTo>
                    <a:pt x="8434" y="4"/>
                    <a:pt x="8431" y="4"/>
                    <a:pt x="8428" y="4"/>
                  </a:cubicBezTo>
                  <a:lnTo>
                    <a:pt x="1" y="8990"/>
                  </a:lnTo>
                  <a:cubicBezTo>
                    <a:pt x="636" y="9380"/>
                    <a:pt x="1275" y="9862"/>
                    <a:pt x="1847" y="10461"/>
                  </a:cubicBezTo>
                  <a:cubicBezTo>
                    <a:pt x="4214" y="7732"/>
                    <a:pt x="7742" y="3578"/>
                    <a:pt x="9739" y="1228"/>
                  </a:cubicBezTo>
                  <a:lnTo>
                    <a:pt x="9739" y="1225"/>
                  </a:lnTo>
                  <a:cubicBezTo>
                    <a:pt x="9631" y="1251"/>
                    <a:pt x="9527" y="1263"/>
                    <a:pt x="9428" y="1263"/>
                  </a:cubicBezTo>
                  <a:cubicBezTo>
                    <a:pt x="8680" y="1263"/>
                    <a:pt x="8220" y="574"/>
                    <a:pt x="8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9"/>
            <p:cNvSpPr/>
            <p:nvPr/>
          </p:nvSpPr>
          <p:spPr>
            <a:xfrm>
              <a:off x="1261982" y="2160715"/>
              <a:ext cx="186745" cy="180244"/>
            </a:xfrm>
            <a:custGeom>
              <a:avLst/>
              <a:gdLst/>
              <a:ahLst/>
              <a:cxnLst/>
              <a:rect l="l" t="t" r="r" b="b"/>
              <a:pathLst>
                <a:path w="3562" h="3438" extrusionOk="0">
                  <a:moveTo>
                    <a:pt x="1715" y="0"/>
                  </a:moveTo>
                  <a:lnTo>
                    <a:pt x="0" y="1828"/>
                  </a:lnTo>
                  <a:cubicBezTo>
                    <a:pt x="526" y="2630"/>
                    <a:pt x="1189" y="3129"/>
                    <a:pt x="1838" y="3438"/>
                  </a:cubicBezTo>
                  <a:cubicBezTo>
                    <a:pt x="2263" y="2962"/>
                    <a:pt x="2862" y="2280"/>
                    <a:pt x="3561" y="1471"/>
                  </a:cubicBezTo>
                  <a:cubicBezTo>
                    <a:pt x="2989" y="872"/>
                    <a:pt x="2350" y="390"/>
                    <a:pt x="1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9"/>
            <p:cNvSpPr/>
            <p:nvPr/>
          </p:nvSpPr>
          <p:spPr>
            <a:xfrm>
              <a:off x="1216109" y="2091618"/>
              <a:ext cx="307798" cy="275031"/>
            </a:xfrm>
            <a:custGeom>
              <a:avLst/>
              <a:gdLst/>
              <a:ahLst/>
              <a:cxnLst/>
              <a:rect l="l" t="t" r="r" b="b"/>
              <a:pathLst>
                <a:path w="5871" h="5246" extrusionOk="0">
                  <a:moveTo>
                    <a:pt x="726" y="0"/>
                  </a:moveTo>
                  <a:lnTo>
                    <a:pt x="0" y="753"/>
                  </a:lnTo>
                  <a:cubicBezTo>
                    <a:pt x="3" y="782"/>
                    <a:pt x="10" y="812"/>
                    <a:pt x="14" y="842"/>
                  </a:cubicBezTo>
                  <a:cubicBezTo>
                    <a:pt x="436" y="1009"/>
                    <a:pt x="1218" y="1355"/>
                    <a:pt x="2077" y="1943"/>
                  </a:cubicBezTo>
                  <a:cubicBezTo>
                    <a:pt x="3115" y="2656"/>
                    <a:pt x="4270" y="3721"/>
                    <a:pt x="5046" y="5246"/>
                  </a:cubicBezTo>
                  <a:cubicBezTo>
                    <a:pt x="5126" y="5242"/>
                    <a:pt x="5169" y="5238"/>
                    <a:pt x="5169" y="5238"/>
                  </a:cubicBezTo>
                  <a:lnTo>
                    <a:pt x="5871" y="4404"/>
                  </a:lnTo>
                  <a:cubicBezTo>
                    <a:pt x="5539" y="3418"/>
                    <a:pt x="4763" y="1788"/>
                    <a:pt x="3075" y="792"/>
                  </a:cubicBezTo>
                  <a:cubicBezTo>
                    <a:pt x="2433" y="413"/>
                    <a:pt x="1661" y="123"/>
                    <a:pt x="726"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9"/>
            <p:cNvSpPr/>
            <p:nvPr/>
          </p:nvSpPr>
          <p:spPr>
            <a:xfrm>
              <a:off x="1324946" y="2133139"/>
              <a:ext cx="198960" cy="233509"/>
            </a:xfrm>
            <a:custGeom>
              <a:avLst/>
              <a:gdLst/>
              <a:ahLst/>
              <a:cxnLst/>
              <a:rect l="l" t="t" r="r" b="b"/>
              <a:pathLst>
                <a:path w="3795" h="4454" extrusionOk="0">
                  <a:moveTo>
                    <a:pt x="999" y="0"/>
                  </a:moveTo>
                  <a:lnTo>
                    <a:pt x="1" y="1151"/>
                  </a:lnTo>
                  <a:cubicBezTo>
                    <a:pt x="1039" y="1864"/>
                    <a:pt x="2194" y="2929"/>
                    <a:pt x="2970" y="4454"/>
                  </a:cubicBezTo>
                  <a:cubicBezTo>
                    <a:pt x="3050" y="4450"/>
                    <a:pt x="3093" y="4446"/>
                    <a:pt x="3093" y="4446"/>
                  </a:cubicBezTo>
                  <a:lnTo>
                    <a:pt x="3795" y="3612"/>
                  </a:lnTo>
                  <a:cubicBezTo>
                    <a:pt x="3463" y="2626"/>
                    <a:pt x="2687" y="996"/>
                    <a:pt x="999"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9"/>
            <p:cNvSpPr/>
            <p:nvPr/>
          </p:nvSpPr>
          <p:spPr>
            <a:xfrm>
              <a:off x="1715312" y="1841282"/>
              <a:ext cx="212643" cy="254375"/>
            </a:xfrm>
            <a:custGeom>
              <a:avLst/>
              <a:gdLst/>
              <a:ahLst/>
              <a:cxnLst/>
              <a:rect l="l" t="t" r="r" b="b"/>
              <a:pathLst>
                <a:path w="4056" h="4852" extrusionOk="0">
                  <a:moveTo>
                    <a:pt x="1611" y="1"/>
                  </a:moveTo>
                  <a:cubicBezTo>
                    <a:pt x="1456" y="1"/>
                    <a:pt x="1291" y="13"/>
                    <a:pt x="1115" y="39"/>
                  </a:cubicBezTo>
                  <a:cubicBezTo>
                    <a:pt x="590" y="265"/>
                    <a:pt x="1375" y="821"/>
                    <a:pt x="1375" y="821"/>
                  </a:cubicBezTo>
                  <a:cubicBezTo>
                    <a:pt x="1375" y="821"/>
                    <a:pt x="1323" y="818"/>
                    <a:pt x="1243" y="818"/>
                  </a:cubicBezTo>
                  <a:cubicBezTo>
                    <a:pt x="1014" y="818"/>
                    <a:pt x="556" y="842"/>
                    <a:pt x="459" y="1027"/>
                  </a:cubicBezTo>
                  <a:cubicBezTo>
                    <a:pt x="330" y="1281"/>
                    <a:pt x="1015" y="1750"/>
                    <a:pt x="1015" y="1750"/>
                  </a:cubicBezTo>
                  <a:cubicBezTo>
                    <a:pt x="1015" y="1750"/>
                    <a:pt x="928" y="1740"/>
                    <a:pt x="806" y="1740"/>
                  </a:cubicBezTo>
                  <a:cubicBezTo>
                    <a:pt x="531" y="1740"/>
                    <a:pt x="77" y="1790"/>
                    <a:pt x="46" y="2116"/>
                  </a:cubicBezTo>
                  <a:cubicBezTo>
                    <a:pt x="0" y="2589"/>
                    <a:pt x="1301" y="3301"/>
                    <a:pt x="1301" y="3301"/>
                  </a:cubicBezTo>
                  <a:lnTo>
                    <a:pt x="905" y="3767"/>
                  </a:lnTo>
                  <a:cubicBezTo>
                    <a:pt x="905" y="3767"/>
                    <a:pt x="1998" y="4852"/>
                    <a:pt x="2881" y="4852"/>
                  </a:cubicBezTo>
                  <a:cubicBezTo>
                    <a:pt x="3524" y="4852"/>
                    <a:pt x="4055" y="4277"/>
                    <a:pt x="3974" y="2293"/>
                  </a:cubicBezTo>
                  <a:cubicBezTo>
                    <a:pt x="3974" y="2293"/>
                    <a:pt x="3734" y="1"/>
                    <a:pt x="1611" y="1"/>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9"/>
            <p:cNvSpPr/>
            <p:nvPr/>
          </p:nvSpPr>
          <p:spPr>
            <a:xfrm>
              <a:off x="1052225" y="2003489"/>
              <a:ext cx="433099" cy="248451"/>
            </a:xfrm>
            <a:custGeom>
              <a:avLst/>
              <a:gdLst/>
              <a:ahLst/>
              <a:cxnLst/>
              <a:rect l="l" t="t" r="r" b="b"/>
              <a:pathLst>
                <a:path w="8261" h="4739" extrusionOk="0">
                  <a:moveTo>
                    <a:pt x="6729" y="0"/>
                  </a:moveTo>
                  <a:cubicBezTo>
                    <a:pt x="4958" y="0"/>
                    <a:pt x="1356" y="1648"/>
                    <a:pt x="1356" y="1648"/>
                  </a:cubicBezTo>
                  <a:cubicBezTo>
                    <a:pt x="1356" y="1648"/>
                    <a:pt x="1" y="4739"/>
                    <a:pt x="852" y="4739"/>
                  </a:cubicBezTo>
                  <a:cubicBezTo>
                    <a:pt x="918" y="4739"/>
                    <a:pt x="998" y="4720"/>
                    <a:pt x="1092" y="4680"/>
                  </a:cubicBezTo>
                  <a:cubicBezTo>
                    <a:pt x="6840" y="2231"/>
                    <a:pt x="8015" y="2656"/>
                    <a:pt x="7929" y="2203"/>
                  </a:cubicBezTo>
                  <a:cubicBezTo>
                    <a:pt x="7855" y="1815"/>
                    <a:pt x="6914" y="1648"/>
                    <a:pt x="6914" y="1648"/>
                  </a:cubicBezTo>
                  <a:lnTo>
                    <a:pt x="6914" y="1648"/>
                  </a:lnTo>
                  <a:cubicBezTo>
                    <a:pt x="6914" y="1648"/>
                    <a:pt x="7056" y="1660"/>
                    <a:pt x="7238" y="1660"/>
                  </a:cubicBezTo>
                  <a:cubicBezTo>
                    <a:pt x="7566" y="1660"/>
                    <a:pt x="8024" y="1619"/>
                    <a:pt x="8015" y="1388"/>
                  </a:cubicBezTo>
                  <a:cubicBezTo>
                    <a:pt x="8002" y="1029"/>
                    <a:pt x="6671" y="826"/>
                    <a:pt x="6671" y="826"/>
                  </a:cubicBezTo>
                  <a:lnTo>
                    <a:pt x="6671" y="826"/>
                  </a:lnTo>
                  <a:cubicBezTo>
                    <a:pt x="6671" y="826"/>
                    <a:pt x="6836" y="840"/>
                    <a:pt x="7041" y="840"/>
                  </a:cubicBezTo>
                  <a:cubicBezTo>
                    <a:pt x="7535" y="840"/>
                    <a:pt x="8261" y="755"/>
                    <a:pt x="7473" y="177"/>
                  </a:cubicBezTo>
                  <a:cubicBezTo>
                    <a:pt x="7304" y="53"/>
                    <a:pt x="7046" y="0"/>
                    <a:pt x="6729"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9"/>
            <p:cNvSpPr/>
            <p:nvPr/>
          </p:nvSpPr>
          <p:spPr>
            <a:xfrm>
              <a:off x="718164" y="2074998"/>
              <a:ext cx="30303" cy="10223"/>
            </a:xfrm>
            <a:custGeom>
              <a:avLst/>
              <a:gdLst/>
              <a:ahLst/>
              <a:cxnLst/>
              <a:rect l="l" t="t" r="r" b="b"/>
              <a:pathLst>
                <a:path w="578" h="195" extrusionOk="0">
                  <a:moveTo>
                    <a:pt x="114" y="1"/>
                  </a:moveTo>
                  <a:cubicBezTo>
                    <a:pt x="30" y="1"/>
                    <a:pt x="0" y="136"/>
                    <a:pt x="93" y="161"/>
                  </a:cubicBezTo>
                  <a:cubicBezTo>
                    <a:pt x="175" y="184"/>
                    <a:pt x="254" y="195"/>
                    <a:pt x="335" y="195"/>
                  </a:cubicBezTo>
                  <a:cubicBezTo>
                    <a:pt x="382" y="195"/>
                    <a:pt x="430" y="191"/>
                    <a:pt x="479" y="184"/>
                  </a:cubicBezTo>
                  <a:cubicBezTo>
                    <a:pt x="578" y="171"/>
                    <a:pt x="542" y="27"/>
                    <a:pt x="448" y="27"/>
                  </a:cubicBezTo>
                  <a:cubicBezTo>
                    <a:pt x="444" y="27"/>
                    <a:pt x="440" y="27"/>
                    <a:pt x="435" y="28"/>
                  </a:cubicBezTo>
                  <a:cubicBezTo>
                    <a:pt x="402" y="32"/>
                    <a:pt x="370" y="34"/>
                    <a:pt x="338" y="34"/>
                  </a:cubicBezTo>
                  <a:cubicBezTo>
                    <a:pt x="270" y="34"/>
                    <a:pt x="204" y="25"/>
                    <a:pt x="136" y="4"/>
                  </a:cubicBezTo>
                  <a:cubicBezTo>
                    <a:pt x="128" y="2"/>
                    <a:pt x="121" y="1"/>
                    <a:pt x="114" y="1"/>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9"/>
            <p:cNvSpPr/>
            <p:nvPr/>
          </p:nvSpPr>
          <p:spPr>
            <a:xfrm>
              <a:off x="753762" y="2089154"/>
              <a:ext cx="24012" cy="18192"/>
            </a:xfrm>
            <a:custGeom>
              <a:avLst/>
              <a:gdLst/>
              <a:ahLst/>
              <a:cxnLst/>
              <a:rect l="l" t="t" r="r" b="b"/>
              <a:pathLst>
                <a:path w="458" h="347" extrusionOk="0">
                  <a:moveTo>
                    <a:pt x="121" y="1"/>
                  </a:moveTo>
                  <a:cubicBezTo>
                    <a:pt x="57" y="1"/>
                    <a:pt x="0" y="84"/>
                    <a:pt x="60" y="141"/>
                  </a:cubicBezTo>
                  <a:cubicBezTo>
                    <a:pt x="136" y="210"/>
                    <a:pt x="216" y="277"/>
                    <a:pt x="303" y="333"/>
                  </a:cubicBezTo>
                  <a:cubicBezTo>
                    <a:pt x="317" y="342"/>
                    <a:pt x="332" y="346"/>
                    <a:pt x="345" y="346"/>
                  </a:cubicBezTo>
                  <a:cubicBezTo>
                    <a:pt x="414" y="346"/>
                    <a:pt x="458" y="241"/>
                    <a:pt x="386" y="193"/>
                  </a:cubicBezTo>
                  <a:cubicBezTo>
                    <a:pt x="309" y="144"/>
                    <a:pt x="239" y="87"/>
                    <a:pt x="176" y="24"/>
                  </a:cubicBezTo>
                  <a:cubicBezTo>
                    <a:pt x="159" y="7"/>
                    <a:pt x="140" y="1"/>
                    <a:pt x="121" y="1"/>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9"/>
            <p:cNvSpPr/>
            <p:nvPr/>
          </p:nvSpPr>
          <p:spPr>
            <a:xfrm>
              <a:off x="780237" y="2120347"/>
              <a:ext cx="17982" cy="18087"/>
            </a:xfrm>
            <a:custGeom>
              <a:avLst/>
              <a:gdLst/>
              <a:ahLst/>
              <a:cxnLst/>
              <a:rect l="l" t="t" r="r" b="b"/>
              <a:pathLst>
                <a:path w="343" h="345" extrusionOk="0">
                  <a:moveTo>
                    <a:pt x="114" y="1"/>
                  </a:moveTo>
                  <a:cubicBezTo>
                    <a:pt x="57" y="1"/>
                    <a:pt x="1" y="58"/>
                    <a:pt x="40" y="121"/>
                  </a:cubicBezTo>
                  <a:cubicBezTo>
                    <a:pt x="80" y="181"/>
                    <a:pt x="123" y="244"/>
                    <a:pt x="163" y="308"/>
                  </a:cubicBezTo>
                  <a:cubicBezTo>
                    <a:pt x="181" y="334"/>
                    <a:pt x="205" y="345"/>
                    <a:pt x="230" y="345"/>
                  </a:cubicBezTo>
                  <a:cubicBezTo>
                    <a:pt x="287" y="345"/>
                    <a:pt x="343" y="287"/>
                    <a:pt x="303" y="224"/>
                  </a:cubicBezTo>
                  <a:cubicBezTo>
                    <a:pt x="263" y="165"/>
                    <a:pt x="220" y="101"/>
                    <a:pt x="180" y="38"/>
                  </a:cubicBezTo>
                  <a:cubicBezTo>
                    <a:pt x="163" y="11"/>
                    <a:pt x="138" y="1"/>
                    <a:pt x="114" y="1"/>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9"/>
            <p:cNvSpPr/>
            <p:nvPr/>
          </p:nvSpPr>
          <p:spPr>
            <a:xfrm>
              <a:off x="791247" y="2158723"/>
              <a:ext cx="12792" cy="20027"/>
            </a:xfrm>
            <a:custGeom>
              <a:avLst/>
              <a:gdLst/>
              <a:ahLst/>
              <a:cxnLst/>
              <a:rect l="l" t="t" r="r" b="b"/>
              <a:pathLst>
                <a:path w="244" h="382" extrusionOk="0">
                  <a:moveTo>
                    <a:pt x="111" y="1"/>
                  </a:moveTo>
                  <a:cubicBezTo>
                    <a:pt x="55" y="1"/>
                    <a:pt x="0" y="59"/>
                    <a:pt x="37" y="121"/>
                  </a:cubicBezTo>
                  <a:cubicBezTo>
                    <a:pt x="70" y="181"/>
                    <a:pt x="80" y="238"/>
                    <a:pt x="73" y="304"/>
                  </a:cubicBezTo>
                  <a:cubicBezTo>
                    <a:pt x="68" y="356"/>
                    <a:pt x="107" y="382"/>
                    <a:pt x="148" y="382"/>
                  </a:cubicBezTo>
                  <a:cubicBezTo>
                    <a:pt x="188" y="382"/>
                    <a:pt x="231" y="356"/>
                    <a:pt x="236" y="304"/>
                  </a:cubicBezTo>
                  <a:cubicBezTo>
                    <a:pt x="243" y="208"/>
                    <a:pt x="223" y="121"/>
                    <a:pt x="176" y="41"/>
                  </a:cubicBezTo>
                  <a:cubicBezTo>
                    <a:pt x="160" y="13"/>
                    <a:pt x="135" y="1"/>
                    <a:pt x="111" y="1"/>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9"/>
            <p:cNvSpPr/>
            <p:nvPr/>
          </p:nvSpPr>
          <p:spPr>
            <a:xfrm>
              <a:off x="792348" y="2201556"/>
              <a:ext cx="11848" cy="19083"/>
            </a:xfrm>
            <a:custGeom>
              <a:avLst/>
              <a:gdLst/>
              <a:ahLst/>
              <a:cxnLst/>
              <a:rect l="l" t="t" r="r" b="b"/>
              <a:pathLst>
                <a:path w="226" h="364" extrusionOk="0">
                  <a:moveTo>
                    <a:pt x="109" y="0"/>
                  </a:moveTo>
                  <a:cubicBezTo>
                    <a:pt x="56" y="0"/>
                    <a:pt x="1" y="59"/>
                    <a:pt x="32" y="123"/>
                  </a:cubicBezTo>
                  <a:cubicBezTo>
                    <a:pt x="55" y="180"/>
                    <a:pt x="59" y="230"/>
                    <a:pt x="52" y="286"/>
                  </a:cubicBezTo>
                  <a:cubicBezTo>
                    <a:pt x="45" y="338"/>
                    <a:pt x="83" y="364"/>
                    <a:pt x="124" y="364"/>
                  </a:cubicBezTo>
                  <a:cubicBezTo>
                    <a:pt x="165" y="364"/>
                    <a:pt x="209" y="338"/>
                    <a:pt x="215" y="286"/>
                  </a:cubicBezTo>
                  <a:cubicBezTo>
                    <a:pt x="226" y="200"/>
                    <a:pt x="209" y="123"/>
                    <a:pt x="172" y="43"/>
                  </a:cubicBezTo>
                  <a:cubicBezTo>
                    <a:pt x="157" y="13"/>
                    <a:pt x="134" y="0"/>
                    <a:pt x="109" y="0"/>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9"/>
            <p:cNvSpPr/>
            <p:nvPr/>
          </p:nvSpPr>
          <p:spPr>
            <a:xfrm>
              <a:off x="787891" y="2243759"/>
              <a:ext cx="8598" cy="19922"/>
            </a:xfrm>
            <a:custGeom>
              <a:avLst/>
              <a:gdLst/>
              <a:ahLst/>
              <a:cxnLst/>
              <a:rect l="l" t="t" r="r" b="b"/>
              <a:pathLst>
                <a:path w="164" h="380" extrusionOk="0">
                  <a:moveTo>
                    <a:pt x="82" y="0"/>
                  </a:moveTo>
                  <a:cubicBezTo>
                    <a:pt x="41" y="0"/>
                    <a:pt x="1" y="27"/>
                    <a:pt x="1" y="80"/>
                  </a:cubicBezTo>
                  <a:lnTo>
                    <a:pt x="1" y="300"/>
                  </a:lnTo>
                  <a:cubicBezTo>
                    <a:pt x="1" y="353"/>
                    <a:pt x="41" y="380"/>
                    <a:pt x="82" y="380"/>
                  </a:cubicBezTo>
                  <a:cubicBezTo>
                    <a:pt x="123" y="380"/>
                    <a:pt x="164" y="353"/>
                    <a:pt x="164" y="300"/>
                  </a:cubicBezTo>
                  <a:lnTo>
                    <a:pt x="164" y="80"/>
                  </a:lnTo>
                  <a:cubicBezTo>
                    <a:pt x="164" y="27"/>
                    <a:pt x="123" y="0"/>
                    <a:pt x="82" y="0"/>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9"/>
            <p:cNvSpPr/>
            <p:nvPr/>
          </p:nvSpPr>
          <p:spPr>
            <a:xfrm>
              <a:off x="782754" y="2280405"/>
              <a:ext cx="11167" cy="20813"/>
            </a:xfrm>
            <a:custGeom>
              <a:avLst/>
              <a:gdLst/>
              <a:ahLst/>
              <a:cxnLst/>
              <a:rect l="l" t="t" r="r" b="b"/>
              <a:pathLst>
                <a:path w="213" h="397" extrusionOk="0">
                  <a:moveTo>
                    <a:pt x="131" y="0"/>
                  </a:moveTo>
                  <a:cubicBezTo>
                    <a:pt x="90" y="0"/>
                    <a:pt x="49" y="27"/>
                    <a:pt x="49" y="80"/>
                  </a:cubicBezTo>
                  <a:cubicBezTo>
                    <a:pt x="49" y="153"/>
                    <a:pt x="39" y="224"/>
                    <a:pt x="19" y="296"/>
                  </a:cubicBezTo>
                  <a:cubicBezTo>
                    <a:pt x="1" y="357"/>
                    <a:pt x="51" y="396"/>
                    <a:pt x="100" y="396"/>
                  </a:cubicBezTo>
                  <a:cubicBezTo>
                    <a:pt x="132" y="396"/>
                    <a:pt x="164" y="379"/>
                    <a:pt x="175" y="339"/>
                  </a:cubicBezTo>
                  <a:cubicBezTo>
                    <a:pt x="199" y="253"/>
                    <a:pt x="212" y="170"/>
                    <a:pt x="212" y="80"/>
                  </a:cubicBezTo>
                  <a:cubicBezTo>
                    <a:pt x="212" y="27"/>
                    <a:pt x="171" y="0"/>
                    <a:pt x="131" y="0"/>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9"/>
            <p:cNvSpPr/>
            <p:nvPr/>
          </p:nvSpPr>
          <p:spPr>
            <a:xfrm>
              <a:off x="740917" y="1907287"/>
              <a:ext cx="27314" cy="10643"/>
            </a:xfrm>
            <a:custGeom>
              <a:avLst/>
              <a:gdLst/>
              <a:ahLst/>
              <a:cxnLst/>
              <a:rect l="l" t="t" r="r" b="b"/>
              <a:pathLst>
                <a:path w="521" h="203" extrusionOk="0">
                  <a:moveTo>
                    <a:pt x="105" y="0"/>
                  </a:moveTo>
                  <a:cubicBezTo>
                    <a:pt x="25" y="0"/>
                    <a:pt x="1" y="131"/>
                    <a:pt x="88" y="161"/>
                  </a:cubicBezTo>
                  <a:cubicBezTo>
                    <a:pt x="180" y="189"/>
                    <a:pt x="269" y="203"/>
                    <a:pt x="362" y="203"/>
                  </a:cubicBezTo>
                  <a:cubicBezTo>
                    <a:pt x="380" y="203"/>
                    <a:pt x="399" y="202"/>
                    <a:pt x="417" y="201"/>
                  </a:cubicBezTo>
                  <a:cubicBezTo>
                    <a:pt x="518" y="195"/>
                    <a:pt x="520" y="38"/>
                    <a:pt x="423" y="38"/>
                  </a:cubicBezTo>
                  <a:cubicBezTo>
                    <a:pt x="421" y="38"/>
                    <a:pt x="419" y="38"/>
                    <a:pt x="417" y="38"/>
                  </a:cubicBezTo>
                  <a:cubicBezTo>
                    <a:pt x="398" y="40"/>
                    <a:pt x="379" y="40"/>
                    <a:pt x="360" y="40"/>
                  </a:cubicBezTo>
                  <a:cubicBezTo>
                    <a:pt x="283" y="40"/>
                    <a:pt x="209" y="29"/>
                    <a:pt x="131" y="5"/>
                  </a:cubicBezTo>
                  <a:cubicBezTo>
                    <a:pt x="122" y="2"/>
                    <a:pt x="113" y="0"/>
                    <a:pt x="105" y="0"/>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9"/>
            <p:cNvSpPr/>
            <p:nvPr/>
          </p:nvSpPr>
          <p:spPr>
            <a:xfrm>
              <a:off x="779765" y="1912844"/>
              <a:ext cx="35074" cy="10433"/>
            </a:xfrm>
            <a:custGeom>
              <a:avLst/>
              <a:gdLst/>
              <a:ahLst/>
              <a:cxnLst/>
              <a:rect l="l" t="t" r="r" b="b"/>
              <a:pathLst>
                <a:path w="669" h="199" extrusionOk="0">
                  <a:moveTo>
                    <a:pt x="125" y="1"/>
                  </a:moveTo>
                  <a:cubicBezTo>
                    <a:pt x="35" y="1"/>
                    <a:pt x="1" y="142"/>
                    <a:pt x="99" y="158"/>
                  </a:cubicBezTo>
                  <a:cubicBezTo>
                    <a:pt x="252" y="185"/>
                    <a:pt x="406" y="198"/>
                    <a:pt x="562" y="198"/>
                  </a:cubicBezTo>
                  <a:cubicBezTo>
                    <a:pt x="665" y="198"/>
                    <a:pt x="668" y="35"/>
                    <a:pt x="562" y="35"/>
                  </a:cubicBezTo>
                  <a:cubicBezTo>
                    <a:pt x="422" y="35"/>
                    <a:pt x="279" y="26"/>
                    <a:pt x="139" y="2"/>
                  </a:cubicBezTo>
                  <a:cubicBezTo>
                    <a:pt x="134" y="1"/>
                    <a:pt x="129" y="1"/>
                    <a:pt x="125" y="1"/>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9"/>
            <p:cNvSpPr/>
            <p:nvPr/>
          </p:nvSpPr>
          <p:spPr>
            <a:xfrm>
              <a:off x="851327" y="1912896"/>
              <a:ext cx="27681" cy="10590"/>
            </a:xfrm>
            <a:custGeom>
              <a:avLst/>
              <a:gdLst/>
              <a:ahLst/>
              <a:cxnLst/>
              <a:rect l="l" t="t" r="r" b="b"/>
              <a:pathLst>
                <a:path w="528" h="202" extrusionOk="0">
                  <a:moveTo>
                    <a:pt x="397" y="0"/>
                  </a:moveTo>
                  <a:cubicBezTo>
                    <a:pt x="393" y="0"/>
                    <a:pt x="389" y="0"/>
                    <a:pt x="385" y="1"/>
                  </a:cubicBezTo>
                  <a:cubicBezTo>
                    <a:pt x="288" y="14"/>
                    <a:pt x="192" y="28"/>
                    <a:pt x="99" y="45"/>
                  </a:cubicBezTo>
                  <a:cubicBezTo>
                    <a:pt x="0" y="57"/>
                    <a:pt x="36" y="201"/>
                    <a:pt x="127" y="201"/>
                  </a:cubicBezTo>
                  <a:cubicBezTo>
                    <a:pt x="131" y="201"/>
                    <a:pt x="135" y="201"/>
                    <a:pt x="139" y="200"/>
                  </a:cubicBezTo>
                  <a:cubicBezTo>
                    <a:pt x="236" y="184"/>
                    <a:pt x="331" y="171"/>
                    <a:pt x="428" y="157"/>
                  </a:cubicBezTo>
                  <a:cubicBezTo>
                    <a:pt x="527" y="145"/>
                    <a:pt x="491" y="0"/>
                    <a:pt x="397" y="0"/>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9"/>
            <p:cNvSpPr/>
            <p:nvPr/>
          </p:nvSpPr>
          <p:spPr>
            <a:xfrm>
              <a:off x="902967" y="1904403"/>
              <a:ext cx="22596" cy="13788"/>
            </a:xfrm>
            <a:custGeom>
              <a:avLst/>
              <a:gdLst/>
              <a:ahLst/>
              <a:cxnLst/>
              <a:rect l="l" t="t" r="r" b="b"/>
              <a:pathLst>
                <a:path w="431" h="263" extrusionOk="0">
                  <a:moveTo>
                    <a:pt x="332" y="1"/>
                  </a:moveTo>
                  <a:cubicBezTo>
                    <a:pt x="322" y="1"/>
                    <a:pt x="312" y="3"/>
                    <a:pt x="302" y="7"/>
                  </a:cubicBezTo>
                  <a:cubicBezTo>
                    <a:pt x="229" y="40"/>
                    <a:pt x="156" y="70"/>
                    <a:pt x="85" y="100"/>
                  </a:cubicBezTo>
                  <a:cubicBezTo>
                    <a:pt x="0" y="135"/>
                    <a:pt x="22" y="263"/>
                    <a:pt x="95" y="263"/>
                  </a:cubicBezTo>
                  <a:cubicBezTo>
                    <a:pt x="105" y="263"/>
                    <a:pt x="115" y="261"/>
                    <a:pt x="125" y="256"/>
                  </a:cubicBezTo>
                  <a:cubicBezTo>
                    <a:pt x="199" y="227"/>
                    <a:pt x="272" y="193"/>
                    <a:pt x="345" y="163"/>
                  </a:cubicBezTo>
                  <a:cubicBezTo>
                    <a:pt x="431" y="131"/>
                    <a:pt x="406" y="1"/>
                    <a:pt x="332" y="1"/>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9"/>
            <p:cNvSpPr/>
            <p:nvPr/>
          </p:nvSpPr>
          <p:spPr>
            <a:xfrm>
              <a:off x="760210" y="1875307"/>
              <a:ext cx="23854" cy="15780"/>
            </a:xfrm>
            <a:custGeom>
              <a:avLst/>
              <a:gdLst/>
              <a:ahLst/>
              <a:cxnLst/>
              <a:rect l="l" t="t" r="r" b="b"/>
              <a:pathLst>
                <a:path w="455" h="301" extrusionOk="0">
                  <a:moveTo>
                    <a:pt x="339" y="0"/>
                  </a:moveTo>
                  <a:cubicBezTo>
                    <a:pt x="326" y="0"/>
                    <a:pt x="313" y="4"/>
                    <a:pt x="299" y="12"/>
                  </a:cubicBezTo>
                  <a:cubicBezTo>
                    <a:pt x="223" y="59"/>
                    <a:pt x="149" y="103"/>
                    <a:pt x="77" y="149"/>
                  </a:cubicBezTo>
                  <a:cubicBezTo>
                    <a:pt x="0" y="194"/>
                    <a:pt x="48" y="301"/>
                    <a:pt x="117" y="301"/>
                  </a:cubicBezTo>
                  <a:cubicBezTo>
                    <a:pt x="129" y="301"/>
                    <a:pt x="143" y="297"/>
                    <a:pt x="156" y="289"/>
                  </a:cubicBezTo>
                  <a:cubicBezTo>
                    <a:pt x="232" y="243"/>
                    <a:pt x="306" y="199"/>
                    <a:pt x="379" y="152"/>
                  </a:cubicBezTo>
                  <a:cubicBezTo>
                    <a:pt x="455" y="107"/>
                    <a:pt x="407" y="0"/>
                    <a:pt x="339" y="0"/>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9"/>
            <p:cNvSpPr/>
            <p:nvPr/>
          </p:nvSpPr>
          <p:spPr>
            <a:xfrm>
              <a:off x="793186" y="1850771"/>
              <a:ext cx="29936" cy="16147"/>
            </a:xfrm>
            <a:custGeom>
              <a:avLst/>
              <a:gdLst/>
              <a:ahLst/>
              <a:cxnLst/>
              <a:rect l="l" t="t" r="r" b="b"/>
              <a:pathLst>
                <a:path w="571" h="308" extrusionOk="0">
                  <a:moveTo>
                    <a:pt x="460" y="1"/>
                  </a:moveTo>
                  <a:cubicBezTo>
                    <a:pt x="452" y="1"/>
                    <a:pt x="444" y="2"/>
                    <a:pt x="436" y="4"/>
                  </a:cubicBezTo>
                  <a:cubicBezTo>
                    <a:pt x="313" y="48"/>
                    <a:pt x="193" y="98"/>
                    <a:pt x="79" y="158"/>
                  </a:cubicBezTo>
                  <a:cubicBezTo>
                    <a:pt x="0" y="200"/>
                    <a:pt x="49" y="308"/>
                    <a:pt x="121" y="308"/>
                  </a:cubicBezTo>
                  <a:cubicBezTo>
                    <a:pt x="133" y="308"/>
                    <a:pt x="146" y="305"/>
                    <a:pt x="159" y="298"/>
                  </a:cubicBezTo>
                  <a:cubicBezTo>
                    <a:pt x="262" y="244"/>
                    <a:pt x="369" y="198"/>
                    <a:pt x="479" y="161"/>
                  </a:cubicBezTo>
                  <a:cubicBezTo>
                    <a:pt x="570" y="134"/>
                    <a:pt x="542" y="1"/>
                    <a:pt x="460" y="1"/>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9"/>
            <p:cNvSpPr/>
            <p:nvPr/>
          </p:nvSpPr>
          <p:spPr>
            <a:xfrm>
              <a:off x="836700" y="1828805"/>
              <a:ext cx="33501" cy="17248"/>
            </a:xfrm>
            <a:custGeom>
              <a:avLst/>
              <a:gdLst/>
              <a:ahLst/>
              <a:cxnLst/>
              <a:rect l="l" t="t" r="r" b="b"/>
              <a:pathLst>
                <a:path w="639" h="329" extrusionOk="0">
                  <a:moveTo>
                    <a:pt x="508" y="0"/>
                  </a:moveTo>
                  <a:cubicBezTo>
                    <a:pt x="497" y="0"/>
                    <a:pt x="486" y="2"/>
                    <a:pt x="475" y="7"/>
                  </a:cubicBezTo>
                  <a:cubicBezTo>
                    <a:pt x="344" y="67"/>
                    <a:pt x="211" y="124"/>
                    <a:pt x="82" y="181"/>
                  </a:cubicBezTo>
                  <a:cubicBezTo>
                    <a:pt x="0" y="218"/>
                    <a:pt x="50" y="329"/>
                    <a:pt x="128" y="329"/>
                  </a:cubicBezTo>
                  <a:cubicBezTo>
                    <a:pt x="140" y="329"/>
                    <a:pt x="152" y="326"/>
                    <a:pt x="165" y="320"/>
                  </a:cubicBezTo>
                  <a:cubicBezTo>
                    <a:pt x="295" y="264"/>
                    <a:pt x="424" y="207"/>
                    <a:pt x="555" y="147"/>
                  </a:cubicBezTo>
                  <a:cubicBezTo>
                    <a:pt x="639" y="112"/>
                    <a:pt x="585" y="0"/>
                    <a:pt x="508" y="0"/>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9"/>
            <p:cNvSpPr/>
            <p:nvPr/>
          </p:nvSpPr>
          <p:spPr>
            <a:xfrm>
              <a:off x="887973" y="1810508"/>
              <a:ext cx="35283" cy="15780"/>
            </a:xfrm>
            <a:custGeom>
              <a:avLst/>
              <a:gdLst/>
              <a:ahLst/>
              <a:cxnLst/>
              <a:rect l="l" t="t" r="r" b="b"/>
              <a:pathLst>
                <a:path w="673" h="301" extrusionOk="0">
                  <a:moveTo>
                    <a:pt x="563" y="0"/>
                  </a:moveTo>
                  <a:cubicBezTo>
                    <a:pt x="555" y="0"/>
                    <a:pt x="547" y="1"/>
                    <a:pt x="538" y="4"/>
                  </a:cubicBezTo>
                  <a:cubicBezTo>
                    <a:pt x="388" y="47"/>
                    <a:pt x="242" y="93"/>
                    <a:pt x="92" y="141"/>
                  </a:cubicBezTo>
                  <a:cubicBezTo>
                    <a:pt x="1" y="168"/>
                    <a:pt x="29" y="300"/>
                    <a:pt x="111" y="300"/>
                  </a:cubicBezTo>
                  <a:cubicBezTo>
                    <a:pt x="119" y="300"/>
                    <a:pt x="127" y="299"/>
                    <a:pt x="136" y="296"/>
                  </a:cubicBezTo>
                  <a:cubicBezTo>
                    <a:pt x="285" y="250"/>
                    <a:pt x="431" y="204"/>
                    <a:pt x="581" y="161"/>
                  </a:cubicBezTo>
                  <a:cubicBezTo>
                    <a:pt x="672" y="133"/>
                    <a:pt x="645" y="0"/>
                    <a:pt x="563" y="0"/>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9"/>
            <p:cNvSpPr/>
            <p:nvPr/>
          </p:nvSpPr>
          <p:spPr>
            <a:xfrm>
              <a:off x="941448" y="1804584"/>
              <a:ext cx="27996" cy="9647"/>
            </a:xfrm>
            <a:custGeom>
              <a:avLst/>
              <a:gdLst/>
              <a:ahLst/>
              <a:cxnLst/>
              <a:rect l="l" t="t" r="r" b="b"/>
              <a:pathLst>
                <a:path w="534" h="184" extrusionOk="0">
                  <a:moveTo>
                    <a:pt x="433" y="0"/>
                  </a:moveTo>
                  <a:cubicBezTo>
                    <a:pt x="431" y="0"/>
                    <a:pt x="429" y="0"/>
                    <a:pt x="426" y="0"/>
                  </a:cubicBezTo>
                  <a:cubicBezTo>
                    <a:pt x="320" y="7"/>
                    <a:pt x="214" y="17"/>
                    <a:pt x="104" y="24"/>
                  </a:cubicBezTo>
                  <a:cubicBezTo>
                    <a:pt x="4" y="30"/>
                    <a:pt x="1" y="184"/>
                    <a:pt x="95" y="184"/>
                  </a:cubicBezTo>
                  <a:cubicBezTo>
                    <a:pt x="98" y="184"/>
                    <a:pt x="101" y="184"/>
                    <a:pt x="104" y="183"/>
                  </a:cubicBezTo>
                  <a:cubicBezTo>
                    <a:pt x="214" y="177"/>
                    <a:pt x="320" y="170"/>
                    <a:pt x="426" y="163"/>
                  </a:cubicBezTo>
                  <a:cubicBezTo>
                    <a:pt x="528" y="157"/>
                    <a:pt x="533" y="0"/>
                    <a:pt x="433" y="0"/>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9"/>
            <p:cNvSpPr/>
            <p:nvPr/>
          </p:nvSpPr>
          <p:spPr>
            <a:xfrm>
              <a:off x="1015474" y="1556607"/>
              <a:ext cx="10852" cy="24483"/>
            </a:xfrm>
            <a:custGeom>
              <a:avLst/>
              <a:gdLst/>
              <a:ahLst/>
              <a:cxnLst/>
              <a:rect l="l" t="t" r="r" b="b"/>
              <a:pathLst>
                <a:path w="207" h="467" extrusionOk="0">
                  <a:moveTo>
                    <a:pt x="96" y="1"/>
                  </a:moveTo>
                  <a:cubicBezTo>
                    <a:pt x="53" y="1"/>
                    <a:pt x="13" y="27"/>
                    <a:pt x="7" y="81"/>
                  </a:cubicBezTo>
                  <a:cubicBezTo>
                    <a:pt x="0" y="191"/>
                    <a:pt x="10" y="300"/>
                    <a:pt x="36" y="411"/>
                  </a:cubicBezTo>
                  <a:cubicBezTo>
                    <a:pt x="43" y="451"/>
                    <a:pt x="76" y="467"/>
                    <a:pt x="106" y="467"/>
                  </a:cubicBezTo>
                  <a:cubicBezTo>
                    <a:pt x="156" y="467"/>
                    <a:pt x="206" y="427"/>
                    <a:pt x="189" y="367"/>
                  </a:cubicBezTo>
                  <a:cubicBezTo>
                    <a:pt x="169" y="271"/>
                    <a:pt x="163" y="177"/>
                    <a:pt x="169" y="81"/>
                  </a:cubicBezTo>
                  <a:cubicBezTo>
                    <a:pt x="173" y="27"/>
                    <a:pt x="136" y="1"/>
                    <a:pt x="96"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9"/>
            <p:cNvSpPr/>
            <p:nvPr/>
          </p:nvSpPr>
          <p:spPr>
            <a:xfrm>
              <a:off x="1035343" y="1432042"/>
              <a:ext cx="11010" cy="23068"/>
            </a:xfrm>
            <a:custGeom>
              <a:avLst/>
              <a:gdLst/>
              <a:ahLst/>
              <a:cxnLst/>
              <a:rect l="l" t="t" r="r" b="b"/>
              <a:pathLst>
                <a:path w="210" h="440" extrusionOk="0">
                  <a:moveTo>
                    <a:pt x="107" y="1"/>
                  </a:moveTo>
                  <a:cubicBezTo>
                    <a:pt x="67" y="1"/>
                    <a:pt x="30" y="27"/>
                    <a:pt x="36" y="77"/>
                  </a:cubicBezTo>
                  <a:cubicBezTo>
                    <a:pt x="47" y="167"/>
                    <a:pt x="40" y="251"/>
                    <a:pt x="17" y="337"/>
                  </a:cubicBezTo>
                  <a:cubicBezTo>
                    <a:pt x="1" y="400"/>
                    <a:pt x="50" y="440"/>
                    <a:pt x="100" y="440"/>
                  </a:cubicBezTo>
                  <a:cubicBezTo>
                    <a:pt x="133" y="440"/>
                    <a:pt x="163" y="420"/>
                    <a:pt x="173" y="380"/>
                  </a:cubicBezTo>
                  <a:cubicBezTo>
                    <a:pt x="200" y="280"/>
                    <a:pt x="210" y="180"/>
                    <a:pt x="196" y="77"/>
                  </a:cubicBezTo>
                  <a:cubicBezTo>
                    <a:pt x="193" y="27"/>
                    <a:pt x="150" y="1"/>
                    <a:pt x="107"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9"/>
            <p:cNvSpPr/>
            <p:nvPr/>
          </p:nvSpPr>
          <p:spPr>
            <a:xfrm>
              <a:off x="1048083" y="1440064"/>
              <a:ext cx="8441" cy="22963"/>
            </a:xfrm>
            <a:custGeom>
              <a:avLst/>
              <a:gdLst/>
              <a:ahLst/>
              <a:cxnLst/>
              <a:rect l="l" t="t" r="r" b="b"/>
              <a:pathLst>
                <a:path w="161" h="438" extrusionOk="0">
                  <a:moveTo>
                    <a:pt x="80" y="1"/>
                  </a:moveTo>
                  <a:cubicBezTo>
                    <a:pt x="40" y="1"/>
                    <a:pt x="0" y="27"/>
                    <a:pt x="0" y="78"/>
                  </a:cubicBezTo>
                  <a:lnTo>
                    <a:pt x="0" y="360"/>
                  </a:lnTo>
                  <a:cubicBezTo>
                    <a:pt x="0" y="410"/>
                    <a:pt x="40" y="437"/>
                    <a:pt x="80" y="437"/>
                  </a:cubicBezTo>
                  <a:cubicBezTo>
                    <a:pt x="120" y="437"/>
                    <a:pt x="160" y="410"/>
                    <a:pt x="160" y="360"/>
                  </a:cubicBezTo>
                  <a:lnTo>
                    <a:pt x="160" y="78"/>
                  </a:lnTo>
                  <a:cubicBezTo>
                    <a:pt x="160" y="27"/>
                    <a:pt x="120" y="1"/>
                    <a:pt x="80"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9"/>
            <p:cNvSpPr/>
            <p:nvPr/>
          </p:nvSpPr>
          <p:spPr>
            <a:xfrm>
              <a:off x="1302822" y="1332590"/>
              <a:ext cx="10328" cy="28468"/>
            </a:xfrm>
            <a:custGeom>
              <a:avLst/>
              <a:gdLst/>
              <a:ahLst/>
              <a:cxnLst/>
              <a:rect l="l" t="t" r="r" b="b"/>
              <a:pathLst>
                <a:path w="197" h="543" extrusionOk="0">
                  <a:moveTo>
                    <a:pt x="100" y="1"/>
                  </a:moveTo>
                  <a:cubicBezTo>
                    <a:pt x="54" y="1"/>
                    <a:pt x="0" y="40"/>
                    <a:pt x="11" y="100"/>
                  </a:cubicBezTo>
                  <a:cubicBezTo>
                    <a:pt x="31" y="223"/>
                    <a:pt x="34" y="343"/>
                    <a:pt x="23" y="466"/>
                  </a:cubicBezTo>
                  <a:cubicBezTo>
                    <a:pt x="17" y="517"/>
                    <a:pt x="57" y="543"/>
                    <a:pt x="97" y="543"/>
                  </a:cubicBezTo>
                  <a:cubicBezTo>
                    <a:pt x="137" y="543"/>
                    <a:pt x="180" y="517"/>
                    <a:pt x="183" y="466"/>
                  </a:cubicBezTo>
                  <a:cubicBezTo>
                    <a:pt x="197" y="326"/>
                    <a:pt x="190" y="194"/>
                    <a:pt x="166" y="60"/>
                  </a:cubicBezTo>
                  <a:cubicBezTo>
                    <a:pt x="160" y="17"/>
                    <a:pt x="134" y="1"/>
                    <a:pt x="100"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9"/>
            <p:cNvSpPr/>
            <p:nvPr/>
          </p:nvSpPr>
          <p:spPr>
            <a:xfrm>
              <a:off x="1322377" y="1355605"/>
              <a:ext cx="10852" cy="25742"/>
            </a:xfrm>
            <a:custGeom>
              <a:avLst/>
              <a:gdLst/>
              <a:ahLst/>
              <a:cxnLst/>
              <a:rect l="l" t="t" r="r" b="b"/>
              <a:pathLst>
                <a:path w="207" h="491" extrusionOk="0">
                  <a:moveTo>
                    <a:pt x="100" y="1"/>
                  </a:moveTo>
                  <a:cubicBezTo>
                    <a:pt x="60" y="1"/>
                    <a:pt x="17" y="27"/>
                    <a:pt x="13" y="78"/>
                  </a:cubicBezTo>
                  <a:cubicBezTo>
                    <a:pt x="0" y="197"/>
                    <a:pt x="10" y="314"/>
                    <a:pt x="37" y="434"/>
                  </a:cubicBezTo>
                  <a:cubicBezTo>
                    <a:pt x="47" y="474"/>
                    <a:pt x="77" y="490"/>
                    <a:pt x="107" y="490"/>
                  </a:cubicBezTo>
                  <a:cubicBezTo>
                    <a:pt x="157" y="490"/>
                    <a:pt x="206" y="451"/>
                    <a:pt x="193" y="391"/>
                  </a:cubicBezTo>
                  <a:cubicBezTo>
                    <a:pt x="166" y="287"/>
                    <a:pt x="163" y="184"/>
                    <a:pt x="173" y="78"/>
                  </a:cubicBezTo>
                  <a:cubicBezTo>
                    <a:pt x="180" y="27"/>
                    <a:pt x="143" y="1"/>
                    <a:pt x="100"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9"/>
            <p:cNvSpPr/>
            <p:nvPr/>
          </p:nvSpPr>
          <p:spPr>
            <a:xfrm>
              <a:off x="1187484" y="1779262"/>
              <a:ext cx="8598" cy="27105"/>
            </a:xfrm>
            <a:custGeom>
              <a:avLst/>
              <a:gdLst/>
              <a:ahLst/>
              <a:cxnLst/>
              <a:rect l="l" t="t" r="r" b="b"/>
              <a:pathLst>
                <a:path w="164" h="517" extrusionOk="0">
                  <a:moveTo>
                    <a:pt x="80" y="1"/>
                  </a:moveTo>
                  <a:cubicBezTo>
                    <a:pt x="40" y="1"/>
                    <a:pt x="0" y="27"/>
                    <a:pt x="0" y="81"/>
                  </a:cubicBezTo>
                  <a:lnTo>
                    <a:pt x="0" y="437"/>
                  </a:lnTo>
                  <a:cubicBezTo>
                    <a:pt x="0" y="490"/>
                    <a:pt x="40" y="517"/>
                    <a:pt x="80" y="517"/>
                  </a:cubicBezTo>
                  <a:cubicBezTo>
                    <a:pt x="120" y="517"/>
                    <a:pt x="163" y="490"/>
                    <a:pt x="163" y="437"/>
                  </a:cubicBezTo>
                  <a:lnTo>
                    <a:pt x="163" y="81"/>
                  </a:lnTo>
                  <a:cubicBezTo>
                    <a:pt x="163" y="27"/>
                    <a:pt x="120" y="1"/>
                    <a:pt x="80"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9"/>
            <p:cNvSpPr/>
            <p:nvPr/>
          </p:nvSpPr>
          <p:spPr>
            <a:xfrm>
              <a:off x="1200906" y="1753783"/>
              <a:ext cx="8441" cy="21705"/>
            </a:xfrm>
            <a:custGeom>
              <a:avLst/>
              <a:gdLst/>
              <a:ahLst/>
              <a:cxnLst/>
              <a:rect l="l" t="t" r="r" b="b"/>
              <a:pathLst>
                <a:path w="161" h="414" extrusionOk="0">
                  <a:moveTo>
                    <a:pt x="81" y="0"/>
                  </a:moveTo>
                  <a:cubicBezTo>
                    <a:pt x="41" y="0"/>
                    <a:pt x="1" y="28"/>
                    <a:pt x="1" y="80"/>
                  </a:cubicBezTo>
                  <a:lnTo>
                    <a:pt x="1" y="334"/>
                  </a:lnTo>
                  <a:cubicBezTo>
                    <a:pt x="1" y="387"/>
                    <a:pt x="41" y="413"/>
                    <a:pt x="81" y="413"/>
                  </a:cubicBezTo>
                  <a:cubicBezTo>
                    <a:pt x="121" y="413"/>
                    <a:pt x="161" y="387"/>
                    <a:pt x="161" y="334"/>
                  </a:cubicBezTo>
                  <a:lnTo>
                    <a:pt x="161" y="80"/>
                  </a:lnTo>
                  <a:cubicBezTo>
                    <a:pt x="161" y="28"/>
                    <a:pt x="121" y="0"/>
                    <a:pt x="81" y="0"/>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9"/>
            <p:cNvSpPr/>
            <p:nvPr/>
          </p:nvSpPr>
          <p:spPr>
            <a:xfrm>
              <a:off x="1237709" y="1776483"/>
              <a:ext cx="12111" cy="27262"/>
            </a:xfrm>
            <a:custGeom>
              <a:avLst/>
              <a:gdLst/>
              <a:ahLst/>
              <a:cxnLst/>
              <a:rect l="l" t="t" r="r" b="b"/>
              <a:pathLst>
                <a:path w="231" h="520" extrusionOk="0">
                  <a:moveTo>
                    <a:pt x="101" y="0"/>
                  </a:moveTo>
                  <a:cubicBezTo>
                    <a:pt x="54" y="0"/>
                    <a:pt x="1" y="40"/>
                    <a:pt x="11" y="103"/>
                  </a:cubicBezTo>
                  <a:cubicBezTo>
                    <a:pt x="27" y="223"/>
                    <a:pt x="47" y="343"/>
                    <a:pt x="64" y="460"/>
                  </a:cubicBezTo>
                  <a:cubicBezTo>
                    <a:pt x="70" y="503"/>
                    <a:pt x="101" y="520"/>
                    <a:pt x="130" y="520"/>
                  </a:cubicBezTo>
                  <a:cubicBezTo>
                    <a:pt x="177" y="520"/>
                    <a:pt x="230" y="480"/>
                    <a:pt x="221" y="417"/>
                  </a:cubicBezTo>
                  <a:cubicBezTo>
                    <a:pt x="204" y="300"/>
                    <a:pt x="184" y="180"/>
                    <a:pt x="167" y="60"/>
                  </a:cubicBezTo>
                  <a:cubicBezTo>
                    <a:pt x="161" y="20"/>
                    <a:pt x="130" y="0"/>
                    <a:pt x="101" y="0"/>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9"/>
            <p:cNvSpPr/>
            <p:nvPr/>
          </p:nvSpPr>
          <p:spPr>
            <a:xfrm>
              <a:off x="1490194" y="1706861"/>
              <a:ext cx="13316" cy="28520"/>
            </a:xfrm>
            <a:custGeom>
              <a:avLst/>
              <a:gdLst/>
              <a:ahLst/>
              <a:cxnLst/>
              <a:rect l="l" t="t" r="r" b="b"/>
              <a:pathLst>
                <a:path w="254" h="544" extrusionOk="0">
                  <a:moveTo>
                    <a:pt x="94" y="1"/>
                  </a:moveTo>
                  <a:cubicBezTo>
                    <a:pt x="54" y="1"/>
                    <a:pt x="14" y="27"/>
                    <a:pt x="11" y="81"/>
                  </a:cubicBezTo>
                  <a:cubicBezTo>
                    <a:pt x="1" y="221"/>
                    <a:pt x="24" y="356"/>
                    <a:pt x="74" y="490"/>
                  </a:cubicBezTo>
                  <a:cubicBezTo>
                    <a:pt x="87" y="526"/>
                    <a:pt x="121" y="543"/>
                    <a:pt x="154" y="543"/>
                  </a:cubicBezTo>
                  <a:cubicBezTo>
                    <a:pt x="204" y="543"/>
                    <a:pt x="254" y="506"/>
                    <a:pt x="231" y="447"/>
                  </a:cubicBezTo>
                  <a:cubicBezTo>
                    <a:pt x="184" y="327"/>
                    <a:pt x="164" y="207"/>
                    <a:pt x="171" y="81"/>
                  </a:cubicBezTo>
                  <a:cubicBezTo>
                    <a:pt x="174" y="27"/>
                    <a:pt x="134" y="1"/>
                    <a:pt x="94"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9"/>
            <p:cNvSpPr/>
            <p:nvPr/>
          </p:nvSpPr>
          <p:spPr>
            <a:xfrm>
              <a:off x="1520077" y="1728303"/>
              <a:ext cx="8388" cy="25742"/>
            </a:xfrm>
            <a:custGeom>
              <a:avLst/>
              <a:gdLst/>
              <a:ahLst/>
              <a:cxnLst/>
              <a:rect l="l" t="t" r="r" b="b"/>
              <a:pathLst>
                <a:path w="160" h="491" extrusionOk="0">
                  <a:moveTo>
                    <a:pt x="80" y="1"/>
                  </a:moveTo>
                  <a:cubicBezTo>
                    <a:pt x="40" y="1"/>
                    <a:pt x="0" y="27"/>
                    <a:pt x="0" y="81"/>
                  </a:cubicBezTo>
                  <a:lnTo>
                    <a:pt x="0" y="411"/>
                  </a:lnTo>
                  <a:cubicBezTo>
                    <a:pt x="0" y="463"/>
                    <a:pt x="40" y="490"/>
                    <a:pt x="80" y="490"/>
                  </a:cubicBezTo>
                  <a:cubicBezTo>
                    <a:pt x="120" y="490"/>
                    <a:pt x="160" y="463"/>
                    <a:pt x="160" y="411"/>
                  </a:cubicBezTo>
                  <a:lnTo>
                    <a:pt x="160" y="81"/>
                  </a:lnTo>
                  <a:cubicBezTo>
                    <a:pt x="160" y="27"/>
                    <a:pt x="120" y="1"/>
                    <a:pt x="80"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9"/>
            <p:cNvSpPr/>
            <p:nvPr/>
          </p:nvSpPr>
          <p:spPr>
            <a:xfrm>
              <a:off x="1039328" y="2103676"/>
              <a:ext cx="12845" cy="27262"/>
            </a:xfrm>
            <a:custGeom>
              <a:avLst/>
              <a:gdLst/>
              <a:ahLst/>
              <a:cxnLst/>
              <a:rect l="l" t="t" r="r" b="b"/>
              <a:pathLst>
                <a:path w="245" h="520" extrusionOk="0">
                  <a:moveTo>
                    <a:pt x="100" y="0"/>
                  </a:moveTo>
                  <a:cubicBezTo>
                    <a:pt x="48" y="0"/>
                    <a:pt x="0" y="40"/>
                    <a:pt x="24" y="100"/>
                  </a:cubicBezTo>
                  <a:cubicBezTo>
                    <a:pt x="68" y="203"/>
                    <a:pt x="80" y="306"/>
                    <a:pt x="64" y="415"/>
                  </a:cubicBezTo>
                  <a:cubicBezTo>
                    <a:pt x="54" y="479"/>
                    <a:pt x="104" y="519"/>
                    <a:pt x="151" y="519"/>
                  </a:cubicBezTo>
                  <a:cubicBezTo>
                    <a:pt x="184" y="519"/>
                    <a:pt x="214" y="499"/>
                    <a:pt x="220" y="459"/>
                  </a:cubicBezTo>
                  <a:cubicBezTo>
                    <a:pt x="244" y="320"/>
                    <a:pt x="234" y="186"/>
                    <a:pt x="180" y="56"/>
                  </a:cubicBezTo>
                  <a:cubicBezTo>
                    <a:pt x="164" y="16"/>
                    <a:pt x="131" y="0"/>
                    <a:pt x="100" y="0"/>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9"/>
            <p:cNvSpPr/>
            <p:nvPr/>
          </p:nvSpPr>
          <p:spPr>
            <a:xfrm>
              <a:off x="1064125" y="2122497"/>
              <a:ext cx="8598" cy="24483"/>
            </a:xfrm>
            <a:custGeom>
              <a:avLst/>
              <a:gdLst/>
              <a:ahLst/>
              <a:cxnLst/>
              <a:rect l="l" t="t" r="r" b="b"/>
              <a:pathLst>
                <a:path w="164" h="467" extrusionOk="0">
                  <a:moveTo>
                    <a:pt x="80" y="1"/>
                  </a:moveTo>
                  <a:cubicBezTo>
                    <a:pt x="40" y="1"/>
                    <a:pt x="0" y="27"/>
                    <a:pt x="0" y="80"/>
                  </a:cubicBezTo>
                  <a:lnTo>
                    <a:pt x="0" y="386"/>
                  </a:lnTo>
                  <a:cubicBezTo>
                    <a:pt x="0" y="440"/>
                    <a:pt x="40" y="466"/>
                    <a:pt x="80" y="466"/>
                  </a:cubicBezTo>
                  <a:cubicBezTo>
                    <a:pt x="120" y="466"/>
                    <a:pt x="163" y="440"/>
                    <a:pt x="163" y="386"/>
                  </a:cubicBezTo>
                  <a:lnTo>
                    <a:pt x="163" y="80"/>
                  </a:lnTo>
                  <a:cubicBezTo>
                    <a:pt x="163" y="27"/>
                    <a:pt x="120" y="1"/>
                    <a:pt x="80"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9"/>
            <p:cNvSpPr/>
            <p:nvPr/>
          </p:nvSpPr>
          <p:spPr>
            <a:xfrm>
              <a:off x="1169502" y="2084959"/>
              <a:ext cx="10852" cy="24483"/>
            </a:xfrm>
            <a:custGeom>
              <a:avLst/>
              <a:gdLst/>
              <a:ahLst/>
              <a:cxnLst/>
              <a:rect l="l" t="t" r="r" b="b"/>
              <a:pathLst>
                <a:path w="207" h="467" extrusionOk="0">
                  <a:moveTo>
                    <a:pt x="101" y="1"/>
                  </a:moveTo>
                  <a:cubicBezTo>
                    <a:pt x="61" y="1"/>
                    <a:pt x="18" y="27"/>
                    <a:pt x="10" y="81"/>
                  </a:cubicBezTo>
                  <a:cubicBezTo>
                    <a:pt x="1" y="190"/>
                    <a:pt x="10" y="300"/>
                    <a:pt x="38" y="410"/>
                  </a:cubicBezTo>
                  <a:cubicBezTo>
                    <a:pt x="47" y="450"/>
                    <a:pt x="77" y="467"/>
                    <a:pt x="107" y="467"/>
                  </a:cubicBezTo>
                  <a:cubicBezTo>
                    <a:pt x="157" y="467"/>
                    <a:pt x="207" y="427"/>
                    <a:pt x="193" y="367"/>
                  </a:cubicBezTo>
                  <a:cubicBezTo>
                    <a:pt x="170" y="270"/>
                    <a:pt x="164" y="177"/>
                    <a:pt x="173" y="81"/>
                  </a:cubicBezTo>
                  <a:cubicBezTo>
                    <a:pt x="181" y="27"/>
                    <a:pt x="141" y="1"/>
                    <a:pt x="101"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9"/>
            <p:cNvSpPr/>
            <p:nvPr/>
          </p:nvSpPr>
          <p:spPr>
            <a:xfrm>
              <a:off x="1186751" y="2095759"/>
              <a:ext cx="11744" cy="30984"/>
            </a:xfrm>
            <a:custGeom>
              <a:avLst/>
              <a:gdLst/>
              <a:ahLst/>
              <a:cxnLst/>
              <a:rect l="l" t="t" r="r" b="b"/>
              <a:pathLst>
                <a:path w="224" h="591" extrusionOk="0">
                  <a:moveTo>
                    <a:pt x="81" y="1"/>
                  </a:moveTo>
                  <a:cubicBezTo>
                    <a:pt x="38" y="1"/>
                    <a:pt x="1" y="27"/>
                    <a:pt x="8" y="78"/>
                  </a:cubicBezTo>
                  <a:cubicBezTo>
                    <a:pt x="24" y="224"/>
                    <a:pt x="41" y="371"/>
                    <a:pt x="58" y="514"/>
                  </a:cubicBezTo>
                  <a:cubicBezTo>
                    <a:pt x="61" y="566"/>
                    <a:pt x="104" y="590"/>
                    <a:pt x="148" y="590"/>
                  </a:cubicBezTo>
                  <a:cubicBezTo>
                    <a:pt x="188" y="590"/>
                    <a:pt x="224" y="566"/>
                    <a:pt x="217" y="514"/>
                  </a:cubicBezTo>
                  <a:cubicBezTo>
                    <a:pt x="201" y="371"/>
                    <a:pt x="188" y="224"/>
                    <a:pt x="171" y="78"/>
                  </a:cubicBezTo>
                  <a:cubicBezTo>
                    <a:pt x="164" y="27"/>
                    <a:pt x="121" y="1"/>
                    <a:pt x="81"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9"/>
            <p:cNvSpPr/>
            <p:nvPr/>
          </p:nvSpPr>
          <p:spPr>
            <a:xfrm>
              <a:off x="1746506" y="2107870"/>
              <a:ext cx="8598" cy="22858"/>
            </a:xfrm>
            <a:custGeom>
              <a:avLst/>
              <a:gdLst/>
              <a:ahLst/>
              <a:cxnLst/>
              <a:rect l="l" t="t" r="r" b="b"/>
              <a:pathLst>
                <a:path w="164" h="436" extrusionOk="0">
                  <a:moveTo>
                    <a:pt x="84" y="0"/>
                  </a:moveTo>
                  <a:cubicBezTo>
                    <a:pt x="44" y="0"/>
                    <a:pt x="1" y="26"/>
                    <a:pt x="1" y="76"/>
                  </a:cubicBezTo>
                  <a:lnTo>
                    <a:pt x="1" y="359"/>
                  </a:lnTo>
                  <a:cubicBezTo>
                    <a:pt x="1" y="412"/>
                    <a:pt x="44" y="435"/>
                    <a:pt x="84" y="435"/>
                  </a:cubicBezTo>
                  <a:cubicBezTo>
                    <a:pt x="124" y="435"/>
                    <a:pt x="164" y="412"/>
                    <a:pt x="164" y="359"/>
                  </a:cubicBezTo>
                  <a:lnTo>
                    <a:pt x="164" y="76"/>
                  </a:lnTo>
                  <a:cubicBezTo>
                    <a:pt x="164" y="26"/>
                    <a:pt x="124" y="0"/>
                    <a:pt x="84" y="0"/>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9"/>
            <p:cNvSpPr/>
            <p:nvPr/>
          </p:nvSpPr>
          <p:spPr>
            <a:xfrm>
              <a:off x="1764016" y="2105039"/>
              <a:ext cx="8546" cy="20446"/>
            </a:xfrm>
            <a:custGeom>
              <a:avLst/>
              <a:gdLst/>
              <a:ahLst/>
              <a:cxnLst/>
              <a:rect l="l" t="t" r="r" b="b"/>
              <a:pathLst>
                <a:path w="163" h="390" extrusionOk="0">
                  <a:moveTo>
                    <a:pt x="83" y="0"/>
                  </a:moveTo>
                  <a:cubicBezTo>
                    <a:pt x="40" y="0"/>
                    <a:pt x="0" y="27"/>
                    <a:pt x="0" y="80"/>
                  </a:cubicBezTo>
                  <a:lnTo>
                    <a:pt x="0" y="310"/>
                  </a:lnTo>
                  <a:cubicBezTo>
                    <a:pt x="0" y="363"/>
                    <a:pt x="40" y="389"/>
                    <a:pt x="83" y="389"/>
                  </a:cubicBezTo>
                  <a:cubicBezTo>
                    <a:pt x="123" y="389"/>
                    <a:pt x="163" y="363"/>
                    <a:pt x="163" y="310"/>
                  </a:cubicBezTo>
                  <a:lnTo>
                    <a:pt x="163" y="80"/>
                  </a:lnTo>
                  <a:cubicBezTo>
                    <a:pt x="163" y="27"/>
                    <a:pt x="123" y="0"/>
                    <a:pt x="83" y="0"/>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9"/>
            <p:cNvSpPr/>
            <p:nvPr/>
          </p:nvSpPr>
          <p:spPr>
            <a:xfrm>
              <a:off x="1822629" y="1898636"/>
              <a:ext cx="10852" cy="20289"/>
            </a:xfrm>
            <a:custGeom>
              <a:avLst/>
              <a:gdLst/>
              <a:ahLst/>
              <a:cxnLst/>
              <a:rect l="l" t="t" r="r" b="b"/>
              <a:pathLst>
                <a:path w="207" h="387" extrusionOk="0">
                  <a:moveTo>
                    <a:pt x="80" y="0"/>
                  </a:moveTo>
                  <a:cubicBezTo>
                    <a:pt x="36" y="0"/>
                    <a:pt x="0" y="27"/>
                    <a:pt x="7" y="80"/>
                  </a:cubicBezTo>
                  <a:cubicBezTo>
                    <a:pt x="16" y="157"/>
                    <a:pt x="27" y="233"/>
                    <a:pt x="36" y="310"/>
                  </a:cubicBezTo>
                  <a:cubicBezTo>
                    <a:pt x="43" y="360"/>
                    <a:pt x="87" y="386"/>
                    <a:pt x="130" y="386"/>
                  </a:cubicBezTo>
                  <a:cubicBezTo>
                    <a:pt x="170" y="386"/>
                    <a:pt x="206" y="360"/>
                    <a:pt x="200" y="310"/>
                  </a:cubicBezTo>
                  <a:cubicBezTo>
                    <a:pt x="190" y="233"/>
                    <a:pt x="180" y="157"/>
                    <a:pt x="170" y="80"/>
                  </a:cubicBezTo>
                  <a:cubicBezTo>
                    <a:pt x="163" y="27"/>
                    <a:pt x="120" y="0"/>
                    <a:pt x="80" y="0"/>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9"/>
            <p:cNvSpPr/>
            <p:nvPr/>
          </p:nvSpPr>
          <p:spPr>
            <a:xfrm>
              <a:off x="1849629" y="1916042"/>
              <a:ext cx="12425" cy="21862"/>
            </a:xfrm>
            <a:custGeom>
              <a:avLst/>
              <a:gdLst/>
              <a:ahLst/>
              <a:cxnLst/>
              <a:rect l="l" t="t" r="r" b="b"/>
              <a:pathLst>
                <a:path w="237" h="417" extrusionOk="0">
                  <a:moveTo>
                    <a:pt x="88" y="1"/>
                  </a:moveTo>
                  <a:cubicBezTo>
                    <a:pt x="48" y="1"/>
                    <a:pt x="4" y="28"/>
                    <a:pt x="4" y="77"/>
                  </a:cubicBezTo>
                  <a:cubicBezTo>
                    <a:pt x="0" y="184"/>
                    <a:pt x="24" y="280"/>
                    <a:pt x="68" y="374"/>
                  </a:cubicBezTo>
                  <a:cubicBezTo>
                    <a:pt x="80" y="404"/>
                    <a:pt x="104" y="417"/>
                    <a:pt x="127" y="417"/>
                  </a:cubicBezTo>
                  <a:cubicBezTo>
                    <a:pt x="180" y="417"/>
                    <a:pt x="237" y="357"/>
                    <a:pt x="207" y="294"/>
                  </a:cubicBezTo>
                  <a:cubicBezTo>
                    <a:pt x="177" y="224"/>
                    <a:pt x="164" y="154"/>
                    <a:pt x="167" y="77"/>
                  </a:cubicBezTo>
                  <a:cubicBezTo>
                    <a:pt x="167" y="28"/>
                    <a:pt x="127" y="1"/>
                    <a:pt x="88"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9"/>
            <p:cNvSpPr/>
            <p:nvPr/>
          </p:nvSpPr>
          <p:spPr>
            <a:xfrm>
              <a:off x="1442224" y="2927345"/>
              <a:ext cx="13316" cy="29359"/>
            </a:xfrm>
            <a:custGeom>
              <a:avLst/>
              <a:gdLst/>
              <a:ahLst/>
              <a:cxnLst/>
              <a:rect l="l" t="t" r="r" b="b"/>
              <a:pathLst>
                <a:path w="254" h="560" extrusionOk="0">
                  <a:moveTo>
                    <a:pt x="100" y="1"/>
                  </a:moveTo>
                  <a:cubicBezTo>
                    <a:pt x="51" y="1"/>
                    <a:pt x="0" y="38"/>
                    <a:pt x="23" y="97"/>
                  </a:cubicBezTo>
                  <a:cubicBezTo>
                    <a:pt x="74" y="224"/>
                    <a:pt x="91" y="347"/>
                    <a:pt x="77" y="484"/>
                  </a:cubicBezTo>
                  <a:cubicBezTo>
                    <a:pt x="71" y="534"/>
                    <a:pt x="107" y="560"/>
                    <a:pt x="147" y="560"/>
                  </a:cubicBezTo>
                  <a:cubicBezTo>
                    <a:pt x="187" y="560"/>
                    <a:pt x="230" y="534"/>
                    <a:pt x="237" y="484"/>
                  </a:cubicBezTo>
                  <a:cubicBezTo>
                    <a:pt x="254" y="334"/>
                    <a:pt x="237" y="191"/>
                    <a:pt x="180" y="54"/>
                  </a:cubicBezTo>
                  <a:cubicBezTo>
                    <a:pt x="167" y="18"/>
                    <a:pt x="131" y="1"/>
                    <a:pt x="100"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9"/>
            <p:cNvSpPr/>
            <p:nvPr/>
          </p:nvSpPr>
          <p:spPr>
            <a:xfrm>
              <a:off x="1458791" y="2943073"/>
              <a:ext cx="12478" cy="21862"/>
            </a:xfrm>
            <a:custGeom>
              <a:avLst/>
              <a:gdLst/>
              <a:ahLst/>
              <a:cxnLst/>
              <a:rect l="l" t="t" r="r" b="b"/>
              <a:pathLst>
                <a:path w="238" h="417" extrusionOk="0">
                  <a:moveTo>
                    <a:pt x="100" y="0"/>
                  </a:moveTo>
                  <a:cubicBezTo>
                    <a:pt x="54" y="0"/>
                    <a:pt x="1" y="40"/>
                    <a:pt x="14" y="104"/>
                  </a:cubicBezTo>
                  <a:cubicBezTo>
                    <a:pt x="34" y="187"/>
                    <a:pt x="51" y="274"/>
                    <a:pt x="67" y="357"/>
                  </a:cubicBezTo>
                  <a:cubicBezTo>
                    <a:pt x="77" y="400"/>
                    <a:pt x="107" y="417"/>
                    <a:pt x="137" y="417"/>
                  </a:cubicBezTo>
                  <a:cubicBezTo>
                    <a:pt x="184" y="417"/>
                    <a:pt x="237" y="377"/>
                    <a:pt x="223" y="317"/>
                  </a:cubicBezTo>
                  <a:cubicBezTo>
                    <a:pt x="207" y="230"/>
                    <a:pt x="191" y="144"/>
                    <a:pt x="171" y="60"/>
                  </a:cubicBezTo>
                  <a:cubicBezTo>
                    <a:pt x="164" y="20"/>
                    <a:pt x="134" y="0"/>
                    <a:pt x="100" y="0"/>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9"/>
            <p:cNvSpPr/>
            <p:nvPr/>
          </p:nvSpPr>
          <p:spPr>
            <a:xfrm>
              <a:off x="1253594" y="2957910"/>
              <a:ext cx="12478" cy="21705"/>
            </a:xfrm>
            <a:custGeom>
              <a:avLst/>
              <a:gdLst/>
              <a:ahLst/>
              <a:cxnLst/>
              <a:rect l="l" t="t" r="r" b="b"/>
              <a:pathLst>
                <a:path w="238" h="414" extrusionOk="0">
                  <a:moveTo>
                    <a:pt x="101" y="1"/>
                  </a:moveTo>
                  <a:cubicBezTo>
                    <a:pt x="51" y="1"/>
                    <a:pt x="1" y="41"/>
                    <a:pt x="14" y="101"/>
                  </a:cubicBezTo>
                  <a:cubicBezTo>
                    <a:pt x="31" y="187"/>
                    <a:pt x="51" y="270"/>
                    <a:pt x="67" y="356"/>
                  </a:cubicBezTo>
                  <a:cubicBezTo>
                    <a:pt x="77" y="396"/>
                    <a:pt x="107" y="413"/>
                    <a:pt x="140" y="413"/>
                  </a:cubicBezTo>
                  <a:cubicBezTo>
                    <a:pt x="187" y="413"/>
                    <a:pt x="237" y="373"/>
                    <a:pt x="224" y="313"/>
                  </a:cubicBezTo>
                  <a:cubicBezTo>
                    <a:pt x="207" y="230"/>
                    <a:pt x="187" y="144"/>
                    <a:pt x="171" y="57"/>
                  </a:cubicBezTo>
                  <a:cubicBezTo>
                    <a:pt x="160" y="17"/>
                    <a:pt x="131" y="1"/>
                    <a:pt x="101"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9"/>
            <p:cNvSpPr/>
            <p:nvPr/>
          </p:nvSpPr>
          <p:spPr>
            <a:xfrm>
              <a:off x="1232833" y="2947110"/>
              <a:ext cx="10538" cy="16462"/>
            </a:xfrm>
            <a:custGeom>
              <a:avLst/>
              <a:gdLst/>
              <a:ahLst/>
              <a:cxnLst/>
              <a:rect l="l" t="t" r="r" b="b"/>
              <a:pathLst>
                <a:path w="201" h="314" extrusionOk="0">
                  <a:moveTo>
                    <a:pt x="100" y="0"/>
                  </a:moveTo>
                  <a:cubicBezTo>
                    <a:pt x="54" y="0"/>
                    <a:pt x="1" y="40"/>
                    <a:pt x="11" y="100"/>
                  </a:cubicBezTo>
                  <a:cubicBezTo>
                    <a:pt x="20" y="153"/>
                    <a:pt x="28" y="203"/>
                    <a:pt x="34" y="253"/>
                  </a:cubicBezTo>
                  <a:cubicBezTo>
                    <a:pt x="40" y="296"/>
                    <a:pt x="71" y="313"/>
                    <a:pt x="100" y="313"/>
                  </a:cubicBezTo>
                  <a:cubicBezTo>
                    <a:pt x="151" y="313"/>
                    <a:pt x="200" y="273"/>
                    <a:pt x="191" y="213"/>
                  </a:cubicBezTo>
                  <a:cubicBezTo>
                    <a:pt x="183" y="160"/>
                    <a:pt x="174" y="110"/>
                    <a:pt x="167" y="57"/>
                  </a:cubicBezTo>
                  <a:cubicBezTo>
                    <a:pt x="160" y="17"/>
                    <a:pt x="131" y="0"/>
                    <a:pt x="100" y="0"/>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9"/>
            <p:cNvSpPr/>
            <p:nvPr/>
          </p:nvSpPr>
          <p:spPr>
            <a:xfrm>
              <a:off x="1467493" y="1275183"/>
              <a:ext cx="12635" cy="36332"/>
            </a:xfrm>
            <a:custGeom>
              <a:avLst/>
              <a:gdLst/>
              <a:ahLst/>
              <a:cxnLst/>
              <a:rect l="l" t="t" r="r" b="b"/>
              <a:pathLst>
                <a:path w="241" h="693" extrusionOk="0">
                  <a:moveTo>
                    <a:pt x="77" y="0"/>
                  </a:moveTo>
                  <a:cubicBezTo>
                    <a:pt x="38" y="0"/>
                    <a:pt x="1" y="24"/>
                    <a:pt x="8" y="77"/>
                  </a:cubicBezTo>
                  <a:cubicBezTo>
                    <a:pt x="31" y="257"/>
                    <a:pt x="51" y="437"/>
                    <a:pt x="74" y="616"/>
                  </a:cubicBezTo>
                  <a:cubicBezTo>
                    <a:pt x="81" y="667"/>
                    <a:pt x="125" y="693"/>
                    <a:pt x="165" y="693"/>
                  </a:cubicBezTo>
                  <a:cubicBezTo>
                    <a:pt x="204" y="693"/>
                    <a:pt x="240" y="667"/>
                    <a:pt x="234" y="616"/>
                  </a:cubicBezTo>
                  <a:cubicBezTo>
                    <a:pt x="214" y="437"/>
                    <a:pt x="191" y="257"/>
                    <a:pt x="171" y="77"/>
                  </a:cubicBezTo>
                  <a:cubicBezTo>
                    <a:pt x="165" y="24"/>
                    <a:pt x="121" y="0"/>
                    <a:pt x="77" y="0"/>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9"/>
            <p:cNvSpPr/>
            <p:nvPr/>
          </p:nvSpPr>
          <p:spPr>
            <a:xfrm>
              <a:off x="1493182" y="1288447"/>
              <a:ext cx="8598" cy="28468"/>
            </a:xfrm>
            <a:custGeom>
              <a:avLst/>
              <a:gdLst/>
              <a:ahLst/>
              <a:cxnLst/>
              <a:rect l="l" t="t" r="r" b="b"/>
              <a:pathLst>
                <a:path w="164" h="543" extrusionOk="0">
                  <a:moveTo>
                    <a:pt x="80" y="1"/>
                  </a:moveTo>
                  <a:cubicBezTo>
                    <a:pt x="40" y="1"/>
                    <a:pt x="0" y="27"/>
                    <a:pt x="0" y="80"/>
                  </a:cubicBezTo>
                  <a:lnTo>
                    <a:pt x="0" y="463"/>
                  </a:lnTo>
                  <a:cubicBezTo>
                    <a:pt x="0" y="517"/>
                    <a:pt x="40" y="543"/>
                    <a:pt x="80" y="543"/>
                  </a:cubicBezTo>
                  <a:cubicBezTo>
                    <a:pt x="123" y="543"/>
                    <a:pt x="163" y="517"/>
                    <a:pt x="163" y="463"/>
                  </a:cubicBezTo>
                  <a:lnTo>
                    <a:pt x="163" y="80"/>
                  </a:lnTo>
                  <a:cubicBezTo>
                    <a:pt x="163" y="27"/>
                    <a:pt x="120" y="1"/>
                    <a:pt x="80"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9"/>
            <p:cNvSpPr/>
            <p:nvPr/>
          </p:nvSpPr>
          <p:spPr>
            <a:xfrm>
              <a:off x="1044046" y="1627802"/>
              <a:ext cx="8441" cy="21705"/>
            </a:xfrm>
            <a:custGeom>
              <a:avLst/>
              <a:gdLst/>
              <a:ahLst/>
              <a:cxnLst/>
              <a:rect l="l" t="t" r="r" b="b"/>
              <a:pathLst>
                <a:path w="161" h="414" extrusionOk="0">
                  <a:moveTo>
                    <a:pt x="81" y="1"/>
                  </a:moveTo>
                  <a:cubicBezTo>
                    <a:pt x="41" y="1"/>
                    <a:pt x="1" y="24"/>
                    <a:pt x="1" y="77"/>
                  </a:cubicBezTo>
                  <a:lnTo>
                    <a:pt x="1" y="334"/>
                  </a:lnTo>
                  <a:cubicBezTo>
                    <a:pt x="1" y="387"/>
                    <a:pt x="41" y="414"/>
                    <a:pt x="81" y="414"/>
                  </a:cubicBezTo>
                  <a:cubicBezTo>
                    <a:pt x="121" y="414"/>
                    <a:pt x="160" y="387"/>
                    <a:pt x="160" y="334"/>
                  </a:cubicBezTo>
                  <a:lnTo>
                    <a:pt x="160" y="77"/>
                  </a:lnTo>
                  <a:cubicBezTo>
                    <a:pt x="160" y="24"/>
                    <a:pt x="121" y="1"/>
                    <a:pt x="81"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9"/>
            <p:cNvSpPr/>
            <p:nvPr/>
          </p:nvSpPr>
          <p:spPr>
            <a:xfrm>
              <a:off x="1059407" y="1603581"/>
              <a:ext cx="13159" cy="29674"/>
            </a:xfrm>
            <a:custGeom>
              <a:avLst/>
              <a:gdLst/>
              <a:ahLst/>
              <a:cxnLst/>
              <a:rect l="l" t="t" r="r" b="b"/>
              <a:pathLst>
                <a:path w="251" h="566" extrusionOk="0">
                  <a:moveTo>
                    <a:pt x="101" y="0"/>
                  </a:moveTo>
                  <a:cubicBezTo>
                    <a:pt x="50" y="0"/>
                    <a:pt x="1" y="40"/>
                    <a:pt x="21" y="100"/>
                  </a:cubicBezTo>
                  <a:cubicBezTo>
                    <a:pt x="57" y="226"/>
                    <a:pt x="77" y="357"/>
                    <a:pt x="84" y="489"/>
                  </a:cubicBezTo>
                  <a:cubicBezTo>
                    <a:pt x="87" y="539"/>
                    <a:pt x="130" y="566"/>
                    <a:pt x="170" y="566"/>
                  </a:cubicBezTo>
                  <a:cubicBezTo>
                    <a:pt x="210" y="566"/>
                    <a:pt x="250" y="539"/>
                    <a:pt x="247" y="489"/>
                  </a:cubicBezTo>
                  <a:cubicBezTo>
                    <a:pt x="240" y="343"/>
                    <a:pt x="217" y="197"/>
                    <a:pt x="177" y="57"/>
                  </a:cubicBezTo>
                  <a:cubicBezTo>
                    <a:pt x="164" y="17"/>
                    <a:pt x="133" y="0"/>
                    <a:pt x="101" y="0"/>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9"/>
            <p:cNvSpPr/>
            <p:nvPr/>
          </p:nvSpPr>
          <p:spPr>
            <a:xfrm>
              <a:off x="829256" y="1338147"/>
              <a:ext cx="8598" cy="25375"/>
            </a:xfrm>
            <a:custGeom>
              <a:avLst/>
              <a:gdLst/>
              <a:ahLst/>
              <a:cxnLst/>
              <a:rect l="l" t="t" r="r" b="b"/>
              <a:pathLst>
                <a:path w="164" h="484" extrusionOk="0">
                  <a:moveTo>
                    <a:pt x="84" y="1"/>
                  </a:moveTo>
                  <a:cubicBezTo>
                    <a:pt x="41" y="1"/>
                    <a:pt x="1" y="25"/>
                    <a:pt x="1" y="77"/>
                  </a:cubicBezTo>
                  <a:lnTo>
                    <a:pt x="1" y="407"/>
                  </a:lnTo>
                  <a:cubicBezTo>
                    <a:pt x="1" y="460"/>
                    <a:pt x="41" y="484"/>
                    <a:pt x="84" y="484"/>
                  </a:cubicBezTo>
                  <a:cubicBezTo>
                    <a:pt x="124" y="484"/>
                    <a:pt x="164" y="460"/>
                    <a:pt x="164" y="407"/>
                  </a:cubicBezTo>
                  <a:lnTo>
                    <a:pt x="164" y="77"/>
                  </a:lnTo>
                  <a:cubicBezTo>
                    <a:pt x="164" y="25"/>
                    <a:pt x="124" y="1"/>
                    <a:pt x="84"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9"/>
            <p:cNvSpPr/>
            <p:nvPr/>
          </p:nvSpPr>
          <p:spPr>
            <a:xfrm>
              <a:off x="843778" y="1345487"/>
              <a:ext cx="11534" cy="26947"/>
            </a:xfrm>
            <a:custGeom>
              <a:avLst/>
              <a:gdLst/>
              <a:ahLst/>
              <a:cxnLst/>
              <a:rect l="l" t="t" r="r" b="b"/>
              <a:pathLst>
                <a:path w="220" h="514" extrusionOk="0">
                  <a:moveTo>
                    <a:pt x="86" y="1"/>
                  </a:moveTo>
                  <a:cubicBezTo>
                    <a:pt x="53" y="1"/>
                    <a:pt x="27" y="20"/>
                    <a:pt x="20" y="60"/>
                  </a:cubicBezTo>
                  <a:cubicBezTo>
                    <a:pt x="0" y="197"/>
                    <a:pt x="3" y="324"/>
                    <a:pt x="43" y="457"/>
                  </a:cubicBezTo>
                  <a:cubicBezTo>
                    <a:pt x="56" y="497"/>
                    <a:pt x="90" y="513"/>
                    <a:pt x="120" y="513"/>
                  </a:cubicBezTo>
                  <a:cubicBezTo>
                    <a:pt x="170" y="513"/>
                    <a:pt x="220" y="473"/>
                    <a:pt x="200" y="413"/>
                  </a:cubicBezTo>
                  <a:cubicBezTo>
                    <a:pt x="170" y="310"/>
                    <a:pt x="160" y="211"/>
                    <a:pt x="176" y="104"/>
                  </a:cubicBezTo>
                  <a:cubicBezTo>
                    <a:pt x="186" y="44"/>
                    <a:pt x="133" y="1"/>
                    <a:pt x="86"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9"/>
            <p:cNvSpPr/>
            <p:nvPr/>
          </p:nvSpPr>
          <p:spPr>
            <a:xfrm>
              <a:off x="948945" y="1320899"/>
              <a:ext cx="8598" cy="15780"/>
            </a:xfrm>
            <a:custGeom>
              <a:avLst/>
              <a:gdLst/>
              <a:ahLst/>
              <a:cxnLst/>
              <a:rect l="l" t="t" r="r" b="b"/>
              <a:pathLst>
                <a:path w="164" h="301" extrusionOk="0">
                  <a:moveTo>
                    <a:pt x="81" y="1"/>
                  </a:moveTo>
                  <a:cubicBezTo>
                    <a:pt x="41" y="1"/>
                    <a:pt x="1" y="27"/>
                    <a:pt x="1" y="77"/>
                  </a:cubicBezTo>
                  <a:lnTo>
                    <a:pt x="1" y="220"/>
                  </a:lnTo>
                  <a:cubicBezTo>
                    <a:pt x="1" y="274"/>
                    <a:pt x="41" y="300"/>
                    <a:pt x="81" y="300"/>
                  </a:cubicBezTo>
                  <a:cubicBezTo>
                    <a:pt x="121" y="300"/>
                    <a:pt x="164" y="274"/>
                    <a:pt x="164" y="220"/>
                  </a:cubicBezTo>
                  <a:lnTo>
                    <a:pt x="164" y="77"/>
                  </a:lnTo>
                  <a:cubicBezTo>
                    <a:pt x="164" y="27"/>
                    <a:pt x="121" y="1"/>
                    <a:pt x="81"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9"/>
            <p:cNvSpPr/>
            <p:nvPr/>
          </p:nvSpPr>
          <p:spPr>
            <a:xfrm>
              <a:off x="963939" y="1328396"/>
              <a:ext cx="8650" cy="20132"/>
            </a:xfrm>
            <a:custGeom>
              <a:avLst/>
              <a:gdLst/>
              <a:ahLst/>
              <a:cxnLst/>
              <a:rect l="l" t="t" r="r" b="b"/>
              <a:pathLst>
                <a:path w="165" h="384" extrusionOk="0">
                  <a:moveTo>
                    <a:pt x="85" y="1"/>
                  </a:moveTo>
                  <a:cubicBezTo>
                    <a:pt x="45" y="1"/>
                    <a:pt x="1" y="27"/>
                    <a:pt x="1" y="77"/>
                  </a:cubicBezTo>
                  <a:lnTo>
                    <a:pt x="1" y="303"/>
                  </a:lnTo>
                  <a:cubicBezTo>
                    <a:pt x="1" y="357"/>
                    <a:pt x="45" y="383"/>
                    <a:pt x="85" y="383"/>
                  </a:cubicBezTo>
                  <a:cubicBezTo>
                    <a:pt x="124" y="383"/>
                    <a:pt x="164" y="357"/>
                    <a:pt x="164" y="303"/>
                  </a:cubicBezTo>
                  <a:lnTo>
                    <a:pt x="164" y="77"/>
                  </a:lnTo>
                  <a:cubicBezTo>
                    <a:pt x="164" y="27"/>
                    <a:pt x="124" y="1"/>
                    <a:pt x="85"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9"/>
            <p:cNvSpPr/>
            <p:nvPr/>
          </p:nvSpPr>
          <p:spPr>
            <a:xfrm>
              <a:off x="1123262" y="2048523"/>
              <a:ext cx="101394" cy="41365"/>
            </a:xfrm>
            <a:custGeom>
              <a:avLst/>
              <a:gdLst/>
              <a:ahLst/>
              <a:cxnLst/>
              <a:rect l="l" t="t" r="r" b="b"/>
              <a:pathLst>
                <a:path w="1934" h="789" extrusionOk="0">
                  <a:moveTo>
                    <a:pt x="1934" y="0"/>
                  </a:moveTo>
                  <a:cubicBezTo>
                    <a:pt x="1575" y="34"/>
                    <a:pt x="1242" y="140"/>
                    <a:pt x="916" y="269"/>
                  </a:cubicBezTo>
                  <a:cubicBezTo>
                    <a:pt x="593" y="406"/>
                    <a:pt x="281" y="562"/>
                    <a:pt x="1" y="789"/>
                  </a:cubicBezTo>
                  <a:cubicBezTo>
                    <a:pt x="353" y="719"/>
                    <a:pt x="676" y="599"/>
                    <a:pt x="999" y="469"/>
                  </a:cubicBezTo>
                  <a:cubicBezTo>
                    <a:pt x="1319" y="336"/>
                    <a:pt x="1631" y="197"/>
                    <a:pt x="1934" y="0"/>
                  </a:cubicBezTo>
                  <a:close/>
                </a:path>
              </a:pathLst>
            </a:custGeom>
            <a:solidFill>
              <a:srgbClr val="F497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9"/>
            <p:cNvSpPr/>
            <p:nvPr/>
          </p:nvSpPr>
          <p:spPr>
            <a:xfrm>
              <a:off x="1923602" y="1499358"/>
              <a:ext cx="105483" cy="106846"/>
            </a:xfrm>
            <a:custGeom>
              <a:avLst/>
              <a:gdLst/>
              <a:ahLst/>
              <a:cxnLst/>
              <a:rect l="l" t="t" r="r" b="b"/>
              <a:pathLst>
                <a:path w="2012" h="2038" extrusionOk="0">
                  <a:moveTo>
                    <a:pt x="2011" y="1"/>
                  </a:moveTo>
                  <a:lnTo>
                    <a:pt x="1" y="724"/>
                  </a:lnTo>
                  <a:cubicBezTo>
                    <a:pt x="151" y="1226"/>
                    <a:pt x="523" y="1898"/>
                    <a:pt x="1469" y="2038"/>
                  </a:cubicBezTo>
                  <a:lnTo>
                    <a:pt x="2011" y="1"/>
                  </a:lnTo>
                  <a:close/>
                </a:path>
              </a:pathLst>
            </a:custGeom>
            <a:solidFill>
              <a:srgbClr val="741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9"/>
            <p:cNvSpPr/>
            <p:nvPr/>
          </p:nvSpPr>
          <p:spPr>
            <a:xfrm rot="-544738">
              <a:off x="1222780" y="1443410"/>
              <a:ext cx="58177" cy="68652"/>
            </a:xfrm>
            <a:custGeom>
              <a:avLst/>
              <a:gdLst/>
              <a:ahLst/>
              <a:cxnLst/>
              <a:rect l="l" t="t" r="r" b="b"/>
              <a:pathLst>
                <a:path w="2327" h="2746" extrusionOk="0">
                  <a:moveTo>
                    <a:pt x="229" y="1"/>
                  </a:moveTo>
                  <a:cubicBezTo>
                    <a:pt x="73" y="480"/>
                    <a:pt x="1" y="983"/>
                    <a:pt x="35" y="1503"/>
                  </a:cubicBezTo>
                  <a:cubicBezTo>
                    <a:pt x="52" y="1762"/>
                    <a:pt x="103" y="2027"/>
                    <a:pt x="250" y="2295"/>
                  </a:cubicBezTo>
                  <a:cubicBezTo>
                    <a:pt x="321" y="2425"/>
                    <a:pt x="433" y="2557"/>
                    <a:pt x="589" y="2642"/>
                  </a:cubicBezTo>
                  <a:cubicBezTo>
                    <a:pt x="714" y="2715"/>
                    <a:pt x="856" y="2746"/>
                    <a:pt x="993" y="2746"/>
                  </a:cubicBezTo>
                  <a:cubicBezTo>
                    <a:pt x="1024" y="2746"/>
                    <a:pt x="1055" y="2744"/>
                    <a:pt x="1086" y="2741"/>
                  </a:cubicBezTo>
                  <a:cubicBezTo>
                    <a:pt x="1252" y="2727"/>
                    <a:pt x="1412" y="2659"/>
                    <a:pt x="1541" y="2568"/>
                  </a:cubicBezTo>
                  <a:cubicBezTo>
                    <a:pt x="1670" y="2473"/>
                    <a:pt x="1769" y="2360"/>
                    <a:pt x="1850" y="2245"/>
                  </a:cubicBezTo>
                  <a:cubicBezTo>
                    <a:pt x="2000" y="2007"/>
                    <a:pt x="2102" y="1759"/>
                    <a:pt x="2163" y="1511"/>
                  </a:cubicBezTo>
                  <a:cubicBezTo>
                    <a:pt x="2293" y="1010"/>
                    <a:pt x="2326" y="500"/>
                    <a:pt x="2269" y="1"/>
                  </a:cubicBezTo>
                  <a:lnTo>
                    <a:pt x="2269" y="1"/>
                  </a:lnTo>
                  <a:cubicBezTo>
                    <a:pt x="2122" y="480"/>
                    <a:pt x="1983" y="949"/>
                    <a:pt x="1800" y="1385"/>
                  </a:cubicBezTo>
                  <a:cubicBezTo>
                    <a:pt x="1704" y="1599"/>
                    <a:pt x="1602" y="1806"/>
                    <a:pt x="1469" y="1969"/>
                  </a:cubicBezTo>
                  <a:cubicBezTo>
                    <a:pt x="1341" y="2132"/>
                    <a:pt x="1191" y="2242"/>
                    <a:pt x="1038" y="2251"/>
                  </a:cubicBezTo>
                  <a:cubicBezTo>
                    <a:pt x="1020" y="2253"/>
                    <a:pt x="1002" y="2254"/>
                    <a:pt x="986" y="2254"/>
                  </a:cubicBezTo>
                  <a:cubicBezTo>
                    <a:pt x="846" y="2254"/>
                    <a:pt x="743" y="2190"/>
                    <a:pt x="644" y="2051"/>
                  </a:cubicBezTo>
                  <a:cubicBezTo>
                    <a:pt x="531" y="1895"/>
                    <a:pt x="470" y="1670"/>
                    <a:pt x="413" y="1446"/>
                  </a:cubicBezTo>
                  <a:cubicBezTo>
                    <a:pt x="314" y="990"/>
                    <a:pt x="273" y="500"/>
                    <a:pt x="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9"/>
            <p:cNvSpPr/>
            <p:nvPr/>
          </p:nvSpPr>
          <p:spPr>
            <a:xfrm rot="-544738">
              <a:off x="1448521" y="1405944"/>
              <a:ext cx="76377" cy="79252"/>
            </a:xfrm>
            <a:custGeom>
              <a:avLst/>
              <a:gdLst/>
              <a:ahLst/>
              <a:cxnLst/>
              <a:rect l="l" t="t" r="r" b="b"/>
              <a:pathLst>
                <a:path w="3055" h="3170" extrusionOk="0">
                  <a:moveTo>
                    <a:pt x="2309" y="1"/>
                  </a:moveTo>
                  <a:lnTo>
                    <a:pt x="2309" y="1"/>
                  </a:lnTo>
                  <a:cubicBezTo>
                    <a:pt x="2466" y="582"/>
                    <a:pt x="2612" y="1167"/>
                    <a:pt x="2626" y="1728"/>
                  </a:cubicBezTo>
                  <a:cubicBezTo>
                    <a:pt x="2626" y="2000"/>
                    <a:pt x="2588" y="2275"/>
                    <a:pt x="2456" y="2438"/>
                  </a:cubicBezTo>
                  <a:cubicBezTo>
                    <a:pt x="2337" y="2601"/>
                    <a:pt x="2116" y="2677"/>
                    <a:pt x="1860" y="2677"/>
                  </a:cubicBezTo>
                  <a:lnTo>
                    <a:pt x="1819" y="2677"/>
                  </a:lnTo>
                  <a:cubicBezTo>
                    <a:pt x="1575" y="2677"/>
                    <a:pt x="1344" y="2615"/>
                    <a:pt x="1143" y="2490"/>
                  </a:cubicBezTo>
                  <a:cubicBezTo>
                    <a:pt x="929" y="2364"/>
                    <a:pt x="769" y="2140"/>
                    <a:pt x="627" y="1905"/>
                  </a:cubicBezTo>
                  <a:cubicBezTo>
                    <a:pt x="355" y="1422"/>
                    <a:pt x="205" y="841"/>
                    <a:pt x="90" y="249"/>
                  </a:cubicBezTo>
                  <a:lnTo>
                    <a:pt x="90" y="249"/>
                  </a:lnTo>
                  <a:cubicBezTo>
                    <a:pt x="1" y="847"/>
                    <a:pt x="38" y="1480"/>
                    <a:pt x="283" y="2074"/>
                  </a:cubicBezTo>
                  <a:cubicBezTo>
                    <a:pt x="405" y="2371"/>
                    <a:pt x="592" y="2663"/>
                    <a:pt x="878" y="2870"/>
                  </a:cubicBezTo>
                  <a:cubicBezTo>
                    <a:pt x="1163" y="3078"/>
                    <a:pt x="1521" y="3169"/>
                    <a:pt x="1860" y="3169"/>
                  </a:cubicBezTo>
                  <a:lnTo>
                    <a:pt x="1864" y="3169"/>
                  </a:lnTo>
                  <a:cubicBezTo>
                    <a:pt x="2034" y="3163"/>
                    <a:pt x="2211" y="3142"/>
                    <a:pt x="2384" y="3067"/>
                  </a:cubicBezTo>
                  <a:cubicBezTo>
                    <a:pt x="2561" y="2996"/>
                    <a:pt x="2728" y="2870"/>
                    <a:pt x="2836" y="2707"/>
                  </a:cubicBezTo>
                  <a:cubicBezTo>
                    <a:pt x="3047" y="2374"/>
                    <a:pt x="3054" y="2010"/>
                    <a:pt x="3010" y="1697"/>
                  </a:cubicBezTo>
                  <a:cubicBezTo>
                    <a:pt x="2914" y="1062"/>
                    <a:pt x="2649" y="504"/>
                    <a:pt x="2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 name="Google Shape;1756;p49"/>
          <p:cNvGrpSpPr/>
          <p:nvPr/>
        </p:nvGrpSpPr>
        <p:grpSpPr>
          <a:xfrm>
            <a:off x="3503869" y="1687422"/>
            <a:ext cx="1322016" cy="1649772"/>
            <a:chOff x="4459081" y="808256"/>
            <a:chExt cx="3324155" cy="4148284"/>
          </a:xfrm>
        </p:grpSpPr>
        <p:grpSp>
          <p:nvGrpSpPr>
            <p:cNvPr id="1757" name="Google Shape;1757;p49"/>
            <p:cNvGrpSpPr/>
            <p:nvPr/>
          </p:nvGrpSpPr>
          <p:grpSpPr>
            <a:xfrm>
              <a:off x="4459081" y="808256"/>
              <a:ext cx="3324155" cy="4148284"/>
              <a:chOff x="1360275" y="2785325"/>
              <a:chExt cx="671750" cy="838325"/>
            </a:xfrm>
          </p:grpSpPr>
          <p:sp>
            <p:nvSpPr>
              <p:cNvPr id="1758" name="Google Shape;1758;p49"/>
              <p:cNvSpPr/>
              <p:nvPr/>
            </p:nvSpPr>
            <p:spPr>
              <a:xfrm>
                <a:off x="1381075" y="3055675"/>
                <a:ext cx="318625" cy="219025"/>
              </a:xfrm>
              <a:custGeom>
                <a:avLst/>
                <a:gdLst/>
                <a:ahLst/>
                <a:cxnLst/>
                <a:rect l="l" t="t" r="r" b="b"/>
                <a:pathLst>
                  <a:path w="12745" h="8761" extrusionOk="0">
                    <a:moveTo>
                      <a:pt x="10034" y="0"/>
                    </a:moveTo>
                    <a:cubicBezTo>
                      <a:pt x="9608" y="0"/>
                      <a:pt x="9001" y="127"/>
                      <a:pt x="8168" y="420"/>
                    </a:cubicBezTo>
                    <a:cubicBezTo>
                      <a:pt x="2034" y="2576"/>
                      <a:pt x="1" y="7279"/>
                      <a:pt x="649" y="8427"/>
                    </a:cubicBezTo>
                    <a:lnTo>
                      <a:pt x="2603" y="8760"/>
                    </a:lnTo>
                    <a:lnTo>
                      <a:pt x="8141" y="5126"/>
                    </a:lnTo>
                    <a:cubicBezTo>
                      <a:pt x="8141" y="5126"/>
                      <a:pt x="12745" y="0"/>
                      <a:pt x="10034"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9"/>
              <p:cNvSpPr/>
              <p:nvPr/>
            </p:nvSpPr>
            <p:spPr>
              <a:xfrm>
                <a:off x="1659800" y="3061500"/>
                <a:ext cx="257675" cy="271175"/>
              </a:xfrm>
              <a:custGeom>
                <a:avLst/>
                <a:gdLst/>
                <a:ahLst/>
                <a:cxnLst/>
                <a:rect l="l" t="t" r="r" b="b"/>
                <a:pathLst>
                  <a:path w="10307" h="10847" extrusionOk="0">
                    <a:moveTo>
                      <a:pt x="3452" y="1"/>
                    </a:moveTo>
                    <a:lnTo>
                      <a:pt x="3452" y="1"/>
                    </a:lnTo>
                    <a:cubicBezTo>
                      <a:pt x="3452" y="1"/>
                      <a:pt x="1" y="9142"/>
                      <a:pt x="5143" y="10531"/>
                    </a:cubicBezTo>
                    <a:cubicBezTo>
                      <a:pt x="5960" y="10751"/>
                      <a:pt x="6651" y="10847"/>
                      <a:pt x="7232" y="10847"/>
                    </a:cubicBezTo>
                    <a:cubicBezTo>
                      <a:pt x="10307" y="10847"/>
                      <a:pt x="10286" y="8160"/>
                      <a:pt x="9429" y="7059"/>
                    </a:cubicBezTo>
                    <a:cubicBezTo>
                      <a:pt x="8408" y="5755"/>
                      <a:pt x="8082" y="4041"/>
                      <a:pt x="7389" y="2037"/>
                    </a:cubicBezTo>
                    <a:cubicBezTo>
                      <a:pt x="6694" y="33"/>
                      <a:pt x="3452" y="1"/>
                      <a:pt x="3452" y="1"/>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9"/>
              <p:cNvSpPr/>
              <p:nvPr/>
            </p:nvSpPr>
            <p:spPr>
              <a:xfrm>
                <a:off x="1760025" y="3069575"/>
                <a:ext cx="170975" cy="133800"/>
              </a:xfrm>
              <a:custGeom>
                <a:avLst/>
                <a:gdLst/>
                <a:ahLst/>
                <a:cxnLst/>
                <a:rect l="l" t="t" r="r" b="b"/>
                <a:pathLst>
                  <a:path w="6839" h="5352" extrusionOk="0">
                    <a:moveTo>
                      <a:pt x="1264" y="0"/>
                    </a:moveTo>
                    <a:lnTo>
                      <a:pt x="1264" y="0"/>
                    </a:lnTo>
                    <a:cubicBezTo>
                      <a:pt x="1264" y="0"/>
                      <a:pt x="1" y="5352"/>
                      <a:pt x="3962" y="5352"/>
                    </a:cubicBezTo>
                    <a:cubicBezTo>
                      <a:pt x="4017" y="5352"/>
                      <a:pt x="4073" y="5351"/>
                      <a:pt x="4130" y="5349"/>
                    </a:cubicBezTo>
                    <a:cubicBezTo>
                      <a:pt x="6838" y="5249"/>
                      <a:pt x="5008" y="2566"/>
                      <a:pt x="3261" y="1015"/>
                    </a:cubicBezTo>
                    <a:cubicBezTo>
                      <a:pt x="2322" y="183"/>
                      <a:pt x="1264" y="0"/>
                      <a:pt x="1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9"/>
              <p:cNvSpPr/>
              <p:nvPr/>
            </p:nvSpPr>
            <p:spPr>
              <a:xfrm>
                <a:off x="1771550" y="3363350"/>
                <a:ext cx="249450" cy="117850"/>
              </a:xfrm>
              <a:custGeom>
                <a:avLst/>
                <a:gdLst/>
                <a:ahLst/>
                <a:cxnLst/>
                <a:rect l="l" t="t" r="r" b="b"/>
                <a:pathLst>
                  <a:path w="9978" h="4714" extrusionOk="0">
                    <a:moveTo>
                      <a:pt x="9637" y="0"/>
                    </a:moveTo>
                    <a:cubicBezTo>
                      <a:pt x="9610" y="0"/>
                      <a:pt x="9581" y="8"/>
                      <a:pt x="9549" y="24"/>
                    </a:cubicBezTo>
                    <a:cubicBezTo>
                      <a:pt x="9113" y="244"/>
                      <a:pt x="9260" y="986"/>
                      <a:pt x="9260" y="986"/>
                    </a:cubicBezTo>
                    <a:lnTo>
                      <a:pt x="8813" y="1675"/>
                    </a:lnTo>
                    <a:cubicBezTo>
                      <a:pt x="8813" y="1675"/>
                      <a:pt x="8399" y="1364"/>
                      <a:pt x="8009" y="1364"/>
                    </a:cubicBezTo>
                    <a:cubicBezTo>
                      <a:pt x="7906" y="1364"/>
                      <a:pt x="7804" y="1386"/>
                      <a:pt x="7712" y="1442"/>
                    </a:cubicBezTo>
                    <a:cubicBezTo>
                      <a:pt x="7279" y="1712"/>
                      <a:pt x="7712" y="2444"/>
                      <a:pt x="7712" y="2444"/>
                    </a:cubicBezTo>
                    <a:lnTo>
                      <a:pt x="6810" y="2893"/>
                    </a:lnTo>
                    <a:cubicBezTo>
                      <a:pt x="6810" y="2893"/>
                      <a:pt x="6509" y="2218"/>
                      <a:pt x="5980" y="2218"/>
                    </a:cubicBezTo>
                    <a:cubicBezTo>
                      <a:pt x="5926" y="2218"/>
                      <a:pt x="5870" y="2225"/>
                      <a:pt x="5812" y="2240"/>
                    </a:cubicBezTo>
                    <a:cubicBezTo>
                      <a:pt x="5176" y="2411"/>
                      <a:pt x="5047" y="3026"/>
                      <a:pt x="5047" y="3026"/>
                    </a:cubicBezTo>
                    <a:lnTo>
                      <a:pt x="4074" y="3323"/>
                    </a:lnTo>
                    <a:cubicBezTo>
                      <a:pt x="4074" y="3323"/>
                      <a:pt x="3825" y="2341"/>
                      <a:pt x="3263" y="2341"/>
                    </a:cubicBezTo>
                    <a:cubicBezTo>
                      <a:pt x="3244" y="2341"/>
                      <a:pt x="3225" y="2342"/>
                      <a:pt x="3205" y="2344"/>
                    </a:cubicBezTo>
                    <a:cubicBezTo>
                      <a:pt x="2606" y="2411"/>
                      <a:pt x="2304" y="3176"/>
                      <a:pt x="2304" y="3176"/>
                    </a:cubicBezTo>
                    <a:lnTo>
                      <a:pt x="1282" y="3043"/>
                    </a:lnTo>
                    <a:cubicBezTo>
                      <a:pt x="1282" y="3043"/>
                      <a:pt x="1335" y="2108"/>
                      <a:pt x="969" y="1974"/>
                    </a:cubicBezTo>
                    <a:cubicBezTo>
                      <a:pt x="940" y="1964"/>
                      <a:pt x="909" y="1959"/>
                      <a:pt x="877" y="1959"/>
                    </a:cubicBezTo>
                    <a:cubicBezTo>
                      <a:pt x="511" y="1959"/>
                      <a:pt x="1" y="2610"/>
                      <a:pt x="1" y="2610"/>
                    </a:cubicBezTo>
                    <a:lnTo>
                      <a:pt x="374" y="3143"/>
                    </a:lnTo>
                    <a:lnTo>
                      <a:pt x="1838" y="4177"/>
                    </a:lnTo>
                    <a:lnTo>
                      <a:pt x="5209" y="4713"/>
                    </a:lnTo>
                    <a:lnTo>
                      <a:pt x="9949" y="1202"/>
                    </a:lnTo>
                    <a:cubicBezTo>
                      <a:pt x="9949" y="1202"/>
                      <a:pt x="9977" y="0"/>
                      <a:pt x="9637" y="0"/>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9"/>
              <p:cNvSpPr/>
              <p:nvPr/>
            </p:nvSpPr>
            <p:spPr>
              <a:xfrm>
                <a:off x="1398375" y="3074375"/>
                <a:ext cx="212300" cy="220250"/>
              </a:xfrm>
              <a:custGeom>
                <a:avLst/>
                <a:gdLst/>
                <a:ahLst/>
                <a:cxnLst/>
                <a:rect l="l" t="t" r="r" b="b"/>
                <a:pathLst>
                  <a:path w="8492" h="8810" extrusionOk="0">
                    <a:moveTo>
                      <a:pt x="4776" y="0"/>
                    </a:moveTo>
                    <a:cubicBezTo>
                      <a:pt x="4727" y="0"/>
                      <a:pt x="4677" y="11"/>
                      <a:pt x="4630" y="34"/>
                    </a:cubicBezTo>
                    <a:lnTo>
                      <a:pt x="234" y="2228"/>
                    </a:lnTo>
                    <a:cubicBezTo>
                      <a:pt x="60" y="2314"/>
                      <a:pt x="0" y="2530"/>
                      <a:pt x="100" y="2693"/>
                    </a:cubicBezTo>
                    <a:lnTo>
                      <a:pt x="3768" y="8655"/>
                    </a:lnTo>
                    <a:cubicBezTo>
                      <a:pt x="3831" y="8754"/>
                      <a:pt x="3937" y="8810"/>
                      <a:pt x="4047" y="8810"/>
                    </a:cubicBezTo>
                    <a:cubicBezTo>
                      <a:pt x="4101" y="8810"/>
                      <a:pt x="4157" y="8796"/>
                      <a:pt x="4208" y="8767"/>
                    </a:cubicBezTo>
                    <a:lnTo>
                      <a:pt x="8275" y="6508"/>
                    </a:lnTo>
                    <a:cubicBezTo>
                      <a:pt x="8435" y="6421"/>
                      <a:pt x="8491" y="6218"/>
                      <a:pt x="8401" y="6059"/>
                    </a:cubicBezTo>
                    <a:lnTo>
                      <a:pt x="5063" y="168"/>
                    </a:lnTo>
                    <a:cubicBezTo>
                      <a:pt x="5003" y="60"/>
                      <a:pt x="4891" y="0"/>
                      <a:pt x="4776" y="0"/>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9"/>
              <p:cNvSpPr/>
              <p:nvPr/>
            </p:nvSpPr>
            <p:spPr>
              <a:xfrm>
                <a:off x="1500900" y="3231825"/>
                <a:ext cx="46275" cy="52925"/>
              </a:xfrm>
              <a:custGeom>
                <a:avLst/>
                <a:gdLst/>
                <a:ahLst/>
                <a:cxnLst/>
                <a:rect l="l" t="t" r="r" b="b"/>
                <a:pathLst>
                  <a:path w="1851" h="2117" extrusionOk="0">
                    <a:moveTo>
                      <a:pt x="1850" y="0"/>
                    </a:moveTo>
                    <a:lnTo>
                      <a:pt x="269" y="1059"/>
                    </a:lnTo>
                    <a:lnTo>
                      <a:pt x="0" y="2117"/>
                    </a:lnTo>
                    <a:lnTo>
                      <a:pt x="0" y="2117"/>
                    </a:lnTo>
                    <a:lnTo>
                      <a:pt x="1850" y="988"/>
                    </a:lnTo>
                    <a:lnTo>
                      <a:pt x="1850" y="0"/>
                    </a:ln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9"/>
              <p:cNvSpPr/>
              <p:nvPr/>
            </p:nvSpPr>
            <p:spPr>
              <a:xfrm>
                <a:off x="1406850" y="3106425"/>
                <a:ext cx="107625" cy="178325"/>
              </a:xfrm>
              <a:custGeom>
                <a:avLst/>
                <a:gdLst/>
                <a:ahLst/>
                <a:cxnLst/>
                <a:rect l="l" t="t" r="r" b="b"/>
                <a:pathLst>
                  <a:path w="4305" h="7133" extrusionOk="0">
                    <a:moveTo>
                      <a:pt x="61" y="1"/>
                    </a:moveTo>
                    <a:lnTo>
                      <a:pt x="61" y="1"/>
                    </a:lnTo>
                    <a:cubicBezTo>
                      <a:pt x="61" y="1"/>
                      <a:pt x="284" y="872"/>
                      <a:pt x="1" y="1202"/>
                    </a:cubicBezTo>
                    <a:cubicBezTo>
                      <a:pt x="234" y="1611"/>
                      <a:pt x="3762" y="7133"/>
                      <a:pt x="3762" y="7133"/>
                    </a:cubicBezTo>
                    <a:cubicBezTo>
                      <a:pt x="3762" y="7133"/>
                      <a:pt x="4305" y="6743"/>
                      <a:pt x="4071" y="6161"/>
                    </a:cubicBezTo>
                    <a:cubicBezTo>
                      <a:pt x="3839" y="5582"/>
                      <a:pt x="61" y="1"/>
                      <a:pt x="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9"/>
              <p:cNvSpPr/>
              <p:nvPr/>
            </p:nvSpPr>
            <p:spPr>
              <a:xfrm>
                <a:off x="1402275" y="3044950"/>
                <a:ext cx="209725" cy="221150"/>
              </a:xfrm>
              <a:custGeom>
                <a:avLst/>
                <a:gdLst/>
                <a:ahLst/>
                <a:cxnLst/>
                <a:rect l="l" t="t" r="r" b="b"/>
                <a:pathLst>
                  <a:path w="8389" h="8846" extrusionOk="0">
                    <a:moveTo>
                      <a:pt x="4812" y="0"/>
                    </a:moveTo>
                    <a:cubicBezTo>
                      <a:pt x="4771" y="0"/>
                      <a:pt x="4729" y="10"/>
                      <a:pt x="4691" y="30"/>
                    </a:cubicBezTo>
                    <a:lnTo>
                      <a:pt x="197" y="2270"/>
                    </a:lnTo>
                    <a:cubicBezTo>
                      <a:pt x="55" y="2343"/>
                      <a:pt x="1" y="2526"/>
                      <a:pt x="88" y="2663"/>
                    </a:cubicBezTo>
                    <a:lnTo>
                      <a:pt x="3812" y="8713"/>
                    </a:lnTo>
                    <a:cubicBezTo>
                      <a:pt x="3862" y="8799"/>
                      <a:pt x="3954" y="8845"/>
                      <a:pt x="4046" y="8845"/>
                    </a:cubicBezTo>
                    <a:cubicBezTo>
                      <a:pt x="4058" y="8845"/>
                      <a:pt x="4070" y="8844"/>
                      <a:pt x="4082" y="8843"/>
                    </a:cubicBezTo>
                    <a:cubicBezTo>
                      <a:pt x="4115" y="8836"/>
                      <a:pt x="4148" y="8830"/>
                      <a:pt x="4182" y="8810"/>
                    </a:cubicBezTo>
                    <a:lnTo>
                      <a:pt x="5792" y="7915"/>
                    </a:lnTo>
                    <a:lnTo>
                      <a:pt x="8388" y="6021"/>
                    </a:lnTo>
                    <a:lnTo>
                      <a:pt x="5056" y="143"/>
                    </a:lnTo>
                    <a:cubicBezTo>
                      <a:pt x="5036" y="107"/>
                      <a:pt x="5010" y="79"/>
                      <a:pt x="4984" y="60"/>
                    </a:cubicBezTo>
                    <a:cubicBezTo>
                      <a:pt x="4936" y="22"/>
                      <a:pt x="4875" y="0"/>
                      <a:pt x="4812" y="0"/>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9"/>
              <p:cNvSpPr/>
              <p:nvPr/>
            </p:nvSpPr>
            <p:spPr>
              <a:xfrm>
                <a:off x="1758150" y="2840425"/>
                <a:ext cx="48025" cy="194150"/>
              </a:xfrm>
              <a:custGeom>
                <a:avLst/>
                <a:gdLst/>
                <a:ahLst/>
                <a:cxnLst/>
                <a:rect l="l" t="t" r="r" b="b"/>
                <a:pathLst>
                  <a:path w="1921" h="7766" extrusionOk="0">
                    <a:moveTo>
                      <a:pt x="693" y="0"/>
                    </a:moveTo>
                    <a:lnTo>
                      <a:pt x="184" y="220"/>
                    </a:lnTo>
                    <a:lnTo>
                      <a:pt x="1" y="7765"/>
                    </a:lnTo>
                    <a:cubicBezTo>
                      <a:pt x="1" y="7765"/>
                      <a:pt x="926" y="7572"/>
                      <a:pt x="999" y="7039"/>
                    </a:cubicBezTo>
                    <a:cubicBezTo>
                      <a:pt x="1076" y="6503"/>
                      <a:pt x="184" y="6257"/>
                      <a:pt x="184" y="6257"/>
                    </a:cubicBezTo>
                    <a:lnTo>
                      <a:pt x="397" y="5022"/>
                    </a:lnTo>
                    <a:cubicBezTo>
                      <a:pt x="397" y="5022"/>
                      <a:pt x="1565" y="4942"/>
                      <a:pt x="1458" y="4354"/>
                    </a:cubicBezTo>
                    <a:cubicBezTo>
                      <a:pt x="1352" y="3764"/>
                      <a:pt x="693" y="3458"/>
                      <a:pt x="693" y="3458"/>
                    </a:cubicBezTo>
                    <a:lnTo>
                      <a:pt x="693" y="2027"/>
                    </a:lnTo>
                    <a:cubicBezTo>
                      <a:pt x="693" y="2027"/>
                      <a:pt x="1705" y="2027"/>
                      <a:pt x="1812" y="1388"/>
                    </a:cubicBezTo>
                    <a:cubicBezTo>
                      <a:pt x="1921" y="749"/>
                      <a:pt x="693" y="0"/>
                      <a:pt x="693" y="0"/>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9"/>
              <p:cNvSpPr/>
              <p:nvPr/>
            </p:nvSpPr>
            <p:spPr>
              <a:xfrm>
                <a:off x="1360275" y="2785325"/>
                <a:ext cx="671750" cy="740450"/>
              </a:xfrm>
              <a:custGeom>
                <a:avLst/>
                <a:gdLst/>
                <a:ahLst/>
                <a:cxnLst/>
                <a:rect l="l" t="t" r="r" b="b"/>
                <a:pathLst>
                  <a:path w="26870" h="29618" extrusionOk="0">
                    <a:moveTo>
                      <a:pt x="16000" y="1"/>
                    </a:moveTo>
                    <a:cubicBezTo>
                      <a:pt x="14709" y="1"/>
                      <a:pt x="14169" y="1845"/>
                      <a:pt x="14169" y="1845"/>
                    </a:cubicBezTo>
                    <a:cubicBezTo>
                      <a:pt x="14169" y="1845"/>
                      <a:pt x="14358" y="224"/>
                      <a:pt x="13337" y="14"/>
                    </a:cubicBezTo>
                    <a:cubicBezTo>
                      <a:pt x="13307" y="8"/>
                      <a:pt x="13277" y="5"/>
                      <a:pt x="13248" y="5"/>
                    </a:cubicBezTo>
                    <a:cubicBezTo>
                      <a:pt x="12296" y="5"/>
                      <a:pt x="11936" y="3249"/>
                      <a:pt x="11936" y="3249"/>
                    </a:cubicBezTo>
                    <a:lnTo>
                      <a:pt x="2679" y="3632"/>
                    </a:lnTo>
                    <a:cubicBezTo>
                      <a:pt x="2679" y="3632"/>
                      <a:pt x="3066" y="1782"/>
                      <a:pt x="2363" y="1782"/>
                    </a:cubicBezTo>
                    <a:cubicBezTo>
                      <a:pt x="1658" y="1782"/>
                      <a:pt x="1595" y="2993"/>
                      <a:pt x="1595" y="2993"/>
                    </a:cubicBezTo>
                    <a:cubicBezTo>
                      <a:pt x="1595" y="2993"/>
                      <a:pt x="1323" y="1954"/>
                      <a:pt x="775" y="1954"/>
                    </a:cubicBezTo>
                    <a:cubicBezTo>
                      <a:pt x="732" y="1954"/>
                      <a:pt x="686" y="1960"/>
                      <a:pt x="639" y="1974"/>
                    </a:cubicBezTo>
                    <a:cubicBezTo>
                      <a:pt x="0" y="2165"/>
                      <a:pt x="1658" y="6375"/>
                      <a:pt x="1658" y="6375"/>
                    </a:cubicBezTo>
                    <a:lnTo>
                      <a:pt x="12638" y="4717"/>
                    </a:lnTo>
                    <a:lnTo>
                      <a:pt x="12638" y="4717"/>
                    </a:lnTo>
                    <a:lnTo>
                      <a:pt x="6254" y="9100"/>
                    </a:lnTo>
                    <a:cubicBezTo>
                      <a:pt x="6254" y="9100"/>
                      <a:pt x="9189" y="8864"/>
                      <a:pt x="10530" y="7845"/>
                    </a:cubicBezTo>
                    <a:lnTo>
                      <a:pt x="10530" y="7845"/>
                    </a:lnTo>
                    <a:cubicBezTo>
                      <a:pt x="9762" y="8864"/>
                      <a:pt x="8850" y="10488"/>
                      <a:pt x="8085" y="12485"/>
                    </a:cubicBezTo>
                    <a:cubicBezTo>
                      <a:pt x="7080" y="15111"/>
                      <a:pt x="6327" y="18383"/>
                      <a:pt x="6510" y="21754"/>
                    </a:cubicBezTo>
                    <a:cubicBezTo>
                      <a:pt x="6567" y="22836"/>
                      <a:pt x="6873" y="23791"/>
                      <a:pt x="7359" y="24627"/>
                    </a:cubicBezTo>
                    <a:cubicBezTo>
                      <a:pt x="8677" y="26899"/>
                      <a:pt x="11343" y="28304"/>
                      <a:pt x="14075" y="29023"/>
                    </a:cubicBezTo>
                    <a:cubicBezTo>
                      <a:pt x="15627" y="29429"/>
                      <a:pt x="17199" y="29617"/>
                      <a:pt x="18558" y="29617"/>
                    </a:cubicBezTo>
                    <a:cubicBezTo>
                      <a:pt x="18758" y="29617"/>
                      <a:pt x="18954" y="29613"/>
                      <a:pt x="19144" y="29605"/>
                    </a:cubicBezTo>
                    <a:cubicBezTo>
                      <a:pt x="22742" y="29455"/>
                      <a:pt x="25205" y="28014"/>
                      <a:pt x="26286" y="25315"/>
                    </a:cubicBezTo>
                    <a:cubicBezTo>
                      <a:pt x="26590" y="24567"/>
                      <a:pt x="26782" y="23718"/>
                      <a:pt x="26869" y="22776"/>
                    </a:cubicBezTo>
                    <a:lnTo>
                      <a:pt x="26869" y="22776"/>
                    </a:lnTo>
                    <a:cubicBezTo>
                      <a:pt x="25768" y="24141"/>
                      <a:pt x="24183" y="26202"/>
                      <a:pt x="20504" y="26202"/>
                    </a:cubicBezTo>
                    <a:cubicBezTo>
                      <a:pt x="18846" y="26202"/>
                      <a:pt x="16762" y="25783"/>
                      <a:pt x="14105" y="24693"/>
                    </a:cubicBezTo>
                    <a:cubicBezTo>
                      <a:pt x="10661" y="22659"/>
                      <a:pt x="15952" y="11483"/>
                      <a:pt x="15952" y="11483"/>
                    </a:cubicBezTo>
                    <a:cubicBezTo>
                      <a:pt x="15952" y="11483"/>
                      <a:pt x="18189" y="547"/>
                      <a:pt x="16401" y="57"/>
                    </a:cubicBezTo>
                    <a:cubicBezTo>
                      <a:pt x="16260" y="18"/>
                      <a:pt x="16126" y="1"/>
                      <a:pt x="16000" y="1"/>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9"/>
              <p:cNvSpPr/>
              <p:nvPr/>
            </p:nvSpPr>
            <p:spPr>
              <a:xfrm>
                <a:off x="1702250" y="3418200"/>
                <a:ext cx="315200" cy="107575"/>
              </a:xfrm>
              <a:custGeom>
                <a:avLst/>
                <a:gdLst/>
                <a:ahLst/>
                <a:cxnLst/>
                <a:rect l="l" t="t" r="r" b="b"/>
                <a:pathLst>
                  <a:path w="12608" h="4303" extrusionOk="0">
                    <a:moveTo>
                      <a:pt x="12607" y="0"/>
                    </a:moveTo>
                    <a:lnTo>
                      <a:pt x="12607" y="0"/>
                    </a:lnTo>
                    <a:cubicBezTo>
                      <a:pt x="11559" y="170"/>
                      <a:pt x="11283" y="1395"/>
                      <a:pt x="8581" y="2519"/>
                    </a:cubicBezTo>
                    <a:cubicBezTo>
                      <a:pt x="7321" y="3044"/>
                      <a:pt x="5689" y="3200"/>
                      <a:pt x="4187" y="3200"/>
                    </a:cubicBezTo>
                    <a:cubicBezTo>
                      <a:pt x="1950" y="3200"/>
                      <a:pt x="0" y="2852"/>
                      <a:pt x="0" y="2852"/>
                    </a:cubicBezTo>
                    <a:lnTo>
                      <a:pt x="0" y="2852"/>
                    </a:lnTo>
                    <a:lnTo>
                      <a:pt x="396" y="3708"/>
                    </a:lnTo>
                    <a:cubicBezTo>
                      <a:pt x="1948" y="4114"/>
                      <a:pt x="3520" y="4302"/>
                      <a:pt x="4879" y="4302"/>
                    </a:cubicBezTo>
                    <a:cubicBezTo>
                      <a:pt x="5079" y="4302"/>
                      <a:pt x="5275" y="4298"/>
                      <a:pt x="5465" y="4290"/>
                    </a:cubicBezTo>
                    <a:cubicBezTo>
                      <a:pt x="9063" y="4140"/>
                      <a:pt x="11526" y="2699"/>
                      <a:pt x="12607" y="0"/>
                    </a:cubicBezTo>
                    <a:close/>
                  </a:path>
                </a:pathLst>
              </a:custGeom>
              <a:solidFill>
                <a:srgbClr val="FFC8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9"/>
              <p:cNvSpPr/>
              <p:nvPr/>
            </p:nvSpPr>
            <p:spPr>
              <a:xfrm>
                <a:off x="1592325" y="3059500"/>
                <a:ext cx="253875" cy="323900"/>
              </a:xfrm>
              <a:custGeom>
                <a:avLst/>
                <a:gdLst/>
                <a:ahLst/>
                <a:cxnLst/>
                <a:rect l="l" t="t" r="r" b="b"/>
                <a:pathLst>
                  <a:path w="10155" h="12956" extrusionOk="0">
                    <a:moveTo>
                      <a:pt x="6314" y="1"/>
                    </a:moveTo>
                    <a:lnTo>
                      <a:pt x="1" y="4307"/>
                    </a:lnTo>
                    <a:cubicBezTo>
                      <a:pt x="1" y="4307"/>
                      <a:pt x="4463" y="12956"/>
                      <a:pt x="7348" y="12956"/>
                    </a:cubicBezTo>
                    <a:cubicBezTo>
                      <a:pt x="8097" y="12956"/>
                      <a:pt x="8739" y="12375"/>
                      <a:pt x="9170" y="10910"/>
                    </a:cubicBezTo>
                    <a:cubicBezTo>
                      <a:pt x="10155" y="3299"/>
                      <a:pt x="6314" y="1"/>
                      <a:pt x="6314" y="1"/>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9"/>
              <p:cNvSpPr/>
              <p:nvPr/>
            </p:nvSpPr>
            <p:spPr>
              <a:xfrm>
                <a:off x="1425925" y="2937425"/>
                <a:ext cx="26225" cy="23650"/>
              </a:xfrm>
              <a:custGeom>
                <a:avLst/>
                <a:gdLst/>
                <a:ahLst/>
                <a:cxnLst/>
                <a:rect l="l" t="t" r="r" b="b"/>
                <a:pathLst>
                  <a:path w="1049" h="946" extrusionOk="0">
                    <a:moveTo>
                      <a:pt x="966" y="1"/>
                    </a:moveTo>
                    <a:lnTo>
                      <a:pt x="1" y="144"/>
                    </a:lnTo>
                    <a:cubicBezTo>
                      <a:pt x="1" y="144"/>
                      <a:pt x="175" y="945"/>
                      <a:pt x="579" y="945"/>
                    </a:cubicBezTo>
                    <a:cubicBezTo>
                      <a:pt x="592" y="945"/>
                      <a:pt x="606" y="944"/>
                      <a:pt x="620" y="943"/>
                    </a:cubicBezTo>
                    <a:cubicBezTo>
                      <a:pt x="1049" y="890"/>
                      <a:pt x="966" y="1"/>
                      <a:pt x="9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9"/>
              <p:cNvSpPr/>
              <p:nvPr/>
            </p:nvSpPr>
            <p:spPr>
              <a:xfrm>
                <a:off x="1474350" y="2930375"/>
                <a:ext cx="23575" cy="23975"/>
              </a:xfrm>
              <a:custGeom>
                <a:avLst/>
                <a:gdLst/>
                <a:ahLst/>
                <a:cxnLst/>
                <a:rect l="l" t="t" r="r" b="b"/>
                <a:pathLst>
                  <a:path w="943" h="959" extrusionOk="0">
                    <a:moveTo>
                      <a:pt x="892" y="0"/>
                    </a:moveTo>
                    <a:lnTo>
                      <a:pt x="1" y="133"/>
                    </a:lnTo>
                    <a:cubicBezTo>
                      <a:pt x="1" y="133"/>
                      <a:pt x="79" y="958"/>
                      <a:pt x="474" y="958"/>
                    </a:cubicBezTo>
                    <a:cubicBezTo>
                      <a:pt x="486" y="958"/>
                      <a:pt x="499" y="957"/>
                      <a:pt x="513" y="955"/>
                    </a:cubicBezTo>
                    <a:cubicBezTo>
                      <a:pt x="942" y="902"/>
                      <a:pt x="892" y="0"/>
                      <a:pt x="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9"/>
              <p:cNvSpPr/>
              <p:nvPr/>
            </p:nvSpPr>
            <p:spPr>
              <a:xfrm>
                <a:off x="1504300" y="3046425"/>
                <a:ext cx="55700" cy="219600"/>
              </a:xfrm>
              <a:custGeom>
                <a:avLst/>
                <a:gdLst/>
                <a:ahLst/>
                <a:cxnLst/>
                <a:rect l="l" t="t" r="r" b="b"/>
                <a:pathLst>
                  <a:path w="2228" h="8784" extrusionOk="0">
                    <a:moveTo>
                      <a:pt x="903" y="1"/>
                    </a:moveTo>
                    <a:lnTo>
                      <a:pt x="1" y="8784"/>
                    </a:lnTo>
                    <a:cubicBezTo>
                      <a:pt x="34" y="8777"/>
                      <a:pt x="67" y="8771"/>
                      <a:pt x="101" y="8751"/>
                    </a:cubicBezTo>
                    <a:lnTo>
                      <a:pt x="816" y="8355"/>
                    </a:lnTo>
                    <a:cubicBezTo>
                      <a:pt x="1026" y="6161"/>
                      <a:pt x="1565" y="4088"/>
                      <a:pt x="2227" y="2297"/>
                    </a:cubicBezTo>
                    <a:lnTo>
                      <a:pt x="1725" y="1409"/>
                    </a:lnTo>
                    <a:lnTo>
                      <a:pt x="975" y="84"/>
                    </a:lnTo>
                    <a:cubicBezTo>
                      <a:pt x="955" y="48"/>
                      <a:pt x="929" y="20"/>
                      <a:pt x="903" y="1"/>
                    </a:cubicBezTo>
                    <a:close/>
                  </a:path>
                </a:pathLst>
              </a:custGeom>
              <a:solidFill>
                <a:srgbClr val="FEA8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9"/>
              <p:cNvSpPr/>
              <p:nvPr/>
            </p:nvSpPr>
            <p:spPr>
              <a:xfrm>
                <a:off x="1524675" y="3103825"/>
                <a:ext cx="35325" cy="151475"/>
              </a:xfrm>
              <a:custGeom>
                <a:avLst/>
                <a:gdLst/>
                <a:ahLst/>
                <a:cxnLst/>
                <a:rect l="l" t="t" r="r" b="b"/>
                <a:pathLst>
                  <a:path w="1413" h="6059" extrusionOk="0">
                    <a:moveTo>
                      <a:pt x="1412" y="1"/>
                    </a:moveTo>
                    <a:lnTo>
                      <a:pt x="1412" y="1"/>
                    </a:lnTo>
                    <a:cubicBezTo>
                      <a:pt x="750" y="1792"/>
                      <a:pt x="211" y="3865"/>
                      <a:pt x="1" y="6059"/>
                    </a:cubicBezTo>
                    <a:lnTo>
                      <a:pt x="1" y="6059"/>
                    </a:lnTo>
                    <a:cubicBezTo>
                      <a:pt x="211" y="3865"/>
                      <a:pt x="750" y="1792"/>
                      <a:pt x="1412" y="1"/>
                    </a:cubicBezTo>
                    <a:close/>
                  </a:path>
                </a:pathLst>
              </a:custGeom>
              <a:solidFill>
                <a:srgbClr val="3EA8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9"/>
              <p:cNvSpPr/>
              <p:nvPr/>
            </p:nvSpPr>
            <p:spPr>
              <a:xfrm>
                <a:off x="1514700" y="2923375"/>
                <a:ext cx="28325" cy="26075"/>
              </a:xfrm>
              <a:custGeom>
                <a:avLst/>
                <a:gdLst/>
                <a:ahLst/>
                <a:cxnLst/>
                <a:rect l="l" t="t" r="r" b="b"/>
                <a:pathLst>
                  <a:path w="1133" h="1043" extrusionOk="0">
                    <a:moveTo>
                      <a:pt x="1115" y="1"/>
                    </a:moveTo>
                    <a:lnTo>
                      <a:pt x="0" y="170"/>
                    </a:lnTo>
                    <a:cubicBezTo>
                      <a:pt x="0" y="170"/>
                      <a:pt x="297" y="1042"/>
                      <a:pt x="674" y="1042"/>
                    </a:cubicBezTo>
                    <a:cubicBezTo>
                      <a:pt x="693" y="1042"/>
                      <a:pt x="711" y="1040"/>
                      <a:pt x="730" y="1036"/>
                    </a:cubicBezTo>
                    <a:cubicBezTo>
                      <a:pt x="1132" y="939"/>
                      <a:pt x="1115" y="1"/>
                      <a:pt x="1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9"/>
              <p:cNvSpPr/>
              <p:nvPr/>
            </p:nvSpPr>
            <p:spPr>
              <a:xfrm>
                <a:off x="1565225" y="2916125"/>
                <a:ext cx="25625" cy="21550"/>
              </a:xfrm>
              <a:custGeom>
                <a:avLst/>
                <a:gdLst/>
                <a:ahLst/>
                <a:cxnLst/>
                <a:rect l="l" t="t" r="r" b="b"/>
                <a:pathLst>
                  <a:path w="1025" h="862" extrusionOk="0">
                    <a:moveTo>
                      <a:pt x="1025" y="1"/>
                    </a:moveTo>
                    <a:lnTo>
                      <a:pt x="0" y="154"/>
                    </a:lnTo>
                    <a:cubicBezTo>
                      <a:pt x="0" y="154"/>
                      <a:pt x="238" y="862"/>
                      <a:pt x="557" y="862"/>
                    </a:cubicBezTo>
                    <a:cubicBezTo>
                      <a:pt x="577" y="862"/>
                      <a:pt x="598" y="859"/>
                      <a:pt x="619" y="853"/>
                    </a:cubicBezTo>
                    <a:cubicBezTo>
                      <a:pt x="971" y="747"/>
                      <a:pt x="1025" y="1"/>
                      <a:pt x="10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9"/>
              <p:cNvSpPr/>
              <p:nvPr/>
            </p:nvSpPr>
            <p:spPr>
              <a:xfrm>
                <a:off x="1525925" y="2976375"/>
                <a:ext cx="24575" cy="25650"/>
              </a:xfrm>
              <a:custGeom>
                <a:avLst/>
                <a:gdLst/>
                <a:ahLst/>
                <a:cxnLst/>
                <a:rect l="l" t="t" r="r" b="b"/>
                <a:pathLst>
                  <a:path w="983" h="1026" extrusionOk="0">
                    <a:moveTo>
                      <a:pt x="364" y="1"/>
                    </a:moveTo>
                    <a:cubicBezTo>
                      <a:pt x="327" y="1"/>
                      <a:pt x="293" y="11"/>
                      <a:pt x="261" y="34"/>
                    </a:cubicBezTo>
                    <a:cubicBezTo>
                      <a:pt x="1" y="220"/>
                      <a:pt x="261" y="1025"/>
                      <a:pt x="261" y="1025"/>
                    </a:cubicBezTo>
                    <a:lnTo>
                      <a:pt x="983" y="530"/>
                    </a:lnTo>
                    <a:cubicBezTo>
                      <a:pt x="983" y="530"/>
                      <a:pt x="628" y="1"/>
                      <a:pt x="3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9"/>
              <p:cNvSpPr/>
              <p:nvPr/>
            </p:nvSpPr>
            <p:spPr>
              <a:xfrm>
                <a:off x="1558050" y="2954400"/>
                <a:ext cx="31225" cy="23150"/>
              </a:xfrm>
              <a:custGeom>
                <a:avLst/>
                <a:gdLst/>
                <a:ahLst/>
                <a:cxnLst/>
                <a:rect l="l" t="t" r="r" b="b"/>
                <a:pathLst>
                  <a:path w="1249" h="926" extrusionOk="0">
                    <a:moveTo>
                      <a:pt x="601" y="0"/>
                    </a:moveTo>
                    <a:cubicBezTo>
                      <a:pt x="536" y="0"/>
                      <a:pt x="469" y="13"/>
                      <a:pt x="403" y="44"/>
                    </a:cubicBezTo>
                    <a:cubicBezTo>
                      <a:pt x="0" y="234"/>
                      <a:pt x="403" y="926"/>
                      <a:pt x="403" y="926"/>
                    </a:cubicBezTo>
                    <a:lnTo>
                      <a:pt x="1249" y="343"/>
                    </a:lnTo>
                    <a:cubicBezTo>
                      <a:pt x="1249" y="343"/>
                      <a:pt x="940" y="0"/>
                      <a:pt x="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9"/>
              <p:cNvSpPr/>
              <p:nvPr/>
            </p:nvSpPr>
            <p:spPr>
              <a:xfrm>
                <a:off x="1422325" y="3496400"/>
                <a:ext cx="143725" cy="97800"/>
              </a:xfrm>
              <a:custGeom>
                <a:avLst/>
                <a:gdLst/>
                <a:ahLst/>
                <a:cxnLst/>
                <a:rect l="l" t="t" r="r" b="b"/>
                <a:pathLst>
                  <a:path w="5749" h="3912" extrusionOk="0">
                    <a:moveTo>
                      <a:pt x="2007" y="2201"/>
                    </a:moveTo>
                    <a:cubicBezTo>
                      <a:pt x="2000" y="2203"/>
                      <a:pt x="1989" y="2208"/>
                      <a:pt x="1978" y="2210"/>
                    </a:cubicBezTo>
                    <a:cubicBezTo>
                      <a:pt x="1990" y="2205"/>
                      <a:pt x="2001" y="2202"/>
                      <a:pt x="2007" y="2201"/>
                    </a:cubicBezTo>
                    <a:close/>
                    <a:moveTo>
                      <a:pt x="3739" y="1"/>
                    </a:moveTo>
                    <a:lnTo>
                      <a:pt x="3739" y="1172"/>
                    </a:lnTo>
                    <a:cubicBezTo>
                      <a:pt x="3739" y="1172"/>
                      <a:pt x="1552" y="1731"/>
                      <a:pt x="560" y="2134"/>
                    </a:cubicBezTo>
                    <a:cubicBezTo>
                      <a:pt x="208" y="2281"/>
                      <a:pt x="1" y="2407"/>
                      <a:pt x="101" y="2480"/>
                    </a:cubicBezTo>
                    <a:cubicBezTo>
                      <a:pt x="179" y="2535"/>
                      <a:pt x="305" y="2559"/>
                      <a:pt x="456" y="2559"/>
                    </a:cubicBezTo>
                    <a:cubicBezTo>
                      <a:pt x="497" y="2559"/>
                      <a:pt x="540" y="2557"/>
                      <a:pt x="584" y="2554"/>
                    </a:cubicBezTo>
                    <a:cubicBezTo>
                      <a:pt x="1096" y="2514"/>
                      <a:pt x="1792" y="2277"/>
                      <a:pt x="1972" y="2214"/>
                    </a:cubicBezTo>
                    <a:lnTo>
                      <a:pt x="1972" y="2214"/>
                    </a:lnTo>
                    <a:cubicBezTo>
                      <a:pt x="1812" y="2281"/>
                      <a:pt x="1253" y="2517"/>
                      <a:pt x="880" y="2743"/>
                    </a:cubicBezTo>
                    <a:cubicBezTo>
                      <a:pt x="614" y="2903"/>
                      <a:pt x="440" y="3056"/>
                      <a:pt x="570" y="3139"/>
                    </a:cubicBezTo>
                    <a:cubicBezTo>
                      <a:pt x="623" y="3171"/>
                      <a:pt x="690" y="3185"/>
                      <a:pt x="764" y="3185"/>
                    </a:cubicBezTo>
                    <a:cubicBezTo>
                      <a:pt x="822" y="3185"/>
                      <a:pt x="885" y="3177"/>
                      <a:pt x="950" y="3162"/>
                    </a:cubicBezTo>
                    <a:cubicBezTo>
                      <a:pt x="1349" y="3076"/>
                      <a:pt x="1852" y="2766"/>
                      <a:pt x="1905" y="2733"/>
                    </a:cubicBezTo>
                    <a:lnTo>
                      <a:pt x="1905" y="2733"/>
                    </a:lnTo>
                    <a:cubicBezTo>
                      <a:pt x="1855" y="2769"/>
                      <a:pt x="1489" y="3053"/>
                      <a:pt x="1226" y="3342"/>
                    </a:cubicBezTo>
                    <a:cubicBezTo>
                      <a:pt x="1043" y="3548"/>
                      <a:pt x="913" y="3755"/>
                      <a:pt x="979" y="3892"/>
                    </a:cubicBezTo>
                    <a:cubicBezTo>
                      <a:pt x="987" y="3905"/>
                      <a:pt x="1011" y="3912"/>
                      <a:pt x="1048" y="3912"/>
                    </a:cubicBezTo>
                    <a:cubicBezTo>
                      <a:pt x="1110" y="3912"/>
                      <a:pt x="1209" y="3894"/>
                      <a:pt x="1339" y="3861"/>
                    </a:cubicBezTo>
                    <a:cubicBezTo>
                      <a:pt x="2448" y="3588"/>
                      <a:pt x="5749" y="2261"/>
                      <a:pt x="5749" y="2261"/>
                    </a:cubicBezTo>
                    <a:lnTo>
                      <a:pt x="5749" y="377"/>
                    </a:lnTo>
                    <a:lnTo>
                      <a:pt x="3739" y="1"/>
                    </a:ln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9"/>
              <p:cNvSpPr/>
              <p:nvPr/>
            </p:nvSpPr>
            <p:spPr>
              <a:xfrm>
                <a:off x="1575450" y="3496400"/>
                <a:ext cx="161925" cy="127250"/>
              </a:xfrm>
              <a:custGeom>
                <a:avLst/>
                <a:gdLst/>
                <a:ahLst/>
                <a:cxnLst/>
                <a:rect l="l" t="t" r="r" b="b"/>
                <a:pathLst>
                  <a:path w="6477" h="5090" extrusionOk="0">
                    <a:moveTo>
                      <a:pt x="6227" y="1"/>
                    </a:moveTo>
                    <a:lnTo>
                      <a:pt x="3388" y="383"/>
                    </a:lnTo>
                    <a:lnTo>
                      <a:pt x="3388" y="1748"/>
                    </a:lnTo>
                    <a:cubicBezTo>
                      <a:pt x="3388" y="1748"/>
                      <a:pt x="1441" y="2866"/>
                      <a:pt x="530" y="3548"/>
                    </a:cubicBezTo>
                    <a:cubicBezTo>
                      <a:pt x="197" y="3798"/>
                      <a:pt x="0" y="3987"/>
                      <a:pt x="90" y="4044"/>
                    </a:cubicBezTo>
                    <a:cubicBezTo>
                      <a:pt x="134" y="4074"/>
                      <a:pt x="192" y="4087"/>
                      <a:pt x="261" y="4087"/>
                    </a:cubicBezTo>
                    <a:cubicBezTo>
                      <a:pt x="396" y="4087"/>
                      <a:pt x="570" y="4036"/>
                      <a:pt x="742" y="3968"/>
                    </a:cubicBezTo>
                    <a:cubicBezTo>
                      <a:pt x="1098" y="3825"/>
                      <a:pt x="1455" y="3602"/>
                      <a:pt x="1488" y="3582"/>
                    </a:cubicBezTo>
                    <a:lnTo>
                      <a:pt x="1488" y="3582"/>
                    </a:lnTo>
                    <a:cubicBezTo>
                      <a:pt x="1458" y="3602"/>
                      <a:pt x="1181" y="3812"/>
                      <a:pt x="955" y="4035"/>
                    </a:cubicBezTo>
                    <a:cubicBezTo>
                      <a:pt x="756" y="4227"/>
                      <a:pt x="599" y="4431"/>
                      <a:pt x="699" y="4514"/>
                    </a:cubicBezTo>
                    <a:cubicBezTo>
                      <a:pt x="727" y="4537"/>
                      <a:pt x="765" y="4547"/>
                      <a:pt x="809" y="4547"/>
                    </a:cubicBezTo>
                    <a:cubicBezTo>
                      <a:pt x="958" y="4547"/>
                      <a:pt x="1182" y="4437"/>
                      <a:pt x="1372" y="4324"/>
                    </a:cubicBezTo>
                    <a:cubicBezTo>
                      <a:pt x="1554" y="4214"/>
                      <a:pt x="1708" y="4101"/>
                      <a:pt x="1728" y="4091"/>
                    </a:cubicBezTo>
                    <a:lnTo>
                      <a:pt x="1728" y="4091"/>
                    </a:lnTo>
                    <a:cubicBezTo>
                      <a:pt x="1711" y="4111"/>
                      <a:pt x="1574" y="4287"/>
                      <a:pt x="1455" y="4487"/>
                    </a:cubicBezTo>
                    <a:cubicBezTo>
                      <a:pt x="1304" y="4740"/>
                      <a:pt x="1185" y="5026"/>
                      <a:pt x="1381" y="5086"/>
                    </a:cubicBezTo>
                    <a:cubicBezTo>
                      <a:pt x="1388" y="5088"/>
                      <a:pt x="1398" y="5089"/>
                      <a:pt x="1409" y="5089"/>
                    </a:cubicBezTo>
                    <a:cubicBezTo>
                      <a:pt x="1519" y="5089"/>
                      <a:pt x="1814" y="4983"/>
                      <a:pt x="2210" y="4817"/>
                    </a:cubicBezTo>
                    <a:cubicBezTo>
                      <a:pt x="3665" y="4194"/>
                      <a:pt x="6476" y="2733"/>
                      <a:pt x="6476" y="2733"/>
                    </a:cubicBezTo>
                    <a:lnTo>
                      <a:pt x="6227" y="1"/>
                    </a:ln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9"/>
              <p:cNvSpPr/>
              <p:nvPr/>
            </p:nvSpPr>
            <p:spPr>
              <a:xfrm>
                <a:off x="1390975" y="3144300"/>
                <a:ext cx="154125" cy="147400"/>
              </a:xfrm>
              <a:custGeom>
                <a:avLst/>
                <a:gdLst/>
                <a:ahLst/>
                <a:cxnLst/>
                <a:rect l="l" t="t" r="r" b="b"/>
                <a:pathLst>
                  <a:path w="6165" h="5896" extrusionOk="0">
                    <a:moveTo>
                      <a:pt x="4423" y="0"/>
                    </a:moveTo>
                    <a:cubicBezTo>
                      <a:pt x="3212" y="0"/>
                      <a:pt x="1398" y="2148"/>
                      <a:pt x="526" y="3278"/>
                    </a:cubicBezTo>
                    <a:cubicBezTo>
                      <a:pt x="130" y="3794"/>
                      <a:pt x="1" y="4492"/>
                      <a:pt x="273" y="5085"/>
                    </a:cubicBezTo>
                    <a:cubicBezTo>
                      <a:pt x="457" y="5486"/>
                      <a:pt x="830" y="5895"/>
                      <a:pt x="1475" y="5895"/>
                    </a:cubicBezTo>
                    <a:cubicBezTo>
                      <a:pt x="1729" y="5895"/>
                      <a:pt x="2026" y="5831"/>
                      <a:pt x="2370" y="5678"/>
                    </a:cubicBezTo>
                    <a:cubicBezTo>
                      <a:pt x="4184" y="4866"/>
                      <a:pt x="6164" y="196"/>
                      <a:pt x="4534" y="7"/>
                    </a:cubicBezTo>
                    <a:cubicBezTo>
                      <a:pt x="4498" y="2"/>
                      <a:pt x="4461" y="0"/>
                      <a:pt x="4423"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9"/>
              <p:cNvSpPr/>
              <p:nvPr/>
            </p:nvSpPr>
            <p:spPr>
              <a:xfrm>
                <a:off x="1491075" y="3112425"/>
                <a:ext cx="49600" cy="59325"/>
              </a:xfrm>
              <a:custGeom>
                <a:avLst/>
                <a:gdLst/>
                <a:ahLst/>
                <a:cxnLst/>
                <a:rect l="l" t="t" r="r" b="b"/>
                <a:pathLst>
                  <a:path w="1984" h="2373" extrusionOk="0">
                    <a:moveTo>
                      <a:pt x="421" y="0"/>
                    </a:moveTo>
                    <a:cubicBezTo>
                      <a:pt x="419" y="0"/>
                      <a:pt x="416" y="0"/>
                      <a:pt x="413" y="0"/>
                    </a:cubicBezTo>
                    <a:cubicBezTo>
                      <a:pt x="80" y="30"/>
                      <a:pt x="0" y="1987"/>
                      <a:pt x="0" y="1987"/>
                    </a:cubicBezTo>
                    <a:lnTo>
                      <a:pt x="530" y="2373"/>
                    </a:lnTo>
                    <a:cubicBezTo>
                      <a:pt x="530" y="2373"/>
                      <a:pt x="1984" y="1408"/>
                      <a:pt x="1821" y="1278"/>
                    </a:cubicBezTo>
                    <a:cubicBezTo>
                      <a:pt x="1804" y="1265"/>
                      <a:pt x="1778" y="1258"/>
                      <a:pt x="1746" y="1258"/>
                    </a:cubicBezTo>
                    <a:cubicBezTo>
                      <a:pt x="1466" y="1258"/>
                      <a:pt x="690" y="1724"/>
                      <a:pt x="690" y="1724"/>
                    </a:cubicBezTo>
                    <a:cubicBezTo>
                      <a:pt x="690" y="1724"/>
                      <a:pt x="1405" y="500"/>
                      <a:pt x="1162" y="443"/>
                    </a:cubicBezTo>
                    <a:cubicBezTo>
                      <a:pt x="1156" y="442"/>
                      <a:pt x="1150" y="441"/>
                      <a:pt x="1144" y="441"/>
                    </a:cubicBezTo>
                    <a:cubicBezTo>
                      <a:pt x="893" y="441"/>
                      <a:pt x="413" y="1601"/>
                      <a:pt x="413" y="1601"/>
                    </a:cubicBezTo>
                    <a:cubicBezTo>
                      <a:pt x="413" y="1601"/>
                      <a:pt x="737" y="0"/>
                      <a:pt x="421"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9"/>
              <p:cNvSpPr/>
              <p:nvPr/>
            </p:nvSpPr>
            <p:spPr>
              <a:xfrm>
                <a:off x="1518450" y="3090925"/>
                <a:ext cx="151150" cy="355475"/>
              </a:xfrm>
              <a:custGeom>
                <a:avLst/>
                <a:gdLst/>
                <a:ahLst/>
                <a:cxnLst/>
                <a:rect l="l" t="t" r="r" b="b"/>
                <a:pathLst>
                  <a:path w="6046" h="14219" extrusionOk="0">
                    <a:moveTo>
                      <a:pt x="2963" y="1"/>
                    </a:moveTo>
                    <a:cubicBezTo>
                      <a:pt x="2677" y="1"/>
                      <a:pt x="1844" y="44"/>
                      <a:pt x="1758" y="261"/>
                    </a:cubicBezTo>
                    <a:cubicBezTo>
                      <a:pt x="753" y="2887"/>
                      <a:pt x="0" y="6159"/>
                      <a:pt x="183" y="9530"/>
                    </a:cubicBezTo>
                    <a:cubicBezTo>
                      <a:pt x="243" y="10612"/>
                      <a:pt x="546" y="11567"/>
                      <a:pt x="1032" y="12403"/>
                    </a:cubicBezTo>
                    <a:lnTo>
                      <a:pt x="2346" y="13357"/>
                    </a:lnTo>
                    <a:cubicBezTo>
                      <a:pt x="2346" y="13357"/>
                      <a:pt x="4324" y="14219"/>
                      <a:pt x="5268" y="14219"/>
                    </a:cubicBezTo>
                    <a:cubicBezTo>
                      <a:pt x="5860" y="14219"/>
                      <a:pt x="6045" y="13879"/>
                      <a:pt x="5076" y="12772"/>
                    </a:cubicBezTo>
                    <a:cubicBezTo>
                      <a:pt x="4417" y="12023"/>
                      <a:pt x="4231" y="10971"/>
                      <a:pt x="4174" y="10009"/>
                    </a:cubicBezTo>
                    <a:cubicBezTo>
                      <a:pt x="4084" y="8545"/>
                      <a:pt x="4280" y="7071"/>
                      <a:pt x="4473" y="5623"/>
                    </a:cubicBezTo>
                    <a:cubicBezTo>
                      <a:pt x="4633" y="4431"/>
                      <a:pt x="4803" y="3246"/>
                      <a:pt x="4853" y="2045"/>
                    </a:cubicBezTo>
                    <a:cubicBezTo>
                      <a:pt x="4866" y="1669"/>
                      <a:pt x="4850" y="1283"/>
                      <a:pt x="4710" y="936"/>
                    </a:cubicBezTo>
                    <a:cubicBezTo>
                      <a:pt x="4430" y="231"/>
                      <a:pt x="3728" y="18"/>
                      <a:pt x="3025" y="2"/>
                    </a:cubicBezTo>
                    <a:cubicBezTo>
                      <a:pt x="3009" y="1"/>
                      <a:pt x="2988" y="1"/>
                      <a:pt x="2963" y="1"/>
                    </a:cubicBezTo>
                    <a:close/>
                  </a:path>
                </a:pathLst>
              </a:custGeom>
              <a:solidFill>
                <a:srgbClr val="FFC8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9"/>
              <p:cNvSpPr/>
              <p:nvPr/>
            </p:nvSpPr>
            <p:spPr>
              <a:xfrm>
                <a:off x="1485500" y="3345650"/>
                <a:ext cx="284500" cy="180050"/>
              </a:xfrm>
              <a:custGeom>
                <a:avLst/>
                <a:gdLst/>
                <a:ahLst/>
                <a:cxnLst/>
                <a:rect l="l" t="t" r="r" b="b"/>
                <a:pathLst>
                  <a:path w="11380" h="7202" extrusionOk="0">
                    <a:moveTo>
                      <a:pt x="1572" y="0"/>
                    </a:moveTo>
                    <a:cubicBezTo>
                      <a:pt x="1572" y="0"/>
                      <a:pt x="1372" y="666"/>
                      <a:pt x="1085" y="1704"/>
                    </a:cubicBezTo>
                    <a:cubicBezTo>
                      <a:pt x="779" y="2799"/>
                      <a:pt x="377" y="4310"/>
                      <a:pt x="0" y="5888"/>
                    </a:cubicBezTo>
                    <a:cubicBezTo>
                      <a:pt x="2369" y="6843"/>
                      <a:pt x="4292" y="6879"/>
                      <a:pt x="4574" y="6879"/>
                    </a:cubicBezTo>
                    <a:cubicBezTo>
                      <a:pt x="4598" y="6879"/>
                      <a:pt x="4610" y="6879"/>
                      <a:pt x="4610" y="6879"/>
                    </a:cubicBezTo>
                    <a:lnTo>
                      <a:pt x="4902" y="5119"/>
                    </a:lnTo>
                    <a:lnTo>
                      <a:pt x="5652" y="5269"/>
                    </a:lnTo>
                    <a:cubicBezTo>
                      <a:pt x="5652" y="5269"/>
                      <a:pt x="5948" y="5425"/>
                      <a:pt x="5831" y="7046"/>
                    </a:cubicBezTo>
                    <a:cubicBezTo>
                      <a:pt x="6374" y="7166"/>
                      <a:pt x="7196" y="7202"/>
                      <a:pt x="8034" y="7202"/>
                    </a:cubicBezTo>
                    <a:cubicBezTo>
                      <a:pt x="9626" y="7195"/>
                      <a:pt x="11289" y="7046"/>
                      <a:pt x="11289" y="7046"/>
                    </a:cubicBezTo>
                    <a:cubicBezTo>
                      <a:pt x="11289" y="7046"/>
                      <a:pt x="11380" y="4982"/>
                      <a:pt x="11090" y="1051"/>
                    </a:cubicBezTo>
                    <a:cubicBezTo>
                      <a:pt x="9857" y="1428"/>
                      <a:pt x="8682" y="1572"/>
                      <a:pt x="7606" y="1572"/>
                    </a:cubicBezTo>
                    <a:cubicBezTo>
                      <a:pt x="4055" y="1572"/>
                      <a:pt x="1572" y="0"/>
                      <a:pt x="1572" y="0"/>
                    </a:cubicBez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9"/>
              <p:cNvSpPr/>
              <p:nvPr/>
            </p:nvSpPr>
            <p:spPr>
              <a:xfrm>
                <a:off x="1657725" y="3062650"/>
                <a:ext cx="117775" cy="330775"/>
              </a:xfrm>
              <a:custGeom>
                <a:avLst/>
                <a:gdLst/>
                <a:ahLst/>
                <a:cxnLst/>
                <a:rect l="l" t="t" r="r" b="b"/>
                <a:pathLst>
                  <a:path w="4711" h="13231" extrusionOk="0">
                    <a:moveTo>
                      <a:pt x="4124" y="1"/>
                    </a:moveTo>
                    <a:cubicBezTo>
                      <a:pt x="1" y="5881"/>
                      <a:pt x="2633" y="13104"/>
                      <a:pt x="2633" y="13104"/>
                    </a:cubicBezTo>
                    <a:lnTo>
                      <a:pt x="4414" y="13230"/>
                    </a:lnTo>
                    <a:cubicBezTo>
                      <a:pt x="310" y="7683"/>
                      <a:pt x="4569" y="656"/>
                      <a:pt x="4708" y="656"/>
                    </a:cubicBezTo>
                    <a:cubicBezTo>
                      <a:pt x="4709" y="656"/>
                      <a:pt x="4710" y="656"/>
                      <a:pt x="4710" y="657"/>
                    </a:cubicBezTo>
                    <a:lnTo>
                      <a:pt x="4124" y="1"/>
                    </a:ln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9"/>
              <p:cNvSpPr/>
              <p:nvPr/>
            </p:nvSpPr>
            <p:spPr>
              <a:xfrm>
                <a:off x="1575450" y="3585100"/>
                <a:ext cx="19575" cy="13500"/>
              </a:xfrm>
              <a:custGeom>
                <a:avLst/>
                <a:gdLst/>
                <a:ahLst/>
                <a:cxnLst/>
                <a:rect l="l" t="t" r="r" b="b"/>
                <a:pathLst>
                  <a:path w="783" h="540" extrusionOk="0">
                    <a:moveTo>
                      <a:pt x="530" y="0"/>
                    </a:moveTo>
                    <a:cubicBezTo>
                      <a:pt x="197" y="250"/>
                      <a:pt x="0" y="439"/>
                      <a:pt x="90" y="496"/>
                    </a:cubicBezTo>
                    <a:cubicBezTo>
                      <a:pt x="134" y="526"/>
                      <a:pt x="192" y="539"/>
                      <a:pt x="261" y="539"/>
                    </a:cubicBezTo>
                    <a:cubicBezTo>
                      <a:pt x="396" y="539"/>
                      <a:pt x="570" y="488"/>
                      <a:pt x="742" y="420"/>
                    </a:cubicBezTo>
                    <a:cubicBezTo>
                      <a:pt x="782" y="244"/>
                      <a:pt x="699" y="74"/>
                      <a:pt x="530" y="0"/>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9"/>
              <p:cNvSpPr/>
              <p:nvPr/>
            </p:nvSpPr>
            <p:spPr>
              <a:xfrm>
                <a:off x="1590425" y="3597175"/>
                <a:ext cx="19475" cy="12925"/>
              </a:xfrm>
              <a:custGeom>
                <a:avLst/>
                <a:gdLst/>
                <a:ahLst/>
                <a:cxnLst/>
                <a:rect l="l" t="t" r="r" b="b"/>
                <a:pathLst>
                  <a:path w="779" h="517" extrusionOk="0">
                    <a:moveTo>
                      <a:pt x="412" y="1"/>
                    </a:moveTo>
                    <a:cubicBezTo>
                      <a:pt x="394" y="1"/>
                      <a:pt x="375" y="2"/>
                      <a:pt x="356" y="4"/>
                    </a:cubicBezTo>
                    <a:cubicBezTo>
                      <a:pt x="157" y="196"/>
                      <a:pt x="0" y="400"/>
                      <a:pt x="100" y="483"/>
                    </a:cubicBezTo>
                    <a:cubicBezTo>
                      <a:pt x="128" y="506"/>
                      <a:pt x="166" y="516"/>
                      <a:pt x="210" y="516"/>
                    </a:cubicBezTo>
                    <a:cubicBezTo>
                      <a:pt x="359" y="516"/>
                      <a:pt x="583" y="406"/>
                      <a:pt x="773" y="293"/>
                    </a:cubicBezTo>
                    <a:cubicBezTo>
                      <a:pt x="778" y="127"/>
                      <a:pt x="628" y="1"/>
                      <a:pt x="412" y="1"/>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9"/>
              <p:cNvSpPr/>
              <p:nvPr/>
            </p:nvSpPr>
            <p:spPr>
              <a:xfrm>
                <a:off x="1422325" y="3549750"/>
                <a:ext cx="16700" cy="10625"/>
              </a:xfrm>
              <a:custGeom>
                <a:avLst/>
                <a:gdLst/>
                <a:ahLst/>
                <a:cxnLst/>
                <a:rect l="l" t="t" r="r" b="b"/>
                <a:pathLst>
                  <a:path w="668" h="425" extrusionOk="0">
                    <a:moveTo>
                      <a:pt x="560" y="0"/>
                    </a:moveTo>
                    <a:cubicBezTo>
                      <a:pt x="208" y="147"/>
                      <a:pt x="1" y="273"/>
                      <a:pt x="101" y="346"/>
                    </a:cubicBezTo>
                    <a:cubicBezTo>
                      <a:pt x="179" y="401"/>
                      <a:pt x="305" y="425"/>
                      <a:pt x="456" y="425"/>
                    </a:cubicBezTo>
                    <a:cubicBezTo>
                      <a:pt x="497" y="425"/>
                      <a:pt x="540" y="423"/>
                      <a:pt x="584" y="420"/>
                    </a:cubicBezTo>
                    <a:cubicBezTo>
                      <a:pt x="667" y="273"/>
                      <a:pt x="644" y="120"/>
                      <a:pt x="560" y="0"/>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9"/>
              <p:cNvSpPr/>
              <p:nvPr/>
            </p:nvSpPr>
            <p:spPr>
              <a:xfrm>
                <a:off x="1433325" y="3564950"/>
                <a:ext cx="14600" cy="11100"/>
              </a:xfrm>
              <a:custGeom>
                <a:avLst/>
                <a:gdLst/>
                <a:ahLst/>
                <a:cxnLst/>
                <a:rect l="l" t="t" r="r" b="b"/>
                <a:pathLst>
                  <a:path w="584" h="444" extrusionOk="0">
                    <a:moveTo>
                      <a:pt x="440" y="1"/>
                    </a:moveTo>
                    <a:cubicBezTo>
                      <a:pt x="174" y="161"/>
                      <a:pt x="0" y="314"/>
                      <a:pt x="130" y="397"/>
                    </a:cubicBezTo>
                    <a:cubicBezTo>
                      <a:pt x="183" y="429"/>
                      <a:pt x="250" y="443"/>
                      <a:pt x="324" y="443"/>
                    </a:cubicBezTo>
                    <a:cubicBezTo>
                      <a:pt x="382" y="443"/>
                      <a:pt x="445" y="435"/>
                      <a:pt x="510" y="420"/>
                    </a:cubicBezTo>
                    <a:cubicBezTo>
                      <a:pt x="583" y="271"/>
                      <a:pt x="559" y="98"/>
                      <a:pt x="440" y="1"/>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9"/>
              <p:cNvSpPr/>
              <p:nvPr/>
            </p:nvSpPr>
            <p:spPr>
              <a:xfrm>
                <a:off x="1445150" y="3579950"/>
                <a:ext cx="14075" cy="14250"/>
              </a:xfrm>
              <a:custGeom>
                <a:avLst/>
                <a:gdLst/>
                <a:ahLst/>
                <a:cxnLst/>
                <a:rect l="l" t="t" r="r" b="b"/>
                <a:pathLst>
                  <a:path w="563" h="570" extrusionOk="0">
                    <a:moveTo>
                      <a:pt x="313" y="0"/>
                    </a:moveTo>
                    <a:cubicBezTo>
                      <a:pt x="130" y="206"/>
                      <a:pt x="0" y="413"/>
                      <a:pt x="66" y="550"/>
                    </a:cubicBezTo>
                    <a:cubicBezTo>
                      <a:pt x="74" y="563"/>
                      <a:pt x="98" y="570"/>
                      <a:pt x="135" y="570"/>
                    </a:cubicBezTo>
                    <a:cubicBezTo>
                      <a:pt x="197" y="570"/>
                      <a:pt x="296" y="552"/>
                      <a:pt x="426" y="519"/>
                    </a:cubicBezTo>
                    <a:cubicBezTo>
                      <a:pt x="503" y="353"/>
                      <a:pt x="562" y="103"/>
                      <a:pt x="313" y="0"/>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9"/>
              <p:cNvSpPr/>
              <p:nvPr/>
            </p:nvSpPr>
            <p:spPr>
              <a:xfrm>
                <a:off x="1522600" y="3320250"/>
                <a:ext cx="100200" cy="24825"/>
              </a:xfrm>
              <a:custGeom>
                <a:avLst/>
                <a:gdLst/>
                <a:ahLst/>
                <a:cxnLst/>
                <a:rect l="l" t="t" r="r" b="b"/>
                <a:pathLst>
                  <a:path w="4008" h="993" extrusionOk="0">
                    <a:moveTo>
                      <a:pt x="1" y="1"/>
                    </a:moveTo>
                    <a:lnTo>
                      <a:pt x="1" y="1"/>
                    </a:lnTo>
                    <a:cubicBezTo>
                      <a:pt x="263" y="241"/>
                      <a:pt x="570" y="427"/>
                      <a:pt x="893" y="574"/>
                    </a:cubicBezTo>
                    <a:cubicBezTo>
                      <a:pt x="1212" y="720"/>
                      <a:pt x="1555" y="833"/>
                      <a:pt x="1901" y="903"/>
                    </a:cubicBezTo>
                    <a:cubicBezTo>
                      <a:pt x="2196" y="956"/>
                      <a:pt x="2497" y="993"/>
                      <a:pt x="2798" y="993"/>
                    </a:cubicBezTo>
                    <a:cubicBezTo>
                      <a:pt x="2853" y="993"/>
                      <a:pt x="2908" y="992"/>
                      <a:pt x="2963" y="989"/>
                    </a:cubicBezTo>
                    <a:cubicBezTo>
                      <a:pt x="3139" y="989"/>
                      <a:pt x="3315" y="963"/>
                      <a:pt x="3492" y="943"/>
                    </a:cubicBezTo>
                    <a:cubicBezTo>
                      <a:pt x="3665" y="916"/>
                      <a:pt x="3838" y="876"/>
                      <a:pt x="4008" y="836"/>
                    </a:cubicBezTo>
                    <a:lnTo>
                      <a:pt x="4008" y="836"/>
                    </a:lnTo>
                    <a:cubicBezTo>
                      <a:pt x="3772" y="848"/>
                      <a:pt x="3539" y="859"/>
                      <a:pt x="3307" y="859"/>
                    </a:cubicBezTo>
                    <a:cubicBezTo>
                      <a:pt x="3192" y="859"/>
                      <a:pt x="3078" y="856"/>
                      <a:pt x="2963" y="849"/>
                    </a:cubicBezTo>
                    <a:cubicBezTo>
                      <a:pt x="2616" y="840"/>
                      <a:pt x="2274" y="793"/>
                      <a:pt x="1938" y="726"/>
                    </a:cubicBezTo>
                    <a:cubicBezTo>
                      <a:pt x="1598" y="663"/>
                      <a:pt x="1269" y="563"/>
                      <a:pt x="946" y="443"/>
                    </a:cubicBezTo>
                    <a:cubicBezTo>
                      <a:pt x="623" y="324"/>
                      <a:pt x="303" y="184"/>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9"/>
              <p:cNvSpPr/>
              <p:nvPr/>
            </p:nvSpPr>
            <p:spPr>
              <a:xfrm>
                <a:off x="1523850" y="3287475"/>
                <a:ext cx="98950" cy="19425"/>
              </a:xfrm>
              <a:custGeom>
                <a:avLst/>
                <a:gdLst/>
                <a:ahLst/>
                <a:cxnLst/>
                <a:rect l="l" t="t" r="r" b="b"/>
                <a:pathLst>
                  <a:path w="3958" h="777" extrusionOk="0">
                    <a:moveTo>
                      <a:pt x="1" y="0"/>
                    </a:moveTo>
                    <a:lnTo>
                      <a:pt x="1" y="0"/>
                    </a:lnTo>
                    <a:cubicBezTo>
                      <a:pt x="590" y="343"/>
                      <a:pt x="1249" y="567"/>
                      <a:pt x="1921" y="696"/>
                    </a:cubicBezTo>
                    <a:cubicBezTo>
                      <a:pt x="2227" y="750"/>
                      <a:pt x="2536" y="777"/>
                      <a:pt x="2848" y="777"/>
                    </a:cubicBezTo>
                    <a:cubicBezTo>
                      <a:pt x="2882" y="777"/>
                      <a:pt x="2915" y="777"/>
                      <a:pt x="2949" y="776"/>
                    </a:cubicBezTo>
                    <a:cubicBezTo>
                      <a:pt x="3293" y="766"/>
                      <a:pt x="3635" y="702"/>
                      <a:pt x="3958" y="596"/>
                    </a:cubicBezTo>
                    <a:lnTo>
                      <a:pt x="3958" y="596"/>
                    </a:lnTo>
                    <a:cubicBezTo>
                      <a:pt x="3704" y="626"/>
                      <a:pt x="3451" y="641"/>
                      <a:pt x="3200" y="641"/>
                    </a:cubicBezTo>
                    <a:cubicBezTo>
                      <a:pt x="3116" y="641"/>
                      <a:pt x="3033" y="640"/>
                      <a:pt x="2949" y="636"/>
                    </a:cubicBezTo>
                    <a:cubicBezTo>
                      <a:pt x="2614" y="616"/>
                      <a:pt x="2281" y="579"/>
                      <a:pt x="1951" y="520"/>
                    </a:cubicBezTo>
                    <a:cubicBezTo>
                      <a:pt x="1622" y="460"/>
                      <a:pt x="1296" y="383"/>
                      <a:pt x="972" y="297"/>
                    </a:cubicBezTo>
                    <a:cubicBezTo>
                      <a:pt x="646" y="207"/>
                      <a:pt x="324" y="111"/>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9"/>
              <p:cNvSpPr/>
              <p:nvPr/>
            </p:nvSpPr>
            <p:spPr>
              <a:xfrm>
                <a:off x="1525425" y="3247800"/>
                <a:ext cx="98875" cy="16400"/>
              </a:xfrm>
              <a:custGeom>
                <a:avLst/>
                <a:gdLst/>
                <a:ahLst/>
                <a:cxnLst/>
                <a:rect l="l" t="t" r="r" b="b"/>
                <a:pathLst>
                  <a:path w="3955" h="656" extrusionOk="0">
                    <a:moveTo>
                      <a:pt x="1" y="0"/>
                    </a:moveTo>
                    <a:lnTo>
                      <a:pt x="1" y="0"/>
                    </a:lnTo>
                    <a:cubicBezTo>
                      <a:pt x="657" y="329"/>
                      <a:pt x="1319" y="509"/>
                      <a:pt x="2047" y="609"/>
                    </a:cubicBezTo>
                    <a:cubicBezTo>
                      <a:pt x="2295" y="641"/>
                      <a:pt x="2546" y="655"/>
                      <a:pt x="2796" y="655"/>
                    </a:cubicBezTo>
                    <a:cubicBezTo>
                      <a:pt x="2916" y="655"/>
                      <a:pt x="3036" y="652"/>
                      <a:pt x="3156" y="646"/>
                    </a:cubicBezTo>
                    <a:cubicBezTo>
                      <a:pt x="3525" y="619"/>
                      <a:pt x="3609" y="579"/>
                      <a:pt x="3955" y="456"/>
                    </a:cubicBezTo>
                    <a:lnTo>
                      <a:pt x="3955" y="456"/>
                    </a:lnTo>
                    <a:cubicBezTo>
                      <a:pt x="3631" y="503"/>
                      <a:pt x="3533" y="506"/>
                      <a:pt x="3258" y="506"/>
                    </a:cubicBezTo>
                    <a:cubicBezTo>
                      <a:pt x="3225" y="506"/>
                      <a:pt x="3189" y="506"/>
                      <a:pt x="3150" y="506"/>
                    </a:cubicBezTo>
                    <a:cubicBezTo>
                      <a:pt x="2790" y="499"/>
                      <a:pt x="2431" y="483"/>
                      <a:pt x="2071" y="432"/>
                    </a:cubicBezTo>
                    <a:cubicBezTo>
                      <a:pt x="1712" y="389"/>
                      <a:pt x="1359" y="323"/>
                      <a:pt x="1003" y="249"/>
                    </a:cubicBezTo>
                    <a:cubicBezTo>
                      <a:pt x="650" y="170"/>
                      <a:pt x="354" y="10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9"/>
              <p:cNvSpPr/>
              <p:nvPr/>
            </p:nvSpPr>
            <p:spPr>
              <a:xfrm>
                <a:off x="1532175" y="3203350"/>
                <a:ext cx="100200" cy="15375"/>
              </a:xfrm>
              <a:custGeom>
                <a:avLst/>
                <a:gdLst/>
                <a:ahLst/>
                <a:cxnLst/>
                <a:rect l="l" t="t" r="r" b="b"/>
                <a:pathLst>
                  <a:path w="4008" h="615" extrusionOk="0">
                    <a:moveTo>
                      <a:pt x="0" y="1"/>
                    </a:moveTo>
                    <a:lnTo>
                      <a:pt x="0" y="1"/>
                    </a:lnTo>
                    <a:cubicBezTo>
                      <a:pt x="636" y="241"/>
                      <a:pt x="1302" y="404"/>
                      <a:pt x="1974" y="513"/>
                    </a:cubicBezTo>
                    <a:cubicBezTo>
                      <a:pt x="2310" y="567"/>
                      <a:pt x="2650" y="603"/>
                      <a:pt x="2992" y="613"/>
                    </a:cubicBezTo>
                    <a:cubicBezTo>
                      <a:pt x="3040" y="614"/>
                      <a:pt x="3088" y="614"/>
                      <a:pt x="3136" y="614"/>
                    </a:cubicBezTo>
                    <a:cubicBezTo>
                      <a:pt x="3430" y="614"/>
                      <a:pt x="3727" y="592"/>
                      <a:pt x="4008" y="503"/>
                    </a:cubicBezTo>
                    <a:lnTo>
                      <a:pt x="4008" y="503"/>
                    </a:lnTo>
                    <a:cubicBezTo>
                      <a:pt x="3908" y="513"/>
                      <a:pt x="3809" y="517"/>
                      <a:pt x="3709" y="517"/>
                    </a:cubicBezTo>
                    <a:cubicBezTo>
                      <a:pt x="3472" y="517"/>
                      <a:pt x="3236" y="494"/>
                      <a:pt x="3000" y="473"/>
                    </a:cubicBezTo>
                    <a:cubicBezTo>
                      <a:pt x="2666" y="437"/>
                      <a:pt x="2333" y="393"/>
                      <a:pt x="2001" y="337"/>
                    </a:cubicBezTo>
                    <a:cubicBezTo>
                      <a:pt x="1335" y="233"/>
                      <a:pt x="673" y="104"/>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9"/>
              <p:cNvSpPr/>
              <p:nvPr/>
            </p:nvSpPr>
            <p:spPr>
              <a:xfrm>
                <a:off x="1542575" y="3158175"/>
                <a:ext cx="95125" cy="16825"/>
              </a:xfrm>
              <a:custGeom>
                <a:avLst/>
                <a:gdLst/>
                <a:ahLst/>
                <a:cxnLst/>
                <a:rect l="l" t="t" r="r" b="b"/>
                <a:pathLst>
                  <a:path w="3805" h="673" extrusionOk="0">
                    <a:moveTo>
                      <a:pt x="0" y="0"/>
                    </a:moveTo>
                    <a:lnTo>
                      <a:pt x="0" y="0"/>
                    </a:lnTo>
                    <a:cubicBezTo>
                      <a:pt x="583" y="294"/>
                      <a:pt x="1215" y="480"/>
                      <a:pt x="1857" y="593"/>
                    </a:cubicBezTo>
                    <a:cubicBezTo>
                      <a:pt x="2180" y="643"/>
                      <a:pt x="2507" y="673"/>
                      <a:pt x="2833" y="673"/>
                    </a:cubicBezTo>
                    <a:cubicBezTo>
                      <a:pt x="3163" y="670"/>
                      <a:pt x="3489" y="630"/>
                      <a:pt x="3805" y="543"/>
                    </a:cubicBezTo>
                    <a:lnTo>
                      <a:pt x="3805" y="543"/>
                    </a:lnTo>
                    <a:cubicBezTo>
                      <a:pt x="3672" y="550"/>
                      <a:pt x="3539" y="553"/>
                      <a:pt x="3408" y="553"/>
                    </a:cubicBezTo>
                    <a:cubicBezTo>
                      <a:pt x="3217" y="553"/>
                      <a:pt x="3028" y="546"/>
                      <a:pt x="2839" y="536"/>
                    </a:cubicBezTo>
                    <a:cubicBezTo>
                      <a:pt x="2520" y="507"/>
                      <a:pt x="2200" y="470"/>
                      <a:pt x="1888" y="417"/>
                    </a:cubicBezTo>
                    <a:cubicBezTo>
                      <a:pt x="1571" y="367"/>
                      <a:pt x="1255" y="300"/>
                      <a:pt x="942" y="230"/>
                    </a:cubicBezTo>
                    <a:cubicBezTo>
                      <a:pt x="630" y="157"/>
                      <a:pt x="313" y="83"/>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9"/>
              <p:cNvSpPr/>
              <p:nvPr/>
            </p:nvSpPr>
            <p:spPr>
              <a:xfrm>
                <a:off x="1637925" y="3140625"/>
                <a:ext cx="89150" cy="75350"/>
              </a:xfrm>
              <a:custGeom>
                <a:avLst/>
                <a:gdLst/>
                <a:ahLst/>
                <a:cxnLst/>
                <a:rect l="l" t="t" r="r" b="b"/>
                <a:pathLst>
                  <a:path w="3566" h="3014" extrusionOk="0">
                    <a:moveTo>
                      <a:pt x="576" y="0"/>
                    </a:moveTo>
                    <a:cubicBezTo>
                      <a:pt x="573" y="0"/>
                      <a:pt x="570" y="0"/>
                      <a:pt x="567" y="0"/>
                    </a:cubicBezTo>
                    <a:cubicBezTo>
                      <a:pt x="0" y="27"/>
                      <a:pt x="163" y="2567"/>
                      <a:pt x="163" y="2567"/>
                    </a:cubicBezTo>
                    <a:cubicBezTo>
                      <a:pt x="172" y="2916"/>
                      <a:pt x="428" y="3013"/>
                      <a:pt x="710" y="3013"/>
                    </a:cubicBezTo>
                    <a:cubicBezTo>
                      <a:pt x="1061" y="3013"/>
                      <a:pt x="1452" y="2862"/>
                      <a:pt x="1452" y="2862"/>
                    </a:cubicBezTo>
                    <a:cubicBezTo>
                      <a:pt x="1452" y="2862"/>
                      <a:pt x="3565" y="1162"/>
                      <a:pt x="3298" y="859"/>
                    </a:cubicBezTo>
                    <a:cubicBezTo>
                      <a:pt x="3280" y="838"/>
                      <a:pt x="3253" y="828"/>
                      <a:pt x="3220" y="828"/>
                    </a:cubicBezTo>
                    <a:cubicBezTo>
                      <a:pt x="2784" y="828"/>
                      <a:pt x="1215" y="2567"/>
                      <a:pt x="1215" y="2567"/>
                    </a:cubicBezTo>
                    <a:cubicBezTo>
                      <a:pt x="1215" y="2567"/>
                      <a:pt x="2487" y="433"/>
                      <a:pt x="1785" y="217"/>
                    </a:cubicBezTo>
                    <a:cubicBezTo>
                      <a:pt x="1756" y="208"/>
                      <a:pt x="1727" y="203"/>
                      <a:pt x="1699" y="203"/>
                    </a:cubicBezTo>
                    <a:cubicBezTo>
                      <a:pt x="1126" y="203"/>
                      <a:pt x="813" y="2014"/>
                      <a:pt x="751" y="2418"/>
                    </a:cubicBezTo>
                    <a:lnTo>
                      <a:pt x="751" y="2418"/>
                    </a:lnTo>
                    <a:cubicBezTo>
                      <a:pt x="812" y="1993"/>
                      <a:pt x="1072" y="0"/>
                      <a:pt x="576"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9"/>
              <p:cNvSpPr/>
              <p:nvPr/>
            </p:nvSpPr>
            <p:spPr>
              <a:xfrm>
                <a:off x="1803075" y="3498150"/>
                <a:ext cx="2525" cy="27050"/>
              </a:xfrm>
              <a:custGeom>
                <a:avLst/>
                <a:gdLst/>
                <a:ahLst/>
                <a:cxnLst/>
                <a:rect l="l" t="t" r="r" b="b"/>
                <a:pathLst>
                  <a:path w="101" h="1082" extrusionOk="0">
                    <a:moveTo>
                      <a:pt x="1" y="0"/>
                    </a:moveTo>
                    <a:lnTo>
                      <a:pt x="1" y="0"/>
                    </a:lnTo>
                    <a:cubicBezTo>
                      <a:pt x="11" y="183"/>
                      <a:pt x="15" y="363"/>
                      <a:pt x="15" y="540"/>
                    </a:cubicBezTo>
                    <a:lnTo>
                      <a:pt x="7" y="809"/>
                    </a:lnTo>
                    <a:cubicBezTo>
                      <a:pt x="7" y="899"/>
                      <a:pt x="1" y="989"/>
                      <a:pt x="1" y="1082"/>
                    </a:cubicBezTo>
                    <a:cubicBezTo>
                      <a:pt x="71" y="909"/>
                      <a:pt x="98" y="726"/>
                      <a:pt x="101" y="540"/>
                    </a:cubicBezTo>
                    <a:cubicBezTo>
                      <a:pt x="101" y="450"/>
                      <a:pt x="94" y="357"/>
                      <a:pt x="78" y="267"/>
                    </a:cubicBezTo>
                    <a:cubicBezTo>
                      <a:pt x="64" y="177"/>
                      <a:pt x="41" y="83"/>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9"/>
              <p:cNvSpPr/>
              <p:nvPr/>
            </p:nvSpPr>
            <p:spPr>
              <a:xfrm>
                <a:off x="1831475" y="3497575"/>
                <a:ext cx="4350" cy="28125"/>
              </a:xfrm>
              <a:custGeom>
                <a:avLst/>
                <a:gdLst/>
                <a:ahLst/>
                <a:cxnLst/>
                <a:rect l="l" t="t" r="r" b="b"/>
                <a:pathLst>
                  <a:path w="174" h="1125" extrusionOk="0">
                    <a:moveTo>
                      <a:pt x="0" y="0"/>
                    </a:moveTo>
                    <a:lnTo>
                      <a:pt x="0" y="0"/>
                    </a:lnTo>
                    <a:cubicBezTo>
                      <a:pt x="26" y="193"/>
                      <a:pt x="57" y="376"/>
                      <a:pt x="69" y="563"/>
                    </a:cubicBezTo>
                    <a:cubicBezTo>
                      <a:pt x="77" y="656"/>
                      <a:pt x="80" y="749"/>
                      <a:pt x="77" y="842"/>
                    </a:cubicBezTo>
                    <a:cubicBezTo>
                      <a:pt x="73" y="936"/>
                      <a:pt x="60" y="1029"/>
                      <a:pt x="43" y="1125"/>
                    </a:cubicBezTo>
                    <a:cubicBezTo>
                      <a:pt x="149" y="959"/>
                      <a:pt x="173" y="749"/>
                      <a:pt x="160" y="556"/>
                    </a:cubicBezTo>
                    <a:cubicBezTo>
                      <a:pt x="143" y="363"/>
                      <a:pt x="93" y="17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9"/>
              <p:cNvSpPr/>
              <p:nvPr/>
            </p:nvSpPr>
            <p:spPr>
              <a:xfrm>
                <a:off x="1857350" y="3495400"/>
                <a:ext cx="6575" cy="28300"/>
              </a:xfrm>
              <a:custGeom>
                <a:avLst/>
                <a:gdLst/>
                <a:ahLst/>
                <a:cxnLst/>
                <a:rect l="l" t="t" r="r" b="b"/>
                <a:pathLst>
                  <a:path w="263" h="1132" extrusionOk="0">
                    <a:moveTo>
                      <a:pt x="0" y="1"/>
                    </a:moveTo>
                    <a:lnTo>
                      <a:pt x="0" y="1"/>
                    </a:lnTo>
                    <a:cubicBezTo>
                      <a:pt x="53" y="193"/>
                      <a:pt x="110" y="377"/>
                      <a:pt x="146" y="563"/>
                    </a:cubicBezTo>
                    <a:cubicBezTo>
                      <a:pt x="163" y="657"/>
                      <a:pt x="177" y="749"/>
                      <a:pt x="186" y="846"/>
                    </a:cubicBezTo>
                    <a:cubicBezTo>
                      <a:pt x="193" y="939"/>
                      <a:pt x="190" y="1036"/>
                      <a:pt x="177" y="1132"/>
                    </a:cubicBezTo>
                    <a:cubicBezTo>
                      <a:pt x="223" y="1046"/>
                      <a:pt x="246" y="946"/>
                      <a:pt x="253" y="846"/>
                    </a:cubicBezTo>
                    <a:cubicBezTo>
                      <a:pt x="263" y="743"/>
                      <a:pt x="249" y="643"/>
                      <a:pt x="233" y="546"/>
                    </a:cubicBezTo>
                    <a:cubicBezTo>
                      <a:pt x="213" y="447"/>
                      <a:pt x="183" y="353"/>
                      <a:pt x="143" y="261"/>
                    </a:cubicBezTo>
                    <a:cubicBezTo>
                      <a:pt x="106" y="170"/>
                      <a:pt x="60" y="8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9"/>
              <p:cNvSpPr/>
              <p:nvPr/>
            </p:nvSpPr>
            <p:spPr>
              <a:xfrm>
                <a:off x="1884300" y="3491000"/>
                <a:ext cx="8825" cy="27975"/>
              </a:xfrm>
              <a:custGeom>
                <a:avLst/>
                <a:gdLst/>
                <a:ahLst/>
                <a:cxnLst/>
                <a:rect l="l" t="t" r="r" b="b"/>
                <a:pathLst>
                  <a:path w="353" h="1119" extrusionOk="0">
                    <a:moveTo>
                      <a:pt x="1" y="0"/>
                    </a:moveTo>
                    <a:cubicBezTo>
                      <a:pt x="80" y="186"/>
                      <a:pt x="163" y="363"/>
                      <a:pt x="220" y="549"/>
                    </a:cubicBezTo>
                    <a:cubicBezTo>
                      <a:pt x="277" y="733"/>
                      <a:pt x="310" y="922"/>
                      <a:pt x="270" y="1119"/>
                    </a:cubicBezTo>
                    <a:cubicBezTo>
                      <a:pt x="323" y="1032"/>
                      <a:pt x="346" y="929"/>
                      <a:pt x="350" y="826"/>
                    </a:cubicBezTo>
                    <a:cubicBezTo>
                      <a:pt x="353" y="722"/>
                      <a:pt x="333" y="619"/>
                      <a:pt x="303" y="523"/>
                    </a:cubicBezTo>
                    <a:cubicBezTo>
                      <a:pt x="273" y="423"/>
                      <a:pt x="233" y="329"/>
                      <a:pt x="180" y="243"/>
                    </a:cubicBezTo>
                    <a:cubicBezTo>
                      <a:pt x="130" y="157"/>
                      <a:pt x="70" y="74"/>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9"/>
              <p:cNvSpPr/>
              <p:nvPr/>
            </p:nvSpPr>
            <p:spPr>
              <a:xfrm>
                <a:off x="1909000" y="3484175"/>
                <a:ext cx="12850" cy="27475"/>
              </a:xfrm>
              <a:custGeom>
                <a:avLst/>
                <a:gdLst/>
                <a:ahLst/>
                <a:cxnLst/>
                <a:rect l="l" t="t" r="r" b="b"/>
                <a:pathLst>
                  <a:path w="514" h="1099" extrusionOk="0">
                    <a:moveTo>
                      <a:pt x="1" y="0"/>
                    </a:moveTo>
                    <a:lnTo>
                      <a:pt x="1" y="0"/>
                    </a:lnTo>
                    <a:cubicBezTo>
                      <a:pt x="131" y="163"/>
                      <a:pt x="247" y="330"/>
                      <a:pt x="334" y="510"/>
                    </a:cubicBezTo>
                    <a:cubicBezTo>
                      <a:pt x="377" y="599"/>
                      <a:pt x="407" y="696"/>
                      <a:pt x="434" y="793"/>
                    </a:cubicBezTo>
                    <a:cubicBezTo>
                      <a:pt x="460" y="892"/>
                      <a:pt x="463" y="992"/>
                      <a:pt x="467" y="1099"/>
                    </a:cubicBezTo>
                    <a:cubicBezTo>
                      <a:pt x="500" y="999"/>
                      <a:pt x="513" y="889"/>
                      <a:pt x="500" y="782"/>
                    </a:cubicBezTo>
                    <a:cubicBezTo>
                      <a:pt x="490" y="676"/>
                      <a:pt x="460" y="570"/>
                      <a:pt x="414" y="473"/>
                    </a:cubicBezTo>
                    <a:cubicBezTo>
                      <a:pt x="367" y="376"/>
                      <a:pt x="311" y="287"/>
                      <a:pt x="237" y="207"/>
                    </a:cubicBezTo>
                    <a:cubicBezTo>
                      <a:pt x="168" y="127"/>
                      <a:pt x="91" y="54"/>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9"/>
              <p:cNvSpPr/>
              <p:nvPr/>
            </p:nvSpPr>
            <p:spPr>
              <a:xfrm>
                <a:off x="1935050" y="3471950"/>
                <a:ext cx="18325" cy="22975"/>
              </a:xfrm>
              <a:custGeom>
                <a:avLst/>
                <a:gdLst/>
                <a:ahLst/>
                <a:cxnLst/>
                <a:rect l="l" t="t" r="r" b="b"/>
                <a:pathLst>
                  <a:path w="733" h="919" extrusionOk="0">
                    <a:moveTo>
                      <a:pt x="0" y="0"/>
                    </a:moveTo>
                    <a:cubicBezTo>
                      <a:pt x="187" y="97"/>
                      <a:pt x="353" y="213"/>
                      <a:pt x="476" y="369"/>
                    </a:cubicBezTo>
                    <a:cubicBezTo>
                      <a:pt x="539" y="446"/>
                      <a:pt x="593" y="532"/>
                      <a:pt x="633" y="623"/>
                    </a:cubicBezTo>
                    <a:cubicBezTo>
                      <a:pt x="673" y="716"/>
                      <a:pt x="696" y="816"/>
                      <a:pt x="723" y="919"/>
                    </a:cubicBezTo>
                    <a:cubicBezTo>
                      <a:pt x="733" y="812"/>
                      <a:pt x="729" y="706"/>
                      <a:pt x="696" y="603"/>
                    </a:cubicBezTo>
                    <a:cubicBezTo>
                      <a:pt x="670" y="496"/>
                      <a:pt x="616" y="400"/>
                      <a:pt x="547" y="313"/>
                    </a:cubicBezTo>
                    <a:cubicBezTo>
                      <a:pt x="479" y="230"/>
                      <a:pt x="396" y="157"/>
                      <a:pt x="300" y="107"/>
                    </a:cubicBezTo>
                    <a:cubicBezTo>
                      <a:pt x="207" y="53"/>
                      <a:pt x="107" y="13"/>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9"/>
              <p:cNvSpPr/>
              <p:nvPr/>
            </p:nvSpPr>
            <p:spPr>
              <a:xfrm>
                <a:off x="1955850" y="3460650"/>
                <a:ext cx="20325" cy="17225"/>
              </a:xfrm>
              <a:custGeom>
                <a:avLst/>
                <a:gdLst/>
                <a:ahLst/>
                <a:cxnLst/>
                <a:rect l="l" t="t" r="r" b="b"/>
                <a:pathLst>
                  <a:path w="813" h="689" extrusionOk="0">
                    <a:moveTo>
                      <a:pt x="125" y="1"/>
                    </a:moveTo>
                    <a:cubicBezTo>
                      <a:pt x="83" y="1"/>
                      <a:pt x="41" y="5"/>
                      <a:pt x="0" y="13"/>
                    </a:cubicBezTo>
                    <a:cubicBezTo>
                      <a:pt x="194" y="46"/>
                      <a:pt x="374" y="106"/>
                      <a:pt x="513" y="222"/>
                    </a:cubicBezTo>
                    <a:cubicBezTo>
                      <a:pt x="583" y="282"/>
                      <a:pt x="643" y="349"/>
                      <a:pt x="690" y="429"/>
                    </a:cubicBezTo>
                    <a:cubicBezTo>
                      <a:pt x="743" y="509"/>
                      <a:pt x="773" y="599"/>
                      <a:pt x="813" y="689"/>
                    </a:cubicBezTo>
                    <a:cubicBezTo>
                      <a:pt x="810" y="638"/>
                      <a:pt x="806" y="592"/>
                      <a:pt x="799" y="542"/>
                    </a:cubicBezTo>
                    <a:cubicBezTo>
                      <a:pt x="782" y="495"/>
                      <a:pt x="776" y="442"/>
                      <a:pt x="753" y="399"/>
                    </a:cubicBezTo>
                    <a:cubicBezTo>
                      <a:pt x="716" y="302"/>
                      <a:pt x="646" y="222"/>
                      <a:pt x="570" y="156"/>
                    </a:cubicBezTo>
                    <a:cubicBezTo>
                      <a:pt x="490" y="90"/>
                      <a:pt x="397" y="43"/>
                      <a:pt x="297" y="19"/>
                    </a:cubicBezTo>
                    <a:cubicBezTo>
                      <a:pt x="241" y="8"/>
                      <a:pt x="183"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9"/>
              <p:cNvSpPr/>
              <p:nvPr/>
            </p:nvSpPr>
            <p:spPr>
              <a:xfrm>
                <a:off x="1978400" y="3444000"/>
                <a:ext cx="16575" cy="13725"/>
              </a:xfrm>
              <a:custGeom>
                <a:avLst/>
                <a:gdLst/>
                <a:ahLst/>
                <a:cxnLst/>
                <a:rect l="l" t="t" r="r" b="b"/>
                <a:pathLst>
                  <a:path w="663" h="549" extrusionOk="0">
                    <a:moveTo>
                      <a:pt x="108" y="1"/>
                    </a:moveTo>
                    <a:cubicBezTo>
                      <a:pt x="72" y="1"/>
                      <a:pt x="36" y="5"/>
                      <a:pt x="0" y="13"/>
                    </a:cubicBezTo>
                    <a:cubicBezTo>
                      <a:pt x="154" y="46"/>
                      <a:pt x="290" y="103"/>
                      <a:pt x="396" y="197"/>
                    </a:cubicBezTo>
                    <a:cubicBezTo>
                      <a:pt x="450" y="243"/>
                      <a:pt x="500" y="296"/>
                      <a:pt x="543" y="356"/>
                    </a:cubicBezTo>
                    <a:cubicBezTo>
                      <a:pt x="590" y="416"/>
                      <a:pt x="623" y="483"/>
                      <a:pt x="662" y="549"/>
                    </a:cubicBezTo>
                    <a:cubicBezTo>
                      <a:pt x="659" y="509"/>
                      <a:pt x="653" y="472"/>
                      <a:pt x="646" y="432"/>
                    </a:cubicBezTo>
                    <a:cubicBezTo>
                      <a:pt x="630" y="396"/>
                      <a:pt x="623" y="356"/>
                      <a:pt x="603" y="320"/>
                    </a:cubicBezTo>
                    <a:cubicBezTo>
                      <a:pt x="570" y="246"/>
                      <a:pt x="516" y="183"/>
                      <a:pt x="453" y="129"/>
                    </a:cubicBezTo>
                    <a:cubicBezTo>
                      <a:pt x="358" y="47"/>
                      <a:pt x="232" y="1"/>
                      <a:pt x="1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9"/>
              <p:cNvSpPr/>
              <p:nvPr/>
            </p:nvSpPr>
            <p:spPr>
              <a:xfrm>
                <a:off x="1715375" y="3174975"/>
                <a:ext cx="55875" cy="128375"/>
              </a:xfrm>
              <a:custGeom>
                <a:avLst/>
                <a:gdLst/>
                <a:ahLst/>
                <a:cxnLst/>
                <a:rect l="l" t="t" r="r" b="b"/>
                <a:pathLst>
                  <a:path w="2235" h="5135" extrusionOk="0">
                    <a:moveTo>
                      <a:pt x="753" y="1"/>
                    </a:moveTo>
                    <a:cubicBezTo>
                      <a:pt x="1" y="2187"/>
                      <a:pt x="507" y="4707"/>
                      <a:pt x="454" y="4787"/>
                    </a:cubicBezTo>
                    <a:cubicBezTo>
                      <a:pt x="454" y="4787"/>
                      <a:pt x="1379" y="5135"/>
                      <a:pt x="1835" y="5135"/>
                    </a:cubicBezTo>
                    <a:cubicBezTo>
                      <a:pt x="2139" y="5135"/>
                      <a:pt x="2235" y="4981"/>
                      <a:pt x="1712" y="4468"/>
                    </a:cubicBezTo>
                    <a:cubicBezTo>
                      <a:pt x="796" y="3569"/>
                      <a:pt x="879" y="1442"/>
                      <a:pt x="753"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9"/>
              <p:cNvSpPr/>
              <p:nvPr/>
            </p:nvSpPr>
            <p:spPr>
              <a:xfrm>
                <a:off x="1650625" y="3019325"/>
                <a:ext cx="4425" cy="12875"/>
              </a:xfrm>
              <a:custGeom>
                <a:avLst/>
                <a:gdLst/>
                <a:ahLst/>
                <a:cxnLst/>
                <a:rect l="l" t="t" r="r" b="b"/>
                <a:pathLst>
                  <a:path w="177" h="515" extrusionOk="0">
                    <a:moveTo>
                      <a:pt x="113" y="1"/>
                    </a:moveTo>
                    <a:cubicBezTo>
                      <a:pt x="79" y="1"/>
                      <a:pt x="44" y="21"/>
                      <a:pt x="39" y="63"/>
                    </a:cubicBezTo>
                    <a:cubicBezTo>
                      <a:pt x="28" y="193"/>
                      <a:pt x="15" y="322"/>
                      <a:pt x="5" y="453"/>
                    </a:cubicBezTo>
                    <a:cubicBezTo>
                      <a:pt x="0" y="494"/>
                      <a:pt x="31" y="515"/>
                      <a:pt x="64" y="515"/>
                    </a:cubicBezTo>
                    <a:cubicBezTo>
                      <a:pt x="97" y="515"/>
                      <a:pt x="133" y="494"/>
                      <a:pt x="139" y="453"/>
                    </a:cubicBezTo>
                    <a:cubicBezTo>
                      <a:pt x="148" y="322"/>
                      <a:pt x="162" y="193"/>
                      <a:pt x="171" y="63"/>
                    </a:cubicBezTo>
                    <a:cubicBezTo>
                      <a:pt x="177" y="21"/>
                      <a:pt x="146" y="1"/>
                      <a:pt x="113"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9"/>
              <p:cNvSpPr/>
              <p:nvPr/>
            </p:nvSpPr>
            <p:spPr>
              <a:xfrm>
                <a:off x="1672300" y="3004800"/>
                <a:ext cx="3350" cy="11500"/>
              </a:xfrm>
              <a:custGeom>
                <a:avLst/>
                <a:gdLst/>
                <a:ahLst/>
                <a:cxnLst/>
                <a:rect l="l" t="t" r="r" b="b"/>
                <a:pathLst>
                  <a:path w="134" h="460" extrusionOk="0">
                    <a:moveTo>
                      <a:pt x="67" y="0"/>
                    </a:moveTo>
                    <a:cubicBezTo>
                      <a:pt x="33" y="0"/>
                      <a:pt x="0" y="22"/>
                      <a:pt x="0" y="65"/>
                    </a:cubicBezTo>
                    <a:lnTo>
                      <a:pt x="0" y="395"/>
                    </a:lnTo>
                    <a:cubicBezTo>
                      <a:pt x="0" y="438"/>
                      <a:pt x="33" y="459"/>
                      <a:pt x="67" y="459"/>
                    </a:cubicBezTo>
                    <a:cubicBezTo>
                      <a:pt x="100" y="459"/>
                      <a:pt x="133" y="438"/>
                      <a:pt x="133" y="395"/>
                    </a:cubicBezTo>
                    <a:lnTo>
                      <a:pt x="133" y="65"/>
                    </a:lnTo>
                    <a:cubicBezTo>
                      <a:pt x="133" y="22"/>
                      <a:pt x="100" y="0"/>
                      <a:pt x="67"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9"/>
              <p:cNvSpPr/>
              <p:nvPr/>
            </p:nvSpPr>
            <p:spPr>
              <a:xfrm>
                <a:off x="1675525" y="3060875"/>
                <a:ext cx="4450" cy="13575"/>
              </a:xfrm>
              <a:custGeom>
                <a:avLst/>
                <a:gdLst/>
                <a:ahLst/>
                <a:cxnLst/>
                <a:rect l="l" t="t" r="r" b="b"/>
                <a:pathLst>
                  <a:path w="178" h="543" extrusionOk="0">
                    <a:moveTo>
                      <a:pt x="66" y="0"/>
                    </a:moveTo>
                    <a:cubicBezTo>
                      <a:pt x="32" y="0"/>
                      <a:pt x="1" y="22"/>
                      <a:pt x="4" y="66"/>
                    </a:cubicBezTo>
                    <a:cubicBezTo>
                      <a:pt x="17" y="201"/>
                      <a:pt x="28" y="341"/>
                      <a:pt x="41" y="478"/>
                    </a:cubicBezTo>
                    <a:cubicBezTo>
                      <a:pt x="44" y="521"/>
                      <a:pt x="79" y="543"/>
                      <a:pt x="113" y="543"/>
                    </a:cubicBezTo>
                    <a:cubicBezTo>
                      <a:pt x="146" y="543"/>
                      <a:pt x="177" y="521"/>
                      <a:pt x="174" y="478"/>
                    </a:cubicBezTo>
                    <a:cubicBezTo>
                      <a:pt x="164" y="341"/>
                      <a:pt x="151" y="201"/>
                      <a:pt x="137" y="66"/>
                    </a:cubicBezTo>
                    <a:cubicBezTo>
                      <a:pt x="134" y="22"/>
                      <a:pt x="99" y="0"/>
                      <a:pt x="66"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9"/>
              <p:cNvSpPr/>
              <p:nvPr/>
            </p:nvSpPr>
            <p:spPr>
              <a:xfrm>
                <a:off x="1742625" y="2975700"/>
                <a:ext cx="5025" cy="12300"/>
              </a:xfrm>
              <a:custGeom>
                <a:avLst/>
                <a:gdLst/>
                <a:ahLst/>
                <a:cxnLst/>
                <a:rect l="l" t="t" r="r" b="b"/>
                <a:pathLst>
                  <a:path w="201" h="492" extrusionOk="0">
                    <a:moveTo>
                      <a:pt x="83" y="1"/>
                    </a:moveTo>
                    <a:cubicBezTo>
                      <a:pt x="44" y="1"/>
                      <a:pt x="0" y="34"/>
                      <a:pt x="6" y="84"/>
                    </a:cubicBezTo>
                    <a:cubicBezTo>
                      <a:pt x="26" y="204"/>
                      <a:pt x="46" y="324"/>
                      <a:pt x="63" y="444"/>
                    </a:cubicBezTo>
                    <a:cubicBezTo>
                      <a:pt x="68" y="477"/>
                      <a:pt x="92" y="491"/>
                      <a:pt x="118" y="491"/>
                    </a:cubicBezTo>
                    <a:cubicBezTo>
                      <a:pt x="157" y="491"/>
                      <a:pt x="200" y="459"/>
                      <a:pt x="193" y="407"/>
                    </a:cubicBezTo>
                    <a:cubicBezTo>
                      <a:pt x="173" y="287"/>
                      <a:pt x="156" y="167"/>
                      <a:pt x="136" y="47"/>
                    </a:cubicBezTo>
                    <a:cubicBezTo>
                      <a:pt x="131" y="15"/>
                      <a:pt x="108" y="1"/>
                      <a:pt x="83"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9"/>
              <p:cNvSpPr/>
              <p:nvPr/>
            </p:nvSpPr>
            <p:spPr>
              <a:xfrm>
                <a:off x="1712475" y="2941125"/>
                <a:ext cx="3350" cy="10125"/>
              </a:xfrm>
              <a:custGeom>
                <a:avLst/>
                <a:gdLst/>
                <a:ahLst/>
                <a:cxnLst/>
                <a:rect l="l" t="t" r="r" b="b"/>
                <a:pathLst>
                  <a:path w="134" h="405" extrusionOk="0">
                    <a:moveTo>
                      <a:pt x="67" y="0"/>
                    </a:moveTo>
                    <a:cubicBezTo>
                      <a:pt x="34" y="0"/>
                      <a:pt x="1" y="21"/>
                      <a:pt x="1" y="63"/>
                    </a:cubicBezTo>
                    <a:lnTo>
                      <a:pt x="1" y="342"/>
                    </a:lnTo>
                    <a:cubicBezTo>
                      <a:pt x="1" y="384"/>
                      <a:pt x="34" y="405"/>
                      <a:pt x="67" y="405"/>
                    </a:cubicBezTo>
                    <a:cubicBezTo>
                      <a:pt x="100" y="405"/>
                      <a:pt x="134" y="384"/>
                      <a:pt x="134" y="342"/>
                    </a:cubicBezTo>
                    <a:lnTo>
                      <a:pt x="134" y="63"/>
                    </a:lnTo>
                    <a:cubicBezTo>
                      <a:pt x="134" y="21"/>
                      <a:pt x="100" y="0"/>
                      <a:pt x="67"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9"/>
              <p:cNvSpPr/>
              <p:nvPr/>
            </p:nvSpPr>
            <p:spPr>
              <a:xfrm>
                <a:off x="1709525" y="3097500"/>
                <a:ext cx="5100" cy="12275"/>
              </a:xfrm>
              <a:custGeom>
                <a:avLst/>
                <a:gdLst/>
                <a:ahLst/>
                <a:cxnLst/>
                <a:rect l="l" t="t" r="r" b="b"/>
                <a:pathLst>
                  <a:path w="204" h="491" extrusionOk="0">
                    <a:moveTo>
                      <a:pt x="81" y="0"/>
                    </a:moveTo>
                    <a:cubicBezTo>
                      <a:pt x="43" y="0"/>
                      <a:pt x="1" y="33"/>
                      <a:pt x="9" y="85"/>
                    </a:cubicBezTo>
                    <a:lnTo>
                      <a:pt x="65" y="444"/>
                    </a:lnTo>
                    <a:cubicBezTo>
                      <a:pt x="72" y="477"/>
                      <a:pt x="96" y="491"/>
                      <a:pt x="121" y="491"/>
                    </a:cubicBezTo>
                    <a:cubicBezTo>
                      <a:pt x="160" y="491"/>
                      <a:pt x="203" y="458"/>
                      <a:pt x="195" y="407"/>
                    </a:cubicBezTo>
                    <a:lnTo>
                      <a:pt x="135" y="48"/>
                    </a:lnTo>
                    <a:cubicBezTo>
                      <a:pt x="130" y="15"/>
                      <a:pt x="106" y="0"/>
                      <a:pt x="81"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9"/>
              <p:cNvSpPr/>
              <p:nvPr/>
            </p:nvSpPr>
            <p:spPr>
              <a:xfrm>
                <a:off x="1686550" y="3109250"/>
                <a:ext cx="5025" cy="8200"/>
              </a:xfrm>
              <a:custGeom>
                <a:avLst/>
                <a:gdLst/>
                <a:ahLst/>
                <a:cxnLst/>
                <a:rect l="l" t="t" r="r" b="b"/>
                <a:pathLst>
                  <a:path w="201" h="328" extrusionOk="0">
                    <a:moveTo>
                      <a:pt x="83" y="0"/>
                    </a:moveTo>
                    <a:cubicBezTo>
                      <a:pt x="43" y="0"/>
                      <a:pt x="0" y="33"/>
                      <a:pt x="12" y="83"/>
                    </a:cubicBezTo>
                    <a:lnTo>
                      <a:pt x="59" y="280"/>
                    </a:lnTo>
                    <a:cubicBezTo>
                      <a:pt x="67" y="313"/>
                      <a:pt x="92" y="327"/>
                      <a:pt x="119" y="327"/>
                    </a:cubicBezTo>
                    <a:cubicBezTo>
                      <a:pt x="158" y="327"/>
                      <a:pt x="201" y="294"/>
                      <a:pt x="189" y="243"/>
                    </a:cubicBezTo>
                    <a:cubicBezTo>
                      <a:pt x="172" y="180"/>
                      <a:pt x="159" y="114"/>
                      <a:pt x="143" y="48"/>
                    </a:cubicBezTo>
                    <a:cubicBezTo>
                      <a:pt x="135" y="14"/>
                      <a:pt x="109" y="0"/>
                      <a:pt x="83"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9"/>
              <p:cNvSpPr/>
              <p:nvPr/>
            </p:nvSpPr>
            <p:spPr>
              <a:xfrm>
                <a:off x="1758500" y="3188200"/>
                <a:ext cx="5625" cy="10850"/>
              </a:xfrm>
              <a:custGeom>
                <a:avLst/>
                <a:gdLst/>
                <a:ahLst/>
                <a:cxnLst/>
                <a:rect l="l" t="t" r="r" b="b"/>
                <a:pathLst>
                  <a:path w="225" h="434" extrusionOk="0">
                    <a:moveTo>
                      <a:pt x="89" y="1"/>
                    </a:moveTo>
                    <a:cubicBezTo>
                      <a:pt x="55" y="1"/>
                      <a:pt x="18" y="22"/>
                      <a:pt x="13" y="65"/>
                    </a:cubicBezTo>
                    <a:cubicBezTo>
                      <a:pt x="0" y="184"/>
                      <a:pt x="27" y="294"/>
                      <a:pt x="83" y="400"/>
                    </a:cubicBezTo>
                    <a:cubicBezTo>
                      <a:pt x="96" y="424"/>
                      <a:pt x="115" y="434"/>
                      <a:pt x="135" y="434"/>
                    </a:cubicBezTo>
                    <a:cubicBezTo>
                      <a:pt x="179" y="434"/>
                      <a:pt x="224" y="385"/>
                      <a:pt x="197" y="334"/>
                    </a:cubicBezTo>
                    <a:cubicBezTo>
                      <a:pt x="153" y="248"/>
                      <a:pt x="137" y="160"/>
                      <a:pt x="147" y="65"/>
                    </a:cubicBezTo>
                    <a:cubicBezTo>
                      <a:pt x="152" y="22"/>
                      <a:pt x="122" y="1"/>
                      <a:pt x="89"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9"/>
              <p:cNvSpPr/>
              <p:nvPr/>
            </p:nvSpPr>
            <p:spPr>
              <a:xfrm>
                <a:off x="1773400" y="3163975"/>
                <a:ext cx="5825" cy="10925"/>
              </a:xfrm>
              <a:custGeom>
                <a:avLst/>
                <a:gdLst/>
                <a:ahLst/>
                <a:cxnLst/>
                <a:rect l="l" t="t" r="r" b="b"/>
                <a:pathLst>
                  <a:path w="233" h="437" extrusionOk="0">
                    <a:moveTo>
                      <a:pt x="67" y="0"/>
                    </a:moveTo>
                    <a:cubicBezTo>
                      <a:pt x="33" y="0"/>
                      <a:pt x="0" y="22"/>
                      <a:pt x="0" y="65"/>
                    </a:cubicBezTo>
                    <a:cubicBezTo>
                      <a:pt x="0" y="185"/>
                      <a:pt x="30" y="298"/>
                      <a:pt x="90" y="404"/>
                    </a:cubicBezTo>
                    <a:cubicBezTo>
                      <a:pt x="103" y="427"/>
                      <a:pt x="123" y="436"/>
                      <a:pt x="143" y="436"/>
                    </a:cubicBezTo>
                    <a:cubicBezTo>
                      <a:pt x="188" y="436"/>
                      <a:pt x="233" y="388"/>
                      <a:pt x="203" y="338"/>
                    </a:cubicBezTo>
                    <a:cubicBezTo>
                      <a:pt x="156" y="251"/>
                      <a:pt x="133" y="161"/>
                      <a:pt x="133" y="65"/>
                    </a:cubicBezTo>
                    <a:cubicBezTo>
                      <a:pt x="133" y="22"/>
                      <a:pt x="100" y="0"/>
                      <a:pt x="67"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9"/>
              <p:cNvSpPr/>
              <p:nvPr/>
            </p:nvSpPr>
            <p:spPr>
              <a:xfrm>
                <a:off x="1776125" y="3206150"/>
                <a:ext cx="3375" cy="10875"/>
              </a:xfrm>
              <a:custGeom>
                <a:avLst/>
                <a:gdLst/>
                <a:ahLst/>
                <a:cxnLst/>
                <a:rect l="l" t="t" r="r" b="b"/>
                <a:pathLst>
                  <a:path w="135" h="435" extrusionOk="0">
                    <a:moveTo>
                      <a:pt x="67" y="0"/>
                    </a:moveTo>
                    <a:cubicBezTo>
                      <a:pt x="34" y="0"/>
                      <a:pt x="1" y="22"/>
                      <a:pt x="1" y="66"/>
                    </a:cubicBezTo>
                    <a:lnTo>
                      <a:pt x="1" y="371"/>
                    </a:lnTo>
                    <a:cubicBezTo>
                      <a:pt x="1" y="413"/>
                      <a:pt x="35" y="435"/>
                      <a:pt x="68" y="435"/>
                    </a:cubicBezTo>
                    <a:cubicBezTo>
                      <a:pt x="101" y="435"/>
                      <a:pt x="134" y="414"/>
                      <a:pt x="134" y="371"/>
                    </a:cubicBezTo>
                    <a:lnTo>
                      <a:pt x="134" y="66"/>
                    </a:lnTo>
                    <a:cubicBezTo>
                      <a:pt x="134" y="22"/>
                      <a:pt x="101" y="0"/>
                      <a:pt x="67"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9"/>
              <p:cNvSpPr/>
              <p:nvPr/>
            </p:nvSpPr>
            <p:spPr>
              <a:xfrm>
                <a:off x="1587000" y="3057400"/>
                <a:ext cx="4525" cy="10175"/>
              </a:xfrm>
              <a:custGeom>
                <a:avLst/>
                <a:gdLst/>
                <a:ahLst/>
                <a:cxnLst/>
                <a:rect l="l" t="t" r="r" b="b"/>
                <a:pathLst>
                  <a:path w="181" h="407" extrusionOk="0">
                    <a:moveTo>
                      <a:pt x="92" y="1"/>
                    </a:moveTo>
                    <a:cubicBezTo>
                      <a:pt x="59" y="1"/>
                      <a:pt x="29" y="22"/>
                      <a:pt x="34" y="65"/>
                    </a:cubicBezTo>
                    <a:cubicBezTo>
                      <a:pt x="48" y="154"/>
                      <a:pt x="40" y="237"/>
                      <a:pt x="14" y="324"/>
                    </a:cubicBezTo>
                    <a:cubicBezTo>
                      <a:pt x="0" y="374"/>
                      <a:pt x="40" y="406"/>
                      <a:pt x="80" y="406"/>
                    </a:cubicBezTo>
                    <a:cubicBezTo>
                      <a:pt x="107" y="406"/>
                      <a:pt x="133" y="392"/>
                      <a:pt x="144" y="360"/>
                    </a:cubicBezTo>
                    <a:cubicBezTo>
                      <a:pt x="171" y="260"/>
                      <a:pt x="180" y="165"/>
                      <a:pt x="167" y="65"/>
                    </a:cubicBezTo>
                    <a:cubicBezTo>
                      <a:pt x="162" y="22"/>
                      <a:pt x="126" y="1"/>
                      <a:pt x="92"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9"/>
              <p:cNvSpPr/>
              <p:nvPr/>
            </p:nvSpPr>
            <p:spPr>
              <a:xfrm>
                <a:off x="1608425" y="3071250"/>
                <a:ext cx="6025" cy="8100"/>
              </a:xfrm>
              <a:custGeom>
                <a:avLst/>
                <a:gdLst/>
                <a:ahLst/>
                <a:cxnLst/>
                <a:rect l="l" t="t" r="r" b="b"/>
                <a:pathLst>
                  <a:path w="241" h="324" extrusionOk="0">
                    <a:moveTo>
                      <a:pt x="159" y="0"/>
                    </a:moveTo>
                    <a:cubicBezTo>
                      <a:pt x="132" y="0"/>
                      <a:pt x="104" y="14"/>
                      <a:pt x="92" y="46"/>
                    </a:cubicBezTo>
                    <a:cubicBezTo>
                      <a:pt x="69" y="110"/>
                      <a:pt x="42" y="176"/>
                      <a:pt x="19" y="242"/>
                    </a:cubicBezTo>
                    <a:cubicBezTo>
                      <a:pt x="1" y="291"/>
                      <a:pt x="42" y="324"/>
                      <a:pt x="84" y="324"/>
                    </a:cubicBezTo>
                    <a:cubicBezTo>
                      <a:pt x="110" y="324"/>
                      <a:pt x="137" y="310"/>
                      <a:pt x="149" y="279"/>
                    </a:cubicBezTo>
                    <a:cubicBezTo>
                      <a:pt x="172" y="213"/>
                      <a:pt x="196" y="146"/>
                      <a:pt x="222" y="79"/>
                    </a:cubicBezTo>
                    <a:cubicBezTo>
                      <a:pt x="240" y="31"/>
                      <a:pt x="200" y="0"/>
                      <a:pt x="159"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9"/>
              <p:cNvSpPr/>
              <p:nvPr/>
            </p:nvSpPr>
            <p:spPr>
              <a:xfrm>
                <a:off x="1786025" y="3440750"/>
                <a:ext cx="5350" cy="15800"/>
              </a:xfrm>
              <a:custGeom>
                <a:avLst/>
                <a:gdLst/>
                <a:ahLst/>
                <a:cxnLst/>
                <a:rect l="l" t="t" r="r" b="b"/>
                <a:pathLst>
                  <a:path w="214" h="632" extrusionOk="0">
                    <a:moveTo>
                      <a:pt x="81" y="0"/>
                    </a:moveTo>
                    <a:cubicBezTo>
                      <a:pt x="56" y="0"/>
                      <a:pt x="33" y="15"/>
                      <a:pt x="27" y="50"/>
                    </a:cubicBezTo>
                    <a:cubicBezTo>
                      <a:pt x="1" y="233"/>
                      <a:pt x="10" y="410"/>
                      <a:pt x="70" y="586"/>
                    </a:cubicBezTo>
                    <a:cubicBezTo>
                      <a:pt x="81" y="618"/>
                      <a:pt x="107" y="632"/>
                      <a:pt x="134" y="632"/>
                    </a:cubicBezTo>
                    <a:cubicBezTo>
                      <a:pt x="174" y="632"/>
                      <a:pt x="213" y="600"/>
                      <a:pt x="197" y="549"/>
                    </a:cubicBezTo>
                    <a:cubicBezTo>
                      <a:pt x="150" y="399"/>
                      <a:pt x="134" y="243"/>
                      <a:pt x="154" y="87"/>
                    </a:cubicBezTo>
                    <a:cubicBezTo>
                      <a:pt x="162" y="35"/>
                      <a:pt x="119" y="0"/>
                      <a:pt x="81"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9"/>
              <p:cNvSpPr/>
              <p:nvPr/>
            </p:nvSpPr>
            <p:spPr>
              <a:xfrm>
                <a:off x="1797250" y="3459500"/>
                <a:ext cx="6475" cy="12300"/>
              </a:xfrm>
              <a:custGeom>
                <a:avLst/>
                <a:gdLst/>
                <a:ahLst/>
                <a:cxnLst/>
                <a:rect l="l" t="t" r="r" b="b"/>
                <a:pathLst>
                  <a:path w="259" h="492" extrusionOk="0">
                    <a:moveTo>
                      <a:pt x="79" y="1"/>
                    </a:moveTo>
                    <a:cubicBezTo>
                      <a:pt x="40" y="1"/>
                      <a:pt x="0" y="33"/>
                      <a:pt x="14" y="82"/>
                    </a:cubicBezTo>
                    <a:cubicBezTo>
                      <a:pt x="48" y="202"/>
                      <a:pt x="81" y="325"/>
                      <a:pt x="117" y="445"/>
                    </a:cubicBezTo>
                    <a:cubicBezTo>
                      <a:pt x="126" y="478"/>
                      <a:pt x="152" y="492"/>
                      <a:pt x="178" y="492"/>
                    </a:cubicBezTo>
                    <a:cubicBezTo>
                      <a:pt x="217" y="492"/>
                      <a:pt x="258" y="458"/>
                      <a:pt x="244" y="408"/>
                    </a:cubicBezTo>
                    <a:cubicBezTo>
                      <a:pt x="211" y="288"/>
                      <a:pt x="177" y="168"/>
                      <a:pt x="141" y="49"/>
                    </a:cubicBezTo>
                    <a:cubicBezTo>
                      <a:pt x="131" y="15"/>
                      <a:pt x="105" y="1"/>
                      <a:pt x="79"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9"/>
              <p:cNvSpPr/>
              <p:nvPr/>
            </p:nvSpPr>
            <p:spPr>
              <a:xfrm>
                <a:off x="1851500" y="3450500"/>
                <a:ext cx="5850" cy="11625"/>
              </a:xfrm>
              <a:custGeom>
                <a:avLst/>
                <a:gdLst/>
                <a:ahLst/>
                <a:cxnLst/>
                <a:rect l="l" t="t" r="r" b="b"/>
                <a:pathLst>
                  <a:path w="234" h="465" extrusionOk="0">
                    <a:moveTo>
                      <a:pt x="66" y="0"/>
                    </a:moveTo>
                    <a:cubicBezTo>
                      <a:pt x="33" y="0"/>
                      <a:pt x="1" y="21"/>
                      <a:pt x="4" y="63"/>
                    </a:cubicBezTo>
                    <a:cubicBezTo>
                      <a:pt x="15" y="192"/>
                      <a:pt x="44" y="312"/>
                      <a:pt x="94" y="429"/>
                    </a:cubicBezTo>
                    <a:cubicBezTo>
                      <a:pt x="105" y="454"/>
                      <a:pt x="124" y="465"/>
                      <a:pt x="144" y="465"/>
                    </a:cubicBezTo>
                    <a:cubicBezTo>
                      <a:pt x="186" y="465"/>
                      <a:pt x="233" y="417"/>
                      <a:pt x="211" y="362"/>
                    </a:cubicBezTo>
                    <a:cubicBezTo>
                      <a:pt x="167" y="269"/>
                      <a:pt x="144" y="169"/>
                      <a:pt x="138" y="63"/>
                    </a:cubicBezTo>
                    <a:cubicBezTo>
                      <a:pt x="134" y="21"/>
                      <a:pt x="99" y="0"/>
                      <a:pt x="66"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9"/>
              <p:cNvSpPr/>
              <p:nvPr/>
            </p:nvSpPr>
            <p:spPr>
              <a:xfrm>
                <a:off x="1853675" y="3476800"/>
                <a:ext cx="3350" cy="7350"/>
              </a:xfrm>
              <a:custGeom>
                <a:avLst/>
                <a:gdLst/>
                <a:ahLst/>
                <a:cxnLst/>
                <a:rect l="l" t="t" r="r" b="b"/>
                <a:pathLst>
                  <a:path w="134" h="294" extrusionOk="0">
                    <a:moveTo>
                      <a:pt x="67" y="1"/>
                    </a:moveTo>
                    <a:cubicBezTo>
                      <a:pt x="34" y="1"/>
                      <a:pt x="0" y="22"/>
                      <a:pt x="0" y="66"/>
                    </a:cubicBezTo>
                    <a:lnTo>
                      <a:pt x="0" y="229"/>
                    </a:lnTo>
                    <a:cubicBezTo>
                      <a:pt x="0" y="272"/>
                      <a:pt x="34" y="294"/>
                      <a:pt x="67" y="294"/>
                    </a:cubicBezTo>
                    <a:cubicBezTo>
                      <a:pt x="100" y="294"/>
                      <a:pt x="134" y="272"/>
                      <a:pt x="134" y="229"/>
                    </a:cubicBezTo>
                    <a:lnTo>
                      <a:pt x="134" y="66"/>
                    </a:lnTo>
                    <a:cubicBezTo>
                      <a:pt x="134" y="22"/>
                      <a:pt x="100" y="1"/>
                      <a:pt x="67"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9"/>
              <p:cNvSpPr/>
              <p:nvPr/>
            </p:nvSpPr>
            <p:spPr>
              <a:xfrm>
                <a:off x="1931875" y="3447025"/>
                <a:ext cx="3375" cy="7425"/>
              </a:xfrm>
              <a:custGeom>
                <a:avLst/>
                <a:gdLst/>
                <a:ahLst/>
                <a:cxnLst/>
                <a:rect l="l" t="t" r="r" b="b"/>
                <a:pathLst>
                  <a:path w="135" h="297" extrusionOk="0">
                    <a:moveTo>
                      <a:pt x="68" y="1"/>
                    </a:moveTo>
                    <a:cubicBezTo>
                      <a:pt x="34" y="1"/>
                      <a:pt x="1" y="22"/>
                      <a:pt x="1" y="65"/>
                    </a:cubicBezTo>
                    <a:lnTo>
                      <a:pt x="1" y="231"/>
                    </a:lnTo>
                    <a:cubicBezTo>
                      <a:pt x="1" y="275"/>
                      <a:pt x="34" y="297"/>
                      <a:pt x="68" y="297"/>
                    </a:cubicBezTo>
                    <a:cubicBezTo>
                      <a:pt x="101" y="297"/>
                      <a:pt x="134" y="275"/>
                      <a:pt x="134" y="231"/>
                    </a:cubicBezTo>
                    <a:lnTo>
                      <a:pt x="134" y="65"/>
                    </a:lnTo>
                    <a:cubicBezTo>
                      <a:pt x="134" y="22"/>
                      <a:pt x="101" y="1"/>
                      <a:pt x="68"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9"/>
              <p:cNvSpPr/>
              <p:nvPr/>
            </p:nvSpPr>
            <p:spPr>
              <a:xfrm>
                <a:off x="1944300" y="3440125"/>
                <a:ext cx="3350" cy="8750"/>
              </a:xfrm>
              <a:custGeom>
                <a:avLst/>
                <a:gdLst/>
                <a:ahLst/>
                <a:cxnLst/>
                <a:rect l="l" t="t" r="r" b="b"/>
                <a:pathLst>
                  <a:path w="134" h="350" extrusionOk="0">
                    <a:moveTo>
                      <a:pt x="67" y="0"/>
                    </a:moveTo>
                    <a:cubicBezTo>
                      <a:pt x="33" y="0"/>
                      <a:pt x="0" y="22"/>
                      <a:pt x="0" y="65"/>
                    </a:cubicBezTo>
                    <a:lnTo>
                      <a:pt x="0" y="284"/>
                    </a:lnTo>
                    <a:cubicBezTo>
                      <a:pt x="0" y="328"/>
                      <a:pt x="33" y="350"/>
                      <a:pt x="67" y="350"/>
                    </a:cubicBezTo>
                    <a:cubicBezTo>
                      <a:pt x="100" y="350"/>
                      <a:pt x="133" y="328"/>
                      <a:pt x="133" y="284"/>
                    </a:cubicBezTo>
                    <a:lnTo>
                      <a:pt x="133" y="65"/>
                    </a:lnTo>
                    <a:cubicBezTo>
                      <a:pt x="133" y="22"/>
                      <a:pt x="100" y="0"/>
                      <a:pt x="67"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9"/>
              <p:cNvSpPr/>
              <p:nvPr/>
            </p:nvSpPr>
            <p:spPr>
              <a:xfrm>
                <a:off x="1628400" y="3570200"/>
                <a:ext cx="5200" cy="8850"/>
              </a:xfrm>
              <a:custGeom>
                <a:avLst/>
                <a:gdLst/>
                <a:ahLst/>
                <a:cxnLst/>
                <a:rect l="l" t="t" r="r" b="b"/>
                <a:pathLst>
                  <a:path w="208" h="354" extrusionOk="0">
                    <a:moveTo>
                      <a:pt x="83" y="1"/>
                    </a:moveTo>
                    <a:cubicBezTo>
                      <a:pt x="43" y="1"/>
                      <a:pt x="0" y="34"/>
                      <a:pt x="12" y="84"/>
                    </a:cubicBezTo>
                    <a:cubicBezTo>
                      <a:pt x="32" y="157"/>
                      <a:pt x="49" y="234"/>
                      <a:pt x="65" y="307"/>
                    </a:cubicBezTo>
                    <a:cubicBezTo>
                      <a:pt x="73" y="340"/>
                      <a:pt x="98" y="354"/>
                      <a:pt x="124" y="354"/>
                    </a:cubicBezTo>
                    <a:cubicBezTo>
                      <a:pt x="164" y="354"/>
                      <a:pt x="207" y="321"/>
                      <a:pt x="195" y="270"/>
                    </a:cubicBezTo>
                    <a:cubicBezTo>
                      <a:pt x="175" y="197"/>
                      <a:pt x="159" y="124"/>
                      <a:pt x="142" y="47"/>
                    </a:cubicBezTo>
                    <a:cubicBezTo>
                      <a:pt x="134" y="15"/>
                      <a:pt x="109" y="1"/>
                      <a:pt x="83"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9"/>
              <p:cNvSpPr/>
              <p:nvPr/>
            </p:nvSpPr>
            <p:spPr>
              <a:xfrm>
                <a:off x="1639800" y="3568825"/>
                <a:ext cx="4300" cy="8725"/>
              </a:xfrm>
              <a:custGeom>
                <a:avLst/>
                <a:gdLst/>
                <a:ahLst/>
                <a:cxnLst/>
                <a:rect l="l" t="t" r="r" b="b"/>
                <a:pathLst>
                  <a:path w="172" h="349" extrusionOk="0">
                    <a:moveTo>
                      <a:pt x="64" y="1"/>
                    </a:moveTo>
                    <a:cubicBezTo>
                      <a:pt x="31" y="1"/>
                      <a:pt x="0" y="23"/>
                      <a:pt x="5" y="66"/>
                    </a:cubicBezTo>
                    <a:cubicBezTo>
                      <a:pt x="16" y="139"/>
                      <a:pt x="22" y="212"/>
                      <a:pt x="32" y="285"/>
                    </a:cubicBezTo>
                    <a:cubicBezTo>
                      <a:pt x="37" y="327"/>
                      <a:pt x="74" y="349"/>
                      <a:pt x="108" y="349"/>
                    </a:cubicBezTo>
                    <a:cubicBezTo>
                      <a:pt x="142" y="349"/>
                      <a:pt x="172" y="328"/>
                      <a:pt x="165" y="285"/>
                    </a:cubicBezTo>
                    <a:cubicBezTo>
                      <a:pt x="159" y="212"/>
                      <a:pt x="148" y="139"/>
                      <a:pt x="139" y="66"/>
                    </a:cubicBezTo>
                    <a:cubicBezTo>
                      <a:pt x="133" y="23"/>
                      <a:pt x="98" y="1"/>
                      <a:pt x="64"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9"/>
              <p:cNvSpPr/>
              <p:nvPr/>
            </p:nvSpPr>
            <p:spPr>
              <a:xfrm>
                <a:off x="1699325" y="3535625"/>
                <a:ext cx="3350" cy="8775"/>
              </a:xfrm>
              <a:custGeom>
                <a:avLst/>
                <a:gdLst/>
                <a:ahLst/>
                <a:cxnLst/>
                <a:rect l="l" t="t" r="r" b="b"/>
                <a:pathLst>
                  <a:path w="134" h="351" extrusionOk="0">
                    <a:moveTo>
                      <a:pt x="67" y="1"/>
                    </a:moveTo>
                    <a:cubicBezTo>
                      <a:pt x="34" y="1"/>
                      <a:pt x="1" y="23"/>
                      <a:pt x="1" y="66"/>
                    </a:cubicBezTo>
                    <a:lnTo>
                      <a:pt x="1" y="286"/>
                    </a:lnTo>
                    <a:cubicBezTo>
                      <a:pt x="1" y="329"/>
                      <a:pt x="34" y="350"/>
                      <a:pt x="67" y="350"/>
                    </a:cubicBezTo>
                    <a:cubicBezTo>
                      <a:pt x="101" y="350"/>
                      <a:pt x="134" y="329"/>
                      <a:pt x="134" y="286"/>
                    </a:cubicBezTo>
                    <a:lnTo>
                      <a:pt x="134" y="66"/>
                    </a:lnTo>
                    <a:cubicBezTo>
                      <a:pt x="134" y="23"/>
                      <a:pt x="101" y="1"/>
                      <a:pt x="67"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9"/>
              <p:cNvSpPr/>
              <p:nvPr/>
            </p:nvSpPr>
            <p:spPr>
              <a:xfrm>
                <a:off x="1711400" y="3543275"/>
                <a:ext cx="5325" cy="14325"/>
              </a:xfrm>
              <a:custGeom>
                <a:avLst/>
                <a:gdLst/>
                <a:ahLst/>
                <a:cxnLst/>
                <a:rect l="l" t="t" r="r" b="b"/>
                <a:pathLst>
                  <a:path w="213" h="573" extrusionOk="0">
                    <a:moveTo>
                      <a:pt x="90" y="1"/>
                    </a:moveTo>
                    <a:cubicBezTo>
                      <a:pt x="56" y="1"/>
                      <a:pt x="20" y="21"/>
                      <a:pt x="17" y="63"/>
                    </a:cubicBezTo>
                    <a:cubicBezTo>
                      <a:pt x="0" y="219"/>
                      <a:pt x="20" y="375"/>
                      <a:pt x="67" y="525"/>
                    </a:cubicBezTo>
                    <a:cubicBezTo>
                      <a:pt x="78" y="558"/>
                      <a:pt x="104" y="572"/>
                      <a:pt x="131" y="572"/>
                    </a:cubicBezTo>
                    <a:cubicBezTo>
                      <a:pt x="172" y="572"/>
                      <a:pt x="213" y="539"/>
                      <a:pt x="197" y="489"/>
                    </a:cubicBezTo>
                    <a:cubicBezTo>
                      <a:pt x="150" y="349"/>
                      <a:pt x="137" y="209"/>
                      <a:pt x="150" y="63"/>
                    </a:cubicBezTo>
                    <a:cubicBezTo>
                      <a:pt x="155" y="21"/>
                      <a:pt x="123" y="1"/>
                      <a:pt x="90"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9"/>
              <p:cNvSpPr/>
              <p:nvPr/>
            </p:nvSpPr>
            <p:spPr>
              <a:xfrm>
                <a:off x="1480575" y="3536975"/>
                <a:ext cx="3375" cy="8825"/>
              </a:xfrm>
              <a:custGeom>
                <a:avLst/>
                <a:gdLst/>
                <a:ahLst/>
                <a:cxnLst/>
                <a:rect l="l" t="t" r="r" b="b"/>
                <a:pathLst>
                  <a:path w="135" h="353" extrusionOk="0">
                    <a:moveTo>
                      <a:pt x="68" y="0"/>
                    </a:moveTo>
                    <a:cubicBezTo>
                      <a:pt x="34" y="0"/>
                      <a:pt x="1" y="22"/>
                      <a:pt x="1" y="65"/>
                    </a:cubicBezTo>
                    <a:lnTo>
                      <a:pt x="1" y="288"/>
                    </a:lnTo>
                    <a:cubicBezTo>
                      <a:pt x="1" y="331"/>
                      <a:pt x="34" y="353"/>
                      <a:pt x="68" y="353"/>
                    </a:cubicBezTo>
                    <a:cubicBezTo>
                      <a:pt x="101" y="353"/>
                      <a:pt x="134" y="331"/>
                      <a:pt x="134" y="288"/>
                    </a:cubicBezTo>
                    <a:lnTo>
                      <a:pt x="134" y="65"/>
                    </a:lnTo>
                    <a:cubicBezTo>
                      <a:pt x="134" y="22"/>
                      <a:pt x="101" y="0"/>
                      <a:pt x="68"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9"/>
              <p:cNvSpPr/>
              <p:nvPr/>
            </p:nvSpPr>
            <p:spPr>
              <a:xfrm>
                <a:off x="1488225" y="3541850"/>
                <a:ext cx="3375" cy="8100"/>
              </a:xfrm>
              <a:custGeom>
                <a:avLst/>
                <a:gdLst/>
                <a:ahLst/>
                <a:cxnLst/>
                <a:rect l="l" t="t" r="r" b="b"/>
                <a:pathLst>
                  <a:path w="135" h="324" extrusionOk="0">
                    <a:moveTo>
                      <a:pt x="68" y="1"/>
                    </a:moveTo>
                    <a:cubicBezTo>
                      <a:pt x="34" y="1"/>
                      <a:pt x="1" y="22"/>
                      <a:pt x="1" y="63"/>
                    </a:cubicBezTo>
                    <a:lnTo>
                      <a:pt x="1" y="260"/>
                    </a:lnTo>
                    <a:cubicBezTo>
                      <a:pt x="1" y="302"/>
                      <a:pt x="35" y="323"/>
                      <a:pt x="69" y="323"/>
                    </a:cubicBezTo>
                    <a:cubicBezTo>
                      <a:pt x="102" y="323"/>
                      <a:pt x="134" y="302"/>
                      <a:pt x="134" y="260"/>
                    </a:cubicBezTo>
                    <a:lnTo>
                      <a:pt x="134" y="63"/>
                    </a:lnTo>
                    <a:cubicBezTo>
                      <a:pt x="134" y="22"/>
                      <a:pt x="101" y="1"/>
                      <a:pt x="68"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9"/>
              <p:cNvSpPr/>
              <p:nvPr/>
            </p:nvSpPr>
            <p:spPr>
              <a:xfrm>
                <a:off x="1527675" y="3523150"/>
                <a:ext cx="3350" cy="8775"/>
              </a:xfrm>
              <a:custGeom>
                <a:avLst/>
                <a:gdLst/>
                <a:ahLst/>
                <a:cxnLst/>
                <a:rect l="l" t="t" r="r" b="b"/>
                <a:pathLst>
                  <a:path w="134" h="351" extrusionOk="0">
                    <a:moveTo>
                      <a:pt x="67" y="1"/>
                    </a:moveTo>
                    <a:cubicBezTo>
                      <a:pt x="34" y="1"/>
                      <a:pt x="0" y="22"/>
                      <a:pt x="0" y="66"/>
                    </a:cubicBezTo>
                    <a:lnTo>
                      <a:pt x="0" y="286"/>
                    </a:lnTo>
                    <a:cubicBezTo>
                      <a:pt x="0" y="329"/>
                      <a:pt x="34" y="350"/>
                      <a:pt x="67" y="350"/>
                    </a:cubicBezTo>
                    <a:cubicBezTo>
                      <a:pt x="100" y="350"/>
                      <a:pt x="134" y="329"/>
                      <a:pt x="134" y="286"/>
                    </a:cubicBezTo>
                    <a:lnTo>
                      <a:pt x="134" y="66"/>
                    </a:lnTo>
                    <a:cubicBezTo>
                      <a:pt x="134" y="22"/>
                      <a:pt x="100" y="1"/>
                      <a:pt x="67"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9"/>
              <p:cNvSpPr/>
              <p:nvPr/>
            </p:nvSpPr>
            <p:spPr>
              <a:xfrm>
                <a:off x="1533175" y="3525900"/>
                <a:ext cx="3425" cy="7425"/>
              </a:xfrm>
              <a:custGeom>
                <a:avLst/>
                <a:gdLst/>
                <a:ahLst/>
                <a:cxnLst/>
                <a:rect l="l" t="t" r="r" b="b"/>
                <a:pathLst>
                  <a:path w="137" h="297" extrusionOk="0">
                    <a:moveTo>
                      <a:pt x="68" y="1"/>
                    </a:moveTo>
                    <a:cubicBezTo>
                      <a:pt x="34" y="1"/>
                      <a:pt x="0" y="22"/>
                      <a:pt x="0" y="65"/>
                    </a:cubicBezTo>
                    <a:lnTo>
                      <a:pt x="0" y="231"/>
                    </a:lnTo>
                    <a:cubicBezTo>
                      <a:pt x="0" y="275"/>
                      <a:pt x="34" y="297"/>
                      <a:pt x="68" y="297"/>
                    </a:cubicBezTo>
                    <a:cubicBezTo>
                      <a:pt x="103" y="297"/>
                      <a:pt x="137" y="275"/>
                      <a:pt x="137" y="231"/>
                    </a:cubicBezTo>
                    <a:lnTo>
                      <a:pt x="137" y="65"/>
                    </a:lnTo>
                    <a:cubicBezTo>
                      <a:pt x="137" y="22"/>
                      <a:pt x="103" y="1"/>
                      <a:pt x="68"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9"/>
              <p:cNvSpPr/>
              <p:nvPr/>
            </p:nvSpPr>
            <p:spPr>
              <a:xfrm>
                <a:off x="1509575" y="2879550"/>
                <a:ext cx="4375" cy="10800"/>
              </a:xfrm>
              <a:custGeom>
                <a:avLst/>
                <a:gdLst/>
                <a:ahLst/>
                <a:cxnLst/>
                <a:rect l="l" t="t" r="r" b="b"/>
                <a:pathLst>
                  <a:path w="175" h="432" extrusionOk="0">
                    <a:moveTo>
                      <a:pt x="110" y="0"/>
                    </a:moveTo>
                    <a:cubicBezTo>
                      <a:pt x="76" y="0"/>
                      <a:pt x="41" y="21"/>
                      <a:pt x="36" y="63"/>
                    </a:cubicBezTo>
                    <a:cubicBezTo>
                      <a:pt x="26" y="166"/>
                      <a:pt x="16" y="265"/>
                      <a:pt x="6" y="369"/>
                    </a:cubicBezTo>
                    <a:cubicBezTo>
                      <a:pt x="1" y="411"/>
                      <a:pt x="32" y="432"/>
                      <a:pt x="65" y="432"/>
                    </a:cubicBezTo>
                    <a:cubicBezTo>
                      <a:pt x="98" y="432"/>
                      <a:pt x="134" y="411"/>
                      <a:pt x="139" y="369"/>
                    </a:cubicBezTo>
                    <a:cubicBezTo>
                      <a:pt x="149" y="265"/>
                      <a:pt x="159" y="166"/>
                      <a:pt x="169" y="63"/>
                    </a:cubicBezTo>
                    <a:cubicBezTo>
                      <a:pt x="174" y="21"/>
                      <a:pt x="143" y="0"/>
                      <a:pt x="110"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9"/>
              <p:cNvSpPr/>
              <p:nvPr/>
            </p:nvSpPr>
            <p:spPr>
              <a:xfrm>
                <a:off x="1519150" y="2882950"/>
                <a:ext cx="4275" cy="9450"/>
              </a:xfrm>
              <a:custGeom>
                <a:avLst/>
                <a:gdLst/>
                <a:ahLst/>
                <a:cxnLst/>
                <a:rect l="l" t="t" r="r" b="b"/>
                <a:pathLst>
                  <a:path w="171" h="378" extrusionOk="0">
                    <a:moveTo>
                      <a:pt x="105" y="1"/>
                    </a:moveTo>
                    <a:cubicBezTo>
                      <a:pt x="71" y="1"/>
                      <a:pt x="36" y="22"/>
                      <a:pt x="32" y="63"/>
                    </a:cubicBezTo>
                    <a:cubicBezTo>
                      <a:pt x="22" y="146"/>
                      <a:pt x="12" y="229"/>
                      <a:pt x="6" y="313"/>
                    </a:cubicBezTo>
                    <a:cubicBezTo>
                      <a:pt x="1" y="356"/>
                      <a:pt x="32" y="378"/>
                      <a:pt x="65" y="378"/>
                    </a:cubicBezTo>
                    <a:cubicBezTo>
                      <a:pt x="98" y="378"/>
                      <a:pt x="134" y="356"/>
                      <a:pt x="139" y="313"/>
                    </a:cubicBezTo>
                    <a:cubicBezTo>
                      <a:pt x="146" y="229"/>
                      <a:pt x="155" y="146"/>
                      <a:pt x="166" y="63"/>
                    </a:cubicBezTo>
                    <a:cubicBezTo>
                      <a:pt x="170" y="22"/>
                      <a:pt x="139" y="1"/>
                      <a:pt x="105"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9"/>
              <p:cNvSpPr/>
              <p:nvPr/>
            </p:nvSpPr>
            <p:spPr>
              <a:xfrm>
                <a:off x="1643925" y="2878825"/>
                <a:ext cx="3350" cy="5300"/>
              </a:xfrm>
              <a:custGeom>
                <a:avLst/>
                <a:gdLst/>
                <a:ahLst/>
                <a:cxnLst/>
                <a:rect l="l" t="t" r="r" b="b"/>
                <a:pathLst>
                  <a:path w="134" h="212" extrusionOk="0">
                    <a:moveTo>
                      <a:pt x="67" y="0"/>
                    </a:moveTo>
                    <a:cubicBezTo>
                      <a:pt x="33" y="0"/>
                      <a:pt x="0" y="22"/>
                      <a:pt x="0" y="65"/>
                    </a:cubicBezTo>
                    <a:lnTo>
                      <a:pt x="0" y="148"/>
                    </a:lnTo>
                    <a:cubicBezTo>
                      <a:pt x="0" y="190"/>
                      <a:pt x="34" y="212"/>
                      <a:pt x="68" y="212"/>
                    </a:cubicBezTo>
                    <a:cubicBezTo>
                      <a:pt x="101" y="212"/>
                      <a:pt x="133" y="191"/>
                      <a:pt x="133" y="148"/>
                    </a:cubicBezTo>
                    <a:lnTo>
                      <a:pt x="133" y="65"/>
                    </a:lnTo>
                    <a:cubicBezTo>
                      <a:pt x="133" y="22"/>
                      <a:pt x="100" y="0"/>
                      <a:pt x="67"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9"/>
              <p:cNvSpPr/>
              <p:nvPr/>
            </p:nvSpPr>
            <p:spPr>
              <a:xfrm>
                <a:off x="1652750" y="2874625"/>
                <a:ext cx="4575" cy="8250"/>
              </a:xfrm>
              <a:custGeom>
                <a:avLst/>
                <a:gdLst/>
                <a:ahLst/>
                <a:cxnLst/>
                <a:rect l="l" t="t" r="r" b="b"/>
                <a:pathLst>
                  <a:path w="183" h="330" extrusionOk="0">
                    <a:moveTo>
                      <a:pt x="68" y="0"/>
                    </a:moveTo>
                    <a:cubicBezTo>
                      <a:pt x="42" y="0"/>
                      <a:pt x="19" y="15"/>
                      <a:pt x="14" y="50"/>
                    </a:cubicBezTo>
                    <a:cubicBezTo>
                      <a:pt x="0" y="137"/>
                      <a:pt x="6" y="213"/>
                      <a:pt x="43" y="293"/>
                    </a:cubicBezTo>
                    <a:cubicBezTo>
                      <a:pt x="54" y="319"/>
                      <a:pt x="73" y="329"/>
                      <a:pt x="93" y="329"/>
                    </a:cubicBezTo>
                    <a:cubicBezTo>
                      <a:pt x="136" y="329"/>
                      <a:pt x="183" y="281"/>
                      <a:pt x="160" y="227"/>
                    </a:cubicBezTo>
                    <a:cubicBezTo>
                      <a:pt x="140" y="180"/>
                      <a:pt x="133" y="133"/>
                      <a:pt x="140" y="83"/>
                    </a:cubicBezTo>
                    <a:cubicBezTo>
                      <a:pt x="148" y="33"/>
                      <a:pt x="106" y="0"/>
                      <a:pt x="68"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9"/>
              <p:cNvSpPr/>
              <p:nvPr/>
            </p:nvSpPr>
            <p:spPr>
              <a:xfrm>
                <a:off x="1763000" y="2901625"/>
                <a:ext cx="3325" cy="10175"/>
              </a:xfrm>
              <a:custGeom>
                <a:avLst/>
                <a:gdLst/>
                <a:ahLst/>
                <a:cxnLst/>
                <a:rect l="l" t="t" r="r" b="b"/>
                <a:pathLst>
                  <a:path w="133" h="407" extrusionOk="0">
                    <a:moveTo>
                      <a:pt x="66" y="0"/>
                    </a:moveTo>
                    <a:cubicBezTo>
                      <a:pt x="33" y="0"/>
                      <a:pt x="0" y="22"/>
                      <a:pt x="0" y="65"/>
                    </a:cubicBezTo>
                    <a:lnTo>
                      <a:pt x="0" y="341"/>
                    </a:lnTo>
                    <a:cubicBezTo>
                      <a:pt x="0" y="384"/>
                      <a:pt x="33" y="406"/>
                      <a:pt x="66" y="406"/>
                    </a:cubicBezTo>
                    <a:cubicBezTo>
                      <a:pt x="99" y="406"/>
                      <a:pt x="133" y="384"/>
                      <a:pt x="133" y="341"/>
                    </a:cubicBezTo>
                    <a:lnTo>
                      <a:pt x="133" y="65"/>
                    </a:lnTo>
                    <a:cubicBezTo>
                      <a:pt x="133" y="22"/>
                      <a:pt x="99" y="0"/>
                      <a:pt x="66"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9"/>
              <p:cNvSpPr/>
              <p:nvPr/>
            </p:nvSpPr>
            <p:spPr>
              <a:xfrm>
                <a:off x="1711525" y="3017900"/>
                <a:ext cx="4250" cy="9450"/>
              </a:xfrm>
              <a:custGeom>
                <a:avLst/>
                <a:gdLst/>
                <a:ahLst/>
                <a:cxnLst/>
                <a:rect l="l" t="t" r="r" b="b"/>
                <a:pathLst>
                  <a:path w="170" h="378" extrusionOk="0">
                    <a:moveTo>
                      <a:pt x="106" y="1"/>
                    </a:moveTo>
                    <a:cubicBezTo>
                      <a:pt x="73" y="1"/>
                      <a:pt x="37" y="22"/>
                      <a:pt x="32" y="63"/>
                    </a:cubicBezTo>
                    <a:cubicBezTo>
                      <a:pt x="22" y="147"/>
                      <a:pt x="15" y="230"/>
                      <a:pt x="5" y="313"/>
                    </a:cubicBezTo>
                    <a:cubicBezTo>
                      <a:pt x="0" y="356"/>
                      <a:pt x="31" y="378"/>
                      <a:pt x="64" y="378"/>
                    </a:cubicBezTo>
                    <a:cubicBezTo>
                      <a:pt x="98" y="378"/>
                      <a:pt x="134" y="356"/>
                      <a:pt x="139" y="313"/>
                    </a:cubicBezTo>
                    <a:cubicBezTo>
                      <a:pt x="148" y="230"/>
                      <a:pt x="159" y="147"/>
                      <a:pt x="165" y="63"/>
                    </a:cubicBezTo>
                    <a:cubicBezTo>
                      <a:pt x="170" y="22"/>
                      <a:pt x="139" y="1"/>
                      <a:pt x="106"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9"/>
              <p:cNvSpPr/>
              <p:nvPr/>
            </p:nvSpPr>
            <p:spPr>
              <a:xfrm>
                <a:off x="1717975" y="3023425"/>
                <a:ext cx="3350" cy="10175"/>
              </a:xfrm>
              <a:custGeom>
                <a:avLst/>
                <a:gdLst/>
                <a:ahLst/>
                <a:cxnLst/>
                <a:rect l="l" t="t" r="r" b="b"/>
                <a:pathLst>
                  <a:path w="134" h="407" extrusionOk="0">
                    <a:moveTo>
                      <a:pt x="67" y="1"/>
                    </a:moveTo>
                    <a:cubicBezTo>
                      <a:pt x="34" y="1"/>
                      <a:pt x="1" y="22"/>
                      <a:pt x="1" y="66"/>
                    </a:cubicBezTo>
                    <a:lnTo>
                      <a:pt x="1" y="341"/>
                    </a:lnTo>
                    <a:cubicBezTo>
                      <a:pt x="1" y="385"/>
                      <a:pt x="34" y="407"/>
                      <a:pt x="67" y="407"/>
                    </a:cubicBezTo>
                    <a:cubicBezTo>
                      <a:pt x="100" y="407"/>
                      <a:pt x="133" y="385"/>
                      <a:pt x="133" y="341"/>
                    </a:cubicBezTo>
                    <a:lnTo>
                      <a:pt x="133" y="66"/>
                    </a:lnTo>
                    <a:cubicBezTo>
                      <a:pt x="133" y="22"/>
                      <a:pt x="100" y="1"/>
                      <a:pt x="67"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9"/>
              <p:cNvSpPr/>
              <p:nvPr/>
            </p:nvSpPr>
            <p:spPr>
              <a:xfrm>
                <a:off x="1512625" y="3345650"/>
                <a:ext cx="255450" cy="180050"/>
              </a:xfrm>
              <a:custGeom>
                <a:avLst/>
                <a:gdLst/>
                <a:ahLst/>
                <a:cxnLst/>
                <a:rect l="l" t="t" r="r" b="b"/>
                <a:pathLst>
                  <a:path w="10218" h="7202" extrusionOk="0">
                    <a:moveTo>
                      <a:pt x="487" y="0"/>
                    </a:moveTo>
                    <a:cubicBezTo>
                      <a:pt x="487" y="0"/>
                      <a:pt x="287" y="666"/>
                      <a:pt x="0" y="1704"/>
                    </a:cubicBezTo>
                    <a:cubicBezTo>
                      <a:pt x="3032" y="2779"/>
                      <a:pt x="6949" y="2902"/>
                      <a:pt x="6949" y="2902"/>
                    </a:cubicBezTo>
                    <a:lnTo>
                      <a:pt x="6949" y="7202"/>
                    </a:lnTo>
                    <a:cubicBezTo>
                      <a:pt x="8541" y="7195"/>
                      <a:pt x="10204" y="7046"/>
                      <a:pt x="10204" y="7046"/>
                    </a:cubicBezTo>
                    <a:cubicBezTo>
                      <a:pt x="10204" y="7046"/>
                      <a:pt x="10218" y="6750"/>
                      <a:pt x="10218" y="6163"/>
                    </a:cubicBezTo>
                    <a:cubicBezTo>
                      <a:pt x="10218" y="5325"/>
                      <a:pt x="10192" y="3894"/>
                      <a:pt x="10061" y="1900"/>
                    </a:cubicBezTo>
                    <a:lnTo>
                      <a:pt x="8437" y="1784"/>
                    </a:lnTo>
                    <a:cubicBezTo>
                      <a:pt x="8437" y="1784"/>
                      <a:pt x="8394" y="1661"/>
                      <a:pt x="8324" y="1435"/>
                    </a:cubicBezTo>
                    <a:cubicBezTo>
                      <a:pt x="7975" y="1487"/>
                      <a:pt x="7632" y="1524"/>
                      <a:pt x="7296" y="1547"/>
                    </a:cubicBezTo>
                    <a:cubicBezTo>
                      <a:pt x="7032" y="1564"/>
                      <a:pt x="6773" y="1571"/>
                      <a:pt x="6520" y="1571"/>
                    </a:cubicBezTo>
                    <a:cubicBezTo>
                      <a:pt x="5868" y="1571"/>
                      <a:pt x="5249" y="1518"/>
                      <a:pt x="4680" y="1431"/>
                    </a:cubicBezTo>
                    <a:cubicBezTo>
                      <a:pt x="2140" y="1048"/>
                      <a:pt x="487" y="0"/>
                      <a:pt x="487"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9"/>
              <p:cNvSpPr/>
              <p:nvPr/>
            </p:nvSpPr>
            <p:spPr>
              <a:xfrm>
                <a:off x="1755250" y="3371925"/>
                <a:ext cx="8575" cy="15600"/>
              </a:xfrm>
              <a:custGeom>
                <a:avLst/>
                <a:gdLst/>
                <a:ahLst/>
                <a:cxnLst/>
                <a:rect l="l" t="t" r="r" b="b"/>
                <a:pathLst>
                  <a:path w="343" h="624" extrusionOk="0">
                    <a:moveTo>
                      <a:pt x="300" y="0"/>
                    </a:moveTo>
                    <a:cubicBezTo>
                      <a:pt x="200" y="31"/>
                      <a:pt x="100" y="60"/>
                      <a:pt x="0" y="87"/>
                    </a:cubicBezTo>
                    <a:cubicBezTo>
                      <a:pt x="107" y="267"/>
                      <a:pt x="220" y="447"/>
                      <a:pt x="343" y="623"/>
                    </a:cubicBezTo>
                    <a:cubicBezTo>
                      <a:pt x="330" y="420"/>
                      <a:pt x="313" y="214"/>
                      <a:pt x="300" y="0"/>
                    </a:cubicBezTo>
                    <a:close/>
                  </a:path>
                </a:pathLst>
              </a:custGeom>
              <a:solidFill>
                <a:srgbClr val="FF62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9"/>
              <p:cNvSpPr/>
              <p:nvPr/>
            </p:nvSpPr>
            <p:spPr>
              <a:xfrm>
                <a:off x="1720725" y="3374100"/>
                <a:ext cx="43450" cy="19075"/>
              </a:xfrm>
              <a:custGeom>
                <a:avLst/>
                <a:gdLst/>
                <a:ahLst/>
                <a:cxnLst/>
                <a:rect l="l" t="t" r="r" b="b"/>
                <a:pathLst>
                  <a:path w="1738" h="763" extrusionOk="0">
                    <a:moveTo>
                      <a:pt x="1381" y="0"/>
                    </a:moveTo>
                    <a:cubicBezTo>
                      <a:pt x="912" y="130"/>
                      <a:pt x="450" y="226"/>
                      <a:pt x="0" y="297"/>
                    </a:cubicBezTo>
                    <a:cubicBezTo>
                      <a:pt x="70" y="523"/>
                      <a:pt x="113" y="646"/>
                      <a:pt x="113" y="646"/>
                    </a:cubicBezTo>
                    <a:lnTo>
                      <a:pt x="1737" y="762"/>
                    </a:lnTo>
                    <a:cubicBezTo>
                      <a:pt x="1734" y="686"/>
                      <a:pt x="1728" y="612"/>
                      <a:pt x="1724" y="536"/>
                    </a:cubicBezTo>
                    <a:cubicBezTo>
                      <a:pt x="1601" y="360"/>
                      <a:pt x="1488" y="180"/>
                      <a:pt x="1381" y="0"/>
                    </a:cubicBezTo>
                    <a:close/>
                  </a:path>
                </a:pathLst>
              </a:custGeom>
              <a:solidFill>
                <a:srgbClr val="FF8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9"/>
              <p:cNvSpPr/>
              <p:nvPr/>
            </p:nvSpPr>
            <p:spPr>
              <a:xfrm>
                <a:off x="1618550" y="3183850"/>
                <a:ext cx="216350" cy="215550"/>
              </a:xfrm>
              <a:custGeom>
                <a:avLst/>
                <a:gdLst/>
                <a:ahLst/>
                <a:cxnLst/>
                <a:rect l="l" t="t" r="r" b="b"/>
                <a:pathLst>
                  <a:path w="8654" h="8622" extrusionOk="0">
                    <a:moveTo>
                      <a:pt x="1736" y="0"/>
                    </a:moveTo>
                    <a:cubicBezTo>
                      <a:pt x="155" y="0"/>
                      <a:pt x="0" y="2925"/>
                      <a:pt x="446" y="5137"/>
                    </a:cubicBezTo>
                    <a:cubicBezTo>
                      <a:pt x="855" y="7166"/>
                      <a:pt x="2468" y="8622"/>
                      <a:pt x="4546" y="8622"/>
                    </a:cubicBezTo>
                    <a:cubicBezTo>
                      <a:pt x="4834" y="8622"/>
                      <a:pt x="5131" y="8594"/>
                      <a:pt x="5435" y="8535"/>
                    </a:cubicBezTo>
                    <a:cubicBezTo>
                      <a:pt x="7928" y="8056"/>
                      <a:pt x="8654" y="5234"/>
                      <a:pt x="8001" y="4013"/>
                    </a:cubicBezTo>
                    <a:cubicBezTo>
                      <a:pt x="7812" y="3662"/>
                      <a:pt x="7383" y="3520"/>
                      <a:pt x="6849" y="3520"/>
                    </a:cubicBezTo>
                    <a:cubicBezTo>
                      <a:pt x="5530" y="3520"/>
                      <a:pt x="3574" y="4391"/>
                      <a:pt x="3045" y="5137"/>
                    </a:cubicBezTo>
                    <a:cubicBezTo>
                      <a:pt x="3045" y="5137"/>
                      <a:pt x="3751" y="305"/>
                      <a:pt x="1961" y="19"/>
                    </a:cubicBezTo>
                    <a:cubicBezTo>
                      <a:pt x="1883" y="6"/>
                      <a:pt x="1808" y="0"/>
                      <a:pt x="1736"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9"/>
              <p:cNvSpPr/>
              <p:nvPr/>
            </p:nvSpPr>
            <p:spPr>
              <a:xfrm>
                <a:off x="1760800" y="3027500"/>
                <a:ext cx="69475" cy="35325"/>
              </a:xfrm>
              <a:custGeom>
                <a:avLst/>
                <a:gdLst/>
                <a:ahLst/>
                <a:cxnLst/>
                <a:rect l="l" t="t" r="r" b="b"/>
                <a:pathLst>
                  <a:path w="2779" h="1413" extrusionOk="0">
                    <a:moveTo>
                      <a:pt x="1876" y="0"/>
                    </a:moveTo>
                    <a:cubicBezTo>
                      <a:pt x="1129" y="0"/>
                      <a:pt x="1" y="1407"/>
                      <a:pt x="1" y="1407"/>
                    </a:cubicBezTo>
                    <a:cubicBezTo>
                      <a:pt x="39" y="1411"/>
                      <a:pt x="78" y="1412"/>
                      <a:pt x="119" y="1412"/>
                    </a:cubicBezTo>
                    <a:cubicBezTo>
                      <a:pt x="1108" y="1412"/>
                      <a:pt x="2778" y="356"/>
                      <a:pt x="2082" y="43"/>
                    </a:cubicBezTo>
                    <a:cubicBezTo>
                      <a:pt x="2018" y="13"/>
                      <a:pt x="1948" y="0"/>
                      <a:pt x="1876"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9"/>
              <p:cNvSpPr/>
              <p:nvPr/>
            </p:nvSpPr>
            <p:spPr>
              <a:xfrm>
                <a:off x="1868825" y="3167425"/>
                <a:ext cx="15000" cy="14925"/>
              </a:xfrm>
              <a:custGeom>
                <a:avLst/>
                <a:gdLst/>
                <a:ahLst/>
                <a:cxnLst/>
                <a:rect l="l" t="t" r="r" b="b"/>
                <a:pathLst>
                  <a:path w="600" h="597" extrusionOk="0">
                    <a:moveTo>
                      <a:pt x="300" y="0"/>
                    </a:moveTo>
                    <a:cubicBezTo>
                      <a:pt x="137" y="0"/>
                      <a:pt x="0" y="133"/>
                      <a:pt x="0" y="297"/>
                    </a:cubicBezTo>
                    <a:cubicBezTo>
                      <a:pt x="0" y="463"/>
                      <a:pt x="137" y="596"/>
                      <a:pt x="300" y="596"/>
                    </a:cubicBezTo>
                    <a:cubicBezTo>
                      <a:pt x="466" y="596"/>
                      <a:pt x="600" y="463"/>
                      <a:pt x="600" y="297"/>
                    </a:cubicBezTo>
                    <a:cubicBezTo>
                      <a:pt x="600" y="133"/>
                      <a:pt x="466" y="0"/>
                      <a:pt x="300" y="0"/>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9"/>
              <p:cNvSpPr/>
              <p:nvPr/>
            </p:nvSpPr>
            <p:spPr>
              <a:xfrm>
                <a:off x="1605400" y="3607850"/>
                <a:ext cx="25650" cy="15800"/>
              </a:xfrm>
              <a:custGeom>
                <a:avLst/>
                <a:gdLst/>
                <a:ahLst/>
                <a:cxnLst/>
                <a:rect l="l" t="t" r="r" b="b"/>
                <a:pathLst>
                  <a:path w="1026" h="632" extrusionOk="0">
                    <a:moveTo>
                      <a:pt x="484" y="1"/>
                    </a:moveTo>
                    <a:cubicBezTo>
                      <a:pt x="419" y="1"/>
                      <a:pt x="348" y="9"/>
                      <a:pt x="270" y="29"/>
                    </a:cubicBezTo>
                    <a:cubicBezTo>
                      <a:pt x="120" y="282"/>
                      <a:pt x="0" y="568"/>
                      <a:pt x="194" y="628"/>
                    </a:cubicBezTo>
                    <a:cubicBezTo>
                      <a:pt x="201" y="630"/>
                      <a:pt x="211" y="631"/>
                      <a:pt x="222" y="631"/>
                    </a:cubicBezTo>
                    <a:cubicBezTo>
                      <a:pt x="335" y="631"/>
                      <a:pt x="629" y="525"/>
                      <a:pt x="1025" y="359"/>
                    </a:cubicBezTo>
                    <a:cubicBezTo>
                      <a:pt x="943" y="189"/>
                      <a:pt x="784" y="1"/>
                      <a:pt x="484" y="1"/>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9"/>
              <p:cNvSpPr/>
              <p:nvPr/>
            </p:nvSpPr>
            <p:spPr>
              <a:xfrm>
                <a:off x="1739675" y="2885450"/>
                <a:ext cx="15600" cy="13900"/>
              </a:xfrm>
              <a:custGeom>
                <a:avLst/>
                <a:gdLst/>
                <a:ahLst/>
                <a:cxnLst/>
                <a:rect l="l" t="t" r="r" b="b"/>
                <a:pathLst>
                  <a:path w="624" h="556" extrusionOk="0">
                    <a:moveTo>
                      <a:pt x="311" y="0"/>
                    </a:moveTo>
                    <a:cubicBezTo>
                      <a:pt x="232" y="0"/>
                      <a:pt x="152" y="34"/>
                      <a:pt x="98" y="100"/>
                    </a:cubicBezTo>
                    <a:cubicBezTo>
                      <a:pt x="1" y="220"/>
                      <a:pt x="18" y="393"/>
                      <a:pt x="134" y="493"/>
                    </a:cubicBezTo>
                    <a:cubicBezTo>
                      <a:pt x="187" y="535"/>
                      <a:pt x="249" y="555"/>
                      <a:pt x="311" y="555"/>
                    </a:cubicBezTo>
                    <a:cubicBezTo>
                      <a:pt x="391" y="555"/>
                      <a:pt x="469" y="521"/>
                      <a:pt x="523" y="456"/>
                    </a:cubicBezTo>
                    <a:cubicBezTo>
                      <a:pt x="623" y="336"/>
                      <a:pt x="606" y="163"/>
                      <a:pt x="487" y="63"/>
                    </a:cubicBezTo>
                    <a:cubicBezTo>
                      <a:pt x="436" y="21"/>
                      <a:pt x="374" y="0"/>
                      <a:pt x="311"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6" name="Google Shape;1846;p49"/>
            <p:cNvSpPr/>
            <p:nvPr/>
          </p:nvSpPr>
          <p:spPr>
            <a:xfrm rot="644626">
              <a:off x="6272086" y="1080870"/>
              <a:ext cx="130817" cy="135740"/>
            </a:xfrm>
            <a:custGeom>
              <a:avLst/>
              <a:gdLst/>
              <a:ahLst/>
              <a:cxnLst/>
              <a:rect l="l" t="t" r="r" b="b"/>
              <a:pathLst>
                <a:path w="3055" h="3170" extrusionOk="0">
                  <a:moveTo>
                    <a:pt x="2309" y="1"/>
                  </a:moveTo>
                  <a:lnTo>
                    <a:pt x="2309" y="1"/>
                  </a:lnTo>
                  <a:cubicBezTo>
                    <a:pt x="2466" y="582"/>
                    <a:pt x="2612" y="1167"/>
                    <a:pt x="2626" y="1728"/>
                  </a:cubicBezTo>
                  <a:cubicBezTo>
                    <a:pt x="2626" y="2000"/>
                    <a:pt x="2588" y="2275"/>
                    <a:pt x="2456" y="2438"/>
                  </a:cubicBezTo>
                  <a:cubicBezTo>
                    <a:pt x="2337" y="2601"/>
                    <a:pt x="2116" y="2677"/>
                    <a:pt x="1860" y="2677"/>
                  </a:cubicBezTo>
                  <a:lnTo>
                    <a:pt x="1819" y="2677"/>
                  </a:lnTo>
                  <a:cubicBezTo>
                    <a:pt x="1575" y="2677"/>
                    <a:pt x="1344" y="2615"/>
                    <a:pt x="1143" y="2490"/>
                  </a:cubicBezTo>
                  <a:cubicBezTo>
                    <a:pt x="929" y="2364"/>
                    <a:pt x="769" y="2140"/>
                    <a:pt x="627" y="1905"/>
                  </a:cubicBezTo>
                  <a:cubicBezTo>
                    <a:pt x="355" y="1422"/>
                    <a:pt x="205" y="841"/>
                    <a:pt x="90" y="249"/>
                  </a:cubicBezTo>
                  <a:lnTo>
                    <a:pt x="90" y="249"/>
                  </a:lnTo>
                  <a:cubicBezTo>
                    <a:pt x="1" y="847"/>
                    <a:pt x="38" y="1480"/>
                    <a:pt x="283" y="2074"/>
                  </a:cubicBezTo>
                  <a:cubicBezTo>
                    <a:pt x="405" y="2371"/>
                    <a:pt x="592" y="2663"/>
                    <a:pt x="878" y="2870"/>
                  </a:cubicBezTo>
                  <a:cubicBezTo>
                    <a:pt x="1163" y="3078"/>
                    <a:pt x="1521" y="3169"/>
                    <a:pt x="1860" y="3169"/>
                  </a:cubicBezTo>
                  <a:lnTo>
                    <a:pt x="1864" y="3169"/>
                  </a:lnTo>
                  <a:cubicBezTo>
                    <a:pt x="2034" y="3163"/>
                    <a:pt x="2211" y="3142"/>
                    <a:pt x="2384" y="3067"/>
                  </a:cubicBezTo>
                  <a:cubicBezTo>
                    <a:pt x="2561" y="2996"/>
                    <a:pt x="2728" y="2870"/>
                    <a:pt x="2836" y="2707"/>
                  </a:cubicBezTo>
                  <a:cubicBezTo>
                    <a:pt x="3047" y="2374"/>
                    <a:pt x="3054" y="2010"/>
                    <a:pt x="3010" y="1697"/>
                  </a:cubicBezTo>
                  <a:cubicBezTo>
                    <a:pt x="2914" y="1062"/>
                    <a:pt x="2649" y="504"/>
                    <a:pt x="2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9"/>
            <p:cNvSpPr/>
            <p:nvPr/>
          </p:nvSpPr>
          <p:spPr>
            <a:xfrm rot="644697">
              <a:off x="6025240" y="1082866"/>
              <a:ext cx="111344" cy="115542"/>
            </a:xfrm>
            <a:custGeom>
              <a:avLst/>
              <a:gdLst/>
              <a:ahLst/>
              <a:cxnLst/>
              <a:rect l="l" t="t" r="r" b="b"/>
              <a:pathLst>
                <a:path w="3055" h="3170" extrusionOk="0">
                  <a:moveTo>
                    <a:pt x="2309" y="1"/>
                  </a:moveTo>
                  <a:lnTo>
                    <a:pt x="2309" y="1"/>
                  </a:lnTo>
                  <a:cubicBezTo>
                    <a:pt x="2466" y="582"/>
                    <a:pt x="2612" y="1167"/>
                    <a:pt x="2626" y="1728"/>
                  </a:cubicBezTo>
                  <a:cubicBezTo>
                    <a:pt x="2626" y="2000"/>
                    <a:pt x="2588" y="2275"/>
                    <a:pt x="2456" y="2438"/>
                  </a:cubicBezTo>
                  <a:cubicBezTo>
                    <a:pt x="2337" y="2601"/>
                    <a:pt x="2116" y="2677"/>
                    <a:pt x="1860" y="2677"/>
                  </a:cubicBezTo>
                  <a:lnTo>
                    <a:pt x="1819" y="2677"/>
                  </a:lnTo>
                  <a:cubicBezTo>
                    <a:pt x="1575" y="2677"/>
                    <a:pt x="1344" y="2615"/>
                    <a:pt x="1143" y="2490"/>
                  </a:cubicBezTo>
                  <a:cubicBezTo>
                    <a:pt x="929" y="2364"/>
                    <a:pt x="769" y="2140"/>
                    <a:pt x="627" y="1905"/>
                  </a:cubicBezTo>
                  <a:cubicBezTo>
                    <a:pt x="355" y="1422"/>
                    <a:pt x="205" y="841"/>
                    <a:pt x="90" y="249"/>
                  </a:cubicBezTo>
                  <a:lnTo>
                    <a:pt x="90" y="249"/>
                  </a:lnTo>
                  <a:cubicBezTo>
                    <a:pt x="1" y="847"/>
                    <a:pt x="38" y="1480"/>
                    <a:pt x="283" y="2074"/>
                  </a:cubicBezTo>
                  <a:cubicBezTo>
                    <a:pt x="405" y="2371"/>
                    <a:pt x="592" y="2663"/>
                    <a:pt x="878" y="2870"/>
                  </a:cubicBezTo>
                  <a:cubicBezTo>
                    <a:pt x="1163" y="3078"/>
                    <a:pt x="1521" y="3169"/>
                    <a:pt x="1860" y="3169"/>
                  </a:cubicBezTo>
                  <a:lnTo>
                    <a:pt x="1864" y="3169"/>
                  </a:lnTo>
                  <a:cubicBezTo>
                    <a:pt x="2034" y="3163"/>
                    <a:pt x="2211" y="3142"/>
                    <a:pt x="2384" y="3067"/>
                  </a:cubicBezTo>
                  <a:cubicBezTo>
                    <a:pt x="2561" y="2996"/>
                    <a:pt x="2728" y="2870"/>
                    <a:pt x="2836" y="2707"/>
                  </a:cubicBezTo>
                  <a:cubicBezTo>
                    <a:pt x="3047" y="2374"/>
                    <a:pt x="3054" y="2010"/>
                    <a:pt x="3010" y="1697"/>
                  </a:cubicBezTo>
                  <a:cubicBezTo>
                    <a:pt x="2914" y="1062"/>
                    <a:pt x="2649" y="504"/>
                    <a:pt x="2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 name="Google Shape;1848;p49"/>
          <p:cNvGrpSpPr/>
          <p:nvPr/>
        </p:nvGrpSpPr>
        <p:grpSpPr>
          <a:xfrm>
            <a:off x="248296" y="3895396"/>
            <a:ext cx="1036706" cy="1058108"/>
            <a:chOff x="775475" y="2596825"/>
            <a:chExt cx="1816870" cy="1854378"/>
          </a:xfrm>
        </p:grpSpPr>
        <p:sp>
          <p:nvSpPr>
            <p:cNvPr id="1849" name="Google Shape;1849;p49"/>
            <p:cNvSpPr/>
            <p:nvPr/>
          </p:nvSpPr>
          <p:spPr>
            <a:xfrm>
              <a:off x="2059207" y="3413361"/>
              <a:ext cx="424519" cy="370876"/>
            </a:xfrm>
            <a:custGeom>
              <a:avLst/>
              <a:gdLst/>
              <a:ahLst/>
              <a:cxnLst/>
              <a:rect l="l" t="t" r="r" b="b"/>
              <a:pathLst>
                <a:path w="5421" h="4736" extrusionOk="0">
                  <a:moveTo>
                    <a:pt x="2917" y="1"/>
                  </a:moveTo>
                  <a:cubicBezTo>
                    <a:pt x="2903" y="1"/>
                    <a:pt x="2889" y="2"/>
                    <a:pt x="2874" y="3"/>
                  </a:cubicBezTo>
                  <a:cubicBezTo>
                    <a:pt x="1943" y="105"/>
                    <a:pt x="1640" y="2893"/>
                    <a:pt x="1640" y="2893"/>
                  </a:cubicBezTo>
                  <a:cubicBezTo>
                    <a:pt x="1640" y="2893"/>
                    <a:pt x="1692" y="162"/>
                    <a:pt x="1034" y="162"/>
                  </a:cubicBezTo>
                  <a:cubicBezTo>
                    <a:pt x="979" y="162"/>
                    <a:pt x="917" y="182"/>
                    <a:pt x="851" y="224"/>
                  </a:cubicBezTo>
                  <a:cubicBezTo>
                    <a:pt x="1" y="769"/>
                    <a:pt x="1300" y="3971"/>
                    <a:pt x="1300" y="3971"/>
                  </a:cubicBezTo>
                  <a:cubicBezTo>
                    <a:pt x="1300" y="3971"/>
                    <a:pt x="688" y="4549"/>
                    <a:pt x="1599" y="4723"/>
                  </a:cubicBezTo>
                  <a:cubicBezTo>
                    <a:pt x="1644" y="4731"/>
                    <a:pt x="1695" y="4735"/>
                    <a:pt x="1749" y="4735"/>
                  </a:cubicBezTo>
                  <a:cubicBezTo>
                    <a:pt x="2786" y="4735"/>
                    <a:pt x="5360" y="3269"/>
                    <a:pt x="4998" y="2771"/>
                  </a:cubicBezTo>
                  <a:cubicBezTo>
                    <a:pt x="4931" y="2677"/>
                    <a:pt x="4834" y="2639"/>
                    <a:pt x="4719" y="2639"/>
                  </a:cubicBezTo>
                  <a:cubicBezTo>
                    <a:pt x="4190" y="2639"/>
                    <a:pt x="3295" y="3465"/>
                    <a:pt x="3295" y="3465"/>
                  </a:cubicBezTo>
                  <a:cubicBezTo>
                    <a:pt x="3295" y="3465"/>
                    <a:pt x="5420" y="1112"/>
                    <a:pt x="4631" y="912"/>
                  </a:cubicBezTo>
                  <a:cubicBezTo>
                    <a:pt x="4596" y="903"/>
                    <a:pt x="4560" y="898"/>
                    <a:pt x="4523" y="898"/>
                  </a:cubicBezTo>
                  <a:cubicBezTo>
                    <a:pt x="3788" y="898"/>
                    <a:pt x="2799" y="2588"/>
                    <a:pt x="2664" y="2859"/>
                  </a:cubicBezTo>
                  <a:lnTo>
                    <a:pt x="2664" y="2859"/>
                  </a:lnTo>
                  <a:cubicBezTo>
                    <a:pt x="2725" y="2705"/>
                    <a:pt x="2952" y="2078"/>
                    <a:pt x="3101" y="1448"/>
                  </a:cubicBezTo>
                  <a:cubicBezTo>
                    <a:pt x="3269" y="724"/>
                    <a:pt x="3335" y="1"/>
                    <a:pt x="2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9"/>
            <p:cNvSpPr/>
            <p:nvPr/>
          </p:nvSpPr>
          <p:spPr>
            <a:xfrm>
              <a:off x="775475" y="3619159"/>
              <a:ext cx="1816870" cy="832044"/>
            </a:xfrm>
            <a:custGeom>
              <a:avLst/>
              <a:gdLst/>
              <a:ahLst/>
              <a:cxnLst/>
              <a:rect l="l" t="t" r="r" b="b"/>
              <a:pathLst>
                <a:path w="23201" h="10625" extrusionOk="0">
                  <a:moveTo>
                    <a:pt x="11722" y="0"/>
                  </a:moveTo>
                  <a:cubicBezTo>
                    <a:pt x="5868" y="0"/>
                    <a:pt x="1017" y="1945"/>
                    <a:pt x="140" y="4488"/>
                  </a:cubicBezTo>
                  <a:cubicBezTo>
                    <a:pt x="48" y="4756"/>
                    <a:pt x="0" y="5032"/>
                    <a:pt x="0" y="5314"/>
                  </a:cubicBezTo>
                  <a:cubicBezTo>
                    <a:pt x="0" y="8248"/>
                    <a:pt x="5249" y="10625"/>
                    <a:pt x="11722" y="10625"/>
                  </a:cubicBezTo>
                  <a:cubicBezTo>
                    <a:pt x="13361" y="10625"/>
                    <a:pt x="14922" y="10471"/>
                    <a:pt x="16336" y="10196"/>
                  </a:cubicBezTo>
                  <a:cubicBezTo>
                    <a:pt x="16635" y="10139"/>
                    <a:pt x="16924" y="10077"/>
                    <a:pt x="17206" y="10010"/>
                  </a:cubicBezTo>
                  <a:cubicBezTo>
                    <a:pt x="17546" y="9928"/>
                    <a:pt x="17876" y="9839"/>
                    <a:pt x="18196" y="9740"/>
                  </a:cubicBezTo>
                  <a:cubicBezTo>
                    <a:pt x="18553" y="9635"/>
                    <a:pt x="18890" y="9520"/>
                    <a:pt x="19216" y="9394"/>
                  </a:cubicBezTo>
                  <a:cubicBezTo>
                    <a:pt x="21215" y="8643"/>
                    <a:pt x="22653" y="7592"/>
                    <a:pt x="23200" y="6392"/>
                  </a:cubicBezTo>
                  <a:lnTo>
                    <a:pt x="18716" y="5188"/>
                  </a:lnTo>
                  <a:lnTo>
                    <a:pt x="18474" y="5124"/>
                  </a:lnTo>
                  <a:lnTo>
                    <a:pt x="22935" y="3763"/>
                  </a:lnTo>
                  <a:cubicBezTo>
                    <a:pt x="21477" y="1588"/>
                    <a:pt x="17010" y="0"/>
                    <a:pt x="11722" y="0"/>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9"/>
            <p:cNvSpPr/>
            <p:nvPr/>
          </p:nvSpPr>
          <p:spPr>
            <a:xfrm>
              <a:off x="786673" y="3619394"/>
              <a:ext cx="1784920" cy="621312"/>
            </a:xfrm>
            <a:custGeom>
              <a:avLst/>
              <a:gdLst/>
              <a:ahLst/>
              <a:cxnLst/>
              <a:rect l="l" t="t" r="r" b="b"/>
              <a:pathLst>
                <a:path w="22793" h="7934" extrusionOk="0">
                  <a:moveTo>
                    <a:pt x="11579" y="1"/>
                  </a:moveTo>
                  <a:cubicBezTo>
                    <a:pt x="5725" y="1"/>
                    <a:pt x="877" y="1942"/>
                    <a:pt x="0" y="4485"/>
                  </a:cubicBezTo>
                  <a:cubicBezTo>
                    <a:pt x="63" y="4484"/>
                    <a:pt x="127" y="4483"/>
                    <a:pt x="190" y="4483"/>
                  </a:cubicBezTo>
                  <a:cubicBezTo>
                    <a:pt x="1471" y="4483"/>
                    <a:pt x="2756" y="4714"/>
                    <a:pt x="3899" y="5287"/>
                  </a:cubicBezTo>
                  <a:cubicBezTo>
                    <a:pt x="5263" y="5971"/>
                    <a:pt x="6385" y="7113"/>
                    <a:pt x="7833" y="7592"/>
                  </a:cubicBezTo>
                  <a:cubicBezTo>
                    <a:pt x="8710" y="7881"/>
                    <a:pt x="9652" y="7901"/>
                    <a:pt x="10576" y="7922"/>
                  </a:cubicBezTo>
                  <a:cubicBezTo>
                    <a:pt x="10860" y="7928"/>
                    <a:pt x="11145" y="7934"/>
                    <a:pt x="11431" y="7934"/>
                  </a:cubicBezTo>
                  <a:cubicBezTo>
                    <a:pt x="12410" y="7934"/>
                    <a:pt x="13390" y="7865"/>
                    <a:pt x="14292" y="7504"/>
                  </a:cubicBezTo>
                  <a:cubicBezTo>
                    <a:pt x="15098" y="7184"/>
                    <a:pt x="15792" y="6647"/>
                    <a:pt x="16536" y="6205"/>
                  </a:cubicBezTo>
                  <a:cubicBezTo>
                    <a:pt x="17118" y="5858"/>
                    <a:pt x="17815" y="5508"/>
                    <a:pt x="18573" y="5188"/>
                  </a:cubicBezTo>
                  <a:lnTo>
                    <a:pt x="18331" y="5121"/>
                  </a:lnTo>
                  <a:lnTo>
                    <a:pt x="22792" y="3765"/>
                  </a:lnTo>
                  <a:cubicBezTo>
                    <a:pt x="21334" y="1585"/>
                    <a:pt x="16867" y="1"/>
                    <a:pt x="11579" y="1"/>
                  </a:cubicBezTo>
                  <a:close/>
                </a:path>
              </a:pathLst>
            </a:custGeom>
            <a:solidFill>
              <a:srgbClr val="337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9"/>
            <p:cNvSpPr/>
            <p:nvPr/>
          </p:nvSpPr>
          <p:spPr>
            <a:xfrm>
              <a:off x="2143077" y="4231228"/>
              <a:ext cx="137199" cy="150747"/>
            </a:xfrm>
            <a:custGeom>
              <a:avLst/>
              <a:gdLst/>
              <a:ahLst/>
              <a:cxnLst/>
              <a:rect l="l" t="t" r="r" b="b"/>
              <a:pathLst>
                <a:path w="1752" h="1925" extrusionOk="0">
                  <a:moveTo>
                    <a:pt x="1" y="0"/>
                  </a:moveTo>
                  <a:lnTo>
                    <a:pt x="732" y="1924"/>
                  </a:lnTo>
                  <a:cubicBezTo>
                    <a:pt x="1089" y="1819"/>
                    <a:pt x="1426" y="1704"/>
                    <a:pt x="1752" y="1578"/>
                  </a:cubicBezTo>
                  <a:lnTo>
                    <a:pt x="1" y="0"/>
                  </a:lnTo>
                  <a:close/>
                </a:path>
              </a:pathLst>
            </a:custGeom>
            <a:solidFill>
              <a:srgbClr val="337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9"/>
            <p:cNvSpPr/>
            <p:nvPr/>
          </p:nvSpPr>
          <p:spPr>
            <a:xfrm>
              <a:off x="1972675" y="4231228"/>
              <a:ext cx="150277" cy="186456"/>
            </a:xfrm>
            <a:custGeom>
              <a:avLst/>
              <a:gdLst/>
              <a:ahLst/>
              <a:cxnLst/>
              <a:rect l="l" t="t" r="r" b="b"/>
              <a:pathLst>
                <a:path w="1919" h="2381" extrusionOk="0">
                  <a:moveTo>
                    <a:pt x="1" y="0"/>
                  </a:moveTo>
                  <a:lnTo>
                    <a:pt x="1048" y="2380"/>
                  </a:lnTo>
                  <a:cubicBezTo>
                    <a:pt x="1347" y="2323"/>
                    <a:pt x="1636" y="2261"/>
                    <a:pt x="1918" y="2194"/>
                  </a:cubicBezTo>
                  <a:lnTo>
                    <a:pt x="1" y="0"/>
                  </a:lnTo>
                  <a:close/>
                </a:path>
              </a:pathLst>
            </a:custGeom>
            <a:solidFill>
              <a:srgbClr val="337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9"/>
            <p:cNvSpPr/>
            <p:nvPr/>
          </p:nvSpPr>
          <p:spPr>
            <a:xfrm>
              <a:off x="893096" y="2596825"/>
              <a:ext cx="1473716" cy="1540593"/>
            </a:xfrm>
            <a:custGeom>
              <a:avLst/>
              <a:gdLst/>
              <a:ahLst/>
              <a:cxnLst/>
              <a:rect l="l" t="t" r="r" b="b"/>
              <a:pathLst>
                <a:path w="18819" h="19673" extrusionOk="0">
                  <a:moveTo>
                    <a:pt x="6160" y="1"/>
                  </a:moveTo>
                  <a:cubicBezTo>
                    <a:pt x="6051" y="1"/>
                    <a:pt x="5937" y="8"/>
                    <a:pt x="5818" y="24"/>
                  </a:cubicBezTo>
                  <a:cubicBezTo>
                    <a:pt x="3424" y="333"/>
                    <a:pt x="3645" y="3947"/>
                    <a:pt x="4016" y="4875"/>
                  </a:cubicBezTo>
                  <a:cubicBezTo>
                    <a:pt x="3995" y="5334"/>
                    <a:pt x="3893" y="5953"/>
                    <a:pt x="3710" y="6657"/>
                  </a:cubicBezTo>
                  <a:cubicBezTo>
                    <a:pt x="3635" y="6929"/>
                    <a:pt x="3554" y="7215"/>
                    <a:pt x="3455" y="7507"/>
                  </a:cubicBezTo>
                  <a:cubicBezTo>
                    <a:pt x="2958" y="8989"/>
                    <a:pt x="2136" y="10686"/>
                    <a:pt x="973" y="12018"/>
                  </a:cubicBezTo>
                  <a:cubicBezTo>
                    <a:pt x="0" y="13123"/>
                    <a:pt x="1541" y="15517"/>
                    <a:pt x="4128" y="17336"/>
                  </a:cubicBezTo>
                  <a:cubicBezTo>
                    <a:pt x="5801" y="18505"/>
                    <a:pt x="7909" y="19440"/>
                    <a:pt x="10068" y="19634"/>
                  </a:cubicBezTo>
                  <a:cubicBezTo>
                    <a:pt x="10344" y="19659"/>
                    <a:pt x="10621" y="19672"/>
                    <a:pt x="10897" y="19672"/>
                  </a:cubicBezTo>
                  <a:cubicBezTo>
                    <a:pt x="11547" y="19672"/>
                    <a:pt x="12197" y="19599"/>
                    <a:pt x="12839" y="19437"/>
                  </a:cubicBezTo>
                  <a:cubicBezTo>
                    <a:pt x="13256" y="19335"/>
                    <a:pt x="13675" y="19189"/>
                    <a:pt x="14083" y="19005"/>
                  </a:cubicBezTo>
                  <a:cubicBezTo>
                    <a:pt x="14355" y="18883"/>
                    <a:pt x="14606" y="18764"/>
                    <a:pt x="14844" y="18634"/>
                  </a:cubicBezTo>
                  <a:cubicBezTo>
                    <a:pt x="18819" y="16540"/>
                    <a:pt x="18461" y="13936"/>
                    <a:pt x="17711" y="11906"/>
                  </a:cubicBezTo>
                  <a:cubicBezTo>
                    <a:pt x="17697" y="11858"/>
                    <a:pt x="17676" y="11811"/>
                    <a:pt x="17659" y="11764"/>
                  </a:cubicBezTo>
                  <a:cubicBezTo>
                    <a:pt x="17459" y="11254"/>
                    <a:pt x="17245" y="10780"/>
                    <a:pt x="17074" y="10366"/>
                  </a:cubicBezTo>
                  <a:cubicBezTo>
                    <a:pt x="17010" y="10206"/>
                    <a:pt x="16959" y="10080"/>
                    <a:pt x="16931" y="9992"/>
                  </a:cubicBezTo>
                  <a:cubicBezTo>
                    <a:pt x="16928" y="9969"/>
                    <a:pt x="16918" y="9951"/>
                    <a:pt x="16911" y="9938"/>
                  </a:cubicBezTo>
                  <a:cubicBezTo>
                    <a:pt x="16901" y="9900"/>
                    <a:pt x="16887" y="9870"/>
                    <a:pt x="16878" y="9836"/>
                  </a:cubicBezTo>
                  <a:cubicBezTo>
                    <a:pt x="16225" y="7792"/>
                    <a:pt x="15809" y="4926"/>
                    <a:pt x="15809" y="4926"/>
                  </a:cubicBezTo>
                  <a:cubicBezTo>
                    <a:pt x="15809" y="4926"/>
                    <a:pt x="17901" y="792"/>
                    <a:pt x="14559" y="333"/>
                  </a:cubicBezTo>
                  <a:cubicBezTo>
                    <a:pt x="14387" y="309"/>
                    <a:pt x="14224" y="298"/>
                    <a:pt x="14071" y="298"/>
                  </a:cubicBezTo>
                  <a:cubicBezTo>
                    <a:pt x="11740" y="298"/>
                    <a:pt x="11441" y="2835"/>
                    <a:pt x="11441" y="2835"/>
                  </a:cubicBezTo>
                  <a:cubicBezTo>
                    <a:pt x="11441" y="2835"/>
                    <a:pt x="11212" y="2614"/>
                    <a:pt x="10015" y="2614"/>
                  </a:cubicBezTo>
                  <a:cubicBezTo>
                    <a:pt x="9901" y="2614"/>
                    <a:pt x="9778" y="2616"/>
                    <a:pt x="9646" y="2621"/>
                  </a:cubicBezTo>
                  <a:cubicBezTo>
                    <a:pt x="9330" y="2628"/>
                    <a:pt x="8960" y="2652"/>
                    <a:pt x="8521" y="2696"/>
                  </a:cubicBezTo>
                  <a:cubicBezTo>
                    <a:pt x="8521" y="2696"/>
                    <a:pt x="8241" y="1"/>
                    <a:pt x="6160" y="1"/>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9"/>
            <p:cNvSpPr/>
            <p:nvPr/>
          </p:nvSpPr>
          <p:spPr>
            <a:xfrm>
              <a:off x="1272037" y="2722121"/>
              <a:ext cx="191703" cy="220286"/>
            </a:xfrm>
            <a:custGeom>
              <a:avLst/>
              <a:gdLst/>
              <a:ahLst/>
              <a:cxnLst/>
              <a:rect l="l" t="t" r="r" b="b"/>
              <a:pathLst>
                <a:path w="2448" h="2813" extrusionOk="0">
                  <a:moveTo>
                    <a:pt x="316" y="1"/>
                  </a:moveTo>
                  <a:cubicBezTo>
                    <a:pt x="115" y="460"/>
                    <a:pt x="3" y="950"/>
                    <a:pt x="0" y="1466"/>
                  </a:cubicBezTo>
                  <a:cubicBezTo>
                    <a:pt x="0" y="1728"/>
                    <a:pt x="30" y="1997"/>
                    <a:pt x="156" y="2273"/>
                  </a:cubicBezTo>
                  <a:cubicBezTo>
                    <a:pt x="220" y="2408"/>
                    <a:pt x="319" y="2544"/>
                    <a:pt x="462" y="2650"/>
                  </a:cubicBezTo>
                  <a:cubicBezTo>
                    <a:pt x="605" y="2752"/>
                    <a:pt x="778" y="2806"/>
                    <a:pt x="942" y="2809"/>
                  </a:cubicBezTo>
                  <a:cubicBezTo>
                    <a:pt x="1026" y="2806"/>
                    <a:pt x="1111" y="2813"/>
                    <a:pt x="1193" y="2789"/>
                  </a:cubicBezTo>
                  <a:cubicBezTo>
                    <a:pt x="1271" y="2765"/>
                    <a:pt x="1356" y="2745"/>
                    <a:pt x="1424" y="2707"/>
                  </a:cubicBezTo>
                  <a:cubicBezTo>
                    <a:pt x="1492" y="2667"/>
                    <a:pt x="1560" y="2626"/>
                    <a:pt x="1621" y="2579"/>
                  </a:cubicBezTo>
                  <a:cubicBezTo>
                    <a:pt x="1676" y="2530"/>
                    <a:pt x="1730" y="2480"/>
                    <a:pt x="1781" y="2425"/>
                  </a:cubicBezTo>
                  <a:cubicBezTo>
                    <a:pt x="1965" y="2208"/>
                    <a:pt x="2094" y="1973"/>
                    <a:pt x="2186" y="1732"/>
                  </a:cubicBezTo>
                  <a:cubicBezTo>
                    <a:pt x="2362" y="1253"/>
                    <a:pt x="2448" y="756"/>
                    <a:pt x="2431" y="256"/>
                  </a:cubicBezTo>
                  <a:lnTo>
                    <a:pt x="2431" y="256"/>
                  </a:lnTo>
                  <a:cubicBezTo>
                    <a:pt x="2227" y="708"/>
                    <a:pt x="2033" y="1151"/>
                    <a:pt x="1802" y="1551"/>
                  </a:cubicBezTo>
                  <a:cubicBezTo>
                    <a:pt x="1679" y="1745"/>
                    <a:pt x="1560" y="1932"/>
                    <a:pt x="1411" y="2072"/>
                  </a:cubicBezTo>
                  <a:cubicBezTo>
                    <a:pt x="1274" y="2203"/>
                    <a:pt x="1134" y="2270"/>
                    <a:pt x="996" y="2270"/>
                  </a:cubicBezTo>
                  <a:cubicBezTo>
                    <a:pt x="987" y="2270"/>
                    <a:pt x="978" y="2270"/>
                    <a:pt x="969" y="2269"/>
                  </a:cubicBezTo>
                  <a:cubicBezTo>
                    <a:pt x="812" y="2269"/>
                    <a:pt x="707" y="2194"/>
                    <a:pt x="608" y="2034"/>
                  </a:cubicBezTo>
                  <a:cubicBezTo>
                    <a:pt x="510" y="1878"/>
                    <a:pt x="465" y="1657"/>
                    <a:pt x="421" y="1436"/>
                  </a:cubicBezTo>
                  <a:cubicBezTo>
                    <a:pt x="350" y="980"/>
                    <a:pt x="336" y="498"/>
                    <a:pt x="3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9"/>
            <p:cNvSpPr/>
            <p:nvPr/>
          </p:nvSpPr>
          <p:spPr>
            <a:xfrm>
              <a:off x="1305006" y="2956737"/>
              <a:ext cx="77527" cy="77840"/>
            </a:xfrm>
            <a:custGeom>
              <a:avLst/>
              <a:gdLst/>
              <a:ahLst/>
              <a:cxnLst/>
              <a:rect l="l" t="t" r="r" b="b"/>
              <a:pathLst>
                <a:path w="990" h="994" extrusionOk="0">
                  <a:moveTo>
                    <a:pt x="493" y="0"/>
                  </a:moveTo>
                  <a:cubicBezTo>
                    <a:pt x="221" y="0"/>
                    <a:pt x="0" y="225"/>
                    <a:pt x="0" y="497"/>
                  </a:cubicBezTo>
                  <a:cubicBezTo>
                    <a:pt x="0" y="772"/>
                    <a:pt x="221" y="993"/>
                    <a:pt x="493" y="993"/>
                  </a:cubicBezTo>
                  <a:cubicBezTo>
                    <a:pt x="769" y="993"/>
                    <a:pt x="990" y="772"/>
                    <a:pt x="990" y="497"/>
                  </a:cubicBezTo>
                  <a:cubicBezTo>
                    <a:pt x="990" y="225"/>
                    <a:pt x="769"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9"/>
            <p:cNvSpPr/>
            <p:nvPr/>
          </p:nvSpPr>
          <p:spPr>
            <a:xfrm>
              <a:off x="1159114" y="3297854"/>
              <a:ext cx="1014349" cy="839640"/>
            </a:xfrm>
            <a:custGeom>
              <a:avLst/>
              <a:gdLst/>
              <a:ahLst/>
              <a:cxnLst/>
              <a:rect l="l" t="t" r="r" b="b"/>
              <a:pathLst>
                <a:path w="12953" h="10722" extrusionOk="0">
                  <a:moveTo>
                    <a:pt x="6719" y="1"/>
                  </a:moveTo>
                  <a:cubicBezTo>
                    <a:pt x="6498" y="1"/>
                    <a:pt x="6270" y="13"/>
                    <a:pt x="6035" y="37"/>
                  </a:cubicBezTo>
                  <a:cubicBezTo>
                    <a:pt x="578" y="609"/>
                    <a:pt x="0" y="6881"/>
                    <a:pt x="0" y="6881"/>
                  </a:cubicBezTo>
                  <a:cubicBezTo>
                    <a:pt x="0" y="6881"/>
                    <a:pt x="214" y="7547"/>
                    <a:pt x="735" y="8384"/>
                  </a:cubicBezTo>
                  <a:cubicBezTo>
                    <a:pt x="2615" y="9704"/>
                    <a:pt x="5054" y="10722"/>
                    <a:pt x="7490" y="10722"/>
                  </a:cubicBezTo>
                  <a:cubicBezTo>
                    <a:pt x="8572" y="10722"/>
                    <a:pt x="9654" y="10521"/>
                    <a:pt x="10686" y="10056"/>
                  </a:cubicBezTo>
                  <a:cubicBezTo>
                    <a:pt x="10958" y="9934"/>
                    <a:pt x="11209" y="9812"/>
                    <a:pt x="11447" y="9686"/>
                  </a:cubicBezTo>
                  <a:cubicBezTo>
                    <a:pt x="12147" y="9111"/>
                    <a:pt x="12715" y="8438"/>
                    <a:pt x="12780" y="7728"/>
                  </a:cubicBezTo>
                  <a:cubicBezTo>
                    <a:pt x="12952" y="5886"/>
                    <a:pt x="11615" y="1"/>
                    <a:pt x="6719" y="1"/>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9"/>
            <p:cNvSpPr/>
            <p:nvPr/>
          </p:nvSpPr>
          <p:spPr>
            <a:xfrm>
              <a:off x="1576819" y="3264729"/>
              <a:ext cx="412146" cy="1049667"/>
            </a:xfrm>
            <a:custGeom>
              <a:avLst/>
              <a:gdLst/>
              <a:ahLst/>
              <a:cxnLst/>
              <a:rect l="l" t="t" r="r" b="b"/>
              <a:pathLst>
                <a:path w="5263" h="13404" extrusionOk="0">
                  <a:moveTo>
                    <a:pt x="3291" y="1"/>
                  </a:moveTo>
                  <a:cubicBezTo>
                    <a:pt x="3144" y="1"/>
                    <a:pt x="2992" y="22"/>
                    <a:pt x="2836" y="69"/>
                  </a:cubicBezTo>
                  <a:lnTo>
                    <a:pt x="1374" y="10724"/>
                  </a:lnTo>
                  <a:lnTo>
                    <a:pt x="1238" y="11737"/>
                  </a:lnTo>
                  <a:cubicBezTo>
                    <a:pt x="1238" y="11737"/>
                    <a:pt x="0" y="12842"/>
                    <a:pt x="249" y="12985"/>
                  </a:cubicBezTo>
                  <a:cubicBezTo>
                    <a:pt x="263" y="12993"/>
                    <a:pt x="279" y="12997"/>
                    <a:pt x="297" y="12997"/>
                  </a:cubicBezTo>
                  <a:cubicBezTo>
                    <a:pt x="598" y="12997"/>
                    <a:pt x="1439" y="11999"/>
                    <a:pt x="1439" y="11999"/>
                  </a:cubicBezTo>
                  <a:lnTo>
                    <a:pt x="1439" y="11999"/>
                  </a:lnTo>
                  <a:cubicBezTo>
                    <a:pt x="1439" y="11999"/>
                    <a:pt x="1017" y="13397"/>
                    <a:pt x="1381" y="13403"/>
                  </a:cubicBezTo>
                  <a:cubicBezTo>
                    <a:pt x="1745" y="13403"/>
                    <a:pt x="1874" y="12030"/>
                    <a:pt x="1874" y="12030"/>
                  </a:cubicBezTo>
                  <a:cubicBezTo>
                    <a:pt x="1874" y="12030"/>
                    <a:pt x="1883" y="13222"/>
                    <a:pt x="2295" y="13222"/>
                  </a:cubicBezTo>
                  <a:cubicBezTo>
                    <a:pt x="2315" y="13222"/>
                    <a:pt x="2337" y="13219"/>
                    <a:pt x="2360" y="13213"/>
                  </a:cubicBezTo>
                  <a:cubicBezTo>
                    <a:pt x="2840" y="13077"/>
                    <a:pt x="2346" y="11859"/>
                    <a:pt x="2346" y="11859"/>
                  </a:cubicBezTo>
                  <a:lnTo>
                    <a:pt x="2611" y="10897"/>
                  </a:lnTo>
                  <a:lnTo>
                    <a:pt x="5263" y="1266"/>
                  </a:lnTo>
                  <a:cubicBezTo>
                    <a:pt x="5263" y="1266"/>
                    <a:pt x="4433" y="1"/>
                    <a:pt x="3291" y="1"/>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9"/>
            <p:cNvSpPr/>
            <p:nvPr/>
          </p:nvSpPr>
          <p:spPr>
            <a:xfrm>
              <a:off x="1361154" y="3300595"/>
              <a:ext cx="237593" cy="984357"/>
            </a:xfrm>
            <a:custGeom>
              <a:avLst/>
              <a:gdLst/>
              <a:ahLst/>
              <a:cxnLst/>
              <a:rect l="l" t="t" r="r" b="b"/>
              <a:pathLst>
                <a:path w="3034" h="12570" extrusionOk="0">
                  <a:moveTo>
                    <a:pt x="1951" y="1"/>
                  </a:moveTo>
                  <a:cubicBezTo>
                    <a:pt x="1452" y="1"/>
                    <a:pt x="754" y="99"/>
                    <a:pt x="0" y="508"/>
                  </a:cubicBezTo>
                  <a:lnTo>
                    <a:pt x="1293" y="10864"/>
                  </a:lnTo>
                  <a:cubicBezTo>
                    <a:pt x="1293" y="10864"/>
                    <a:pt x="334" y="12251"/>
                    <a:pt x="647" y="12323"/>
                  </a:cubicBezTo>
                  <a:cubicBezTo>
                    <a:pt x="658" y="12326"/>
                    <a:pt x="669" y="12327"/>
                    <a:pt x="680" y="12327"/>
                  </a:cubicBezTo>
                  <a:cubicBezTo>
                    <a:pt x="986" y="12327"/>
                    <a:pt x="1293" y="11432"/>
                    <a:pt x="1293" y="11432"/>
                  </a:cubicBezTo>
                  <a:cubicBezTo>
                    <a:pt x="1293" y="11432"/>
                    <a:pt x="1316" y="12296"/>
                    <a:pt x="1636" y="12327"/>
                  </a:cubicBezTo>
                  <a:cubicBezTo>
                    <a:pt x="1641" y="12327"/>
                    <a:pt x="1645" y="12327"/>
                    <a:pt x="1649" y="12327"/>
                  </a:cubicBezTo>
                  <a:cubicBezTo>
                    <a:pt x="1952" y="12327"/>
                    <a:pt x="1707" y="11290"/>
                    <a:pt x="1707" y="11289"/>
                  </a:cubicBezTo>
                  <a:lnTo>
                    <a:pt x="1707" y="11289"/>
                  </a:lnTo>
                  <a:cubicBezTo>
                    <a:pt x="1707" y="11290"/>
                    <a:pt x="2091" y="12569"/>
                    <a:pt x="2495" y="12569"/>
                  </a:cubicBezTo>
                  <a:cubicBezTo>
                    <a:pt x="2530" y="12569"/>
                    <a:pt x="2564" y="12560"/>
                    <a:pt x="2598" y="12540"/>
                  </a:cubicBezTo>
                  <a:cubicBezTo>
                    <a:pt x="3033" y="12282"/>
                    <a:pt x="2078" y="10970"/>
                    <a:pt x="2078" y="10970"/>
                  </a:cubicBezTo>
                  <a:lnTo>
                    <a:pt x="2710" y="87"/>
                  </a:lnTo>
                  <a:cubicBezTo>
                    <a:pt x="2710" y="87"/>
                    <a:pt x="2418" y="1"/>
                    <a:pt x="1951" y="1"/>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9"/>
            <p:cNvSpPr/>
            <p:nvPr/>
          </p:nvSpPr>
          <p:spPr>
            <a:xfrm>
              <a:off x="873441" y="3445546"/>
              <a:ext cx="583331" cy="782317"/>
            </a:xfrm>
            <a:custGeom>
              <a:avLst/>
              <a:gdLst/>
              <a:ahLst/>
              <a:cxnLst/>
              <a:rect l="l" t="t" r="r" b="b"/>
              <a:pathLst>
                <a:path w="7449" h="9990" extrusionOk="0">
                  <a:moveTo>
                    <a:pt x="2115" y="0"/>
                  </a:moveTo>
                  <a:lnTo>
                    <a:pt x="1492" y="728"/>
                  </a:lnTo>
                  <a:cubicBezTo>
                    <a:pt x="1006" y="1293"/>
                    <a:pt x="690" y="1982"/>
                    <a:pt x="598" y="2721"/>
                  </a:cubicBezTo>
                  <a:cubicBezTo>
                    <a:pt x="0" y="7463"/>
                    <a:pt x="6001" y="9989"/>
                    <a:pt x="6405" y="9989"/>
                  </a:cubicBezTo>
                  <a:cubicBezTo>
                    <a:pt x="6712" y="9989"/>
                    <a:pt x="6306" y="9436"/>
                    <a:pt x="6029" y="9096"/>
                  </a:cubicBezTo>
                  <a:lnTo>
                    <a:pt x="6029" y="9096"/>
                  </a:lnTo>
                  <a:cubicBezTo>
                    <a:pt x="6213" y="9295"/>
                    <a:pt x="6477" y="9537"/>
                    <a:pt x="6667" y="9537"/>
                  </a:cubicBezTo>
                  <a:cubicBezTo>
                    <a:pt x="6692" y="9537"/>
                    <a:pt x="6716" y="9532"/>
                    <a:pt x="6738" y="9523"/>
                  </a:cubicBezTo>
                  <a:cubicBezTo>
                    <a:pt x="6865" y="9473"/>
                    <a:pt x="6769" y="9288"/>
                    <a:pt x="6611" y="9088"/>
                  </a:cubicBezTo>
                  <a:lnTo>
                    <a:pt x="6611" y="9088"/>
                  </a:lnTo>
                  <a:cubicBezTo>
                    <a:pt x="6752" y="9200"/>
                    <a:pt x="6898" y="9282"/>
                    <a:pt x="7020" y="9282"/>
                  </a:cubicBezTo>
                  <a:cubicBezTo>
                    <a:pt x="7040" y="9282"/>
                    <a:pt x="7060" y="9280"/>
                    <a:pt x="7078" y="9275"/>
                  </a:cubicBezTo>
                  <a:cubicBezTo>
                    <a:pt x="7449" y="9183"/>
                    <a:pt x="7408" y="8109"/>
                    <a:pt x="5753" y="7347"/>
                  </a:cubicBezTo>
                  <a:cubicBezTo>
                    <a:pt x="5881" y="681"/>
                    <a:pt x="2115" y="0"/>
                    <a:pt x="2115" y="0"/>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9"/>
            <p:cNvSpPr/>
            <p:nvPr/>
          </p:nvSpPr>
          <p:spPr>
            <a:xfrm>
              <a:off x="1786376" y="3368019"/>
              <a:ext cx="563675" cy="917715"/>
            </a:xfrm>
            <a:custGeom>
              <a:avLst/>
              <a:gdLst/>
              <a:ahLst/>
              <a:cxnLst/>
              <a:rect l="l" t="t" r="r" b="b"/>
              <a:pathLst>
                <a:path w="7198" h="11719" extrusionOk="0">
                  <a:moveTo>
                    <a:pt x="5372" y="0"/>
                  </a:moveTo>
                  <a:cubicBezTo>
                    <a:pt x="4996" y="0"/>
                    <a:pt x="4165" y="1279"/>
                    <a:pt x="4165" y="1279"/>
                  </a:cubicBezTo>
                  <a:cubicBezTo>
                    <a:pt x="4165" y="1279"/>
                    <a:pt x="796" y="3948"/>
                    <a:pt x="1432" y="9589"/>
                  </a:cubicBezTo>
                  <a:cubicBezTo>
                    <a:pt x="1435" y="9667"/>
                    <a:pt x="1449" y="9745"/>
                    <a:pt x="1459" y="9826"/>
                  </a:cubicBezTo>
                  <a:cubicBezTo>
                    <a:pt x="0" y="10606"/>
                    <a:pt x="289" y="11078"/>
                    <a:pt x="572" y="11078"/>
                  </a:cubicBezTo>
                  <a:cubicBezTo>
                    <a:pt x="803" y="11078"/>
                    <a:pt x="1302" y="10789"/>
                    <a:pt x="1485" y="10677"/>
                  </a:cubicBezTo>
                  <a:lnTo>
                    <a:pt x="1485" y="10677"/>
                  </a:lnTo>
                  <a:cubicBezTo>
                    <a:pt x="1261" y="10833"/>
                    <a:pt x="575" y="11323"/>
                    <a:pt x="918" y="11458"/>
                  </a:cubicBezTo>
                  <a:cubicBezTo>
                    <a:pt x="971" y="11478"/>
                    <a:pt x="1027" y="11487"/>
                    <a:pt x="1085" y="11487"/>
                  </a:cubicBezTo>
                  <a:cubicBezTo>
                    <a:pt x="1439" y="11487"/>
                    <a:pt x="1863" y="11158"/>
                    <a:pt x="1948" y="11091"/>
                  </a:cubicBezTo>
                  <a:lnTo>
                    <a:pt x="1948" y="11091"/>
                  </a:lnTo>
                  <a:cubicBezTo>
                    <a:pt x="1863" y="11169"/>
                    <a:pt x="1459" y="11564"/>
                    <a:pt x="1683" y="11710"/>
                  </a:cubicBezTo>
                  <a:cubicBezTo>
                    <a:pt x="1691" y="11716"/>
                    <a:pt x="1704" y="11718"/>
                    <a:pt x="1722" y="11718"/>
                  </a:cubicBezTo>
                  <a:cubicBezTo>
                    <a:pt x="2263" y="11718"/>
                    <a:pt x="7148" y="9430"/>
                    <a:pt x="7181" y="6495"/>
                  </a:cubicBezTo>
                  <a:cubicBezTo>
                    <a:pt x="7197" y="4894"/>
                    <a:pt x="6793" y="3408"/>
                    <a:pt x="6375" y="2255"/>
                  </a:cubicBezTo>
                  <a:cubicBezTo>
                    <a:pt x="6351" y="2191"/>
                    <a:pt x="6327" y="2123"/>
                    <a:pt x="6304" y="2058"/>
                  </a:cubicBezTo>
                  <a:cubicBezTo>
                    <a:pt x="6290" y="2010"/>
                    <a:pt x="6269" y="1963"/>
                    <a:pt x="6252" y="1916"/>
                  </a:cubicBezTo>
                  <a:cubicBezTo>
                    <a:pt x="6028" y="1331"/>
                    <a:pt x="5814" y="851"/>
                    <a:pt x="5667" y="518"/>
                  </a:cubicBezTo>
                  <a:cubicBezTo>
                    <a:pt x="5603" y="358"/>
                    <a:pt x="5552" y="232"/>
                    <a:pt x="5524" y="144"/>
                  </a:cubicBezTo>
                  <a:cubicBezTo>
                    <a:pt x="5521" y="121"/>
                    <a:pt x="5511" y="103"/>
                    <a:pt x="5504" y="90"/>
                  </a:cubicBezTo>
                  <a:cubicBezTo>
                    <a:pt x="5472" y="27"/>
                    <a:pt x="5427" y="0"/>
                    <a:pt x="5372" y="0"/>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9"/>
            <p:cNvSpPr/>
            <p:nvPr/>
          </p:nvSpPr>
          <p:spPr>
            <a:xfrm>
              <a:off x="1152223" y="3505688"/>
              <a:ext cx="81756" cy="90370"/>
            </a:xfrm>
            <a:custGeom>
              <a:avLst/>
              <a:gdLst/>
              <a:ahLst/>
              <a:cxnLst/>
              <a:rect l="l" t="t" r="r" b="b"/>
              <a:pathLst>
                <a:path w="1044" h="1154" extrusionOk="0">
                  <a:moveTo>
                    <a:pt x="0" y="1"/>
                  </a:moveTo>
                  <a:lnTo>
                    <a:pt x="0" y="1"/>
                  </a:lnTo>
                  <a:cubicBezTo>
                    <a:pt x="330" y="280"/>
                    <a:pt x="673" y="654"/>
                    <a:pt x="992" y="1153"/>
                  </a:cubicBezTo>
                  <a:cubicBezTo>
                    <a:pt x="1009" y="1120"/>
                    <a:pt x="1027" y="1085"/>
                    <a:pt x="1044" y="1051"/>
                  </a:cubicBezTo>
                  <a:cubicBezTo>
                    <a:pt x="564" y="317"/>
                    <a:pt x="34" y="21"/>
                    <a:pt x="0" y="1"/>
                  </a:cubicBezTo>
                  <a:close/>
                </a:path>
              </a:pathLst>
            </a:custGeom>
            <a:solidFill>
              <a:srgbClr val="2BA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9"/>
            <p:cNvSpPr/>
            <p:nvPr/>
          </p:nvSpPr>
          <p:spPr>
            <a:xfrm>
              <a:off x="1229907" y="3587992"/>
              <a:ext cx="55678" cy="129211"/>
            </a:xfrm>
            <a:custGeom>
              <a:avLst/>
              <a:gdLst/>
              <a:ahLst/>
              <a:cxnLst/>
              <a:rect l="l" t="t" r="r" b="b"/>
              <a:pathLst>
                <a:path w="711" h="1650" extrusionOk="0">
                  <a:moveTo>
                    <a:pt x="52" y="0"/>
                  </a:moveTo>
                  <a:cubicBezTo>
                    <a:pt x="35" y="34"/>
                    <a:pt x="17" y="69"/>
                    <a:pt x="0" y="102"/>
                  </a:cubicBezTo>
                  <a:cubicBezTo>
                    <a:pt x="265" y="524"/>
                    <a:pt x="514" y="1031"/>
                    <a:pt x="711" y="1649"/>
                  </a:cubicBezTo>
                  <a:cubicBezTo>
                    <a:pt x="568" y="946"/>
                    <a:pt x="317" y="405"/>
                    <a:pt x="52" y="0"/>
                  </a:cubicBezTo>
                  <a:close/>
                </a:path>
              </a:pathLst>
            </a:custGeom>
            <a:solidFill>
              <a:srgbClr val="50CF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9"/>
            <p:cNvSpPr/>
            <p:nvPr/>
          </p:nvSpPr>
          <p:spPr>
            <a:xfrm>
              <a:off x="1151910" y="3505688"/>
              <a:ext cx="133988" cy="212063"/>
            </a:xfrm>
            <a:custGeom>
              <a:avLst/>
              <a:gdLst/>
              <a:ahLst/>
              <a:cxnLst/>
              <a:rect l="l" t="t" r="r" b="b"/>
              <a:pathLst>
                <a:path w="1711" h="2708" extrusionOk="0">
                  <a:moveTo>
                    <a:pt x="0" y="1"/>
                  </a:moveTo>
                  <a:lnTo>
                    <a:pt x="1710" y="2707"/>
                  </a:lnTo>
                  <a:cubicBezTo>
                    <a:pt x="1710" y="2703"/>
                    <a:pt x="1707" y="2700"/>
                    <a:pt x="1707" y="2700"/>
                  </a:cubicBezTo>
                  <a:cubicBezTo>
                    <a:pt x="1510" y="2082"/>
                    <a:pt x="1261" y="1575"/>
                    <a:pt x="996" y="1153"/>
                  </a:cubicBezTo>
                  <a:cubicBezTo>
                    <a:pt x="677" y="654"/>
                    <a:pt x="334" y="280"/>
                    <a:pt x="4" y="1"/>
                  </a:cubicBezTo>
                  <a:close/>
                </a:path>
              </a:pathLst>
            </a:custGeom>
            <a:solidFill>
              <a:srgbClr val="2BA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9"/>
            <p:cNvSpPr/>
            <p:nvPr/>
          </p:nvSpPr>
          <p:spPr>
            <a:xfrm>
              <a:off x="1163656" y="3118055"/>
              <a:ext cx="51685" cy="70636"/>
            </a:xfrm>
            <a:custGeom>
              <a:avLst/>
              <a:gdLst/>
              <a:ahLst/>
              <a:cxnLst/>
              <a:rect l="l" t="t" r="r" b="b"/>
              <a:pathLst>
                <a:path w="660" h="902" extrusionOk="0">
                  <a:moveTo>
                    <a:pt x="255" y="1"/>
                  </a:moveTo>
                  <a:cubicBezTo>
                    <a:pt x="180" y="273"/>
                    <a:pt x="99" y="559"/>
                    <a:pt x="0" y="851"/>
                  </a:cubicBezTo>
                  <a:cubicBezTo>
                    <a:pt x="61" y="881"/>
                    <a:pt x="129" y="901"/>
                    <a:pt x="207" y="901"/>
                  </a:cubicBezTo>
                  <a:cubicBezTo>
                    <a:pt x="455" y="901"/>
                    <a:pt x="659" y="697"/>
                    <a:pt x="659" y="449"/>
                  </a:cubicBezTo>
                  <a:cubicBezTo>
                    <a:pt x="659" y="215"/>
                    <a:pt x="482" y="24"/>
                    <a:pt x="255" y="1"/>
                  </a:cubicBezTo>
                  <a:close/>
                </a:path>
              </a:pathLst>
            </a:custGeom>
            <a:solidFill>
              <a:srgbClr val="73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9"/>
            <p:cNvSpPr/>
            <p:nvPr/>
          </p:nvSpPr>
          <p:spPr>
            <a:xfrm>
              <a:off x="1215263" y="3047028"/>
              <a:ext cx="35474" cy="35474"/>
            </a:xfrm>
            <a:custGeom>
              <a:avLst/>
              <a:gdLst/>
              <a:ahLst/>
              <a:cxnLst/>
              <a:rect l="l" t="t" r="r" b="b"/>
              <a:pathLst>
                <a:path w="453" h="453" extrusionOk="0">
                  <a:moveTo>
                    <a:pt x="225" y="0"/>
                  </a:moveTo>
                  <a:cubicBezTo>
                    <a:pt x="102" y="0"/>
                    <a:pt x="0" y="99"/>
                    <a:pt x="0" y="225"/>
                  </a:cubicBezTo>
                  <a:cubicBezTo>
                    <a:pt x="0" y="350"/>
                    <a:pt x="102" y="452"/>
                    <a:pt x="225" y="452"/>
                  </a:cubicBezTo>
                  <a:cubicBezTo>
                    <a:pt x="350" y="452"/>
                    <a:pt x="452" y="350"/>
                    <a:pt x="452" y="225"/>
                  </a:cubicBezTo>
                  <a:cubicBezTo>
                    <a:pt x="452" y="99"/>
                    <a:pt x="350" y="0"/>
                    <a:pt x="225" y="0"/>
                  </a:cubicBezTo>
                  <a:close/>
                </a:path>
              </a:pathLst>
            </a:custGeom>
            <a:solidFill>
              <a:srgbClr val="73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9"/>
            <p:cNvSpPr/>
            <p:nvPr/>
          </p:nvSpPr>
          <p:spPr>
            <a:xfrm>
              <a:off x="1232804" y="3198792"/>
              <a:ext cx="17933" cy="17855"/>
            </a:xfrm>
            <a:custGeom>
              <a:avLst/>
              <a:gdLst/>
              <a:ahLst/>
              <a:cxnLst/>
              <a:rect l="l" t="t" r="r" b="b"/>
              <a:pathLst>
                <a:path w="229" h="228" extrusionOk="0">
                  <a:moveTo>
                    <a:pt x="117" y="0"/>
                  </a:moveTo>
                  <a:cubicBezTo>
                    <a:pt x="52" y="0"/>
                    <a:pt x="1" y="51"/>
                    <a:pt x="1" y="112"/>
                  </a:cubicBezTo>
                  <a:cubicBezTo>
                    <a:pt x="1" y="176"/>
                    <a:pt x="52" y="228"/>
                    <a:pt x="117" y="228"/>
                  </a:cubicBezTo>
                  <a:cubicBezTo>
                    <a:pt x="178" y="228"/>
                    <a:pt x="228" y="176"/>
                    <a:pt x="228" y="112"/>
                  </a:cubicBezTo>
                  <a:cubicBezTo>
                    <a:pt x="228" y="51"/>
                    <a:pt x="178" y="0"/>
                    <a:pt x="117" y="0"/>
                  </a:cubicBezTo>
                  <a:close/>
                </a:path>
              </a:pathLst>
            </a:custGeom>
            <a:solidFill>
              <a:srgbClr val="73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9"/>
            <p:cNvSpPr/>
            <p:nvPr/>
          </p:nvSpPr>
          <p:spPr>
            <a:xfrm>
              <a:off x="1232804" y="3108736"/>
              <a:ext cx="17933" cy="17933"/>
            </a:xfrm>
            <a:custGeom>
              <a:avLst/>
              <a:gdLst/>
              <a:ahLst/>
              <a:cxnLst/>
              <a:rect l="l" t="t" r="r" b="b"/>
              <a:pathLst>
                <a:path w="229" h="229" extrusionOk="0">
                  <a:moveTo>
                    <a:pt x="117" y="0"/>
                  </a:moveTo>
                  <a:cubicBezTo>
                    <a:pt x="52" y="0"/>
                    <a:pt x="1" y="52"/>
                    <a:pt x="1" y="116"/>
                  </a:cubicBezTo>
                  <a:cubicBezTo>
                    <a:pt x="1" y="178"/>
                    <a:pt x="52" y="229"/>
                    <a:pt x="117" y="229"/>
                  </a:cubicBezTo>
                  <a:cubicBezTo>
                    <a:pt x="178" y="229"/>
                    <a:pt x="228" y="178"/>
                    <a:pt x="228" y="116"/>
                  </a:cubicBezTo>
                  <a:cubicBezTo>
                    <a:pt x="228" y="52"/>
                    <a:pt x="178" y="0"/>
                    <a:pt x="117" y="0"/>
                  </a:cubicBezTo>
                  <a:close/>
                </a:path>
              </a:pathLst>
            </a:custGeom>
            <a:solidFill>
              <a:srgbClr val="73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9"/>
            <p:cNvSpPr/>
            <p:nvPr/>
          </p:nvSpPr>
          <p:spPr>
            <a:xfrm>
              <a:off x="988399" y="3749075"/>
              <a:ext cx="20596" cy="15740"/>
            </a:xfrm>
            <a:custGeom>
              <a:avLst/>
              <a:gdLst/>
              <a:ahLst/>
              <a:cxnLst/>
              <a:rect l="l" t="t" r="r" b="b"/>
              <a:pathLst>
                <a:path w="263" h="201" extrusionOk="0">
                  <a:moveTo>
                    <a:pt x="130" y="0"/>
                  </a:moveTo>
                  <a:cubicBezTo>
                    <a:pt x="1" y="0"/>
                    <a:pt x="1" y="201"/>
                    <a:pt x="130" y="201"/>
                  </a:cubicBezTo>
                  <a:cubicBezTo>
                    <a:pt x="263" y="201"/>
                    <a:pt x="263" y="0"/>
                    <a:pt x="130" y="0"/>
                  </a:cubicBezTo>
                  <a:close/>
                </a:path>
              </a:pathLst>
            </a:custGeom>
            <a:solidFill>
              <a:srgbClr val="2BA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9"/>
            <p:cNvSpPr/>
            <p:nvPr/>
          </p:nvSpPr>
          <p:spPr>
            <a:xfrm>
              <a:off x="1012362" y="3688933"/>
              <a:ext cx="20596" cy="15740"/>
            </a:xfrm>
            <a:custGeom>
              <a:avLst/>
              <a:gdLst/>
              <a:ahLst/>
              <a:cxnLst/>
              <a:rect l="l" t="t" r="r" b="b"/>
              <a:pathLst>
                <a:path w="263" h="201" extrusionOk="0">
                  <a:moveTo>
                    <a:pt x="134" y="0"/>
                  </a:moveTo>
                  <a:cubicBezTo>
                    <a:pt x="1" y="0"/>
                    <a:pt x="1" y="200"/>
                    <a:pt x="134" y="200"/>
                  </a:cubicBezTo>
                  <a:cubicBezTo>
                    <a:pt x="263" y="200"/>
                    <a:pt x="263" y="0"/>
                    <a:pt x="134" y="0"/>
                  </a:cubicBezTo>
                  <a:close/>
                </a:path>
              </a:pathLst>
            </a:custGeom>
            <a:solidFill>
              <a:srgbClr val="2BA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9"/>
            <p:cNvSpPr/>
            <p:nvPr/>
          </p:nvSpPr>
          <p:spPr>
            <a:xfrm>
              <a:off x="966551" y="3657766"/>
              <a:ext cx="16054" cy="17855"/>
            </a:xfrm>
            <a:custGeom>
              <a:avLst/>
              <a:gdLst/>
              <a:ahLst/>
              <a:cxnLst/>
              <a:rect l="l" t="t" r="r" b="b"/>
              <a:pathLst>
                <a:path w="205" h="228" extrusionOk="0">
                  <a:moveTo>
                    <a:pt x="103" y="0"/>
                  </a:moveTo>
                  <a:cubicBezTo>
                    <a:pt x="52" y="0"/>
                    <a:pt x="1" y="34"/>
                    <a:pt x="1" y="99"/>
                  </a:cubicBezTo>
                  <a:lnTo>
                    <a:pt x="1" y="129"/>
                  </a:lnTo>
                  <a:cubicBezTo>
                    <a:pt x="1" y="194"/>
                    <a:pt x="52" y="228"/>
                    <a:pt x="103" y="228"/>
                  </a:cubicBezTo>
                  <a:cubicBezTo>
                    <a:pt x="154" y="228"/>
                    <a:pt x="205" y="194"/>
                    <a:pt x="205" y="129"/>
                  </a:cubicBezTo>
                  <a:lnTo>
                    <a:pt x="205" y="99"/>
                  </a:lnTo>
                  <a:cubicBezTo>
                    <a:pt x="205" y="34"/>
                    <a:pt x="154" y="0"/>
                    <a:pt x="103" y="0"/>
                  </a:cubicBezTo>
                  <a:close/>
                </a:path>
              </a:pathLst>
            </a:custGeom>
            <a:solidFill>
              <a:srgbClr val="2BA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9"/>
            <p:cNvSpPr/>
            <p:nvPr/>
          </p:nvSpPr>
          <p:spPr>
            <a:xfrm>
              <a:off x="1166554" y="3375850"/>
              <a:ext cx="22945" cy="16054"/>
            </a:xfrm>
            <a:custGeom>
              <a:avLst/>
              <a:gdLst/>
              <a:ahLst/>
              <a:cxnLst/>
              <a:rect l="l" t="t" r="r" b="b"/>
              <a:pathLst>
                <a:path w="293" h="205" extrusionOk="0">
                  <a:moveTo>
                    <a:pt x="133" y="0"/>
                  </a:moveTo>
                  <a:cubicBezTo>
                    <a:pt x="1" y="0"/>
                    <a:pt x="1" y="204"/>
                    <a:pt x="133" y="204"/>
                  </a:cubicBezTo>
                  <a:lnTo>
                    <a:pt x="164" y="204"/>
                  </a:lnTo>
                  <a:cubicBezTo>
                    <a:pt x="293" y="204"/>
                    <a:pt x="293" y="0"/>
                    <a:pt x="164" y="0"/>
                  </a:cubicBezTo>
                  <a:close/>
                </a:path>
              </a:pathLst>
            </a:custGeom>
            <a:solidFill>
              <a:srgbClr val="2BA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9"/>
            <p:cNvSpPr/>
            <p:nvPr/>
          </p:nvSpPr>
          <p:spPr>
            <a:xfrm>
              <a:off x="1173758" y="3421818"/>
              <a:ext cx="16054" cy="17698"/>
            </a:xfrm>
            <a:custGeom>
              <a:avLst/>
              <a:gdLst/>
              <a:ahLst/>
              <a:cxnLst/>
              <a:rect l="l" t="t" r="r" b="b"/>
              <a:pathLst>
                <a:path w="205" h="226" extrusionOk="0">
                  <a:moveTo>
                    <a:pt x="102" y="1"/>
                  </a:moveTo>
                  <a:cubicBezTo>
                    <a:pt x="51" y="1"/>
                    <a:pt x="0" y="32"/>
                    <a:pt x="0" y="99"/>
                  </a:cubicBezTo>
                  <a:lnTo>
                    <a:pt x="0" y="130"/>
                  </a:lnTo>
                  <a:cubicBezTo>
                    <a:pt x="0" y="195"/>
                    <a:pt x="51" y="225"/>
                    <a:pt x="102" y="225"/>
                  </a:cubicBezTo>
                  <a:cubicBezTo>
                    <a:pt x="153" y="225"/>
                    <a:pt x="204" y="195"/>
                    <a:pt x="204" y="130"/>
                  </a:cubicBezTo>
                  <a:lnTo>
                    <a:pt x="204" y="99"/>
                  </a:lnTo>
                  <a:cubicBezTo>
                    <a:pt x="204" y="32"/>
                    <a:pt x="153" y="1"/>
                    <a:pt x="102" y="1"/>
                  </a:cubicBezTo>
                  <a:close/>
                </a:path>
              </a:pathLst>
            </a:custGeom>
            <a:solidFill>
              <a:srgbClr val="2BA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9"/>
            <p:cNvSpPr/>
            <p:nvPr/>
          </p:nvSpPr>
          <p:spPr>
            <a:xfrm>
              <a:off x="1224347" y="3373423"/>
              <a:ext cx="20596" cy="16054"/>
            </a:xfrm>
            <a:custGeom>
              <a:avLst/>
              <a:gdLst/>
              <a:ahLst/>
              <a:cxnLst/>
              <a:rect l="l" t="t" r="r" b="b"/>
              <a:pathLst>
                <a:path w="263" h="205" extrusionOk="0">
                  <a:moveTo>
                    <a:pt x="132" y="0"/>
                  </a:moveTo>
                  <a:cubicBezTo>
                    <a:pt x="0" y="0"/>
                    <a:pt x="0" y="204"/>
                    <a:pt x="132" y="204"/>
                  </a:cubicBezTo>
                  <a:cubicBezTo>
                    <a:pt x="262" y="204"/>
                    <a:pt x="262" y="0"/>
                    <a:pt x="132" y="0"/>
                  </a:cubicBezTo>
                  <a:close/>
                </a:path>
              </a:pathLst>
            </a:custGeom>
            <a:solidFill>
              <a:srgbClr val="2BA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9"/>
            <p:cNvSpPr/>
            <p:nvPr/>
          </p:nvSpPr>
          <p:spPr>
            <a:xfrm>
              <a:off x="2143390" y="3057365"/>
              <a:ext cx="36023" cy="179017"/>
            </a:xfrm>
            <a:custGeom>
              <a:avLst/>
              <a:gdLst/>
              <a:ahLst/>
              <a:cxnLst/>
              <a:rect l="l" t="t" r="r" b="b"/>
              <a:pathLst>
                <a:path w="460" h="2286" extrusionOk="0">
                  <a:moveTo>
                    <a:pt x="0" y="0"/>
                  </a:moveTo>
                  <a:cubicBezTo>
                    <a:pt x="2" y="17"/>
                    <a:pt x="5" y="34"/>
                    <a:pt x="8" y="51"/>
                  </a:cubicBezTo>
                  <a:lnTo>
                    <a:pt x="8" y="51"/>
                  </a:lnTo>
                  <a:cubicBezTo>
                    <a:pt x="5" y="34"/>
                    <a:pt x="2" y="17"/>
                    <a:pt x="0" y="0"/>
                  </a:cubicBezTo>
                  <a:close/>
                  <a:moveTo>
                    <a:pt x="8" y="51"/>
                  </a:moveTo>
                  <a:cubicBezTo>
                    <a:pt x="11" y="70"/>
                    <a:pt x="15" y="89"/>
                    <a:pt x="18" y="107"/>
                  </a:cubicBezTo>
                  <a:lnTo>
                    <a:pt x="18" y="107"/>
                  </a:lnTo>
                  <a:cubicBezTo>
                    <a:pt x="17" y="103"/>
                    <a:pt x="17" y="100"/>
                    <a:pt x="17" y="96"/>
                  </a:cubicBezTo>
                  <a:cubicBezTo>
                    <a:pt x="14" y="81"/>
                    <a:pt x="11" y="66"/>
                    <a:pt x="8" y="51"/>
                  </a:cubicBezTo>
                  <a:close/>
                  <a:moveTo>
                    <a:pt x="18" y="107"/>
                  </a:moveTo>
                  <a:cubicBezTo>
                    <a:pt x="19" y="120"/>
                    <a:pt x="21" y="134"/>
                    <a:pt x="24" y="146"/>
                  </a:cubicBezTo>
                  <a:cubicBezTo>
                    <a:pt x="22" y="134"/>
                    <a:pt x="20" y="120"/>
                    <a:pt x="18" y="107"/>
                  </a:cubicBezTo>
                  <a:close/>
                  <a:moveTo>
                    <a:pt x="218" y="1174"/>
                  </a:moveTo>
                  <a:cubicBezTo>
                    <a:pt x="289" y="1527"/>
                    <a:pt x="371" y="1905"/>
                    <a:pt x="460" y="2285"/>
                  </a:cubicBezTo>
                  <a:cubicBezTo>
                    <a:pt x="429" y="2150"/>
                    <a:pt x="398" y="2017"/>
                    <a:pt x="371" y="1884"/>
                  </a:cubicBezTo>
                  <a:cubicBezTo>
                    <a:pt x="317" y="1643"/>
                    <a:pt x="265" y="1401"/>
                    <a:pt x="218" y="1174"/>
                  </a:cubicBezTo>
                  <a:close/>
                </a:path>
              </a:pathLst>
            </a:custGeom>
            <a:solidFill>
              <a:srgbClr val="B2E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9"/>
            <p:cNvSpPr/>
            <p:nvPr/>
          </p:nvSpPr>
          <p:spPr>
            <a:xfrm>
              <a:off x="2279962" y="3529181"/>
              <a:ext cx="3524" cy="9632"/>
            </a:xfrm>
            <a:custGeom>
              <a:avLst/>
              <a:gdLst/>
              <a:ahLst/>
              <a:cxnLst/>
              <a:rect l="l" t="t" r="r" b="b"/>
              <a:pathLst>
                <a:path w="45" h="123" extrusionOk="0">
                  <a:moveTo>
                    <a:pt x="1" y="0"/>
                  </a:moveTo>
                  <a:lnTo>
                    <a:pt x="1" y="7"/>
                  </a:lnTo>
                  <a:cubicBezTo>
                    <a:pt x="4" y="14"/>
                    <a:pt x="7" y="21"/>
                    <a:pt x="10" y="29"/>
                  </a:cubicBezTo>
                  <a:lnTo>
                    <a:pt x="10" y="29"/>
                  </a:lnTo>
                  <a:cubicBezTo>
                    <a:pt x="7" y="19"/>
                    <a:pt x="4" y="10"/>
                    <a:pt x="1" y="0"/>
                  </a:cubicBezTo>
                  <a:close/>
                  <a:moveTo>
                    <a:pt x="10" y="29"/>
                  </a:moveTo>
                  <a:cubicBezTo>
                    <a:pt x="21" y="60"/>
                    <a:pt x="34" y="91"/>
                    <a:pt x="45" y="123"/>
                  </a:cubicBezTo>
                  <a:cubicBezTo>
                    <a:pt x="37" y="98"/>
                    <a:pt x="28" y="75"/>
                    <a:pt x="21" y="54"/>
                  </a:cubicBezTo>
                  <a:cubicBezTo>
                    <a:pt x="17" y="46"/>
                    <a:pt x="14" y="37"/>
                    <a:pt x="10" y="29"/>
                  </a:cubicBezTo>
                  <a:close/>
                </a:path>
              </a:pathLst>
            </a:custGeom>
            <a:solidFill>
              <a:srgbClr val="B272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9"/>
            <p:cNvSpPr/>
            <p:nvPr/>
          </p:nvSpPr>
          <p:spPr>
            <a:xfrm>
              <a:off x="1599998" y="4282364"/>
              <a:ext cx="161397" cy="17855"/>
            </a:xfrm>
            <a:custGeom>
              <a:avLst/>
              <a:gdLst/>
              <a:ahLst/>
              <a:cxnLst/>
              <a:rect l="l" t="t" r="r" b="b"/>
              <a:pathLst>
                <a:path w="2061" h="228" extrusionOk="0">
                  <a:moveTo>
                    <a:pt x="1999" y="228"/>
                  </a:moveTo>
                  <a:lnTo>
                    <a:pt x="1999" y="228"/>
                  </a:lnTo>
                  <a:lnTo>
                    <a:pt x="1999" y="228"/>
                  </a:lnTo>
                  <a:lnTo>
                    <a:pt x="1999" y="228"/>
                  </a:lnTo>
                  <a:close/>
                  <a:moveTo>
                    <a:pt x="2061" y="218"/>
                  </a:moveTo>
                  <a:cubicBezTo>
                    <a:pt x="2040" y="224"/>
                    <a:pt x="2020" y="228"/>
                    <a:pt x="1999" y="228"/>
                  </a:cubicBezTo>
                  <a:cubicBezTo>
                    <a:pt x="2020" y="228"/>
                    <a:pt x="2040" y="224"/>
                    <a:pt x="2061" y="218"/>
                  </a:cubicBezTo>
                  <a:close/>
                  <a:moveTo>
                    <a:pt x="0" y="0"/>
                  </a:moveTo>
                  <a:lnTo>
                    <a:pt x="0" y="0"/>
                  </a:lnTo>
                  <a:lnTo>
                    <a:pt x="0" y="0"/>
                  </a:lnTo>
                  <a:close/>
                </a:path>
              </a:pathLst>
            </a:custGeom>
            <a:solidFill>
              <a:srgbClr val="215A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9"/>
            <p:cNvSpPr/>
            <p:nvPr/>
          </p:nvSpPr>
          <p:spPr>
            <a:xfrm>
              <a:off x="1618871" y="2620240"/>
              <a:ext cx="664852" cy="919124"/>
            </a:xfrm>
            <a:custGeom>
              <a:avLst/>
              <a:gdLst/>
              <a:ahLst/>
              <a:cxnLst/>
              <a:rect l="l" t="t" r="r" b="b"/>
              <a:pathLst>
                <a:path w="8490" h="11737" extrusionOk="0">
                  <a:moveTo>
                    <a:pt x="4801" y="0"/>
                  </a:moveTo>
                  <a:cubicBezTo>
                    <a:pt x="2472" y="0"/>
                    <a:pt x="2173" y="2536"/>
                    <a:pt x="2173" y="2536"/>
                  </a:cubicBezTo>
                  <a:cubicBezTo>
                    <a:pt x="2170" y="2536"/>
                    <a:pt x="2085" y="2455"/>
                    <a:pt x="1741" y="2390"/>
                  </a:cubicBezTo>
                  <a:cubicBezTo>
                    <a:pt x="1541" y="2350"/>
                    <a:pt x="1252" y="2322"/>
                    <a:pt x="840" y="2315"/>
                  </a:cubicBezTo>
                  <a:lnTo>
                    <a:pt x="589" y="2315"/>
                  </a:lnTo>
                  <a:cubicBezTo>
                    <a:pt x="521" y="2319"/>
                    <a:pt x="450" y="2319"/>
                    <a:pt x="378" y="2322"/>
                  </a:cubicBezTo>
                  <a:cubicBezTo>
                    <a:pt x="1833" y="4049"/>
                    <a:pt x="1065" y="5861"/>
                    <a:pt x="330" y="7779"/>
                  </a:cubicBezTo>
                  <a:cubicBezTo>
                    <a:pt x="215" y="8082"/>
                    <a:pt x="100" y="8394"/>
                    <a:pt x="1" y="8707"/>
                  </a:cubicBezTo>
                  <a:cubicBezTo>
                    <a:pt x="55" y="8700"/>
                    <a:pt x="109" y="8694"/>
                    <a:pt x="164" y="8690"/>
                  </a:cubicBezTo>
                  <a:cubicBezTo>
                    <a:pt x="398" y="8663"/>
                    <a:pt x="626" y="8653"/>
                    <a:pt x="847" y="8653"/>
                  </a:cubicBezTo>
                  <a:cubicBezTo>
                    <a:pt x="1344" y="8653"/>
                    <a:pt x="1802" y="8714"/>
                    <a:pt x="2228" y="8823"/>
                  </a:cubicBezTo>
                  <a:lnTo>
                    <a:pt x="2299" y="8299"/>
                  </a:lnTo>
                  <a:cubicBezTo>
                    <a:pt x="2455" y="8251"/>
                    <a:pt x="2609" y="8231"/>
                    <a:pt x="2755" y="8231"/>
                  </a:cubicBezTo>
                  <a:cubicBezTo>
                    <a:pt x="3894" y="8231"/>
                    <a:pt x="4726" y="9496"/>
                    <a:pt x="4726" y="9496"/>
                  </a:cubicBezTo>
                  <a:lnTo>
                    <a:pt x="4542" y="10155"/>
                  </a:lnTo>
                  <a:cubicBezTo>
                    <a:pt x="4927" y="10533"/>
                    <a:pt x="5256" y="10961"/>
                    <a:pt x="5539" y="11413"/>
                  </a:cubicBezTo>
                  <a:cubicBezTo>
                    <a:pt x="5739" y="11203"/>
                    <a:pt x="5984" y="11002"/>
                    <a:pt x="6280" y="10845"/>
                  </a:cubicBezTo>
                  <a:cubicBezTo>
                    <a:pt x="6297" y="10832"/>
                    <a:pt x="6304" y="10828"/>
                    <a:pt x="6304" y="10828"/>
                  </a:cubicBezTo>
                  <a:cubicBezTo>
                    <a:pt x="6304" y="10828"/>
                    <a:pt x="7133" y="9550"/>
                    <a:pt x="7511" y="9550"/>
                  </a:cubicBezTo>
                  <a:cubicBezTo>
                    <a:pt x="7566" y="9550"/>
                    <a:pt x="7613" y="9577"/>
                    <a:pt x="7643" y="9639"/>
                  </a:cubicBezTo>
                  <a:cubicBezTo>
                    <a:pt x="7633" y="9601"/>
                    <a:pt x="7619" y="9571"/>
                    <a:pt x="7610" y="9537"/>
                  </a:cubicBezTo>
                  <a:cubicBezTo>
                    <a:pt x="7477" y="9125"/>
                    <a:pt x="7354" y="8680"/>
                    <a:pt x="7246" y="8231"/>
                  </a:cubicBezTo>
                  <a:cubicBezTo>
                    <a:pt x="7215" y="8109"/>
                    <a:pt x="7184" y="7986"/>
                    <a:pt x="7158" y="7867"/>
                  </a:cubicBezTo>
                  <a:cubicBezTo>
                    <a:pt x="7069" y="7487"/>
                    <a:pt x="6987" y="7109"/>
                    <a:pt x="6916" y="6756"/>
                  </a:cubicBezTo>
                  <a:cubicBezTo>
                    <a:pt x="6902" y="6677"/>
                    <a:pt x="6885" y="6602"/>
                    <a:pt x="6872" y="6528"/>
                  </a:cubicBezTo>
                  <a:cubicBezTo>
                    <a:pt x="6814" y="6238"/>
                    <a:pt x="6763" y="5970"/>
                    <a:pt x="6722" y="5728"/>
                  </a:cubicBezTo>
                  <a:cubicBezTo>
                    <a:pt x="6715" y="5681"/>
                    <a:pt x="6705" y="5631"/>
                    <a:pt x="6698" y="5582"/>
                  </a:cubicBezTo>
                  <a:cubicBezTo>
                    <a:pt x="6593" y="5005"/>
                    <a:pt x="6541" y="4627"/>
                    <a:pt x="6541" y="4627"/>
                  </a:cubicBezTo>
                  <a:cubicBezTo>
                    <a:pt x="6541" y="4627"/>
                    <a:pt x="7184" y="3349"/>
                    <a:pt x="7188" y="2138"/>
                  </a:cubicBezTo>
                  <a:cubicBezTo>
                    <a:pt x="7188" y="1170"/>
                    <a:pt x="6773" y="238"/>
                    <a:pt x="5291" y="34"/>
                  </a:cubicBezTo>
                  <a:cubicBezTo>
                    <a:pt x="5118" y="14"/>
                    <a:pt x="4954" y="0"/>
                    <a:pt x="4801" y="0"/>
                  </a:cubicBezTo>
                  <a:close/>
                  <a:moveTo>
                    <a:pt x="8463" y="11661"/>
                  </a:moveTo>
                  <a:cubicBezTo>
                    <a:pt x="8469" y="11682"/>
                    <a:pt x="8477" y="11705"/>
                    <a:pt x="8486" y="11726"/>
                  </a:cubicBezTo>
                  <a:lnTo>
                    <a:pt x="8486" y="11726"/>
                  </a:lnTo>
                  <a:cubicBezTo>
                    <a:pt x="8478" y="11703"/>
                    <a:pt x="8469" y="11681"/>
                    <a:pt x="8463" y="11661"/>
                  </a:cubicBezTo>
                  <a:close/>
                  <a:moveTo>
                    <a:pt x="8486" y="11726"/>
                  </a:moveTo>
                  <a:lnTo>
                    <a:pt x="8486" y="11726"/>
                  </a:lnTo>
                  <a:cubicBezTo>
                    <a:pt x="8486" y="11728"/>
                    <a:pt x="8486" y="11729"/>
                    <a:pt x="8487" y="11730"/>
                  </a:cubicBezTo>
                  <a:cubicBezTo>
                    <a:pt x="8487" y="11733"/>
                    <a:pt x="8487" y="11736"/>
                    <a:pt x="8490" y="11736"/>
                  </a:cubicBezTo>
                  <a:cubicBezTo>
                    <a:pt x="8489" y="11733"/>
                    <a:pt x="8487" y="11730"/>
                    <a:pt x="8486" y="11726"/>
                  </a:cubicBezTo>
                  <a:close/>
                </a:path>
              </a:pathLst>
            </a:custGeom>
            <a:solidFill>
              <a:srgbClr val="2BA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9"/>
            <p:cNvSpPr/>
            <p:nvPr/>
          </p:nvSpPr>
          <p:spPr>
            <a:xfrm>
              <a:off x="1588252" y="3297776"/>
              <a:ext cx="464378" cy="838778"/>
            </a:xfrm>
            <a:custGeom>
              <a:avLst/>
              <a:gdLst/>
              <a:ahLst/>
              <a:cxnLst/>
              <a:rect l="l" t="t" r="r" b="b"/>
              <a:pathLst>
                <a:path w="5930" h="10711" extrusionOk="0">
                  <a:moveTo>
                    <a:pt x="1238" y="1"/>
                  </a:moveTo>
                  <a:cubicBezTo>
                    <a:pt x="1017" y="1"/>
                    <a:pt x="789" y="11"/>
                    <a:pt x="555" y="38"/>
                  </a:cubicBezTo>
                  <a:cubicBezTo>
                    <a:pt x="500" y="42"/>
                    <a:pt x="446" y="48"/>
                    <a:pt x="392" y="55"/>
                  </a:cubicBezTo>
                  <a:cubicBezTo>
                    <a:pt x="150" y="814"/>
                    <a:pt x="1" y="1602"/>
                    <a:pt x="147" y="2394"/>
                  </a:cubicBezTo>
                  <a:cubicBezTo>
                    <a:pt x="307" y="3234"/>
                    <a:pt x="779" y="3975"/>
                    <a:pt x="1112" y="4760"/>
                  </a:cubicBezTo>
                  <a:cubicBezTo>
                    <a:pt x="1520" y="5730"/>
                    <a:pt x="1643" y="6753"/>
                    <a:pt x="1575" y="7783"/>
                  </a:cubicBezTo>
                  <a:lnTo>
                    <a:pt x="2619" y="171"/>
                  </a:lnTo>
                  <a:cubicBezTo>
                    <a:pt x="2193" y="62"/>
                    <a:pt x="1735" y="1"/>
                    <a:pt x="1238" y="1"/>
                  </a:cubicBezTo>
                  <a:close/>
                  <a:moveTo>
                    <a:pt x="1398" y="9061"/>
                  </a:moveTo>
                  <a:lnTo>
                    <a:pt x="1398" y="9061"/>
                  </a:lnTo>
                  <a:cubicBezTo>
                    <a:pt x="1360" y="9262"/>
                    <a:pt x="1337" y="9472"/>
                    <a:pt x="1313" y="9687"/>
                  </a:cubicBezTo>
                  <a:lnTo>
                    <a:pt x="1398" y="9061"/>
                  </a:lnTo>
                  <a:close/>
                  <a:moveTo>
                    <a:pt x="4933" y="1503"/>
                  </a:moveTo>
                  <a:lnTo>
                    <a:pt x="2465" y="10475"/>
                  </a:lnTo>
                  <a:lnTo>
                    <a:pt x="2401" y="10710"/>
                  </a:lnTo>
                  <a:cubicBezTo>
                    <a:pt x="2925" y="10687"/>
                    <a:pt x="3444" y="10615"/>
                    <a:pt x="3962" y="10486"/>
                  </a:cubicBezTo>
                  <a:cubicBezTo>
                    <a:pt x="3638" y="7633"/>
                    <a:pt x="4342" y="5539"/>
                    <a:pt x="5117" y="4165"/>
                  </a:cubicBezTo>
                  <a:cubicBezTo>
                    <a:pt x="5121" y="4152"/>
                    <a:pt x="5325" y="3400"/>
                    <a:pt x="5930" y="2761"/>
                  </a:cubicBezTo>
                  <a:cubicBezTo>
                    <a:pt x="5647" y="2309"/>
                    <a:pt x="5318" y="1881"/>
                    <a:pt x="4933" y="1503"/>
                  </a:cubicBezTo>
                  <a:close/>
                </a:path>
              </a:pathLst>
            </a:custGeom>
            <a:solidFill>
              <a:srgbClr val="50CF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9"/>
            <p:cNvSpPr/>
            <p:nvPr/>
          </p:nvSpPr>
          <p:spPr>
            <a:xfrm>
              <a:off x="1593577" y="3264807"/>
              <a:ext cx="395387" cy="1049589"/>
            </a:xfrm>
            <a:custGeom>
              <a:avLst/>
              <a:gdLst/>
              <a:ahLst/>
              <a:cxnLst/>
              <a:rect l="l" t="t" r="r" b="b"/>
              <a:pathLst>
                <a:path w="5049" h="13403" extrusionOk="0">
                  <a:moveTo>
                    <a:pt x="3078" y="0"/>
                  </a:moveTo>
                  <a:cubicBezTo>
                    <a:pt x="2932" y="0"/>
                    <a:pt x="2778" y="20"/>
                    <a:pt x="2622" y="68"/>
                  </a:cubicBezTo>
                  <a:lnTo>
                    <a:pt x="2551" y="592"/>
                  </a:lnTo>
                  <a:lnTo>
                    <a:pt x="1507" y="8204"/>
                  </a:lnTo>
                  <a:cubicBezTo>
                    <a:pt x="1479" y="8619"/>
                    <a:pt x="1418" y="9037"/>
                    <a:pt x="1336" y="9451"/>
                  </a:cubicBezTo>
                  <a:cubicBezTo>
                    <a:pt x="1333" y="9462"/>
                    <a:pt x="1333" y="9472"/>
                    <a:pt x="1330" y="9482"/>
                  </a:cubicBezTo>
                  <a:lnTo>
                    <a:pt x="1245" y="10108"/>
                  </a:lnTo>
                  <a:cubicBezTo>
                    <a:pt x="1225" y="10315"/>
                    <a:pt x="1204" y="10523"/>
                    <a:pt x="1181" y="10727"/>
                  </a:cubicBezTo>
                  <a:lnTo>
                    <a:pt x="1160" y="10723"/>
                  </a:lnTo>
                  <a:lnTo>
                    <a:pt x="1024" y="11736"/>
                  </a:lnTo>
                  <a:cubicBezTo>
                    <a:pt x="1024" y="11736"/>
                    <a:pt x="1" y="12651"/>
                    <a:pt x="1" y="12923"/>
                  </a:cubicBezTo>
                  <a:cubicBezTo>
                    <a:pt x="1" y="12950"/>
                    <a:pt x="10" y="12970"/>
                    <a:pt x="35" y="12984"/>
                  </a:cubicBezTo>
                  <a:cubicBezTo>
                    <a:pt x="48" y="12991"/>
                    <a:pt x="65" y="12994"/>
                    <a:pt x="82" y="12994"/>
                  </a:cubicBezTo>
                  <a:cubicBezTo>
                    <a:pt x="385" y="12994"/>
                    <a:pt x="1225" y="11998"/>
                    <a:pt x="1225" y="11998"/>
                  </a:cubicBezTo>
                  <a:lnTo>
                    <a:pt x="1225" y="11998"/>
                  </a:lnTo>
                  <a:cubicBezTo>
                    <a:pt x="1225" y="11998"/>
                    <a:pt x="1017" y="12678"/>
                    <a:pt x="1017" y="13093"/>
                  </a:cubicBezTo>
                  <a:cubicBezTo>
                    <a:pt x="1017" y="13270"/>
                    <a:pt x="1058" y="13399"/>
                    <a:pt x="1167" y="13402"/>
                  </a:cubicBezTo>
                  <a:cubicBezTo>
                    <a:pt x="1531" y="13402"/>
                    <a:pt x="1660" y="12029"/>
                    <a:pt x="1660" y="12029"/>
                  </a:cubicBezTo>
                  <a:cubicBezTo>
                    <a:pt x="1660" y="12029"/>
                    <a:pt x="1670" y="13218"/>
                    <a:pt x="2081" y="13222"/>
                  </a:cubicBezTo>
                  <a:cubicBezTo>
                    <a:pt x="2102" y="13222"/>
                    <a:pt x="2122" y="13218"/>
                    <a:pt x="2143" y="13212"/>
                  </a:cubicBezTo>
                  <a:lnTo>
                    <a:pt x="2146" y="13212"/>
                  </a:lnTo>
                  <a:cubicBezTo>
                    <a:pt x="2303" y="13168"/>
                    <a:pt x="2356" y="13005"/>
                    <a:pt x="2356" y="12810"/>
                  </a:cubicBezTo>
                  <a:cubicBezTo>
                    <a:pt x="2356" y="12409"/>
                    <a:pt x="2132" y="11858"/>
                    <a:pt x="2132" y="11858"/>
                  </a:cubicBezTo>
                  <a:lnTo>
                    <a:pt x="2333" y="11131"/>
                  </a:lnTo>
                  <a:lnTo>
                    <a:pt x="2397" y="10896"/>
                  </a:lnTo>
                  <a:lnTo>
                    <a:pt x="4865" y="1924"/>
                  </a:lnTo>
                  <a:lnTo>
                    <a:pt x="5049" y="1265"/>
                  </a:lnTo>
                  <a:cubicBezTo>
                    <a:pt x="5049" y="1265"/>
                    <a:pt x="4217" y="0"/>
                    <a:pt x="3078" y="0"/>
                  </a:cubicBezTo>
                  <a:close/>
                </a:path>
              </a:pathLst>
            </a:custGeom>
            <a:solidFill>
              <a:srgbClr val="2BA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9"/>
            <p:cNvSpPr/>
            <p:nvPr/>
          </p:nvSpPr>
          <p:spPr>
            <a:xfrm>
              <a:off x="2324990" y="3675855"/>
              <a:ext cx="12843" cy="63196"/>
            </a:xfrm>
            <a:custGeom>
              <a:avLst/>
              <a:gdLst/>
              <a:ahLst/>
              <a:cxnLst/>
              <a:rect l="l" t="t" r="r" b="b"/>
              <a:pathLst>
                <a:path w="164" h="807" extrusionOk="0">
                  <a:moveTo>
                    <a:pt x="3" y="0"/>
                  </a:moveTo>
                  <a:cubicBezTo>
                    <a:pt x="0" y="0"/>
                    <a:pt x="0" y="0"/>
                    <a:pt x="0" y="4"/>
                  </a:cubicBezTo>
                  <a:cubicBezTo>
                    <a:pt x="3" y="11"/>
                    <a:pt x="3" y="17"/>
                    <a:pt x="7" y="25"/>
                  </a:cubicBezTo>
                  <a:lnTo>
                    <a:pt x="7" y="20"/>
                  </a:lnTo>
                  <a:cubicBezTo>
                    <a:pt x="3" y="14"/>
                    <a:pt x="3" y="7"/>
                    <a:pt x="3" y="0"/>
                  </a:cubicBezTo>
                  <a:close/>
                  <a:moveTo>
                    <a:pt x="156" y="779"/>
                  </a:moveTo>
                  <a:cubicBezTo>
                    <a:pt x="160" y="789"/>
                    <a:pt x="160" y="800"/>
                    <a:pt x="163" y="806"/>
                  </a:cubicBezTo>
                  <a:cubicBezTo>
                    <a:pt x="163" y="800"/>
                    <a:pt x="160" y="789"/>
                    <a:pt x="160" y="779"/>
                  </a:cubicBezTo>
                  <a:close/>
                </a:path>
              </a:pathLst>
            </a:custGeom>
            <a:solidFill>
              <a:srgbClr val="B2E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9"/>
            <p:cNvSpPr/>
            <p:nvPr/>
          </p:nvSpPr>
          <p:spPr>
            <a:xfrm>
              <a:off x="2299696" y="3586112"/>
              <a:ext cx="37902" cy="150825"/>
            </a:xfrm>
            <a:custGeom>
              <a:avLst/>
              <a:gdLst/>
              <a:ahLst/>
              <a:cxnLst/>
              <a:rect l="l" t="t" r="r" b="b"/>
              <a:pathLst>
                <a:path w="484" h="1926" extrusionOk="0">
                  <a:moveTo>
                    <a:pt x="1" y="0"/>
                  </a:moveTo>
                  <a:lnTo>
                    <a:pt x="1" y="0"/>
                  </a:lnTo>
                  <a:cubicBezTo>
                    <a:pt x="118" y="359"/>
                    <a:pt x="229" y="743"/>
                    <a:pt x="323" y="1150"/>
                  </a:cubicBezTo>
                  <a:cubicBezTo>
                    <a:pt x="323" y="1146"/>
                    <a:pt x="323" y="1146"/>
                    <a:pt x="326" y="1146"/>
                  </a:cubicBezTo>
                  <a:cubicBezTo>
                    <a:pt x="229" y="743"/>
                    <a:pt x="118" y="359"/>
                    <a:pt x="1" y="0"/>
                  </a:cubicBezTo>
                  <a:close/>
                  <a:moveTo>
                    <a:pt x="330" y="1166"/>
                  </a:moveTo>
                  <a:lnTo>
                    <a:pt x="330" y="1171"/>
                  </a:lnTo>
                  <a:cubicBezTo>
                    <a:pt x="388" y="1415"/>
                    <a:pt x="438" y="1667"/>
                    <a:pt x="479" y="1925"/>
                  </a:cubicBezTo>
                  <a:lnTo>
                    <a:pt x="483" y="1925"/>
                  </a:lnTo>
                  <a:cubicBezTo>
                    <a:pt x="438" y="1667"/>
                    <a:pt x="388" y="1415"/>
                    <a:pt x="330" y="1166"/>
                  </a:cubicBezTo>
                  <a:close/>
                </a:path>
              </a:pathLst>
            </a:custGeom>
            <a:solidFill>
              <a:srgbClr val="B272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9"/>
            <p:cNvSpPr/>
            <p:nvPr/>
          </p:nvSpPr>
          <p:spPr>
            <a:xfrm>
              <a:off x="2337755" y="3738973"/>
              <a:ext cx="78" cy="78"/>
            </a:xfrm>
            <a:custGeom>
              <a:avLst/>
              <a:gdLst/>
              <a:ahLst/>
              <a:cxnLst/>
              <a:rect l="l" t="t" r="r" b="b"/>
              <a:pathLst>
                <a:path w="1" h="1" extrusionOk="0">
                  <a:moveTo>
                    <a:pt x="0" y="0"/>
                  </a:moveTo>
                  <a:lnTo>
                    <a:pt x="0" y="0"/>
                  </a:lnTo>
                  <a:lnTo>
                    <a:pt x="0" y="0"/>
                  </a:lnTo>
                  <a:lnTo>
                    <a:pt x="0" y="0"/>
                  </a:lnTo>
                  <a:close/>
                </a:path>
              </a:pathLst>
            </a:custGeom>
            <a:solidFill>
              <a:srgbClr val="215A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9"/>
            <p:cNvSpPr/>
            <p:nvPr/>
          </p:nvSpPr>
          <p:spPr>
            <a:xfrm>
              <a:off x="2332116" y="3738973"/>
              <a:ext cx="17150" cy="218642"/>
            </a:xfrm>
            <a:custGeom>
              <a:avLst/>
              <a:gdLst/>
              <a:ahLst/>
              <a:cxnLst/>
              <a:rect l="l" t="t" r="r" b="b"/>
              <a:pathLst>
                <a:path w="219" h="2792" extrusionOk="0">
                  <a:moveTo>
                    <a:pt x="0" y="2792"/>
                  </a:moveTo>
                  <a:lnTo>
                    <a:pt x="0" y="2792"/>
                  </a:lnTo>
                  <a:lnTo>
                    <a:pt x="0" y="2792"/>
                  </a:lnTo>
                  <a:close/>
                  <a:moveTo>
                    <a:pt x="4" y="2784"/>
                  </a:moveTo>
                  <a:lnTo>
                    <a:pt x="4" y="2788"/>
                  </a:lnTo>
                  <a:lnTo>
                    <a:pt x="4" y="2784"/>
                  </a:lnTo>
                  <a:close/>
                  <a:moveTo>
                    <a:pt x="8" y="2774"/>
                  </a:moveTo>
                  <a:lnTo>
                    <a:pt x="8" y="2778"/>
                  </a:lnTo>
                  <a:lnTo>
                    <a:pt x="8" y="2774"/>
                  </a:lnTo>
                  <a:close/>
                  <a:moveTo>
                    <a:pt x="21" y="2743"/>
                  </a:moveTo>
                  <a:lnTo>
                    <a:pt x="21" y="2743"/>
                  </a:lnTo>
                  <a:lnTo>
                    <a:pt x="21" y="2743"/>
                  </a:lnTo>
                  <a:close/>
                  <a:moveTo>
                    <a:pt x="24" y="2734"/>
                  </a:moveTo>
                  <a:cubicBezTo>
                    <a:pt x="24" y="2737"/>
                    <a:pt x="21" y="2737"/>
                    <a:pt x="21" y="2740"/>
                  </a:cubicBezTo>
                  <a:cubicBezTo>
                    <a:pt x="21" y="2737"/>
                    <a:pt x="24" y="2737"/>
                    <a:pt x="24" y="2734"/>
                  </a:cubicBezTo>
                  <a:close/>
                  <a:moveTo>
                    <a:pt x="31" y="2720"/>
                  </a:moveTo>
                  <a:lnTo>
                    <a:pt x="28" y="2720"/>
                  </a:lnTo>
                  <a:lnTo>
                    <a:pt x="31" y="2720"/>
                  </a:lnTo>
                  <a:close/>
                  <a:moveTo>
                    <a:pt x="35" y="2703"/>
                  </a:moveTo>
                  <a:lnTo>
                    <a:pt x="35" y="2703"/>
                  </a:lnTo>
                  <a:lnTo>
                    <a:pt x="35" y="2703"/>
                  </a:lnTo>
                  <a:close/>
                  <a:moveTo>
                    <a:pt x="38" y="2693"/>
                  </a:moveTo>
                  <a:lnTo>
                    <a:pt x="38" y="2696"/>
                  </a:lnTo>
                  <a:lnTo>
                    <a:pt x="38" y="2693"/>
                  </a:lnTo>
                  <a:close/>
                  <a:moveTo>
                    <a:pt x="41" y="2686"/>
                  </a:moveTo>
                  <a:lnTo>
                    <a:pt x="41" y="2690"/>
                  </a:lnTo>
                  <a:lnTo>
                    <a:pt x="41" y="2686"/>
                  </a:lnTo>
                  <a:close/>
                  <a:moveTo>
                    <a:pt x="45" y="2679"/>
                  </a:moveTo>
                  <a:cubicBezTo>
                    <a:pt x="45" y="2679"/>
                    <a:pt x="41" y="2679"/>
                    <a:pt x="41" y="2682"/>
                  </a:cubicBezTo>
                  <a:cubicBezTo>
                    <a:pt x="41" y="2679"/>
                    <a:pt x="45" y="2679"/>
                    <a:pt x="45" y="2679"/>
                  </a:cubicBezTo>
                  <a:close/>
                  <a:moveTo>
                    <a:pt x="49" y="2669"/>
                  </a:moveTo>
                  <a:cubicBezTo>
                    <a:pt x="45" y="2672"/>
                    <a:pt x="45" y="2672"/>
                    <a:pt x="45" y="2676"/>
                  </a:cubicBezTo>
                  <a:cubicBezTo>
                    <a:pt x="45" y="2672"/>
                    <a:pt x="45" y="2672"/>
                    <a:pt x="49" y="2669"/>
                  </a:cubicBezTo>
                  <a:close/>
                  <a:moveTo>
                    <a:pt x="49" y="2662"/>
                  </a:moveTo>
                  <a:lnTo>
                    <a:pt x="49" y="2669"/>
                  </a:lnTo>
                  <a:lnTo>
                    <a:pt x="49" y="2662"/>
                  </a:lnTo>
                  <a:close/>
                  <a:moveTo>
                    <a:pt x="52" y="2652"/>
                  </a:moveTo>
                  <a:lnTo>
                    <a:pt x="52" y="2659"/>
                  </a:lnTo>
                  <a:lnTo>
                    <a:pt x="52" y="2652"/>
                  </a:lnTo>
                  <a:close/>
                  <a:moveTo>
                    <a:pt x="58" y="2638"/>
                  </a:moveTo>
                  <a:cubicBezTo>
                    <a:pt x="55" y="2641"/>
                    <a:pt x="55" y="2646"/>
                    <a:pt x="52" y="2652"/>
                  </a:cubicBezTo>
                  <a:cubicBezTo>
                    <a:pt x="55" y="2646"/>
                    <a:pt x="55" y="2641"/>
                    <a:pt x="58" y="2638"/>
                  </a:cubicBezTo>
                  <a:close/>
                  <a:moveTo>
                    <a:pt x="201" y="1952"/>
                  </a:moveTo>
                  <a:cubicBezTo>
                    <a:pt x="181" y="2186"/>
                    <a:pt x="133" y="2414"/>
                    <a:pt x="58" y="2638"/>
                  </a:cubicBezTo>
                  <a:cubicBezTo>
                    <a:pt x="133" y="2414"/>
                    <a:pt x="181" y="2186"/>
                    <a:pt x="201" y="1952"/>
                  </a:cubicBezTo>
                  <a:close/>
                  <a:moveTo>
                    <a:pt x="204" y="1927"/>
                  </a:moveTo>
                  <a:lnTo>
                    <a:pt x="204" y="1932"/>
                  </a:lnTo>
                  <a:lnTo>
                    <a:pt x="204" y="1927"/>
                  </a:lnTo>
                  <a:close/>
                  <a:moveTo>
                    <a:pt x="204" y="1911"/>
                  </a:moveTo>
                  <a:lnTo>
                    <a:pt x="204" y="1927"/>
                  </a:lnTo>
                  <a:lnTo>
                    <a:pt x="204" y="1911"/>
                  </a:lnTo>
                  <a:close/>
                  <a:moveTo>
                    <a:pt x="204" y="1897"/>
                  </a:moveTo>
                  <a:lnTo>
                    <a:pt x="204" y="1907"/>
                  </a:lnTo>
                  <a:lnTo>
                    <a:pt x="204" y="1897"/>
                  </a:lnTo>
                  <a:close/>
                  <a:moveTo>
                    <a:pt x="208" y="1880"/>
                  </a:moveTo>
                  <a:cubicBezTo>
                    <a:pt x="208" y="1883"/>
                    <a:pt x="204" y="1887"/>
                    <a:pt x="204" y="1891"/>
                  </a:cubicBezTo>
                  <a:cubicBezTo>
                    <a:pt x="204" y="1887"/>
                    <a:pt x="208" y="1883"/>
                    <a:pt x="208" y="1880"/>
                  </a:cubicBezTo>
                  <a:close/>
                  <a:moveTo>
                    <a:pt x="212" y="1758"/>
                  </a:moveTo>
                  <a:lnTo>
                    <a:pt x="212" y="1785"/>
                  </a:lnTo>
                  <a:lnTo>
                    <a:pt x="212" y="1758"/>
                  </a:lnTo>
                  <a:close/>
                  <a:moveTo>
                    <a:pt x="72" y="0"/>
                  </a:moveTo>
                  <a:cubicBezTo>
                    <a:pt x="164" y="561"/>
                    <a:pt x="218" y="1152"/>
                    <a:pt x="212" y="1758"/>
                  </a:cubicBezTo>
                  <a:cubicBezTo>
                    <a:pt x="218" y="1152"/>
                    <a:pt x="164" y="561"/>
                    <a:pt x="72" y="0"/>
                  </a:cubicBezTo>
                  <a:close/>
                </a:path>
              </a:pathLst>
            </a:custGeom>
            <a:solidFill>
              <a:srgbClr val="236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9"/>
            <p:cNvSpPr/>
            <p:nvPr/>
          </p:nvSpPr>
          <p:spPr>
            <a:xfrm>
              <a:off x="1871577" y="4236553"/>
              <a:ext cx="67425" cy="30932"/>
            </a:xfrm>
            <a:custGeom>
              <a:avLst/>
              <a:gdLst/>
              <a:ahLst/>
              <a:cxnLst/>
              <a:rect l="l" t="t" r="r" b="b"/>
              <a:pathLst>
                <a:path w="861" h="395" extrusionOk="0">
                  <a:moveTo>
                    <a:pt x="860" y="0"/>
                  </a:moveTo>
                  <a:lnTo>
                    <a:pt x="860" y="0"/>
                  </a:lnTo>
                  <a:cubicBezTo>
                    <a:pt x="775" y="69"/>
                    <a:pt x="353" y="395"/>
                    <a:pt x="0" y="395"/>
                  </a:cubicBezTo>
                  <a:cubicBezTo>
                    <a:pt x="333" y="395"/>
                    <a:pt x="728" y="106"/>
                    <a:pt x="843" y="17"/>
                  </a:cubicBezTo>
                  <a:cubicBezTo>
                    <a:pt x="850" y="11"/>
                    <a:pt x="857" y="4"/>
                    <a:pt x="860" y="0"/>
                  </a:cubicBezTo>
                  <a:close/>
                </a:path>
              </a:pathLst>
            </a:custGeom>
            <a:solidFill>
              <a:srgbClr val="215A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9"/>
            <p:cNvSpPr/>
            <p:nvPr/>
          </p:nvSpPr>
          <p:spPr>
            <a:xfrm>
              <a:off x="1812923" y="3368098"/>
              <a:ext cx="536345" cy="917480"/>
            </a:xfrm>
            <a:custGeom>
              <a:avLst/>
              <a:gdLst/>
              <a:ahLst/>
              <a:cxnLst/>
              <a:rect l="l" t="t" r="r" b="b"/>
              <a:pathLst>
                <a:path w="6849" h="11716" extrusionOk="0">
                  <a:moveTo>
                    <a:pt x="5930" y="4159"/>
                  </a:moveTo>
                  <a:cubicBezTo>
                    <a:pt x="6059" y="4159"/>
                    <a:pt x="6059" y="4358"/>
                    <a:pt x="5930" y="4358"/>
                  </a:cubicBezTo>
                  <a:cubicBezTo>
                    <a:pt x="5797" y="4358"/>
                    <a:pt x="5797" y="4159"/>
                    <a:pt x="5930" y="4159"/>
                  </a:cubicBezTo>
                  <a:close/>
                  <a:moveTo>
                    <a:pt x="5039" y="4526"/>
                  </a:moveTo>
                  <a:cubicBezTo>
                    <a:pt x="5169" y="4526"/>
                    <a:pt x="5169" y="4730"/>
                    <a:pt x="5039" y="4730"/>
                  </a:cubicBezTo>
                  <a:cubicBezTo>
                    <a:pt x="4907" y="4730"/>
                    <a:pt x="4907" y="4526"/>
                    <a:pt x="5039" y="4526"/>
                  </a:cubicBezTo>
                  <a:close/>
                  <a:moveTo>
                    <a:pt x="4363" y="5293"/>
                  </a:moveTo>
                  <a:cubicBezTo>
                    <a:pt x="4492" y="5293"/>
                    <a:pt x="4492" y="5497"/>
                    <a:pt x="4363" y="5497"/>
                  </a:cubicBezTo>
                  <a:cubicBezTo>
                    <a:pt x="4231" y="5497"/>
                    <a:pt x="4231" y="5293"/>
                    <a:pt x="4363" y="5293"/>
                  </a:cubicBezTo>
                  <a:close/>
                  <a:moveTo>
                    <a:pt x="5223" y="5909"/>
                  </a:moveTo>
                  <a:cubicBezTo>
                    <a:pt x="5353" y="5909"/>
                    <a:pt x="5353" y="6113"/>
                    <a:pt x="5223" y="6113"/>
                  </a:cubicBezTo>
                  <a:cubicBezTo>
                    <a:pt x="5091" y="6113"/>
                    <a:pt x="5091" y="5909"/>
                    <a:pt x="5223" y="5909"/>
                  </a:cubicBezTo>
                  <a:close/>
                  <a:moveTo>
                    <a:pt x="5033" y="0"/>
                  </a:moveTo>
                  <a:cubicBezTo>
                    <a:pt x="4655" y="0"/>
                    <a:pt x="3826" y="1278"/>
                    <a:pt x="3826" y="1278"/>
                  </a:cubicBezTo>
                  <a:cubicBezTo>
                    <a:pt x="3826" y="1278"/>
                    <a:pt x="3819" y="1282"/>
                    <a:pt x="3802" y="1295"/>
                  </a:cubicBezTo>
                  <a:cubicBezTo>
                    <a:pt x="3969" y="1210"/>
                    <a:pt x="4149" y="1135"/>
                    <a:pt x="4343" y="1085"/>
                  </a:cubicBezTo>
                  <a:lnTo>
                    <a:pt x="4343" y="1085"/>
                  </a:lnTo>
                  <a:lnTo>
                    <a:pt x="2248" y="3267"/>
                  </a:lnTo>
                  <a:cubicBezTo>
                    <a:pt x="1473" y="4641"/>
                    <a:pt x="769" y="6735"/>
                    <a:pt x="1093" y="9588"/>
                  </a:cubicBezTo>
                  <a:cubicBezTo>
                    <a:pt x="1096" y="9666"/>
                    <a:pt x="1110" y="9744"/>
                    <a:pt x="1120" y="9825"/>
                  </a:cubicBezTo>
                  <a:cubicBezTo>
                    <a:pt x="253" y="10288"/>
                    <a:pt x="4" y="10641"/>
                    <a:pt x="4" y="10856"/>
                  </a:cubicBezTo>
                  <a:cubicBezTo>
                    <a:pt x="1" y="10999"/>
                    <a:pt x="120" y="11077"/>
                    <a:pt x="233" y="11077"/>
                  </a:cubicBezTo>
                  <a:cubicBezTo>
                    <a:pt x="464" y="11077"/>
                    <a:pt x="963" y="10788"/>
                    <a:pt x="1146" y="10676"/>
                  </a:cubicBezTo>
                  <a:lnTo>
                    <a:pt x="1146" y="10676"/>
                  </a:lnTo>
                  <a:cubicBezTo>
                    <a:pt x="967" y="10801"/>
                    <a:pt x="487" y="11145"/>
                    <a:pt x="484" y="11342"/>
                  </a:cubicBezTo>
                  <a:cubicBezTo>
                    <a:pt x="484" y="11389"/>
                    <a:pt x="514" y="11430"/>
                    <a:pt x="579" y="11457"/>
                  </a:cubicBezTo>
                  <a:cubicBezTo>
                    <a:pt x="606" y="11468"/>
                    <a:pt x="636" y="11474"/>
                    <a:pt x="664" y="11478"/>
                  </a:cubicBezTo>
                  <a:cubicBezTo>
                    <a:pt x="691" y="11482"/>
                    <a:pt x="718" y="11485"/>
                    <a:pt x="749" y="11485"/>
                  </a:cubicBezTo>
                  <a:cubicBezTo>
                    <a:pt x="1102" y="11485"/>
                    <a:pt x="1524" y="11159"/>
                    <a:pt x="1609" y="11090"/>
                  </a:cubicBezTo>
                  <a:lnTo>
                    <a:pt x="1609" y="11090"/>
                  </a:lnTo>
                  <a:cubicBezTo>
                    <a:pt x="1606" y="11094"/>
                    <a:pt x="1599" y="11101"/>
                    <a:pt x="1592" y="11107"/>
                  </a:cubicBezTo>
                  <a:lnTo>
                    <a:pt x="1595" y="11104"/>
                  </a:lnTo>
                  <a:lnTo>
                    <a:pt x="1595" y="11104"/>
                  </a:lnTo>
                  <a:cubicBezTo>
                    <a:pt x="1510" y="11182"/>
                    <a:pt x="1279" y="11420"/>
                    <a:pt x="1276" y="11587"/>
                  </a:cubicBezTo>
                  <a:cubicBezTo>
                    <a:pt x="1276" y="11634"/>
                    <a:pt x="1297" y="11678"/>
                    <a:pt x="1344" y="11709"/>
                  </a:cubicBezTo>
                  <a:cubicBezTo>
                    <a:pt x="1350" y="11713"/>
                    <a:pt x="1364" y="11716"/>
                    <a:pt x="1385" y="11716"/>
                  </a:cubicBezTo>
                  <a:cubicBezTo>
                    <a:pt x="1857" y="11716"/>
                    <a:pt x="5689" y="9948"/>
                    <a:pt x="6630" y="7528"/>
                  </a:cubicBezTo>
                  <a:lnTo>
                    <a:pt x="6634" y="7524"/>
                  </a:lnTo>
                  <a:lnTo>
                    <a:pt x="6634" y="7520"/>
                  </a:lnTo>
                  <a:cubicBezTo>
                    <a:pt x="6638" y="7517"/>
                    <a:pt x="6638" y="7517"/>
                    <a:pt x="6638" y="7514"/>
                  </a:cubicBezTo>
                  <a:lnTo>
                    <a:pt x="6638" y="7510"/>
                  </a:lnTo>
                  <a:cubicBezTo>
                    <a:pt x="6641" y="7500"/>
                    <a:pt x="6648" y="7490"/>
                    <a:pt x="6651" y="7479"/>
                  </a:cubicBezTo>
                  <a:lnTo>
                    <a:pt x="6651" y="7476"/>
                  </a:lnTo>
                  <a:cubicBezTo>
                    <a:pt x="6651" y="7473"/>
                    <a:pt x="6654" y="7473"/>
                    <a:pt x="6654" y="7470"/>
                  </a:cubicBezTo>
                  <a:cubicBezTo>
                    <a:pt x="6654" y="7466"/>
                    <a:pt x="6658" y="7459"/>
                    <a:pt x="6658" y="7456"/>
                  </a:cubicBezTo>
                  <a:lnTo>
                    <a:pt x="6661" y="7456"/>
                  </a:lnTo>
                  <a:cubicBezTo>
                    <a:pt x="6661" y="7449"/>
                    <a:pt x="6665" y="7446"/>
                    <a:pt x="6665" y="7439"/>
                  </a:cubicBezTo>
                  <a:cubicBezTo>
                    <a:pt x="6668" y="7435"/>
                    <a:pt x="6668" y="7432"/>
                    <a:pt x="6668" y="7432"/>
                  </a:cubicBezTo>
                  <a:lnTo>
                    <a:pt x="6668" y="7429"/>
                  </a:lnTo>
                  <a:cubicBezTo>
                    <a:pt x="6668" y="7429"/>
                    <a:pt x="6668" y="7426"/>
                    <a:pt x="6671" y="7426"/>
                  </a:cubicBezTo>
                  <a:lnTo>
                    <a:pt x="6671" y="7422"/>
                  </a:lnTo>
                  <a:lnTo>
                    <a:pt x="6671" y="7418"/>
                  </a:lnTo>
                  <a:cubicBezTo>
                    <a:pt x="6671" y="7415"/>
                    <a:pt x="6675" y="7415"/>
                    <a:pt x="6675" y="7415"/>
                  </a:cubicBezTo>
                  <a:lnTo>
                    <a:pt x="6675" y="7412"/>
                  </a:lnTo>
                  <a:cubicBezTo>
                    <a:pt x="6675" y="7408"/>
                    <a:pt x="6675" y="7408"/>
                    <a:pt x="6679" y="7405"/>
                  </a:cubicBezTo>
                  <a:lnTo>
                    <a:pt x="6679" y="7398"/>
                  </a:lnTo>
                  <a:cubicBezTo>
                    <a:pt x="6682" y="7398"/>
                    <a:pt x="6682" y="7395"/>
                    <a:pt x="6682" y="7395"/>
                  </a:cubicBezTo>
                  <a:lnTo>
                    <a:pt x="6682" y="7388"/>
                  </a:lnTo>
                  <a:cubicBezTo>
                    <a:pt x="6685" y="7382"/>
                    <a:pt x="6685" y="7377"/>
                    <a:pt x="6688" y="7374"/>
                  </a:cubicBezTo>
                  <a:cubicBezTo>
                    <a:pt x="6763" y="7150"/>
                    <a:pt x="6811" y="6922"/>
                    <a:pt x="6831" y="6688"/>
                  </a:cubicBezTo>
                  <a:cubicBezTo>
                    <a:pt x="6831" y="6681"/>
                    <a:pt x="6831" y="6674"/>
                    <a:pt x="6834" y="6668"/>
                  </a:cubicBezTo>
                  <a:lnTo>
                    <a:pt x="6834" y="6663"/>
                  </a:lnTo>
                  <a:lnTo>
                    <a:pt x="6834" y="6647"/>
                  </a:lnTo>
                  <a:lnTo>
                    <a:pt x="6834" y="6643"/>
                  </a:lnTo>
                  <a:lnTo>
                    <a:pt x="6834" y="6633"/>
                  </a:lnTo>
                  <a:lnTo>
                    <a:pt x="6834" y="6627"/>
                  </a:lnTo>
                  <a:cubicBezTo>
                    <a:pt x="6834" y="6623"/>
                    <a:pt x="6838" y="6619"/>
                    <a:pt x="6838" y="6616"/>
                  </a:cubicBezTo>
                  <a:cubicBezTo>
                    <a:pt x="6838" y="6586"/>
                    <a:pt x="6842" y="6555"/>
                    <a:pt x="6842" y="6521"/>
                  </a:cubicBezTo>
                  <a:lnTo>
                    <a:pt x="6842" y="6494"/>
                  </a:lnTo>
                  <a:cubicBezTo>
                    <a:pt x="6848" y="5888"/>
                    <a:pt x="6794" y="5297"/>
                    <a:pt x="6702" y="4736"/>
                  </a:cubicBezTo>
                  <a:cubicBezTo>
                    <a:pt x="6699" y="4730"/>
                    <a:pt x="6699" y="4719"/>
                    <a:pt x="6695" y="4709"/>
                  </a:cubicBezTo>
                  <a:cubicBezTo>
                    <a:pt x="6654" y="4451"/>
                    <a:pt x="6604" y="4199"/>
                    <a:pt x="6546" y="3955"/>
                  </a:cubicBezTo>
                  <a:cubicBezTo>
                    <a:pt x="6542" y="3947"/>
                    <a:pt x="6542" y="3941"/>
                    <a:pt x="6539" y="3934"/>
                  </a:cubicBezTo>
                  <a:cubicBezTo>
                    <a:pt x="6444" y="3522"/>
                    <a:pt x="6332" y="3134"/>
                    <a:pt x="6213" y="2771"/>
                  </a:cubicBezTo>
                  <a:cubicBezTo>
                    <a:pt x="6209" y="2758"/>
                    <a:pt x="6205" y="2744"/>
                    <a:pt x="6199" y="2731"/>
                  </a:cubicBezTo>
                  <a:cubicBezTo>
                    <a:pt x="6144" y="2567"/>
                    <a:pt x="6090" y="2407"/>
                    <a:pt x="6032" y="2254"/>
                  </a:cubicBezTo>
                  <a:cubicBezTo>
                    <a:pt x="6026" y="2234"/>
                    <a:pt x="6019" y="2210"/>
                    <a:pt x="6012" y="2186"/>
                  </a:cubicBezTo>
                  <a:cubicBezTo>
                    <a:pt x="6001" y="2163"/>
                    <a:pt x="5992" y="2135"/>
                    <a:pt x="5985" y="2111"/>
                  </a:cubicBezTo>
                  <a:cubicBezTo>
                    <a:pt x="5978" y="2094"/>
                    <a:pt x="5971" y="2078"/>
                    <a:pt x="5965" y="2064"/>
                  </a:cubicBezTo>
                  <a:lnTo>
                    <a:pt x="5965" y="2057"/>
                  </a:lnTo>
                  <a:cubicBezTo>
                    <a:pt x="5951" y="2009"/>
                    <a:pt x="5930" y="1962"/>
                    <a:pt x="5913" y="1915"/>
                  </a:cubicBezTo>
                  <a:cubicBezTo>
                    <a:pt x="5770" y="1547"/>
                    <a:pt x="5634" y="1221"/>
                    <a:pt x="5516" y="945"/>
                  </a:cubicBezTo>
                  <a:cubicBezTo>
                    <a:pt x="5447" y="782"/>
                    <a:pt x="5383" y="639"/>
                    <a:pt x="5328" y="517"/>
                  </a:cubicBezTo>
                  <a:cubicBezTo>
                    <a:pt x="5264" y="357"/>
                    <a:pt x="5213" y="231"/>
                    <a:pt x="5185" y="143"/>
                  </a:cubicBezTo>
                  <a:cubicBezTo>
                    <a:pt x="5182" y="120"/>
                    <a:pt x="5172" y="102"/>
                    <a:pt x="5165" y="89"/>
                  </a:cubicBezTo>
                  <a:cubicBezTo>
                    <a:pt x="5135" y="27"/>
                    <a:pt x="5088" y="0"/>
                    <a:pt x="5033" y="0"/>
                  </a:cubicBezTo>
                  <a:close/>
                </a:path>
              </a:pathLst>
            </a:custGeom>
            <a:solidFill>
              <a:srgbClr val="2BA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9"/>
            <p:cNvSpPr/>
            <p:nvPr/>
          </p:nvSpPr>
          <p:spPr>
            <a:xfrm>
              <a:off x="2052550" y="3469509"/>
              <a:ext cx="58184" cy="53877"/>
            </a:xfrm>
            <a:custGeom>
              <a:avLst/>
              <a:gdLst/>
              <a:ahLst/>
              <a:cxnLst/>
              <a:rect l="l" t="t" r="r" b="b"/>
              <a:pathLst>
                <a:path w="743" h="688" extrusionOk="0">
                  <a:moveTo>
                    <a:pt x="742" y="0"/>
                  </a:moveTo>
                  <a:cubicBezTo>
                    <a:pt x="446" y="157"/>
                    <a:pt x="201" y="358"/>
                    <a:pt x="1" y="568"/>
                  </a:cubicBezTo>
                  <a:cubicBezTo>
                    <a:pt x="24" y="609"/>
                    <a:pt x="52" y="647"/>
                    <a:pt x="76" y="687"/>
                  </a:cubicBezTo>
                  <a:cubicBezTo>
                    <a:pt x="405" y="293"/>
                    <a:pt x="667" y="65"/>
                    <a:pt x="742" y="0"/>
                  </a:cubicBezTo>
                  <a:close/>
                </a:path>
              </a:pathLst>
            </a:custGeom>
            <a:solidFill>
              <a:srgbClr val="1E9D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9"/>
            <p:cNvSpPr/>
            <p:nvPr/>
          </p:nvSpPr>
          <p:spPr>
            <a:xfrm>
              <a:off x="1988885" y="3513989"/>
              <a:ext cx="69618" cy="110026"/>
            </a:xfrm>
            <a:custGeom>
              <a:avLst/>
              <a:gdLst/>
              <a:ahLst/>
              <a:cxnLst/>
              <a:rect l="l" t="t" r="r" b="b"/>
              <a:pathLst>
                <a:path w="889" h="1405" extrusionOk="0">
                  <a:moveTo>
                    <a:pt x="814" y="0"/>
                  </a:moveTo>
                  <a:cubicBezTo>
                    <a:pt x="209" y="639"/>
                    <a:pt x="5" y="1391"/>
                    <a:pt x="1" y="1404"/>
                  </a:cubicBezTo>
                  <a:cubicBezTo>
                    <a:pt x="304" y="868"/>
                    <a:pt x="620" y="439"/>
                    <a:pt x="889" y="119"/>
                  </a:cubicBezTo>
                  <a:cubicBezTo>
                    <a:pt x="865" y="79"/>
                    <a:pt x="837" y="41"/>
                    <a:pt x="814" y="0"/>
                  </a:cubicBezTo>
                  <a:close/>
                </a:path>
              </a:pathLst>
            </a:custGeom>
            <a:solidFill>
              <a:srgbClr val="38BB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9"/>
            <p:cNvSpPr/>
            <p:nvPr/>
          </p:nvSpPr>
          <p:spPr>
            <a:xfrm>
              <a:off x="1988885" y="3452986"/>
              <a:ext cx="164138" cy="171029"/>
            </a:xfrm>
            <a:custGeom>
              <a:avLst/>
              <a:gdLst/>
              <a:ahLst/>
              <a:cxnLst/>
              <a:rect l="l" t="t" r="r" b="b"/>
              <a:pathLst>
                <a:path w="2096" h="2184" extrusionOk="0">
                  <a:moveTo>
                    <a:pt x="2096" y="1"/>
                  </a:moveTo>
                  <a:lnTo>
                    <a:pt x="2096" y="1"/>
                  </a:lnTo>
                  <a:cubicBezTo>
                    <a:pt x="1902" y="51"/>
                    <a:pt x="1722" y="126"/>
                    <a:pt x="1555" y="211"/>
                  </a:cubicBezTo>
                  <a:cubicBezTo>
                    <a:pt x="1480" y="276"/>
                    <a:pt x="1218" y="504"/>
                    <a:pt x="889" y="898"/>
                  </a:cubicBezTo>
                  <a:cubicBezTo>
                    <a:pt x="620" y="1218"/>
                    <a:pt x="304" y="1647"/>
                    <a:pt x="1" y="2183"/>
                  </a:cubicBezTo>
                  <a:lnTo>
                    <a:pt x="2096" y="1"/>
                  </a:lnTo>
                  <a:close/>
                </a:path>
              </a:pathLst>
            </a:custGeom>
            <a:solidFill>
              <a:srgbClr val="1E9D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9"/>
            <p:cNvSpPr/>
            <p:nvPr/>
          </p:nvSpPr>
          <p:spPr>
            <a:xfrm>
              <a:off x="2144173" y="3782591"/>
              <a:ext cx="20517" cy="16054"/>
            </a:xfrm>
            <a:custGeom>
              <a:avLst/>
              <a:gdLst/>
              <a:ahLst/>
              <a:cxnLst/>
              <a:rect l="l" t="t" r="r" b="b"/>
              <a:pathLst>
                <a:path w="262" h="205" extrusionOk="0">
                  <a:moveTo>
                    <a:pt x="133" y="0"/>
                  </a:moveTo>
                  <a:cubicBezTo>
                    <a:pt x="1" y="0"/>
                    <a:pt x="1" y="204"/>
                    <a:pt x="133" y="204"/>
                  </a:cubicBezTo>
                  <a:cubicBezTo>
                    <a:pt x="262" y="204"/>
                    <a:pt x="262" y="0"/>
                    <a:pt x="133" y="0"/>
                  </a:cubicBezTo>
                  <a:close/>
                </a:path>
              </a:pathLst>
            </a:custGeom>
            <a:solidFill>
              <a:srgbClr val="1E9D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9"/>
            <p:cNvSpPr/>
            <p:nvPr/>
          </p:nvSpPr>
          <p:spPr>
            <a:xfrm>
              <a:off x="2197189" y="3722449"/>
              <a:ext cx="20596" cy="16054"/>
            </a:xfrm>
            <a:custGeom>
              <a:avLst/>
              <a:gdLst/>
              <a:ahLst/>
              <a:cxnLst/>
              <a:rect l="l" t="t" r="r" b="b"/>
              <a:pathLst>
                <a:path w="263" h="205" extrusionOk="0">
                  <a:moveTo>
                    <a:pt x="132" y="1"/>
                  </a:moveTo>
                  <a:cubicBezTo>
                    <a:pt x="0" y="1"/>
                    <a:pt x="0" y="205"/>
                    <a:pt x="132" y="205"/>
                  </a:cubicBezTo>
                  <a:cubicBezTo>
                    <a:pt x="262" y="205"/>
                    <a:pt x="262" y="1"/>
                    <a:pt x="132" y="1"/>
                  </a:cubicBezTo>
                  <a:close/>
                </a:path>
              </a:pathLst>
            </a:custGeom>
            <a:solidFill>
              <a:srgbClr val="1E9D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9"/>
            <p:cNvSpPr/>
            <p:nvPr/>
          </p:nvSpPr>
          <p:spPr>
            <a:xfrm>
              <a:off x="2211519" y="3830752"/>
              <a:ext cx="20596" cy="16054"/>
            </a:xfrm>
            <a:custGeom>
              <a:avLst/>
              <a:gdLst/>
              <a:ahLst/>
              <a:cxnLst/>
              <a:rect l="l" t="t" r="r" b="b"/>
              <a:pathLst>
                <a:path w="263" h="205" extrusionOk="0">
                  <a:moveTo>
                    <a:pt x="133" y="1"/>
                  </a:moveTo>
                  <a:cubicBezTo>
                    <a:pt x="1" y="1"/>
                    <a:pt x="1" y="205"/>
                    <a:pt x="133" y="205"/>
                  </a:cubicBezTo>
                  <a:cubicBezTo>
                    <a:pt x="263" y="205"/>
                    <a:pt x="263" y="1"/>
                    <a:pt x="133" y="1"/>
                  </a:cubicBezTo>
                  <a:close/>
                </a:path>
              </a:pathLst>
            </a:custGeom>
            <a:solidFill>
              <a:srgbClr val="1E9D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9"/>
            <p:cNvSpPr/>
            <p:nvPr/>
          </p:nvSpPr>
          <p:spPr>
            <a:xfrm>
              <a:off x="2266884" y="3693710"/>
              <a:ext cx="20596" cy="15740"/>
            </a:xfrm>
            <a:custGeom>
              <a:avLst/>
              <a:gdLst/>
              <a:ahLst/>
              <a:cxnLst/>
              <a:rect l="l" t="t" r="r" b="b"/>
              <a:pathLst>
                <a:path w="263" h="201" extrusionOk="0">
                  <a:moveTo>
                    <a:pt x="133" y="1"/>
                  </a:moveTo>
                  <a:cubicBezTo>
                    <a:pt x="0" y="1"/>
                    <a:pt x="0" y="200"/>
                    <a:pt x="133" y="200"/>
                  </a:cubicBezTo>
                  <a:cubicBezTo>
                    <a:pt x="262" y="200"/>
                    <a:pt x="262" y="1"/>
                    <a:pt x="133" y="1"/>
                  </a:cubicBezTo>
                  <a:close/>
                </a:path>
              </a:pathLst>
            </a:custGeom>
            <a:solidFill>
              <a:srgbClr val="1E9D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9"/>
            <p:cNvSpPr/>
            <p:nvPr/>
          </p:nvSpPr>
          <p:spPr>
            <a:xfrm>
              <a:off x="1548392" y="2893071"/>
              <a:ext cx="272362" cy="67816"/>
            </a:xfrm>
            <a:custGeom>
              <a:avLst/>
              <a:gdLst/>
              <a:ahLst/>
              <a:cxnLst/>
              <a:rect l="l" t="t" r="r" b="b"/>
              <a:pathLst>
                <a:path w="3478" h="866" extrusionOk="0">
                  <a:moveTo>
                    <a:pt x="3478" y="1"/>
                  </a:moveTo>
                  <a:lnTo>
                    <a:pt x="3478" y="1"/>
                  </a:lnTo>
                  <a:cubicBezTo>
                    <a:pt x="3328" y="69"/>
                    <a:pt x="3189" y="147"/>
                    <a:pt x="3049" y="222"/>
                  </a:cubicBezTo>
                  <a:cubicBezTo>
                    <a:pt x="2900" y="280"/>
                    <a:pt x="2760" y="355"/>
                    <a:pt x="2614" y="405"/>
                  </a:cubicBezTo>
                  <a:cubicBezTo>
                    <a:pt x="2318" y="511"/>
                    <a:pt x="2019" y="579"/>
                    <a:pt x="1717" y="596"/>
                  </a:cubicBezTo>
                  <a:cubicBezTo>
                    <a:pt x="1687" y="597"/>
                    <a:pt x="1658" y="598"/>
                    <a:pt x="1628" y="598"/>
                  </a:cubicBezTo>
                  <a:cubicBezTo>
                    <a:pt x="1053" y="598"/>
                    <a:pt x="488" y="379"/>
                    <a:pt x="0" y="1"/>
                  </a:cubicBezTo>
                  <a:lnTo>
                    <a:pt x="0" y="1"/>
                  </a:lnTo>
                  <a:cubicBezTo>
                    <a:pt x="176" y="276"/>
                    <a:pt x="438" y="501"/>
                    <a:pt x="741" y="650"/>
                  </a:cubicBezTo>
                  <a:cubicBezTo>
                    <a:pt x="1025" y="794"/>
                    <a:pt x="1346" y="866"/>
                    <a:pt x="1668" y="866"/>
                  </a:cubicBezTo>
                  <a:cubicBezTo>
                    <a:pt x="1688" y="866"/>
                    <a:pt x="1709" y="865"/>
                    <a:pt x="1730" y="865"/>
                  </a:cubicBezTo>
                  <a:cubicBezTo>
                    <a:pt x="2070" y="844"/>
                    <a:pt x="2403" y="752"/>
                    <a:pt x="2699" y="600"/>
                  </a:cubicBezTo>
                  <a:cubicBezTo>
                    <a:pt x="2848" y="524"/>
                    <a:pt x="2981" y="422"/>
                    <a:pt x="3117" y="334"/>
                  </a:cubicBezTo>
                  <a:cubicBezTo>
                    <a:pt x="3243" y="225"/>
                    <a:pt x="3366" y="116"/>
                    <a:pt x="3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9"/>
            <p:cNvSpPr/>
            <p:nvPr/>
          </p:nvSpPr>
          <p:spPr>
            <a:xfrm>
              <a:off x="1890449" y="2741072"/>
              <a:ext cx="191233" cy="198281"/>
            </a:xfrm>
            <a:custGeom>
              <a:avLst/>
              <a:gdLst/>
              <a:ahLst/>
              <a:cxnLst/>
              <a:rect l="l" t="t" r="r" b="b"/>
              <a:pathLst>
                <a:path w="2442" h="2532" extrusionOk="0">
                  <a:moveTo>
                    <a:pt x="2000" y="0"/>
                  </a:moveTo>
                  <a:cubicBezTo>
                    <a:pt x="2054" y="460"/>
                    <a:pt x="2102" y="909"/>
                    <a:pt x="2058" y="1323"/>
                  </a:cubicBezTo>
                  <a:cubicBezTo>
                    <a:pt x="2027" y="1527"/>
                    <a:pt x="1979" y="1721"/>
                    <a:pt x="1877" y="1844"/>
                  </a:cubicBezTo>
                  <a:cubicBezTo>
                    <a:pt x="1779" y="1969"/>
                    <a:pt x="1639" y="2031"/>
                    <a:pt x="1455" y="2051"/>
                  </a:cubicBezTo>
                  <a:cubicBezTo>
                    <a:pt x="1424" y="2052"/>
                    <a:pt x="1392" y="2053"/>
                    <a:pt x="1360" y="2053"/>
                  </a:cubicBezTo>
                  <a:cubicBezTo>
                    <a:pt x="1211" y="2053"/>
                    <a:pt x="1065" y="2037"/>
                    <a:pt x="939" y="1969"/>
                  </a:cubicBezTo>
                  <a:cubicBezTo>
                    <a:pt x="782" y="1891"/>
                    <a:pt x="650" y="1748"/>
                    <a:pt x="534" y="1585"/>
                  </a:cubicBezTo>
                  <a:cubicBezTo>
                    <a:pt x="303" y="1245"/>
                    <a:pt x="167" y="810"/>
                    <a:pt x="45" y="368"/>
                  </a:cubicBezTo>
                  <a:cubicBezTo>
                    <a:pt x="1" y="599"/>
                    <a:pt x="1" y="830"/>
                    <a:pt x="21" y="1069"/>
                  </a:cubicBezTo>
                  <a:cubicBezTo>
                    <a:pt x="48" y="1299"/>
                    <a:pt x="99" y="1541"/>
                    <a:pt x="208" y="1765"/>
                  </a:cubicBezTo>
                  <a:cubicBezTo>
                    <a:pt x="310" y="1993"/>
                    <a:pt x="480" y="2211"/>
                    <a:pt x="715" y="2360"/>
                  </a:cubicBezTo>
                  <a:cubicBezTo>
                    <a:pt x="916" y="2491"/>
                    <a:pt x="1150" y="2531"/>
                    <a:pt x="1375" y="2531"/>
                  </a:cubicBezTo>
                  <a:cubicBezTo>
                    <a:pt x="1421" y="2531"/>
                    <a:pt x="1466" y="2530"/>
                    <a:pt x="1510" y="2527"/>
                  </a:cubicBezTo>
                  <a:cubicBezTo>
                    <a:pt x="1642" y="2513"/>
                    <a:pt x="1785" y="2472"/>
                    <a:pt x="1918" y="2404"/>
                  </a:cubicBezTo>
                  <a:cubicBezTo>
                    <a:pt x="2047" y="2337"/>
                    <a:pt x="2169" y="2231"/>
                    <a:pt x="2248" y="2105"/>
                  </a:cubicBezTo>
                  <a:cubicBezTo>
                    <a:pt x="2404" y="1853"/>
                    <a:pt x="2441" y="1582"/>
                    <a:pt x="2431" y="1337"/>
                  </a:cubicBezTo>
                  <a:cubicBezTo>
                    <a:pt x="2404" y="844"/>
                    <a:pt x="2241" y="399"/>
                    <a:pt x="2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9"/>
            <p:cNvSpPr/>
            <p:nvPr/>
          </p:nvSpPr>
          <p:spPr>
            <a:xfrm>
              <a:off x="1947146" y="2956737"/>
              <a:ext cx="77840" cy="77840"/>
            </a:xfrm>
            <a:custGeom>
              <a:avLst/>
              <a:gdLst/>
              <a:ahLst/>
              <a:cxnLst/>
              <a:rect l="l" t="t" r="r" b="b"/>
              <a:pathLst>
                <a:path w="994" h="994" extrusionOk="0">
                  <a:moveTo>
                    <a:pt x="497" y="0"/>
                  </a:moveTo>
                  <a:cubicBezTo>
                    <a:pt x="221" y="0"/>
                    <a:pt x="0" y="225"/>
                    <a:pt x="0" y="497"/>
                  </a:cubicBezTo>
                  <a:cubicBezTo>
                    <a:pt x="0" y="772"/>
                    <a:pt x="221" y="993"/>
                    <a:pt x="497" y="993"/>
                  </a:cubicBezTo>
                  <a:cubicBezTo>
                    <a:pt x="769" y="993"/>
                    <a:pt x="993" y="772"/>
                    <a:pt x="993" y="497"/>
                  </a:cubicBezTo>
                  <a:cubicBezTo>
                    <a:pt x="993" y="225"/>
                    <a:pt x="769" y="0"/>
                    <a:pt x="4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9"/>
            <p:cNvSpPr/>
            <p:nvPr/>
          </p:nvSpPr>
          <p:spPr>
            <a:xfrm>
              <a:off x="2061165" y="3198792"/>
              <a:ext cx="36806" cy="36806"/>
            </a:xfrm>
            <a:custGeom>
              <a:avLst/>
              <a:gdLst/>
              <a:ahLst/>
              <a:cxnLst/>
              <a:rect l="l" t="t" r="r" b="b"/>
              <a:pathLst>
                <a:path w="470" h="470" extrusionOk="0">
                  <a:moveTo>
                    <a:pt x="234" y="0"/>
                  </a:moveTo>
                  <a:cubicBezTo>
                    <a:pt x="105" y="0"/>
                    <a:pt x="0" y="105"/>
                    <a:pt x="0" y="234"/>
                  </a:cubicBezTo>
                  <a:cubicBezTo>
                    <a:pt x="0" y="364"/>
                    <a:pt x="105" y="469"/>
                    <a:pt x="234" y="469"/>
                  </a:cubicBezTo>
                  <a:cubicBezTo>
                    <a:pt x="363" y="469"/>
                    <a:pt x="469" y="364"/>
                    <a:pt x="469" y="234"/>
                  </a:cubicBezTo>
                  <a:cubicBezTo>
                    <a:pt x="469" y="105"/>
                    <a:pt x="363" y="0"/>
                    <a:pt x="234" y="0"/>
                  </a:cubicBezTo>
                  <a:close/>
                </a:path>
              </a:pathLst>
            </a:custGeom>
            <a:solidFill>
              <a:srgbClr val="73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9"/>
            <p:cNvSpPr/>
            <p:nvPr/>
          </p:nvSpPr>
          <p:spPr>
            <a:xfrm>
              <a:off x="2140649" y="3204900"/>
              <a:ext cx="45655" cy="61708"/>
            </a:xfrm>
            <a:custGeom>
              <a:avLst/>
              <a:gdLst/>
              <a:ahLst/>
              <a:cxnLst/>
              <a:rect l="l" t="t" r="r" b="b"/>
              <a:pathLst>
                <a:path w="583" h="788" extrusionOk="0">
                  <a:moveTo>
                    <a:pt x="406" y="0"/>
                  </a:moveTo>
                  <a:cubicBezTo>
                    <a:pt x="368" y="0"/>
                    <a:pt x="331" y="7"/>
                    <a:pt x="297" y="24"/>
                  </a:cubicBezTo>
                  <a:cubicBezTo>
                    <a:pt x="96" y="112"/>
                    <a:pt x="1" y="343"/>
                    <a:pt x="90" y="547"/>
                  </a:cubicBezTo>
                  <a:cubicBezTo>
                    <a:pt x="153" y="698"/>
                    <a:pt x="297" y="787"/>
                    <a:pt x="451" y="787"/>
                  </a:cubicBezTo>
                  <a:cubicBezTo>
                    <a:pt x="494" y="787"/>
                    <a:pt x="539" y="780"/>
                    <a:pt x="583" y="765"/>
                  </a:cubicBezTo>
                  <a:cubicBezTo>
                    <a:pt x="518" y="510"/>
                    <a:pt x="460" y="252"/>
                    <a:pt x="406" y="0"/>
                  </a:cubicBezTo>
                  <a:close/>
                </a:path>
              </a:pathLst>
            </a:custGeom>
            <a:solidFill>
              <a:srgbClr val="73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9"/>
            <p:cNvSpPr/>
            <p:nvPr/>
          </p:nvSpPr>
          <p:spPr>
            <a:xfrm>
              <a:off x="1684416" y="2801527"/>
              <a:ext cx="70871" cy="38685"/>
            </a:xfrm>
            <a:custGeom>
              <a:avLst/>
              <a:gdLst/>
              <a:ahLst/>
              <a:cxnLst/>
              <a:rect l="l" t="t" r="r" b="b"/>
              <a:pathLst>
                <a:path w="905" h="494" extrusionOk="0">
                  <a:moveTo>
                    <a:pt x="3" y="0"/>
                  </a:moveTo>
                  <a:cubicBezTo>
                    <a:pt x="0" y="14"/>
                    <a:pt x="0" y="27"/>
                    <a:pt x="0" y="41"/>
                  </a:cubicBezTo>
                  <a:cubicBezTo>
                    <a:pt x="0" y="289"/>
                    <a:pt x="204" y="493"/>
                    <a:pt x="452" y="493"/>
                  </a:cubicBezTo>
                  <a:cubicBezTo>
                    <a:pt x="694" y="493"/>
                    <a:pt x="887" y="306"/>
                    <a:pt x="904" y="75"/>
                  </a:cubicBezTo>
                  <a:cubicBezTo>
                    <a:pt x="704" y="35"/>
                    <a:pt x="415" y="7"/>
                    <a:pt x="3" y="0"/>
                  </a:cubicBezTo>
                  <a:close/>
                </a:path>
              </a:pathLst>
            </a:custGeom>
            <a:solidFill>
              <a:srgbClr val="73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9"/>
            <p:cNvSpPr/>
            <p:nvPr/>
          </p:nvSpPr>
          <p:spPr>
            <a:xfrm>
              <a:off x="2105253" y="3064569"/>
              <a:ext cx="51763" cy="70871"/>
            </a:xfrm>
            <a:custGeom>
              <a:avLst/>
              <a:gdLst/>
              <a:ahLst/>
              <a:cxnLst/>
              <a:rect l="l" t="t" r="r" b="b"/>
              <a:pathLst>
                <a:path w="661" h="905" extrusionOk="0">
                  <a:moveTo>
                    <a:pt x="453" y="1"/>
                  </a:moveTo>
                  <a:cubicBezTo>
                    <a:pt x="205" y="1"/>
                    <a:pt x="1" y="205"/>
                    <a:pt x="1" y="453"/>
                  </a:cubicBezTo>
                  <a:cubicBezTo>
                    <a:pt x="1" y="704"/>
                    <a:pt x="205" y="905"/>
                    <a:pt x="453" y="905"/>
                  </a:cubicBezTo>
                  <a:cubicBezTo>
                    <a:pt x="531" y="905"/>
                    <a:pt x="600" y="884"/>
                    <a:pt x="661" y="854"/>
                  </a:cubicBezTo>
                  <a:cubicBezTo>
                    <a:pt x="600" y="544"/>
                    <a:pt x="545" y="255"/>
                    <a:pt x="504" y="4"/>
                  </a:cubicBezTo>
                  <a:cubicBezTo>
                    <a:pt x="487" y="1"/>
                    <a:pt x="470" y="1"/>
                    <a:pt x="453" y="1"/>
                  </a:cubicBezTo>
                  <a:close/>
                </a:path>
              </a:pathLst>
            </a:custGeom>
            <a:solidFill>
              <a:srgbClr val="73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9"/>
            <p:cNvSpPr/>
            <p:nvPr/>
          </p:nvSpPr>
          <p:spPr>
            <a:xfrm>
              <a:off x="1631714" y="2814526"/>
              <a:ext cx="35474" cy="35474"/>
            </a:xfrm>
            <a:custGeom>
              <a:avLst/>
              <a:gdLst/>
              <a:ahLst/>
              <a:cxnLst/>
              <a:rect l="l" t="t" r="r" b="b"/>
              <a:pathLst>
                <a:path w="453" h="453" extrusionOk="0">
                  <a:moveTo>
                    <a:pt x="228" y="1"/>
                  </a:moveTo>
                  <a:cubicBezTo>
                    <a:pt x="102" y="1"/>
                    <a:pt x="0" y="100"/>
                    <a:pt x="0" y="225"/>
                  </a:cubicBezTo>
                  <a:cubicBezTo>
                    <a:pt x="0" y="351"/>
                    <a:pt x="102" y="453"/>
                    <a:pt x="228" y="453"/>
                  </a:cubicBezTo>
                  <a:cubicBezTo>
                    <a:pt x="350" y="453"/>
                    <a:pt x="452" y="351"/>
                    <a:pt x="452" y="225"/>
                  </a:cubicBezTo>
                  <a:cubicBezTo>
                    <a:pt x="452" y="100"/>
                    <a:pt x="350" y="1"/>
                    <a:pt x="228" y="1"/>
                  </a:cubicBezTo>
                  <a:close/>
                </a:path>
              </a:pathLst>
            </a:custGeom>
            <a:solidFill>
              <a:srgbClr val="73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9"/>
            <p:cNvSpPr/>
            <p:nvPr/>
          </p:nvSpPr>
          <p:spPr>
            <a:xfrm>
              <a:off x="2105253" y="3170757"/>
              <a:ext cx="17933" cy="17933"/>
            </a:xfrm>
            <a:custGeom>
              <a:avLst/>
              <a:gdLst/>
              <a:ahLst/>
              <a:cxnLst/>
              <a:rect l="l" t="t" r="r" b="b"/>
              <a:pathLst>
                <a:path w="229" h="229" extrusionOk="0">
                  <a:moveTo>
                    <a:pt x="113" y="1"/>
                  </a:moveTo>
                  <a:cubicBezTo>
                    <a:pt x="52" y="1"/>
                    <a:pt x="1" y="52"/>
                    <a:pt x="1" y="113"/>
                  </a:cubicBezTo>
                  <a:cubicBezTo>
                    <a:pt x="1" y="178"/>
                    <a:pt x="52" y="228"/>
                    <a:pt x="113" y="228"/>
                  </a:cubicBezTo>
                  <a:cubicBezTo>
                    <a:pt x="178" y="228"/>
                    <a:pt x="228" y="178"/>
                    <a:pt x="228" y="113"/>
                  </a:cubicBezTo>
                  <a:cubicBezTo>
                    <a:pt x="228" y="52"/>
                    <a:pt x="178" y="1"/>
                    <a:pt x="113" y="1"/>
                  </a:cubicBezTo>
                  <a:close/>
                </a:path>
              </a:pathLst>
            </a:custGeom>
            <a:solidFill>
              <a:srgbClr val="73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9"/>
            <p:cNvSpPr/>
            <p:nvPr/>
          </p:nvSpPr>
          <p:spPr>
            <a:xfrm>
              <a:off x="1687001" y="2857675"/>
              <a:ext cx="18011" cy="17933"/>
            </a:xfrm>
            <a:custGeom>
              <a:avLst/>
              <a:gdLst/>
              <a:ahLst/>
              <a:cxnLst/>
              <a:rect l="l" t="t" r="r" b="b"/>
              <a:pathLst>
                <a:path w="230" h="229" extrusionOk="0">
                  <a:moveTo>
                    <a:pt x="113" y="1"/>
                  </a:moveTo>
                  <a:cubicBezTo>
                    <a:pt x="52" y="1"/>
                    <a:pt x="1" y="52"/>
                    <a:pt x="1" y="116"/>
                  </a:cubicBezTo>
                  <a:cubicBezTo>
                    <a:pt x="1" y="178"/>
                    <a:pt x="52" y="228"/>
                    <a:pt x="113" y="228"/>
                  </a:cubicBezTo>
                  <a:cubicBezTo>
                    <a:pt x="178" y="228"/>
                    <a:pt x="229" y="178"/>
                    <a:pt x="229" y="116"/>
                  </a:cubicBezTo>
                  <a:cubicBezTo>
                    <a:pt x="229" y="52"/>
                    <a:pt x="178" y="1"/>
                    <a:pt x="113" y="1"/>
                  </a:cubicBezTo>
                  <a:close/>
                </a:path>
              </a:pathLst>
            </a:custGeom>
            <a:solidFill>
              <a:srgbClr val="73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 name="Google Shape;1904;p49"/>
          <p:cNvGrpSpPr/>
          <p:nvPr/>
        </p:nvGrpSpPr>
        <p:grpSpPr>
          <a:xfrm>
            <a:off x="5200000" y="1778965"/>
            <a:ext cx="1533523" cy="1283828"/>
            <a:chOff x="6100774" y="4084224"/>
            <a:chExt cx="1009362" cy="845013"/>
          </a:xfrm>
        </p:grpSpPr>
        <p:sp>
          <p:nvSpPr>
            <p:cNvPr id="1905" name="Google Shape;1905;p49"/>
            <p:cNvSpPr/>
            <p:nvPr/>
          </p:nvSpPr>
          <p:spPr>
            <a:xfrm rot="726463">
              <a:off x="6143928" y="4175363"/>
              <a:ext cx="923053" cy="509379"/>
            </a:xfrm>
            <a:custGeom>
              <a:avLst/>
              <a:gdLst/>
              <a:ahLst/>
              <a:cxnLst/>
              <a:rect l="l" t="t" r="r" b="b"/>
              <a:pathLst>
                <a:path w="85385" h="47119" extrusionOk="0">
                  <a:moveTo>
                    <a:pt x="19512" y="1"/>
                  </a:moveTo>
                  <a:cubicBezTo>
                    <a:pt x="13673" y="3701"/>
                    <a:pt x="15525" y="15525"/>
                    <a:pt x="15525" y="15525"/>
                  </a:cubicBezTo>
                  <a:cubicBezTo>
                    <a:pt x="15525" y="15525"/>
                    <a:pt x="13289" y="14234"/>
                    <a:pt x="10518" y="14234"/>
                  </a:cubicBezTo>
                  <a:cubicBezTo>
                    <a:pt x="8599" y="14234"/>
                    <a:pt x="6424" y="14853"/>
                    <a:pt x="4559" y="16952"/>
                  </a:cubicBezTo>
                  <a:cubicBezTo>
                    <a:pt x="1" y="22075"/>
                    <a:pt x="6551" y="31938"/>
                    <a:pt x="6551" y="31938"/>
                  </a:cubicBezTo>
                  <a:cubicBezTo>
                    <a:pt x="6551" y="31938"/>
                    <a:pt x="1314" y="32295"/>
                    <a:pt x="798" y="37714"/>
                  </a:cubicBezTo>
                  <a:cubicBezTo>
                    <a:pt x="64" y="45406"/>
                    <a:pt x="10167" y="47118"/>
                    <a:pt x="10167" y="47118"/>
                  </a:cubicBezTo>
                  <a:lnTo>
                    <a:pt x="75128" y="33903"/>
                  </a:lnTo>
                  <a:cubicBezTo>
                    <a:pt x="75128" y="33903"/>
                    <a:pt x="85384" y="29677"/>
                    <a:pt x="78386" y="16169"/>
                  </a:cubicBezTo>
                  <a:cubicBezTo>
                    <a:pt x="74368" y="8410"/>
                    <a:pt x="68055" y="6622"/>
                    <a:pt x="63089" y="6622"/>
                  </a:cubicBezTo>
                  <a:cubicBezTo>
                    <a:pt x="58842" y="6622"/>
                    <a:pt x="55581" y="7929"/>
                    <a:pt x="55581" y="7929"/>
                  </a:cubicBezTo>
                  <a:cubicBezTo>
                    <a:pt x="55581" y="7929"/>
                    <a:pt x="53574" y="3317"/>
                    <a:pt x="44704" y="1999"/>
                  </a:cubicBezTo>
                  <a:cubicBezTo>
                    <a:pt x="44013" y="1896"/>
                    <a:pt x="43353" y="1849"/>
                    <a:pt x="42724" y="1849"/>
                  </a:cubicBezTo>
                  <a:cubicBezTo>
                    <a:pt x="35641" y="1849"/>
                    <a:pt x="32473" y="7833"/>
                    <a:pt x="32473" y="7833"/>
                  </a:cubicBezTo>
                  <a:cubicBezTo>
                    <a:pt x="31793" y="5336"/>
                    <a:pt x="29027" y="3833"/>
                    <a:pt x="25839" y="3833"/>
                  </a:cubicBezTo>
                  <a:cubicBezTo>
                    <a:pt x="25030" y="3833"/>
                    <a:pt x="24194" y="3930"/>
                    <a:pt x="23358" y="4132"/>
                  </a:cubicBezTo>
                  <a:cubicBezTo>
                    <a:pt x="22992" y="4220"/>
                    <a:pt x="22660" y="4261"/>
                    <a:pt x="22361" y="4261"/>
                  </a:cubicBezTo>
                  <a:cubicBezTo>
                    <a:pt x="19275" y="4261"/>
                    <a:pt x="19512" y="1"/>
                    <a:pt x="19512" y="1"/>
                  </a:cubicBezTo>
                  <a:close/>
                </a:path>
              </a:pathLst>
            </a:custGeom>
            <a:solidFill>
              <a:srgbClr val="664E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9"/>
            <p:cNvSpPr/>
            <p:nvPr/>
          </p:nvSpPr>
          <p:spPr>
            <a:xfrm>
              <a:off x="6231050" y="4292482"/>
              <a:ext cx="748761" cy="636755"/>
            </a:xfrm>
            <a:custGeom>
              <a:avLst/>
              <a:gdLst/>
              <a:ahLst/>
              <a:cxnLst/>
              <a:rect l="l" t="t" r="r" b="b"/>
              <a:pathLst>
                <a:path w="71175" h="60528" extrusionOk="0">
                  <a:moveTo>
                    <a:pt x="27696" y="1"/>
                  </a:moveTo>
                  <a:cubicBezTo>
                    <a:pt x="26423" y="1"/>
                    <a:pt x="25153" y="72"/>
                    <a:pt x="23893" y="219"/>
                  </a:cubicBezTo>
                  <a:cubicBezTo>
                    <a:pt x="20495" y="219"/>
                    <a:pt x="16949" y="1536"/>
                    <a:pt x="13751" y="3380"/>
                  </a:cubicBezTo>
                  <a:cubicBezTo>
                    <a:pt x="11406" y="4722"/>
                    <a:pt x="9240" y="6351"/>
                    <a:pt x="7450" y="7936"/>
                  </a:cubicBezTo>
                  <a:cubicBezTo>
                    <a:pt x="995" y="13674"/>
                    <a:pt x="568" y="23771"/>
                    <a:pt x="316" y="33689"/>
                  </a:cubicBezTo>
                  <a:cubicBezTo>
                    <a:pt x="1" y="46097"/>
                    <a:pt x="4376" y="55800"/>
                    <a:pt x="16452" y="59081"/>
                  </a:cubicBezTo>
                  <a:cubicBezTo>
                    <a:pt x="20160" y="60087"/>
                    <a:pt x="24529" y="60528"/>
                    <a:pt x="29083" y="60528"/>
                  </a:cubicBezTo>
                  <a:cubicBezTo>
                    <a:pt x="37428" y="60528"/>
                    <a:pt x="46394" y="59049"/>
                    <a:pt x="53054" y="56865"/>
                  </a:cubicBezTo>
                  <a:cubicBezTo>
                    <a:pt x="55126" y="56184"/>
                    <a:pt x="56970" y="55356"/>
                    <a:pt x="58597" y="54395"/>
                  </a:cubicBezTo>
                  <a:cubicBezTo>
                    <a:pt x="71175" y="46983"/>
                    <a:pt x="70852" y="31924"/>
                    <a:pt x="63457" y="20386"/>
                  </a:cubicBezTo>
                  <a:cubicBezTo>
                    <a:pt x="61402" y="17183"/>
                    <a:pt x="58884" y="14242"/>
                    <a:pt x="56021" y="11636"/>
                  </a:cubicBezTo>
                  <a:cubicBezTo>
                    <a:pt x="48191" y="4528"/>
                    <a:pt x="37837" y="1"/>
                    <a:pt x="27696" y="1"/>
                  </a:cubicBezTo>
                  <a:close/>
                </a:path>
              </a:pathLst>
            </a:custGeom>
            <a:solidFill>
              <a:srgbClr val="D394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9"/>
            <p:cNvSpPr/>
            <p:nvPr/>
          </p:nvSpPr>
          <p:spPr>
            <a:xfrm>
              <a:off x="6642681" y="4560699"/>
              <a:ext cx="47945" cy="69805"/>
            </a:xfrm>
            <a:custGeom>
              <a:avLst/>
              <a:gdLst/>
              <a:ahLst/>
              <a:cxnLst/>
              <a:rect l="l" t="t" r="r" b="b"/>
              <a:pathLst>
                <a:path w="4119" h="5997" extrusionOk="0">
                  <a:moveTo>
                    <a:pt x="1611" y="0"/>
                  </a:moveTo>
                  <a:cubicBezTo>
                    <a:pt x="1537" y="0"/>
                    <a:pt x="1464" y="8"/>
                    <a:pt x="1391" y="24"/>
                  </a:cubicBezTo>
                  <a:cubicBezTo>
                    <a:pt x="458" y="233"/>
                    <a:pt x="0" y="1737"/>
                    <a:pt x="368" y="3376"/>
                  </a:cubicBezTo>
                  <a:cubicBezTo>
                    <a:pt x="710" y="4893"/>
                    <a:pt x="1630" y="5996"/>
                    <a:pt x="2503" y="5996"/>
                  </a:cubicBezTo>
                  <a:cubicBezTo>
                    <a:pt x="2577" y="5996"/>
                    <a:pt x="2650" y="5989"/>
                    <a:pt x="2723" y="5972"/>
                  </a:cubicBezTo>
                  <a:cubicBezTo>
                    <a:pt x="3661" y="5764"/>
                    <a:pt x="4119" y="4264"/>
                    <a:pt x="3747" y="2619"/>
                  </a:cubicBezTo>
                  <a:cubicBezTo>
                    <a:pt x="3408" y="1108"/>
                    <a:pt x="2485" y="0"/>
                    <a:pt x="1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9"/>
            <p:cNvSpPr/>
            <p:nvPr/>
          </p:nvSpPr>
          <p:spPr>
            <a:xfrm>
              <a:off x="6340062" y="4628504"/>
              <a:ext cx="47934" cy="69805"/>
            </a:xfrm>
            <a:custGeom>
              <a:avLst/>
              <a:gdLst/>
              <a:ahLst/>
              <a:cxnLst/>
              <a:rect l="l" t="t" r="r" b="b"/>
              <a:pathLst>
                <a:path w="4118" h="5997" extrusionOk="0">
                  <a:moveTo>
                    <a:pt x="1611" y="0"/>
                  </a:moveTo>
                  <a:cubicBezTo>
                    <a:pt x="1537" y="0"/>
                    <a:pt x="1464" y="8"/>
                    <a:pt x="1391" y="25"/>
                  </a:cubicBezTo>
                  <a:cubicBezTo>
                    <a:pt x="457" y="233"/>
                    <a:pt x="1" y="1733"/>
                    <a:pt x="367" y="3378"/>
                  </a:cubicBezTo>
                  <a:cubicBezTo>
                    <a:pt x="706" y="4893"/>
                    <a:pt x="1628" y="5997"/>
                    <a:pt x="2502" y="5997"/>
                  </a:cubicBezTo>
                  <a:cubicBezTo>
                    <a:pt x="2576" y="5997"/>
                    <a:pt x="2650" y="5989"/>
                    <a:pt x="2723" y="5973"/>
                  </a:cubicBezTo>
                  <a:cubicBezTo>
                    <a:pt x="3656" y="5764"/>
                    <a:pt x="4118" y="4260"/>
                    <a:pt x="3746" y="2621"/>
                  </a:cubicBezTo>
                  <a:cubicBezTo>
                    <a:pt x="3408" y="1104"/>
                    <a:pt x="2484" y="0"/>
                    <a:pt x="1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9"/>
            <p:cNvSpPr/>
            <p:nvPr/>
          </p:nvSpPr>
          <p:spPr>
            <a:xfrm>
              <a:off x="6486389" y="4624732"/>
              <a:ext cx="88173" cy="77359"/>
            </a:xfrm>
            <a:custGeom>
              <a:avLst/>
              <a:gdLst/>
              <a:ahLst/>
              <a:cxnLst/>
              <a:rect l="l" t="t" r="r" b="b"/>
              <a:pathLst>
                <a:path w="7575" h="6646" extrusionOk="0">
                  <a:moveTo>
                    <a:pt x="2744" y="0"/>
                  </a:moveTo>
                  <a:cubicBezTo>
                    <a:pt x="2639" y="0"/>
                    <a:pt x="2534" y="5"/>
                    <a:pt x="2428" y="14"/>
                  </a:cubicBezTo>
                  <a:cubicBezTo>
                    <a:pt x="2243" y="45"/>
                    <a:pt x="2053" y="59"/>
                    <a:pt x="1876" y="122"/>
                  </a:cubicBezTo>
                  <a:lnTo>
                    <a:pt x="1346" y="335"/>
                  </a:lnTo>
                  <a:cubicBezTo>
                    <a:pt x="1033" y="543"/>
                    <a:pt x="707" y="729"/>
                    <a:pt x="444" y="1051"/>
                  </a:cubicBezTo>
                  <a:cubicBezTo>
                    <a:pt x="182" y="1359"/>
                    <a:pt x="0" y="1816"/>
                    <a:pt x="27" y="2256"/>
                  </a:cubicBezTo>
                  <a:cubicBezTo>
                    <a:pt x="50" y="2690"/>
                    <a:pt x="209" y="3071"/>
                    <a:pt x="408" y="3384"/>
                  </a:cubicBezTo>
                  <a:cubicBezTo>
                    <a:pt x="816" y="4001"/>
                    <a:pt x="1323" y="4463"/>
                    <a:pt x="1863" y="4856"/>
                  </a:cubicBezTo>
                  <a:cubicBezTo>
                    <a:pt x="2940" y="5644"/>
                    <a:pt x="4123" y="6234"/>
                    <a:pt x="5363" y="6646"/>
                  </a:cubicBezTo>
                  <a:cubicBezTo>
                    <a:pt x="4309" y="5880"/>
                    <a:pt x="3262" y="5124"/>
                    <a:pt x="2338" y="4281"/>
                  </a:cubicBezTo>
                  <a:cubicBezTo>
                    <a:pt x="1890" y="3850"/>
                    <a:pt x="1449" y="3407"/>
                    <a:pt x="1183" y="2918"/>
                  </a:cubicBezTo>
                  <a:cubicBezTo>
                    <a:pt x="1056" y="2677"/>
                    <a:pt x="966" y="2437"/>
                    <a:pt x="966" y="2228"/>
                  </a:cubicBezTo>
                  <a:cubicBezTo>
                    <a:pt x="960" y="2016"/>
                    <a:pt x="1033" y="1835"/>
                    <a:pt x="1187" y="1653"/>
                  </a:cubicBezTo>
                  <a:cubicBezTo>
                    <a:pt x="1328" y="1463"/>
                    <a:pt x="1572" y="1318"/>
                    <a:pt x="1785" y="1160"/>
                  </a:cubicBezTo>
                  <a:lnTo>
                    <a:pt x="2152" y="1005"/>
                  </a:lnTo>
                  <a:cubicBezTo>
                    <a:pt x="2275" y="951"/>
                    <a:pt x="2415" y="951"/>
                    <a:pt x="2542" y="911"/>
                  </a:cubicBezTo>
                  <a:cubicBezTo>
                    <a:pt x="2679" y="888"/>
                    <a:pt x="2818" y="877"/>
                    <a:pt x="2961" y="877"/>
                  </a:cubicBezTo>
                  <a:cubicBezTo>
                    <a:pt x="3378" y="877"/>
                    <a:pt x="3815" y="968"/>
                    <a:pt x="4245" y="1097"/>
                  </a:cubicBezTo>
                  <a:cubicBezTo>
                    <a:pt x="5405" y="1467"/>
                    <a:pt x="6510" y="2152"/>
                    <a:pt x="7575" y="2890"/>
                  </a:cubicBezTo>
                  <a:cubicBezTo>
                    <a:pt x="7184" y="2364"/>
                    <a:pt x="6714" y="1902"/>
                    <a:pt x="6211" y="1473"/>
                  </a:cubicBezTo>
                  <a:cubicBezTo>
                    <a:pt x="5699" y="1055"/>
                    <a:pt x="5146" y="670"/>
                    <a:pt x="4512" y="399"/>
                  </a:cubicBezTo>
                  <a:cubicBezTo>
                    <a:pt x="3976" y="158"/>
                    <a:pt x="3376" y="0"/>
                    <a:pt x="2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9"/>
            <p:cNvSpPr/>
            <p:nvPr/>
          </p:nvSpPr>
          <p:spPr>
            <a:xfrm>
              <a:off x="6702255" y="4599159"/>
              <a:ext cx="69305" cy="69293"/>
            </a:xfrm>
            <a:custGeom>
              <a:avLst/>
              <a:gdLst/>
              <a:ahLst/>
              <a:cxnLst/>
              <a:rect l="l" t="t" r="r" b="b"/>
              <a:pathLst>
                <a:path w="5954" h="5953" extrusionOk="0">
                  <a:moveTo>
                    <a:pt x="2978" y="0"/>
                  </a:moveTo>
                  <a:cubicBezTo>
                    <a:pt x="1333" y="0"/>
                    <a:pt x="1" y="1332"/>
                    <a:pt x="1" y="2976"/>
                  </a:cubicBezTo>
                  <a:cubicBezTo>
                    <a:pt x="1" y="4621"/>
                    <a:pt x="1333" y="5953"/>
                    <a:pt x="2978" y="5953"/>
                  </a:cubicBezTo>
                  <a:cubicBezTo>
                    <a:pt x="4622" y="5953"/>
                    <a:pt x="5954" y="4621"/>
                    <a:pt x="5954" y="2976"/>
                  </a:cubicBezTo>
                  <a:cubicBezTo>
                    <a:pt x="5954" y="1332"/>
                    <a:pt x="4622" y="0"/>
                    <a:pt x="29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9"/>
            <p:cNvSpPr/>
            <p:nvPr/>
          </p:nvSpPr>
          <p:spPr>
            <a:xfrm>
              <a:off x="6319063" y="4704829"/>
              <a:ext cx="69305" cy="69305"/>
            </a:xfrm>
            <a:custGeom>
              <a:avLst/>
              <a:gdLst/>
              <a:ahLst/>
              <a:cxnLst/>
              <a:rect l="l" t="t" r="r" b="b"/>
              <a:pathLst>
                <a:path w="5954" h="5954" extrusionOk="0">
                  <a:moveTo>
                    <a:pt x="2978" y="1"/>
                  </a:moveTo>
                  <a:cubicBezTo>
                    <a:pt x="1333" y="1"/>
                    <a:pt x="1" y="1332"/>
                    <a:pt x="1" y="2976"/>
                  </a:cubicBezTo>
                  <a:cubicBezTo>
                    <a:pt x="1" y="4621"/>
                    <a:pt x="1333" y="5953"/>
                    <a:pt x="2978" y="5953"/>
                  </a:cubicBezTo>
                  <a:cubicBezTo>
                    <a:pt x="4622" y="5953"/>
                    <a:pt x="5953" y="4621"/>
                    <a:pt x="5953" y="2976"/>
                  </a:cubicBezTo>
                  <a:cubicBezTo>
                    <a:pt x="5953" y="1332"/>
                    <a:pt x="4622" y="1"/>
                    <a:pt x="29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9"/>
            <p:cNvSpPr/>
            <p:nvPr/>
          </p:nvSpPr>
          <p:spPr>
            <a:xfrm>
              <a:off x="6556474" y="4646080"/>
              <a:ext cx="161249" cy="137003"/>
            </a:xfrm>
            <a:custGeom>
              <a:avLst/>
              <a:gdLst/>
              <a:ahLst/>
              <a:cxnLst/>
              <a:rect l="l" t="t" r="r" b="b"/>
              <a:pathLst>
                <a:path w="13853" h="11770" extrusionOk="0">
                  <a:moveTo>
                    <a:pt x="13852" y="1"/>
                  </a:moveTo>
                  <a:cubicBezTo>
                    <a:pt x="13418" y="1596"/>
                    <a:pt x="12838" y="3122"/>
                    <a:pt x="11996" y="4477"/>
                  </a:cubicBezTo>
                  <a:cubicBezTo>
                    <a:pt x="11153" y="5826"/>
                    <a:pt x="10084" y="7018"/>
                    <a:pt x="8824" y="7983"/>
                  </a:cubicBezTo>
                  <a:cubicBezTo>
                    <a:pt x="7578" y="8970"/>
                    <a:pt x="6156" y="9723"/>
                    <a:pt x="4670" y="10348"/>
                  </a:cubicBezTo>
                  <a:cubicBezTo>
                    <a:pt x="3180" y="10955"/>
                    <a:pt x="1617" y="11430"/>
                    <a:pt x="0" y="11761"/>
                  </a:cubicBezTo>
                  <a:cubicBezTo>
                    <a:pt x="155" y="11767"/>
                    <a:pt x="310" y="11770"/>
                    <a:pt x="465" y="11770"/>
                  </a:cubicBezTo>
                  <a:cubicBezTo>
                    <a:pt x="1969" y="11770"/>
                    <a:pt x="3474" y="11497"/>
                    <a:pt x="4924" y="11045"/>
                  </a:cubicBezTo>
                  <a:cubicBezTo>
                    <a:pt x="6523" y="10542"/>
                    <a:pt x="8063" y="9781"/>
                    <a:pt x="9409" y="8734"/>
                  </a:cubicBezTo>
                  <a:cubicBezTo>
                    <a:pt x="10070" y="8205"/>
                    <a:pt x="10709" y="7630"/>
                    <a:pt x="11247" y="6968"/>
                  </a:cubicBezTo>
                  <a:cubicBezTo>
                    <a:pt x="11778" y="6302"/>
                    <a:pt x="12280" y="5609"/>
                    <a:pt x="12648" y="4839"/>
                  </a:cubicBezTo>
                  <a:cubicBezTo>
                    <a:pt x="13418" y="3330"/>
                    <a:pt x="13812" y="1654"/>
                    <a:pt x="13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9"/>
            <p:cNvSpPr/>
            <p:nvPr/>
          </p:nvSpPr>
          <p:spPr>
            <a:xfrm>
              <a:off x="6380833" y="4294802"/>
              <a:ext cx="599045" cy="567430"/>
            </a:xfrm>
            <a:custGeom>
              <a:avLst/>
              <a:gdLst/>
              <a:ahLst/>
              <a:cxnLst/>
              <a:rect l="l" t="t" r="r" b="b"/>
              <a:pathLst>
                <a:path w="62793" h="59479" extrusionOk="0">
                  <a:moveTo>
                    <a:pt x="15249" y="1"/>
                  </a:moveTo>
                  <a:cubicBezTo>
                    <a:pt x="13857" y="1"/>
                    <a:pt x="12469" y="79"/>
                    <a:pt x="11090" y="239"/>
                  </a:cubicBezTo>
                  <a:cubicBezTo>
                    <a:pt x="7375" y="239"/>
                    <a:pt x="3498" y="1679"/>
                    <a:pt x="1" y="3695"/>
                  </a:cubicBezTo>
                  <a:cubicBezTo>
                    <a:pt x="2578" y="6130"/>
                    <a:pt x="7211" y="9586"/>
                    <a:pt x="12738" y="9586"/>
                  </a:cubicBezTo>
                  <a:cubicBezTo>
                    <a:pt x="15662" y="9586"/>
                    <a:pt x="18837" y="8619"/>
                    <a:pt x="22090" y="6020"/>
                  </a:cubicBezTo>
                  <a:lnTo>
                    <a:pt x="22090" y="6020"/>
                  </a:lnTo>
                  <a:cubicBezTo>
                    <a:pt x="22090" y="6020"/>
                    <a:pt x="22937" y="10128"/>
                    <a:pt x="21097" y="11831"/>
                  </a:cubicBezTo>
                  <a:cubicBezTo>
                    <a:pt x="21097" y="11831"/>
                    <a:pt x="22140" y="12069"/>
                    <a:pt x="23643" y="12069"/>
                  </a:cubicBezTo>
                  <a:cubicBezTo>
                    <a:pt x="26068" y="12069"/>
                    <a:pt x="29691" y="11449"/>
                    <a:pt x="32060" y="8207"/>
                  </a:cubicBezTo>
                  <a:cubicBezTo>
                    <a:pt x="32060" y="8207"/>
                    <a:pt x="32518" y="20534"/>
                    <a:pt x="46829" y="21839"/>
                  </a:cubicBezTo>
                  <a:cubicBezTo>
                    <a:pt x="46829" y="21839"/>
                    <a:pt x="60001" y="45304"/>
                    <a:pt x="49039" y="59478"/>
                  </a:cubicBezTo>
                  <a:cubicBezTo>
                    <a:pt x="62792" y="51374"/>
                    <a:pt x="62439" y="34907"/>
                    <a:pt x="54353" y="22291"/>
                  </a:cubicBezTo>
                  <a:cubicBezTo>
                    <a:pt x="52106" y="18789"/>
                    <a:pt x="49352" y="15573"/>
                    <a:pt x="46221" y="12723"/>
                  </a:cubicBezTo>
                  <a:cubicBezTo>
                    <a:pt x="37660" y="4951"/>
                    <a:pt x="26339" y="1"/>
                    <a:pt x="15249" y="1"/>
                  </a:cubicBezTo>
                  <a:close/>
                </a:path>
              </a:pathLst>
            </a:custGeom>
            <a:solidFill>
              <a:srgbClr val="BC7D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9"/>
            <p:cNvSpPr/>
            <p:nvPr/>
          </p:nvSpPr>
          <p:spPr>
            <a:xfrm>
              <a:off x="6213348" y="4288014"/>
              <a:ext cx="748698" cy="220583"/>
            </a:xfrm>
            <a:custGeom>
              <a:avLst/>
              <a:gdLst/>
              <a:ahLst/>
              <a:cxnLst/>
              <a:rect l="l" t="t" r="r" b="b"/>
              <a:pathLst>
                <a:path w="47431" h="13972" extrusionOk="0">
                  <a:moveTo>
                    <a:pt x="0" y="0"/>
                  </a:moveTo>
                  <a:lnTo>
                    <a:pt x="0" y="2990"/>
                  </a:lnTo>
                  <a:cubicBezTo>
                    <a:pt x="0" y="2990"/>
                    <a:pt x="6476" y="7916"/>
                    <a:pt x="12865" y="7916"/>
                  </a:cubicBezTo>
                  <a:cubicBezTo>
                    <a:pt x="13002" y="7916"/>
                    <a:pt x="13140" y="7914"/>
                    <a:pt x="13278" y="7910"/>
                  </a:cubicBezTo>
                  <a:cubicBezTo>
                    <a:pt x="19797" y="7692"/>
                    <a:pt x="22360" y="3701"/>
                    <a:pt x="22360" y="3701"/>
                  </a:cubicBezTo>
                  <a:cubicBezTo>
                    <a:pt x="22360" y="3701"/>
                    <a:pt x="30479" y="4983"/>
                    <a:pt x="28132" y="10256"/>
                  </a:cubicBezTo>
                  <a:cubicBezTo>
                    <a:pt x="28132" y="10256"/>
                    <a:pt x="32862" y="8685"/>
                    <a:pt x="33378" y="4983"/>
                  </a:cubicBezTo>
                  <a:lnTo>
                    <a:pt x="33378" y="4983"/>
                  </a:lnTo>
                  <a:cubicBezTo>
                    <a:pt x="33378" y="4984"/>
                    <a:pt x="33153" y="13972"/>
                    <a:pt x="43997" y="13972"/>
                  </a:cubicBezTo>
                  <a:cubicBezTo>
                    <a:pt x="44866" y="13972"/>
                    <a:pt x="45806" y="13914"/>
                    <a:pt x="46823" y="13789"/>
                  </a:cubicBezTo>
                  <a:lnTo>
                    <a:pt x="47431" y="7910"/>
                  </a:lnTo>
                  <a:lnTo>
                    <a:pt x="33613" y="2990"/>
                  </a:lnTo>
                  <a:lnTo>
                    <a:pt x="23715" y="0"/>
                  </a:lnTo>
                  <a:close/>
                </a:path>
              </a:pathLst>
            </a:custGeom>
            <a:solidFill>
              <a:srgbClr val="664E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9"/>
            <p:cNvSpPr/>
            <p:nvPr/>
          </p:nvSpPr>
          <p:spPr>
            <a:xfrm>
              <a:off x="6904058" y="4580752"/>
              <a:ext cx="167990" cy="147813"/>
            </a:xfrm>
            <a:custGeom>
              <a:avLst/>
              <a:gdLst/>
              <a:ahLst/>
              <a:cxnLst/>
              <a:rect l="l" t="t" r="r" b="b"/>
              <a:pathLst>
                <a:path w="17609" h="15494" extrusionOk="0">
                  <a:moveTo>
                    <a:pt x="10692" y="1"/>
                  </a:moveTo>
                  <a:cubicBezTo>
                    <a:pt x="5564" y="1"/>
                    <a:pt x="1" y="7098"/>
                    <a:pt x="1" y="7098"/>
                  </a:cubicBezTo>
                  <a:lnTo>
                    <a:pt x="1137" y="11243"/>
                  </a:lnTo>
                  <a:cubicBezTo>
                    <a:pt x="1849" y="13853"/>
                    <a:pt x="4218" y="15493"/>
                    <a:pt x="6680" y="15493"/>
                  </a:cubicBezTo>
                  <a:cubicBezTo>
                    <a:pt x="7693" y="15493"/>
                    <a:pt x="8722" y="15215"/>
                    <a:pt x="9659" y="14613"/>
                  </a:cubicBezTo>
                  <a:cubicBezTo>
                    <a:pt x="15126" y="11098"/>
                    <a:pt x="17608" y="3565"/>
                    <a:pt x="13482" y="837"/>
                  </a:cubicBezTo>
                  <a:cubicBezTo>
                    <a:pt x="12594" y="249"/>
                    <a:pt x="11650" y="1"/>
                    <a:pt x="10692" y="1"/>
                  </a:cubicBezTo>
                  <a:close/>
                </a:path>
              </a:pathLst>
            </a:custGeom>
            <a:solidFill>
              <a:srgbClr val="BC7D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9"/>
            <p:cNvSpPr/>
            <p:nvPr/>
          </p:nvSpPr>
          <p:spPr>
            <a:xfrm>
              <a:off x="6946280" y="4607807"/>
              <a:ext cx="83551" cy="90582"/>
            </a:xfrm>
            <a:custGeom>
              <a:avLst/>
              <a:gdLst/>
              <a:ahLst/>
              <a:cxnLst/>
              <a:rect l="l" t="t" r="r" b="b"/>
              <a:pathLst>
                <a:path w="8758" h="9495" extrusionOk="0">
                  <a:moveTo>
                    <a:pt x="8076" y="1"/>
                  </a:moveTo>
                  <a:cubicBezTo>
                    <a:pt x="7117" y="1"/>
                    <a:pt x="6148" y="379"/>
                    <a:pt x="5342" y="914"/>
                  </a:cubicBezTo>
                  <a:cubicBezTo>
                    <a:pt x="4359" y="1562"/>
                    <a:pt x="3548" y="2418"/>
                    <a:pt x="2850" y="3328"/>
                  </a:cubicBezTo>
                  <a:cubicBezTo>
                    <a:pt x="2161" y="4253"/>
                    <a:pt x="1577" y="5241"/>
                    <a:pt x="1101" y="6274"/>
                  </a:cubicBezTo>
                  <a:cubicBezTo>
                    <a:pt x="625" y="7307"/>
                    <a:pt x="227" y="8375"/>
                    <a:pt x="0" y="9494"/>
                  </a:cubicBezTo>
                  <a:lnTo>
                    <a:pt x="1754" y="6631"/>
                  </a:lnTo>
                  <a:cubicBezTo>
                    <a:pt x="2352" y="5697"/>
                    <a:pt x="2950" y="4769"/>
                    <a:pt x="3611" y="3909"/>
                  </a:cubicBezTo>
                  <a:cubicBezTo>
                    <a:pt x="3621" y="3895"/>
                    <a:pt x="3629" y="3886"/>
                    <a:pt x="3638" y="3872"/>
                  </a:cubicBezTo>
                  <a:cubicBezTo>
                    <a:pt x="4340" y="3732"/>
                    <a:pt x="5034" y="3619"/>
                    <a:pt x="5735" y="3560"/>
                  </a:cubicBezTo>
                  <a:cubicBezTo>
                    <a:pt x="6276" y="3508"/>
                    <a:pt x="6817" y="3490"/>
                    <a:pt x="7365" y="3490"/>
                  </a:cubicBezTo>
                  <a:cubicBezTo>
                    <a:pt x="7822" y="3490"/>
                    <a:pt x="8285" y="3502"/>
                    <a:pt x="8758" y="3519"/>
                  </a:cubicBezTo>
                  <a:cubicBezTo>
                    <a:pt x="7997" y="3193"/>
                    <a:pt x="7169" y="3056"/>
                    <a:pt x="6342" y="3056"/>
                  </a:cubicBezTo>
                  <a:cubicBezTo>
                    <a:pt x="6125" y="3056"/>
                    <a:pt x="5907" y="3066"/>
                    <a:pt x="5691" y="3084"/>
                  </a:cubicBezTo>
                  <a:cubicBezTo>
                    <a:pt x="5097" y="3143"/>
                    <a:pt x="4508" y="3274"/>
                    <a:pt x="3947" y="3478"/>
                  </a:cubicBezTo>
                  <a:cubicBezTo>
                    <a:pt x="4508" y="2767"/>
                    <a:pt x="5115" y="2101"/>
                    <a:pt x="5785" y="1512"/>
                  </a:cubicBezTo>
                  <a:cubicBezTo>
                    <a:pt x="6605" y="828"/>
                    <a:pt x="7535" y="267"/>
                    <a:pt x="8658" y="49"/>
                  </a:cubicBezTo>
                  <a:cubicBezTo>
                    <a:pt x="8465" y="16"/>
                    <a:pt x="8271" y="1"/>
                    <a:pt x="8076"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 name="Google Shape;1917;p49"/>
          <p:cNvGrpSpPr/>
          <p:nvPr/>
        </p:nvGrpSpPr>
        <p:grpSpPr>
          <a:xfrm>
            <a:off x="1912263" y="3427502"/>
            <a:ext cx="954248" cy="1467704"/>
            <a:chOff x="-3529325" y="699300"/>
            <a:chExt cx="3203251" cy="4926833"/>
          </a:xfrm>
        </p:grpSpPr>
        <p:sp>
          <p:nvSpPr>
            <p:cNvPr id="1918" name="Google Shape;1918;p49"/>
            <p:cNvSpPr/>
            <p:nvPr/>
          </p:nvSpPr>
          <p:spPr>
            <a:xfrm>
              <a:off x="-3529325" y="2233574"/>
              <a:ext cx="3191548" cy="3392559"/>
            </a:xfrm>
            <a:custGeom>
              <a:avLst/>
              <a:gdLst/>
              <a:ahLst/>
              <a:cxnLst/>
              <a:rect l="l" t="t" r="r" b="b"/>
              <a:pathLst>
                <a:path w="31612" h="33603" extrusionOk="0">
                  <a:moveTo>
                    <a:pt x="17632" y="1"/>
                  </a:moveTo>
                  <a:cubicBezTo>
                    <a:pt x="17184" y="1"/>
                    <a:pt x="16754" y="20"/>
                    <a:pt x="16343" y="54"/>
                  </a:cubicBezTo>
                  <a:cubicBezTo>
                    <a:pt x="12943" y="322"/>
                    <a:pt x="10859" y="1600"/>
                    <a:pt x="10859" y="1600"/>
                  </a:cubicBezTo>
                  <a:cubicBezTo>
                    <a:pt x="10859" y="1600"/>
                    <a:pt x="1" y="11653"/>
                    <a:pt x="6423" y="23158"/>
                  </a:cubicBezTo>
                  <a:cubicBezTo>
                    <a:pt x="7558" y="25195"/>
                    <a:pt x="9299" y="26664"/>
                    <a:pt x="11329" y="27649"/>
                  </a:cubicBezTo>
                  <a:lnTo>
                    <a:pt x="11923" y="31909"/>
                  </a:lnTo>
                  <a:cubicBezTo>
                    <a:pt x="11923" y="31909"/>
                    <a:pt x="8823" y="32284"/>
                    <a:pt x="6803" y="33406"/>
                  </a:cubicBezTo>
                  <a:cubicBezTo>
                    <a:pt x="8327" y="33551"/>
                    <a:pt x="9919" y="33603"/>
                    <a:pt x="11425" y="33603"/>
                  </a:cubicBezTo>
                  <a:cubicBezTo>
                    <a:pt x="15357" y="33603"/>
                    <a:pt x="18703" y="33246"/>
                    <a:pt x="18703" y="33246"/>
                  </a:cubicBezTo>
                  <a:lnTo>
                    <a:pt x="18703" y="29285"/>
                  </a:lnTo>
                  <a:cubicBezTo>
                    <a:pt x="18778" y="29286"/>
                    <a:pt x="18852" y="29286"/>
                    <a:pt x="18926" y="29286"/>
                  </a:cubicBezTo>
                  <a:cubicBezTo>
                    <a:pt x="19154" y="29286"/>
                    <a:pt x="19382" y="29283"/>
                    <a:pt x="19607" y="29275"/>
                  </a:cubicBezTo>
                  <a:lnTo>
                    <a:pt x="19607" y="33348"/>
                  </a:lnTo>
                  <a:lnTo>
                    <a:pt x="30803" y="33589"/>
                  </a:lnTo>
                  <a:cubicBezTo>
                    <a:pt x="30803" y="33589"/>
                    <a:pt x="29664" y="31583"/>
                    <a:pt x="26254" y="31035"/>
                  </a:cubicBezTo>
                  <a:cubicBezTo>
                    <a:pt x="26111" y="30091"/>
                    <a:pt x="26070" y="28934"/>
                    <a:pt x="26063" y="27887"/>
                  </a:cubicBezTo>
                  <a:cubicBezTo>
                    <a:pt x="27505" y="27235"/>
                    <a:pt x="28633" y="26378"/>
                    <a:pt x="29262" y="25365"/>
                  </a:cubicBezTo>
                  <a:cubicBezTo>
                    <a:pt x="31010" y="22540"/>
                    <a:pt x="31612" y="17134"/>
                    <a:pt x="30609" y="12058"/>
                  </a:cubicBezTo>
                  <a:cubicBezTo>
                    <a:pt x="30507" y="11555"/>
                    <a:pt x="30395" y="11055"/>
                    <a:pt x="30262" y="10562"/>
                  </a:cubicBezTo>
                  <a:cubicBezTo>
                    <a:pt x="30245" y="10498"/>
                    <a:pt x="30228" y="10429"/>
                    <a:pt x="30208" y="10368"/>
                  </a:cubicBezTo>
                  <a:cubicBezTo>
                    <a:pt x="30078" y="9889"/>
                    <a:pt x="29932" y="9420"/>
                    <a:pt x="29772" y="8957"/>
                  </a:cubicBezTo>
                  <a:cubicBezTo>
                    <a:pt x="28352" y="4905"/>
                    <a:pt x="25730" y="1505"/>
                    <a:pt x="21644" y="498"/>
                  </a:cubicBezTo>
                  <a:cubicBezTo>
                    <a:pt x="20192" y="141"/>
                    <a:pt x="18847" y="1"/>
                    <a:pt x="17632"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9"/>
            <p:cNvSpPr/>
            <p:nvPr/>
          </p:nvSpPr>
          <p:spPr>
            <a:xfrm>
              <a:off x="-2830078" y="2940590"/>
              <a:ext cx="2367108" cy="2058574"/>
            </a:xfrm>
            <a:custGeom>
              <a:avLst/>
              <a:gdLst/>
              <a:ahLst/>
              <a:cxnLst/>
              <a:rect l="l" t="t" r="r" b="b"/>
              <a:pathLst>
                <a:path w="23446" h="20390" extrusionOk="0">
                  <a:moveTo>
                    <a:pt x="11561" y="0"/>
                  </a:moveTo>
                  <a:cubicBezTo>
                    <a:pt x="3524" y="0"/>
                    <a:pt x="0" y="8708"/>
                    <a:pt x="1823" y="14806"/>
                  </a:cubicBezTo>
                  <a:cubicBezTo>
                    <a:pt x="2628" y="17512"/>
                    <a:pt x="4906" y="19508"/>
                    <a:pt x="7680" y="20028"/>
                  </a:cubicBezTo>
                  <a:cubicBezTo>
                    <a:pt x="8738" y="20226"/>
                    <a:pt x="10034" y="20389"/>
                    <a:pt x="11431" y="20389"/>
                  </a:cubicBezTo>
                  <a:cubicBezTo>
                    <a:pt x="13513" y="20389"/>
                    <a:pt x="15816" y="20025"/>
                    <a:pt x="17880" y="18865"/>
                  </a:cubicBezTo>
                  <a:cubicBezTo>
                    <a:pt x="23445" y="15737"/>
                    <a:pt x="22476" y="227"/>
                    <a:pt x="11798" y="3"/>
                  </a:cubicBezTo>
                  <a:cubicBezTo>
                    <a:pt x="11718" y="1"/>
                    <a:pt x="11639" y="0"/>
                    <a:pt x="11561" y="0"/>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9"/>
            <p:cNvSpPr/>
            <p:nvPr/>
          </p:nvSpPr>
          <p:spPr>
            <a:xfrm>
              <a:off x="-2486512" y="4998943"/>
              <a:ext cx="198487" cy="311865"/>
            </a:xfrm>
            <a:custGeom>
              <a:avLst/>
              <a:gdLst/>
              <a:ahLst/>
              <a:cxnLst/>
              <a:rect l="l" t="t" r="r" b="b"/>
              <a:pathLst>
                <a:path w="1966" h="3089" extrusionOk="0">
                  <a:moveTo>
                    <a:pt x="969" y="0"/>
                  </a:moveTo>
                  <a:cubicBezTo>
                    <a:pt x="969" y="0"/>
                    <a:pt x="0" y="1962"/>
                    <a:pt x="402" y="2101"/>
                  </a:cubicBezTo>
                  <a:cubicBezTo>
                    <a:pt x="422" y="2109"/>
                    <a:pt x="442" y="2112"/>
                    <a:pt x="462" y="2112"/>
                  </a:cubicBezTo>
                  <a:cubicBezTo>
                    <a:pt x="828" y="2112"/>
                    <a:pt x="1092" y="932"/>
                    <a:pt x="1092" y="931"/>
                  </a:cubicBezTo>
                  <a:lnTo>
                    <a:pt x="1092" y="931"/>
                  </a:lnTo>
                  <a:cubicBezTo>
                    <a:pt x="1092" y="932"/>
                    <a:pt x="1054" y="2958"/>
                    <a:pt x="1394" y="3084"/>
                  </a:cubicBezTo>
                  <a:cubicBezTo>
                    <a:pt x="1403" y="3087"/>
                    <a:pt x="1412" y="3089"/>
                    <a:pt x="1421" y="3089"/>
                  </a:cubicBezTo>
                  <a:cubicBezTo>
                    <a:pt x="1747" y="3089"/>
                    <a:pt x="1965" y="917"/>
                    <a:pt x="969"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9"/>
            <p:cNvSpPr/>
            <p:nvPr/>
          </p:nvSpPr>
          <p:spPr>
            <a:xfrm>
              <a:off x="-657728" y="3108384"/>
              <a:ext cx="331654" cy="353966"/>
            </a:xfrm>
            <a:custGeom>
              <a:avLst/>
              <a:gdLst/>
              <a:ahLst/>
              <a:cxnLst/>
              <a:rect l="l" t="t" r="r" b="b"/>
              <a:pathLst>
                <a:path w="3285" h="3506" extrusionOk="0">
                  <a:moveTo>
                    <a:pt x="952" y="0"/>
                  </a:moveTo>
                  <a:cubicBezTo>
                    <a:pt x="0" y="1741"/>
                    <a:pt x="1449" y="2591"/>
                    <a:pt x="1449" y="2591"/>
                  </a:cubicBezTo>
                  <a:cubicBezTo>
                    <a:pt x="1449" y="2591"/>
                    <a:pt x="1806" y="3148"/>
                    <a:pt x="2166" y="3393"/>
                  </a:cubicBezTo>
                  <a:cubicBezTo>
                    <a:pt x="2266" y="3463"/>
                    <a:pt x="2367" y="3506"/>
                    <a:pt x="2460" y="3506"/>
                  </a:cubicBezTo>
                  <a:cubicBezTo>
                    <a:pt x="2530" y="3506"/>
                    <a:pt x="2595" y="3481"/>
                    <a:pt x="2652" y="3424"/>
                  </a:cubicBezTo>
                  <a:cubicBezTo>
                    <a:pt x="2873" y="3200"/>
                    <a:pt x="2343" y="2492"/>
                    <a:pt x="1819" y="1897"/>
                  </a:cubicBezTo>
                  <a:cubicBezTo>
                    <a:pt x="1466" y="1496"/>
                    <a:pt x="1116" y="1146"/>
                    <a:pt x="993" y="1027"/>
                  </a:cubicBezTo>
                  <a:lnTo>
                    <a:pt x="993" y="1027"/>
                  </a:lnTo>
                  <a:cubicBezTo>
                    <a:pt x="1105" y="1132"/>
                    <a:pt x="1414" y="1418"/>
                    <a:pt x="1765" y="1703"/>
                  </a:cubicBezTo>
                  <a:cubicBezTo>
                    <a:pt x="2190" y="2045"/>
                    <a:pt x="2678" y="2382"/>
                    <a:pt x="2939" y="2382"/>
                  </a:cubicBezTo>
                  <a:cubicBezTo>
                    <a:pt x="3014" y="2382"/>
                    <a:pt x="3070" y="2354"/>
                    <a:pt x="3101" y="2291"/>
                  </a:cubicBezTo>
                  <a:cubicBezTo>
                    <a:pt x="3284" y="1907"/>
                    <a:pt x="1993" y="819"/>
                    <a:pt x="1329" y="292"/>
                  </a:cubicBezTo>
                  <a:cubicBezTo>
                    <a:pt x="1105" y="112"/>
                    <a:pt x="952" y="0"/>
                    <a:pt x="952"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9"/>
            <p:cNvSpPr/>
            <p:nvPr/>
          </p:nvSpPr>
          <p:spPr>
            <a:xfrm>
              <a:off x="-1810385" y="2467496"/>
              <a:ext cx="1420507" cy="3157322"/>
            </a:xfrm>
            <a:custGeom>
              <a:avLst/>
              <a:gdLst/>
              <a:ahLst/>
              <a:cxnLst/>
              <a:rect l="l" t="t" r="r" b="b"/>
              <a:pathLst>
                <a:path w="14070" h="31273" extrusionOk="0">
                  <a:moveTo>
                    <a:pt x="8323" y="1"/>
                  </a:moveTo>
                  <a:cubicBezTo>
                    <a:pt x="6165" y="1823"/>
                    <a:pt x="3091" y="1952"/>
                    <a:pt x="3091" y="1952"/>
                  </a:cubicBezTo>
                  <a:lnTo>
                    <a:pt x="392" y="2047"/>
                  </a:lnTo>
                  <a:lnTo>
                    <a:pt x="266" y="2051"/>
                  </a:lnTo>
                  <a:lnTo>
                    <a:pt x="266" y="2214"/>
                  </a:lnTo>
                  <a:cubicBezTo>
                    <a:pt x="253" y="3081"/>
                    <a:pt x="154" y="3934"/>
                    <a:pt x="0" y="4784"/>
                  </a:cubicBezTo>
                  <a:cubicBezTo>
                    <a:pt x="470" y="4720"/>
                    <a:pt x="953" y="4685"/>
                    <a:pt x="1459" y="4685"/>
                  </a:cubicBezTo>
                  <a:cubicBezTo>
                    <a:pt x="1538" y="4685"/>
                    <a:pt x="1616" y="4685"/>
                    <a:pt x="1698" y="4689"/>
                  </a:cubicBezTo>
                  <a:cubicBezTo>
                    <a:pt x="12376" y="4913"/>
                    <a:pt x="13345" y="20423"/>
                    <a:pt x="7780" y="23551"/>
                  </a:cubicBezTo>
                  <a:cubicBezTo>
                    <a:pt x="5716" y="24710"/>
                    <a:pt x="3414" y="25074"/>
                    <a:pt x="1330" y="25074"/>
                  </a:cubicBezTo>
                  <a:cubicBezTo>
                    <a:pt x="1160" y="25074"/>
                    <a:pt x="993" y="25074"/>
                    <a:pt x="824" y="25067"/>
                  </a:cubicBezTo>
                  <a:lnTo>
                    <a:pt x="824" y="25067"/>
                  </a:lnTo>
                  <a:cubicBezTo>
                    <a:pt x="1147" y="25748"/>
                    <a:pt x="1439" y="26434"/>
                    <a:pt x="1677" y="27138"/>
                  </a:cubicBezTo>
                  <a:lnTo>
                    <a:pt x="1677" y="26968"/>
                  </a:lnTo>
                  <a:lnTo>
                    <a:pt x="1881" y="26968"/>
                  </a:lnTo>
                  <a:cubicBezTo>
                    <a:pt x="2115" y="26968"/>
                    <a:pt x="2350" y="26964"/>
                    <a:pt x="2581" y="26958"/>
                  </a:cubicBezTo>
                  <a:lnTo>
                    <a:pt x="2581" y="31031"/>
                  </a:lnTo>
                  <a:lnTo>
                    <a:pt x="13777" y="31272"/>
                  </a:lnTo>
                  <a:cubicBezTo>
                    <a:pt x="13777" y="31272"/>
                    <a:pt x="12638" y="29266"/>
                    <a:pt x="9228" y="28718"/>
                  </a:cubicBezTo>
                  <a:cubicBezTo>
                    <a:pt x="9085" y="27774"/>
                    <a:pt x="9044" y="26617"/>
                    <a:pt x="9037" y="25570"/>
                  </a:cubicBezTo>
                  <a:cubicBezTo>
                    <a:pt x="10479" y="24918"/>
                    <a:pt x="11607" y="24061"/>
                    <a:pt x="12236" y="23048"/>
                  </a:cubicBezTo>
                  <a:cubicBezTo>
                    <a:pt x="13410" y="21150"/>
                    <a:pt x="14069" y="18087"/>
                    <a:pt x="14069" y="14742"/>
                  </a:cubicBezTo>
                  <a:cubicBezTo>
                    <a:pt x="14069" y="13110"/>
                    <a:pt x="13909" y="11407"/>
                    <a:pt x="13583" y="9741"/>
                  </a:cubicBezTo>
                  <a:cubicBezTo>
                    <a:pt x="13223" y="9496"/>
                    <a:pt x="12866" y="8939"/>
                    <a:pt x="12866" y="8939"/>
                  </a:cubicBezTo>
                  <a:cubicBezTo>
                    <a:pt x="12866" y="8939"/>
                    <a:pt x="11417" y="8089"/>
                    <a:pt x="12369" y="6348"/>
                  </a:cubicBezTo>
                  <a:lnTo>
                    <a:pt x="12369" y="6348"/>
                  </a:lnTo>
                  <a:cubicBezTo>
                    <a:pt x="12369" y="6348"/>
                    <a:pt x="12522" y="6460"/>
                    <a:pt x="12746" y="6640"/>
                  </a:cubicBezTo>
                  <a:cubicBezTo>
                    <a:pt x="11815" y="3979"/>
                    <a:pt x="10363" y="1605"/>
                    <a:pt x="8323"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9"/>
            <p:cNvSpPr/>
            <p:nvPr/>
          </p:nvSpPr>
          <p:spPr>
            <a:xfrm>
              <a:off x="-557475" y="3211968"/>
              <a:ext cx="83393" cy="88037"/>
            </a:xfrm>
            <a:custGeom>
              <a:avLst/>
              <a:gdLst/>
              <a:ahLst/>
              <a:cxnLst/>
              <a:rect l="l" t="t" r="r" b="b"/>
              <a:pathLst>
                <a:path w="826" h="872" extrusionOk="0">
                  <a:moveTo>
                    <a:pt x="0" y="1"/>
                  </a:moveTo>
                  <a:cubicBezTo>
                    <a:pt x="123" y="120"/>
                    <a:pt x="473" y="470"/>
                    <a:pt x="826" y="871"/>
                  </a:cubicBezTo>
                  <a:cubicBezTo>
                    <a:pt x="809" y="807"/>
                    <a:pt x="792" y="738"/>
                    <a:pt x="772" y="677"/>
                  </a:cubicBezTo>
                  <a:cubicBezTo>
                    <a:pt x="421" y="392"/>
                    <a:pt x="112" y="106"/>
                    <a:pt x="0" y="1"/>
                  </a:cubicBezTo>
                  <a:close/>
                </a:path>
              </a:pathLst>
            </a:custGeom>
            <a:solidFill>
              <a:srgbClr val="FF98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9"/>
            <p:cNvSpPr/>
            <p:nvPr/>
          </p:nvSpPr>
          <p:spPr>
            <a:xfrm>
              <a:off x="-2081159" y="2940489"/>
              <a:ext cx="1618187" cy="2058574"/>
            </a:xfrm>
            <a:custGeom>
              <a:avLst/>
              <a:gdLst/>
              <a:ahLst/>
              <a:cxnLst/>
              <a:rect l="l" t="t" r="r" b="b"/>
              <a:pathLst>
                <a:path w="16028" h="20390" extrusionOk="0">
                  <a:moveTo>
                    <a:pt x="4141" y="0"/>
                  </a:moveTo>
                  <a:cubicBezTo>
                    <a:pt x="3635" y="0"/>
                    <a:pt x="3152" y="35"/>
                    <a:pt x="2682" y="99"/>
                  </a:cubicBezTo>
                  <a:cubicBezTo>
                    <a:pt x="2367" y="1867"/>
                    <a:pt x="1816" y="3604"/>
                    <a:pt x="1326" y="5335"/>
                  </a:cubicBezTo>
                  <a:cubicBezTo>
                    <a:pt x="602" y="7902"/>
                    <a:pt x="0" y="10595"/>
                    <a:pt x="476" y="13219"/>
                  </a:cubicBezTo>
                  <a:cubicBezTo>
                    <a:pt x="942" y="15772"/>
                    <a:pt x="2390" y="18026"/>
                    <a:pt x="3506" y="20382"/>
                  </a:cubicBezTo>
                  <a:cubicBezTo>
                    <a:pt x="3675" y="20389"/>
                    <a:pt x="3842" y="20389"/>
                    <a:pt x="4012" y="20389"/>
                  </a:cubicBezTo>
                  <a:cubicBezTo>
                    <a:pt x="6096" y="20389"/>
                    <a:pt x="8398" y="20025"/>
                    <a:pt x="10462" y="18866"/>
                  </a:cubicBezTo>
                  <a:cubicBezTo>
                    <a:pt x="16027" y="15738"/>
                    <a:pt x="15058" y="228"/>
                    <a:pt x="4380" y="4"/>
                  </a:cubicBezTo>
                  <a:cubicBezTo>
                    <a:pt x="4298" y="0"/>
                    <a:pt x="4220" y="0"/>
                    <a:pt x="4141" y="0"/>
                  </a:cubicBezTo>
                  <a:close/>
                </a:path>
              </a:pathLst>
            </a:custGeom>
            <a:solidFill>
              <a:srgbClr val="F5B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9"/>
            <p:cNvSpPr/>
            <p:nvPr/>
          </p:nvSpPr>
          <p:spPr>
            <a:xfrm>
              <a:off x="-657728" y="3108384"/>
              <a:ext cx="314793" cy="353966"/>
            </a:xfrm>
            <a:custGeom>
              <a:avLst/>
              <a:gdLst/>
              <a:ahLst/>
              <a:cxnLst/>
              <a:rect l="l" t="t" r="r" b="b"/>
              <a:pathLst>
                <a:path w="3118" h="3506" extrusionOk="0">
                  <a:moveTo>
                    <a:pt x="952" y="0"/>
                  </a:moveTo>
                  <a:cubicBezTo>
                    <a:pt x="0" y="1741"/>
                    <a:pt x="1449" y="2591"/>
                    <a:pt x="1449" y="2591"/>
                  </a:cubicBezTo>
                  <a:cubicBezTo>
                    <a:pt x="1449" y="2591"/>
                    <a:pt x="1806" y="3148"/>
                    <a:pt x="2166" y="3393"/>
                  </a:cubicBezTo>
                  <a:cubicBezTo>
                    <a:pt x="2264" y="3461"/>
                    <a:pt x="2366" y="3506"/>
                    <a:pt x="2459" y="3506"/>
                  </a:cubicBezTo>
                  <a:cubicBezTo>
                    <a:pt x="2530" y="3506"/>
                    <a:pt x="2594" y="3481"/>
                    <a:pt x="2652" y="3424"/>
                  </a:cubicBezTo>
                  <a:cubicBezTo>
                    <a:pt x="2686" y="3386"/>
                    <a:pt x="2703" y="3338"/>
                    <a:pt x="2703" y="3281"/>
                  </a:cubicBezTo>
                  <a:cubicBezTo>
                    <a:pt x="2703" y="2975"/>
                    <a:pt x="2258" y="2397"/>
                    <a:pt x="1819" y="1897"/>
                  </a:cubicBezTo>
                  <a:cubicBezTo>
                    <a:pt x="1466" y="1496"/>
                    <a:pt x="1116" y="1146"/>
                    <a:pt x="993" y="1027"/>
                  </a:cubicBezTo>
                  <a:lnTo>
                    <a:pt x="993" y="1027"/>
                  </a:lnTo>
                  <a:cubicBezTo>
                    <a:pt x="1105" y="1132"/>
                    <a:pt x="1414" y="1418"/>
                    <a:pt x="1765" y="1703"/>
                  </a:cubicBezTo>
                  <a:cubicBezTo>
                    <a:pt x="2193" y="2043"/>
                    <a:pt x="2679" y="2384"/>
                    <a:pt x="2938" y="2384"/>
                  </a:cubicBezTo>
                  <a:cubicBezTo>
                    <a:pt x="3013" y="2384"/>
                    <a:pt x="3071" y="2353"/>
                    <a:pt x="3101" y="2291"/>
                  </a:cubicBezTo>
                  <a:cubicBezTo>
                    <a:pt x="3111" y="2268"/>
                    <a:pt x="3118" y="2237"/>
                    <a:pt x="3118" y="2207"/>
                  </a:cubicBezTo>
                  <a:cubicBezTo>
                    <a:pt x="3118" y="1768"/>
                    <a:pt x="1949" y="785"/>
                    <a:pt x="1329" y="292"/>
                  </a:cubicBezTo>
                  <a:cubicBezTo>
                    <a:pt x="1105" y="112"/>
                    <a:pt x="952" y="0"/>
                    <a:pt x="952" y="0"/>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9"/>
            <p:cNvSpPr/>
            <p:nvPr/>
          </p:nvSpPr>
          <p:spPr>
            <a:xfrm>
              <a:off x="-1370301" y="751395"/>
              <a:ext cx="464113" cy="463406"/>
            </a:xfrm>
            <a:custGeom>
              <a:avLst/>
              <a:gdLst/>
              <a:ahLst/>
              <a:cxnLst/>
              <a:rect l="l" t="t" r="r" b="b"/>
              <a:pathLst>
                <a:path w="4597" h="4590" extrusionOk="0">
                  <a:moveTo>
                    <a:pt x="2367" y="0"/>
                  </a:moveTo>
                  <a:cubicBezTo>
                    <a:pt x="2166" y="0"/>
                    <a:pt x="1956" y="24"/>
                    <a:pt x="1741" y="71"/>
                  </a:cubicBezTo>
                  <a:cubicBezTo>
                    <a:pt x="589" y="322"/>
                    <a:pt x="0" y="1648"/>
                    <a:pt x="425" y="3018"/>
                  </a:cubicBezTo>
                  <a:cubicBezTo>
                    <a:pt x="589" y="3556"/>
                    <a:pt x="912" y="4103"/>
                    <a:pt x="1418" y="4589"/>
                  </a:cubicBezTo>
                  <a:cubicBezTo>
                    <a:pt x="1418" y="4589"/>
                    <a:pt x="1888" y="4572"/>
                    <a:pt x="2451" y="4426"/>
                  </a:cubicBezTo>
                  <a:cubicBezTo>
                    <a:pt x="3261" y="4209"/>
                    <a:pt x="4267" y="3715"/>
                    <a:pt x="4400" y="2604"/>
                  </a:cubicBezTo>
                  <a:cubicBezTo>
                    <a:pt x="4597" y="965"/>
                    <a:pt x="3661" y="0"/>
                    <a:pt x="2367"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9"/>
            <p:cNvSpPr/>
            <p:nvPr/>
          </p:nvSpPr>
          <p:spPr>
            <a:xfrm>
              <a:off x="-2885808" y="699300"/>
              <a:ext cx="671889" cy="504598"/>
            </a:xfrm>
            <a:custGeom>
              <a:avLst/>
              <a:gdLst/>
              <a:ahLst/>
              <a:cxnLst/>
              <a:rect l="l" t="t" r="r" b="b"/>
              <a:pathLst>
                <a:path w="6655" h="4998" extrusionOk="0">
                  <a:moveTo>
                    <a:pt x="4049" y="1"/>
                  </a:moveTo>
                  <a:cubicBezTo>
                    <a:pt x="3544" y="1"/>
                    <a:pt x="2953" y="154"/>
                    <a:pt x="2265" y="515"/>
                  </a:cubicBezTo>
                  <a:cubicBezTo>
                    <a:pt x="1" y="1704"/>
                    <a:pt x="1940" y="4998"/>
                    <a:pt x="4977" y="4998"/>
                  </a:cubicBezTo>
                  <a:cubicBezTo>
                    <a:pt x="5164" y="4998"/>
                    <a:pt x="5355" y="4985"/>
                    <a:pt x="5549" y="4959"/>
                  </a:cubicBezTo>
                  <a:cubicBezTo>
                    <a:pt x="5549" y="4959"/>
                    <a:pt x="6573" y="4510"/>
                    <a:pt x="6600" y="3711"/>
                  </a:cubicBezTo>
                  <a:cubicBezTo>
                    <a:pt x="6654" y="2271"/>
                    <a:pt x="5991" y="1"/>
                    <a:pt x="4049" y="1"/>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9"/>
            <p:cNvSpPr/>
            <p:nvPr/>
          </p:nvSpPr>
          <p:spPr>
            <a:xfrm>
              <a:off x="-1350008" y="933323"/>
              <a:ext cx="386172" cy="281476"/>
            </a:xfrm>
            <a:custGeom>
              <a:avLst/>
              <a:gdLst/>
              <a:ahLst/>
              <a:cxnLst/>
              <a:rect l="l" t="t" r="r" b="b"/>
              <a:pathLst>
                <a:path w="3825" h="2788" extrusionOk="0">
                  <a:moveTo>
                    <a:pt x="1382" y="1"/>
                  </a:moveTo>
                  <a:cubicBezTo>
                    <a:pt x="0" y="1"/>
                    <a:pt x="1217" y="2787"/>
                    <a:pt x="1217" y="2787"/>
                  </a:cubicBezTo>
                  <a:cubicBezTo>
                    <a:pt x="1217" y="2787"/>
                    <a:pt x="3824" y="493"/>
                    <a:pt x="1666" y="33"/>
                  </a:cubicBezTo>
                  <a:cubicBezTo>
                    <a:pt x="1561" y="11"/>
                    <a:pt x="1467" y="1"/>
                    <a:pt x="1382" y="1"/>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9"/>
            <p:cNvSpPr/>
            <p:nvPr/>
          </p:nvSpPr>
          <p:spPr>
            <a:xfrm>
              <a:off x="-2638658" y="933626"/>
              <a:ext cx="369514" cy="241698"/>
            </a:xfrm>
            <a:custGeom>
              <a:avLst/>
              <a:gdLst/>
              <a:ahLst/>
              <a:cxnLst/>
              <a:rect l="l" t="t" r="r" b="b"/>
              <a:pathLst>
                <a:path w="3660" h="2394" extrusionOk="0">
                  <a:moveTo>
                    <a:pt x="1830" y="0"/>
                  </a:moveTo>
                  <a:cubicBezTo>
                    <a:pt x="1" y="0"/>
                    <a:pt x="1789" y="2356"/>
                    <a:pt x="3326" y="2393"/>
                  </a:cubicBezTo>
                  <a:cubicBezTo>
                    <a:pt x="3326" y="2393"/>
                    <a:pt x="3660" y="0"/>
                    <a:pt x="1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9"/>
            <p:cNvSpPr/>
            <p:nvPr/>
          </p:nvSpPr>
          <p:spPr>
            <a:xfrm>
              <a:off x="-2789290" y="931203"/>
              <a:ext cx="2096333" cy="1754382"/>
            </a:xfrm>
            <a:custGeom>
              <a:avLst/>
              <a:gdLst/>
              <a:ahLst/>
              <a:cxnLst/>
              <a:rect l="l" t="t" r="r" b="b"/>
              <a:pathLst>
                <a:path w="20764" h="17377" extrusionOk="0">
                  <a:moveTo>
                    <a:pt x="10451" y="0"/>
                  </a:moveTo>
                  <a:cubicBezTo>
                    <a:pt x="10353" y="0"/>
                    <a:pt x="10244" y="4"/>
                    <a:pt x="10139" y="7"/>
                  </a:cubicBezTo>
                  <a:cubicBezTo>
                    <a:pt x="9660" y="31"/>
                    <a:pt x="9146" y="112"/>
                    <a:pt x="8605" y="245"/>
                  </a:cubicBezTo>
                  <a:cubicBezTo>
                    <a:pt x="4811" y="1170"/>
                    <a:pt x="0" y="4675"/>
                    <a:pt x="350" y="9625"/>
                  </a:cubicBezTo>
                  <a:cubicBezTo>
                    <a:pt x="816" y="16169"/>
                    <a:pt x="6817" y="17376"/>
                    <a:pt x="6817" y="17376"/>
                  </a:cubicBezTo>
                  <a:lnTo>
                    <a:pt x="10088" y="17264"/>
                  </a:lnTo>
                  <a:lnTo>
                    <a:pt x="12787" y="17169"/>
                  </a:lnTo>
                  <a:cubicBezTo>
                    <a:pt x="12787" y="17169"/>
                    <a:pt x="20763" y="16833"/>
                    <a:pt x="20046" y="9621"/>
                  </a:cubicBezTo>
                  <a:cubicBezTo>
                    <a:pt x="19726" y="6415"/>
                    <a:pt x="18251" y="4162"/>
                    <a:pt x="16506" y="2645"/>
                  </a:cubicBezTo>
                  <a:cubicBezTo>
                    <a:pt x="15850" y="2074"/>
                    <a:pt x="15160" y="1608"/>
                    <a:pt x="14480" y="1237"/>
                  </a:cubicBezTo>
                  <a:cubicBezTo>
                    <a:pt x="13134" y="500"/>
                    <a:pt x="11822" y="126"/>
                    <a:pt x="10911" y="27"/>
                  </a:cubicBezTo>
                  <a:cubicBezTo>
                    <a:pt x="10822" y="17"/>
                    <a:pt x="10741" y="10"/>
                    <a:pt x="10659" y="7"/>
                  </a:cubicBezTo>
                  <a:cubicBezTo>
                    <a:pt x="10622" y="4"/>
                    <a:pt x="10587" y="4"/>
                    <a:pt x="10557" y="4"/>
                  </a:cubicBezTo>
                  <a:cubicBezTo>
                    <a:pt x="10520" y="0"/>
                    <a:pt x="10489" y="0"/>
                    <a:pt x="10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9"/>
            <p:cNvSpPr/>
            <p:nvPr/>
          </p:nvSpPr>
          <p:spPr>
            <a:xfrm>
              <a:off x="-2366471" y="1413383"/>
              <a:ext cx="234934" cy="277236"/>
            </a:xfrm>
            <a:custGeom>
              <a:avLst/>
              <a:gdLst/>
              <a:ahLst/>
              <a:cxnLst/>
              <a:rect l="l" t="t" r="r" b="b"/>
              <a:pathLst>
                <a:path w="2327" h="2746" extrusionOk="0">
                  <a:moveTo>
                    <a:pt x="229" y="1"/>
                  </a:moveTo>
                  <a:cubicBezTo>
                    <a:pt x="73" y="480"/>
                    <a:pt x="1" y="983"/>
                    <a:pt x="35" y="1503"/>
                  </a:cubicBezTo>
                  <a:cubicBezTo>
                    <a:pt x="52" y="1762"/>
                    <a:pt x="103" y="2027"/>
                    <a:pt x="250" y="2295"/>
                  </a:cubicBezTo>
                  <a:cubicBezTo>
                    <a:pt x="321" y="2425"/>
                    <a:pt x="433" y="2557"/>
                    <a:pt x="589" y="2642"/>
                  </a:cubicBezTo>
                  <a:cubicBezTo>
                    <a:pt x="714" y="2715"/>
                    <a:pt x="856" y="2746"/>
                    <a:pt x="993" y="2746"/>
                  </a:cubicBezTo>
                  <a:cubicBezTo>
                    <a:pt x="1024" y="2746"/>
                    <a:pt x="1055" y="2744"/>
                    <a:pt x="1086" y="2741"/>
                  </a:cubicBezTo>
                  <a:cubicBezTo>
                    <a:pt x="1252" y="2727"/>
                    <a:pt x="1412" y="2659"/>
                    <a:pt x="1541" y="2568"/>
                  </a:cubicBezTo>
                  <a:cubicBezTo>
                    <a:pt x="1670" y="2473"/>
                    <a:pt x="1769" y="2360"/>
                    <a:pt x="1850" y="2245"/>
                  </a:cubicBezTo>
                  <a:cubicBezTo>
                    <a:pt x="2000" y="2007"/>
                    <a:pt x="2102" y="1759"/>
                    <a:pt x="2163" y="1511"/>
                  </a:cubicBezTo>
                  <a:cubicBezTo>
                    <a:pt x="2293" y="1010"/>
                    <a:pt x="2326" y="500"/>
                    <a:pt x="2269" y="1"/>
                  </a:cubicBezTo>
                  <a:lnTo>
                    <a:pt x="2269" y="1"/>
                  </a:lnTo>
                  <a:cubicBezTo>
                    <a:pt x="2122" y="480"/>
                    <a:pt x="1983" y="949"/>
                    <a:pt x="1800" y="1385"/>
                  </a:cubicBezTo>
                  <a:cubicBezTo>
                    <a:pt x="1704" y="1599"/>
                    <a:pt x="1602" y="1806"/>
                    <a:pt x="1469" y="1969"/>
                  </a:cubicBezTo>
                  <a:cubicBezTo>
                    <a:pt x="1341" y="2132"/>
                    <a:pt x="1191" y="2242"/>
                    <a:pt x="1038" y="2251"/>
                  </a:cubicBezTo>
                  <a:cubicBezTo>
                    <a:pt x="1020" y="2253"/>
                    <a:pt x="1002" y="2254"/>
                    <a:pt x="986" y="2254"/>
                  </a:cubicBezTo>
                  <a:cubicBezTo>
                    <a:pt x="846" y="2254"/>
                    <a:pt x="743" y="2190"/>
                    <a:pt x="644" y="2051"/>
                  </a:cubicBezTo>
                  <a:cubicBezTo>
                    <a:pt x="531" y="1895"/>
                    <a:pt x="470" y="1670"/>
                    <a:pt x="413" y="1446"/>
                  </a:cubicBezTo>
                  <a:cubicBezTo>
                    <a:pt x="314" y="990"/>
                    <a:pt x="273" y="500"/>
                    <a:pt x="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9"/>
            <p:cNvSpPr/>
            <p:nvPr/>
          </p:nvSpPr>
          <p:spPr>
            <a:xfrm>
              <a:off x="-1446223" y="1413383"/>
              <a:ext cx="308433" cy="320043"/>
            </a:xfrm>
            <a:custGeom>
              <a:avLst/>
              <a:gdLst/>
              <a:ahLst/>
              <a:cxnLst/>
              <a:rect l="l" t="t" r="r" b="b"/>
              <a:pathLst>
                <a:path w="3055" h="3170" extrusionOk="0">
                  <a:moveTo>
                    <a:pt x="2309" y="1"/>
                  </a:moveTo>
                  <a:lnTo>
                    <a:pt x="2309" y="1"/>
                  </a:lnTo>
                  <a:cubicBezTo>
                    <a:pt x="2466" y="582"/>
                    <a:pt x="2612" y="1167"/>
                    <a:pt x="2626" y="1728"/>
                  </a:cubicBezTo>
                  <a:cubicBezTo>
                    <a:pt x="2626" y="2000"/>
                    <a:pt x="2588" y="2275"/>
                    <a:pt x="2456" y="2438"/>
                  </a:cubicBezTo>
                  <a:cubicBezTo>
                    <a:pt x="2334" y="2601"/>
                    <a:pt x="2112" y="2677"/>
                    <a:pt x="1854" y="2677"/>
                  </a:cubicBezTo>
                  <a:cubicBezTo>
                    <a:pt x="1842" y="2677"/>
                    <a:pt x="1830" y="2677"/>
                    <a:pt x="1818" y="2677"/>
                  </a:cubicBezTo>
                  <a:cubicBezTo>
                    <a:pt x="1573" y="2677"/>
                    <a:pt x="1345" y="2613"/>
                    <a:pt x="1143" y="2490"/>
                  </a:cubicBezTo>
                  <a:cubicBezTo>
                    <a:pt x="929" y="2364"/>
                    <a:pt x="769" y="2140"/>
                    <a:pt x="627" y="1905"/>
                  </a:cubicBezTo>
                  <a:cubicBezTo>
                    <a:pt x="355" y="1422"/>
                    <a:pt x="205" y="841"/>
                    <a:pt x="90" y="249"/>
                  </a:cubicBezTo>
                  <a:lnTo>
                    <a:pt x="90" y="249"/>
                  </a:lnTo>
                  <a:cubicBezTo>
                    <a:pt x="1" y="847"/>
                    <a:pt x="38" y="1480"/>
                    <a:pt x="283" y="2074"/>
                  </a:cubicBezTo>
                  <a:cubicBezTo>
                    <a:pt x="405" y="2371"/>
                    <a:pt x="592" y="2663"/>
                    <a:pt x="878" y="2870"/>
                  </a:cubicBezTo>
                  <a:cubicBezTo>
                    <a:pt x="1163" y="3078"/>
                    <a:pt x="1524" y="3169"/>
                    <a:pt x="1864" y="3169"/>
                  </a:cubicBezTo>
                  <a:cubicBezTo>
                    <a:pt x="2034" y="3163"/>
                    <a:pt x="2211" y="3142"/>
                    <a:pt x="2384" y="3067"/>
                  </a:cubicBezTo>
                  <a:cubicBezTo>
                    <a:pt x="2561" y="2996"/>
                    <a:pt x="2728" y="2870"/>
                    <a:pt x="2836" y="2707"/>
                  </a:cubicBezTo>
                  <a:cubicBezTo>
                    <a:pt x="3047" y="2374"/>
                    <a:pt x="3054" y="2010"/>
                    <a:pt x="3010" y="1697"/>
                  </a:cubicBezTo>
                  <a:cubicBezTo>
                    <a:pt x="2914" y="1062"/>
                    <a:pt x="2649" y="504"/>
                    <a:pt x="2309" y="1"/>
                  </a:cubicBezTo>
                  <a:close/>
                </a:path>
              </a:pathLst>
            </a:custGeom>
            <a:solidFill>
              <a:srgbClr val="7F4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9"/>
            <p:cNvSpPr/>
            <p:nvPr/>
          </p:nvSpPr>
          <p:spPr>
            <a:xfrm>
              <a:off x="-2424725" y="1465882"/>
              <a:ext cx="1201626" cy="1116315"/>
            </a:xfrm>
            <a:custGeom>
              <a:avLst/>
              <a:gdLst/>
              <a:ahLst/>
              <a:cxnLst/>
              <a:rect l="l" t="t" r="r" b="b"/>
              <a:pathLst>
                <a:path w="11902" h="11057" extrusionOk="0">
                  <a:moveTo>
                    <a:pt x="6572" y="0"/>
                  </a:moveTo>
                  <a:cubicBezTo>
                    <a:pt x="6435" y="0"/>
                    <a:pt x="6294" y="8"/>
                    <a:pt x="6151" y="24"/>
                  </a:cubicBezTo>
                  <a:cubicBezTo>
                    <a:pt x="1612" y="534"/>
                    <a:pt x="0" y="7168"/>
                    <a:pt x="1567" y="9089"/>
                  </a:cubicBezTo>
                  <a:cubicBezTo>
                    <a:pt x="2223" y="9888"/>
                    <a:pt x="3152" y="10371"/>
                    <a:pt x="4012" y="10663"/>
                  </a:cubicBezTo>
                  <a:cubicBezTo>
                    <a:pt x="4808" y="10932"/>
                    <a:pt x="5640" y="11057"/>
                    <a:pt x="6475" y="11057"/>
                  </a:cubicBezTo>
                  <a:cubicBezTo>
                    <a:pt x="6871" y="11057"/>
                    <a:pt x="7267" y="11029"/>
                    <a:pt x="7660" y="10975"/>
                  </a:cubicBezTo>
                  <a:cubicBezTo>
                    <a:pt x="9088" y="10779"/>
                    <a:pt x="11161" y="10292"/>
                    <a:pt x="11458" y="9126"/>
                  </a:cubicBezTo>
                  <a:cubicBezTo>
                    <a:pt x="11902" y="7381"/>
                    <a:pt x="10762" y="0"/>
                    <a:pt x="6572" y="0"/>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9"/>
            <p:cNvSpPr/>
            <p:nvPr/>
          </p:nvSpPr>
          <p:spPr>
            <a:xfrm>
              <a:off x="-1988478" y="1545639"/>
              <a:ext cx="451392" cy="300356"/>
            </a:xfrm>
            <a:custGeom>
              <a:avLst/>
              <a:gdLst/>
              <a:ahLst/>
              <a:cxnLst/>
              <a:rect l="l" t="t" r="r" b="b"/>
              <a:pathLst>
                <a:path w="4471" h="2975" extrusionOk="0">
                  <a:moveTo>
                    <a:pt x="2374" y="1"/>
                  </a:moveTo>
                  <a:cubicBezTo>
                    <a:pt x="1406" y="1"/>
                    <a:pt x="436" y="126"/>
                    <a:pt x="296" y="608"/>
                  </a:cubicBezTo>
                  <a:cubicBezTo>
                    <a:pt x="0" y="1615"/>
                    <a:pt x="2486" y="2975"/>
                    <a:pt x="2486" y="2975"/>
                  </a:cubicBezTo>
                  <a:cubicBezTo>
                    <a:pt x="2486" y="2975"/>
                    <a:pt x="3865" y="2206"/>
                    <a:pt x="4318" y="972"/>
                  </a:cubicBezTo>
                  <a:cubicBezTo>
                    <a:pt x="4471" y="557"/>
                    <a:pt x="4179" y="108"/>
                    <a:pt x="3740" y="68"/>
                  </a:cubicBezTo>
                  <a:cubicBezTo>
                    <a:pt x="3358" y="33"/>
                    <a:pt x="2866" y="1"/>
                    <a:pt x="2374" y="1"/>
                  </a:cubicBezTo>
                  <a:close/>
                </a:path>
              </a:pathLst>
            </a:custGeom>
            <a:solidFill>
              <a:srgbClr val="741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9"/>
            <p:cNvSpPr/>
            <p:nvPr/>
          </p:nvSpPr>
          <p:spPr>
            <a:xfrm>
              <a:off x="-2540425" y="1708587"/>
              <a:ext cx="214944" cy="215348"/>
            </a:xfrm>
            <a:custGeom>
              <a:avLst/>
              <a:gdLst/>
              <a:ahLst/>
              <a:cxnLst/>
              <a:rect l="l" t="t" r="r" b="b"/>
              <a:pathLst>
                <a:path w="2129" h="2133" extrusionOk="0">
                  <a:moveTo>
                    <a:pt x="1064" y="1"/>
                  </a:moveTo>
                  <a:cubicBezTo>
                    <a:pt x="476" y="1"/>
                    <a:pt x="0" y="480"/>
                    <a:pt x="0" y="1068"/>
                  </a:cubicBezTo>
                  <a:cubicBezTo>
                    <a:pt x="0" y="1656"/>
                    <a:pt x="476" y="2133"/>
                    <a:pt x="1064" y="2133"/>
                  </a:cubicBezTo>
                  <a:cubicBezTo>
                    <a:pt x="1653" y="2133"/>
                    <a:pt x="2128" y="1656"/>
                    <a:pt x="2128" y="1068"/>
                  </a:cubicBezTo>
                  <a:cubicBezTo>
                    <a:pt x="2128" y="480"/>
                    <a:pt x="1653" y="1"/>
                    <a:pt x="10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9"/>
            <p:cNvSpPr/>
            <p:nvPr/>
          </p:nvSpPr>
          <p:spPr>
            <a:xfrm>
              <a:off x="-1240265" y="1708587"/>
              <a:ext cx="215348" cy="215348"/>
            </a:xfrm>
            <a:custGeom>
              <a:avLst/>
              <a:gdLst/>
              <a:ahLst/>
              <a:cxnLst/>
              <a:rect l="l" t="t" r="r" b="b"/>
              <a:pathLst>
                <a:path w="2133" h="2133" extrusionOk="0">
                  <a:moveTo>
                    <a:pt x="1069" y="1"/>
                  </a:moveTo>
                  <a:cubicBezTo>
                    <a:pt x="480" y="1"/>
                    <a:pt x="1" y="480"/>
                    <a:pt x="1" y="1068"/>
                  </a:cubicBezTo>
                  <a:cubicBezTo>
                    <a:pt x="1" y="1656"/>
                    <a:pt x="480" y="2133"/>
                    <a:pt x="1069" y="2133"/>
                  </a:cubicBezTo>
                  <a:cubicBezTo>
                    <a:pt x="1656" y="2133"/>
                    <a:pt x="2133" y="1656"/>
                    <a:pt x="2133" y="1068"/>
                  </a:cubicBezTo>
                  <a:cubicBezTo>
                    <a:pt x="2133" y="480"/>
                    <a:pt x="1656" y="1"/>
                    <a:pt x="1069" y="1"/>
                  </a:cubicBezTo>
                  <a:close/>
                </a:path>
              </a:pathLst>
            </a:custGeom>
            <a:solidFill>
              <a:srgbClr val="FF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9"/>
            <p:cNvSpPr/>
            <p:nvPr/>
          </p:nvSpPr>
          <p:spPr>
            <a:xfrm>
              <a:off x="-1857735" y="1965730"/>
              <a:ext cx="261991" cy="110147"/>
            </a:xfrm>
            <a:custGeom>
              <a:avLst/>
              <a:gdLst/>
              <a:ahLst/>
              <a:cxnLst/>
              <a:rect l="l" t="t" r="r" b="b"/>
              <a:pathLst>
                <a:path w="2595" h="1091" extrusionOk="0">
                  <a:moveTo>
                    <a:pt x="2595" y="0"/>
                  </a:moveTo>
                  <a:cubicBezTo>
                    <a:pt x="2468" y="65"/>
                    <a:pt x="2363" y="143"/>
                    <a:pt x="2258" y="214"/>
                  </a:cubicBezTo>
                  <a:cubicBezTo>
                    <a:pt x="2142" y="275"/>
                    <a:pt x="2040" y="350"/>
                    <a:pt x="1935" y="402"/>
                  </a:cubicBezTo>
                  <a:cubicBezTo>
                    <a:pt x="1728" y="513"/>
                    <a:pt x="1520" y="578"/>
                    <a:pt x="1320" y="595"/>
                  </a:cubicBezTo>
                  <a:cubicBezTo>
                    <a:pt x="1289" y="598"/>
                    <a:pt x="1258" y="599"/>
                    <a:pt x="1227" y="599"/>
                  </a:cubicBezTo>
                  <a:cubicBezTo>
                    <a:pt x="1052" y="599"/>
                    <a:pt x="872" y="559"/>
                    <a:pt x="684" y="486"/>
                  </a:cubicBezTo>
                  <a:cubicBezTo>
                    <a:pt x="466" y="402"/>
                    <a:pt x="242" y="279"/>
                    <a:pt x="0" y="140"/>
                  </a:cubicBezTo>
                  <a:lnTo>
                    <a:pt x="0" y="140"/>
                  </a:lnTo>
                  <a:cubicBezTo>
                    <a:pt x="86" y="411"/>
                    <a:pt x="262" y="639"/>
                    <a:pt x="494" y="819"/>
                  </a:cubicBezTo>
                  <a:cubicBezTo>
                    <a:pt x="702" y="981"/>
                    <a:pt x="980" y="1091"/>
                    <a:pt x="1268" y="1091"/>
                  </a:cubicBezTo>
                  <a:cubicBezTo>
                    <a:pt x="1295" y="1091"/>
                    <a:pt x="1323" y="1090"/>
                    <a:pt x="1351" y="1088"/>
                  </a:cubicBezTo>
                  <a:cubicBezTo>
                    <a:pt x="1670" y="1064"/>
                    <a:pt x="1963" y="915"/>
                    <a:pt x="2167" y="714"/>
                  </a:cubicBezTo>
                  <a:cubicBezTo>
                    <a:pt x="2275" y="615"/>
                    <a:pt x="2350" y="493"/>
                    <a:pt x="2432" y="381"/>
                  </a:cubicBezTo>
                  <a:cubicBezTo>
                    <a:pt x="2496" y="255"/>
                    <a:pt x="2557" y="132"/>
                    <a:pt x="2595" y="0"/>
                  </a:cubicBezTo>
                  <a:close/>
                </a:path>
              </a:pathLst>
            </a:custGeom>
            <a:solidFill>
              <a:srgbClr val="7F4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9"/>
            <p:cNvSpPr/>
            <p:nvPr/>
          </p:nvSpPr>
          <p:spPr>
            <a:xfrm>
              <a:off x="-1752333" y="1784508"/>
              <a:ext cx="22009" cy="275722"/>
            </a:xfrm>
            <a:custGeom>
              <a:avLst/>
              <a:gdLst/>
              <a:ahLst/>
              <a:cxnLst/>
              <a:rect l="l" t="t" r="r" b="b"/>
              <a:pathLst>
                <a:path w="218" h="2731" extrusionOk="0">
                  <a:moveTo>
                    <a:pt x="150" y="0"/>
                  </a:moveTo>
                  <a:lnTo>
                    <a:pt x="1" y="3"/>
                  </a:lnTo>
                  <a:lnTo>
                    <a:pt x="72" y="2730"/>
                  </a:lnTo>
                  <a:lnTo>
                    <a:pt x="218" y="2723"/>
                  </a:lnTo>
                  <a:lnTo>
                    <a:pt x="150" y="0"/>
                  </a:lnTo>
                  <a:close/>
                </a:path>
              </a:pathLst>
            </a:custGeom>
            <a:solidFill>
              <a:srgbClr val="7F4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9"/>
            <p:cNvSpPr/>
            <p:nvPr/>
          </p:nvSpPr>
          <p:spPr>
            <a:xfrm>
              <a:off x="-1868740" y="718078"/>
              <a:ext cx="182738" cy="292178"/>
            </a:xfrm>
            <a:custGeom>
              <a:avLst/>
              <a:gdLst/>
              <a:ahLst/>
              <a:cxnLst/>
              <a:rect l="l" t="t" r="r" b="b"/>
              <a:pathLst>
                <a:path w="1810" h="2894" extrusionOk="0">
                  <a:moveTo>
                    <a:pt x="1207" y="1"/>
                  </a:moveTo>
                  <a:cubicBezTo>
                    <a:pt x="671" y="1"/>
                    <a:pt x="1531" y="1779"/>
                    <a:pt x="1541" y="2118"/>
                  </a:cubicBezTo>
                  <a:cubicBezTo>
                    <a:pt x="1541" y="2142"/>
                    <a:pt x="1541" y="2162"/>
                    <a:pt x="1531" y="2169"/>
                  </a:cubicBezTo>
                  <a:cubicBezTo>
                    <a:pt x="1526" y="2172"/>
                    <a:pt x="1521" y="2174"/>
                    <a:pt x="1516" y="2174"/>
                  </a:cubicBezTo>
                  <a:cubicBezTo>
                    <a:pt x="1496" y="2174"/>
                    <a:pt x="1471" y="2152"/>
                    <a:pt x="1439" y="2115"/>
                  </a:cubicBezTo>
                  <a:cubicBezTo>
                    <a:pt x="1218" y="1828"/>
                    <a:pt x="723" y="639"/>
                    <a:pt x="322" y="639"/>
                  </a:cubicBezTo>
                  <a:cubicBezTo>
                    <a:pt x="309" y="639"/>
                    <a:pt x="296" y="640"/>
                    <a:pt x="283" y="643"/>
                  </a:cubicBezTo>
                  <a:cubicBezTo>
                    <a:pt x="1" y="700"/>
                    <a:pt x="542" y="1489"/>
                    <a:pt x="1021" y="2118"/>
                  </a:cubicBezTo>
                  <a:cubicBezTo>
                    <a:pt x="1347" y="2543"/>
                    <a:pt x="1646" y="2893"/>
                    <a:pt x="1646" y="2893"/>
                  </a:cubicBezTo>
                  <a:lnTo>
                    <a:pt x="1775" y="2625"/>
                  </a:lnTo>
                  <a:cubicBezTo>
                    <a:pt x="1775" y="2625"/>
                    <a:pt x="1789" y="2427"/>
                    <a:pt x="1793" y="2138"/>
                  </a:cubicBezTo>
                  <a:cubicBezTo>
                    <a:pt x="1810" y="1407"/>
                    <a:pt x="1762" y="98"/>
                    <a:pt x="1262" y="6"/>
                  </a:cubicBezTo>
                  <a:cubicBezTo>
                    <a:pt x="1242" y="3"/>
                    <a:pt x="1224" y="1"/>
                    <a:pt x="1207" y="1"/>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9"/>
            <p:cNvSpPr/>
            <p:nvPr/>
          </p:nvSpPr>
          <p:spPr>
            <a:xfrm>
              <a:off x="-1341528" y="751294"/>
              <a:ext cx="418176" cy="446950"/>
            </a:xfrm>
            <a:custGeom>
              <a:avLst/>
              <a:gdLst/>
              <a:ahLst/>
              <a:cxnLst/>
              <a:rect l="l" t="t" r="r" b="b"/>
              <a:pathLst>
                <a:path w="4142" h="4427" extrusionOk="0">
                  <a:moveTo>
                    <a:pt x="2078" y="0"/>
                  </a:moveTo>
                  <a:cubicBezTo>
                    <a:pt x="1877" y="0"/>
                    <a:pt x="1670" y="24"/>
                    <a:pt x="1456" y="72"/>
                  </a:cubicBezTo>
                  <a:cubicBezTo>
                    <a:pt x="558" y="269"/>
                    <a:pt x="1" y="1116"/>
                    <a:pt x="1" y="2129"/>
                  </a:cubicBezTo>
                  <a:cubicBezTo>
                    <a:pt x="1" y="2418"/>
                    <a:pt x="45" y="2717"/>
                    <a:pt x="140" y="3019"/>
                  </a:cubicBezTo>
                  <a:cubicBezTo>
                    <a:pt x="338" y="3125"/>
                    <a:pt x="534" y="3241"/>
                    <a:pt x="732" y="3366"/>
                  </a:cubicBezTo>
                  <a:cubicBezTo>
                    <a:pt x="562" y="2619"/>
                    <a:pt x="552" y="1806"/>
                    <a:pt x="1297" y="1806"/>
                  </a:cubicBezTo>
                  <a:cubicBezTo>
                    <a:pt x="1381" y="1806"/>
                    <a:pt x="1476" y="1816"/>
                    <a:pt x="1582" y="1836"/>
                  </a:cubicBezTo>
                  <a:cubicBezTo>
                    <a:pt x="3054" y="2150"/>
                    <a:pt x="2306" y="3319"/>
                    <a:pt x="1684" y="4030"/>
                  </a:cubicBezTo>
                  <a:cubicBezTo>
                    <a:pt x="1847" y="4155"/>
                    <a:pt x="2006" y="4287"/>
                    <a:pt x="2166" y="4427"/>
                  </a:cubicBezTo>
                  <a:cubicBezTo>
                    <a:pt x="2976" y="4210"/>
                    <a:pt x="3982" y="3716"/>
                    <a:pt x="4115" y="2605"/>
                  </a:cubicBezTo>
                  <a:cubicBezTo>
                    <a:pt x="4132" y="2459"/>
                    <a:pt x="4142" y="2323"/>
                    <a:pt x="4142" y="2186"/>
                  </a:cubicBezTo>
                  <a:cubicBezTo>
                    <a:pt x="4142" y="803"/>
                    <a:pt x="3261" y="0"/>
                    <a:pt x="2078" y="0"/>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9"/>
            <p:cNvSpPr/>
            <p:nvPr/>
          </p:nvSpPr>
          <p:spPr>
            <a:xfrm>
              <a:off x="-1285899" y="933626"/>
              <a:ext cx="252804" cy="224535"/>
            </a:xfrm>
            <a:custGeom>
              <a:avLst/>
              <a:gdLst/>
              <a:ahLst/>
              <a:cxnLst/>
              <a:rect l="l" t="t" r="r" b="b"/>
              <a:pathLst>
                <a:path w="2504" h="2224" extrusionOk="0">
                  <a:moveTo>
                    <a:pt x="746" y="0"/>
                  </a:moveTo>
                  <a:cubicBezTo>
                    <a:pt x="1" y="0"/>
                    <a:pt x="11" y="813"/>
                    <a:pt x="181" y="1560"/>
                  </a:cubicBezTo>
                  <a:cubicBezTo>
                    <a:pt x="501" y="1758"/>
                    <a:pt x="820" y="1979"/>
                    <a:pt x="1133" y="2224"/>
                  </a:cubicBezTo>
                  <a:cubicBezTo>
                    <a:pt x="1755" y="1513"/>
                    <a:pt x="2503" y="344"/>
                    <a:pt x="1031" y="30"/>
                  </a:cubicBezTo>
                  <a:cubicBezTo>
                    <a:pt x="925" y="10"/>
                    <a:pt x="830"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9"/>
            <p:cNvSpPr/>
            <p:nvPr/>
          </p:nvSpPr>
          <p:spPr>
            <a:xfrm>
              <a:off x="-1931940" y="931809"/>
              <a:ext cx="1170934" cy="1742469"/>
            </a:xfrm>
            <a:custGeom>
              <a:avLst/>
              <a:gdLst/>
              <a:ahLst/>
              <a:cxnLst/>
              <a:rect l="l" t="t" r="r" b="b"/>
              <a:pathLst>
                <a:path w="11598" h="17259" extrusionOk="0">
                  <a:moveTo>
                    <a:pt x="7120" y="4771"/>
                  </a:moveTo>
                  <a:lnTo>
                    <a:pt x="7120" y="4771"/>
                  </a:lnTo>
                  <a:cubicBezTo>
                    <a:pt x="7460" y="5274"/>
                    <a:pt x="7725" y="5832"/>
                    <a:pt x="7821" y="6467"/>
                  </a:cubicBezTo>
                  <a:cubicBezTo>
                    <a:pt x="7865" y="6780"/>
                    <a:pt x="7858" y="7144"/>
                    <a:pt x="7647" y="7477"/>
                  </a:cubicBezTo>
                  <a:cubicBezTo>
                    <a:pt x="7539" y="7640"/>
                    <a:pt x="7372" y="7766"/>
                    <a:pt x="7195" y="7837"/>
                  </a:cubicBezTo>
                  <a:cubicBezTo>
                    <a:pt x="7022" y="7912"/>
                    <a:pt x="6845" y="7933"/>
                    <a:pt x="6675" y="7939"/>
                  </a:cubicBezTo>
                  <a:lnTo>
                    <a:pt x="6671" y="7939"/>
                  </a:lnTo>
                  <a:cubicBezTo>
                    <a:pt x="6332" y="7939"/>
                    <a:pt x="5974" y="7848"/>
                    <a:pt x="5689" y="7640"/>
                  </a:cubicBezTo>
                  <a:cubicBezTo>
                    <a:pt x="5403" y="7433"/>
                    <a:pt x="5216" y="7141"/>
                    <a:pt x="5094" y="6844"/>
                  </a:cubicBezTo>
                  <a:cubicBezTo>
                    <a:pt x="4849" y="6250"/>
                    <a:pt x="4812" y="5617"/>
                    <a:pt x="4901" y="5019"/>
                  </a:cubicBezTo>
                  <a:lnTo>
                    <a:pt x="4901" y="5019"/>
                  </a:lnTo>
                  <a:cubicBezTo>
                    <a:pt x="5016" y="5611"/>
                    <a:pt x="5166" y="6192"/>
                    <a:pt x="5438" y="6675"/>
                  </a:cubicBezTo>
                  <a:cubicBezTo>
                    <a:pt x="5580" y="6910"/>
                    <a:pt x="5740" y="7134"/>
                    <a:pt x="5954" y="7260"/>
                  </a:cubicBezTo>
                  <a:cubicBezTo>
                    <a:pt x="6155" y="7385"/>
                    <a:pt x="6386" y="7447"/>
                    <a:pt x="6630" y="7447"/>
                  </a:cubicBezTo>
                  <a:lnTo>
                    <a:pt x="6671" y="7447"/>
                  </a:lnTo>
                  <a:cubicBezTo>
                    <a:pt x="6927" y="7447"/>
                    <a:pt x="7148" y="7371"/>
                    <a:pt x="7267" y="7208"/>
                  </a:cubicBezTo>
                  <a:cubicBezTo>
                    <a:pt x="7399" y="7045"/>
                    <a:pt x="7437" y="6770"/>
                    <a:pt x="7437" y="6498"/>
                  </a:cubicBezTo>
                  <a:cubicBezTo>
                    <a:pt x="7423" y="5937"/>
                    <a:pt x="7277" y="5352"/>
                    <a:pt x="7120" y="4771"/>
                  </a:cubicBezTo>
                  <a:close/>
                  <a:moveTo>
                    <a:pt x="7920" y="7695"/>
                  </a:moveTo>
                  <a:cubicBezTo>
                    <a:pt x="8507" y="7695"/>
                    <a:pt x="8984" y="8174"/>
                    <a:pt x="8984" y="8762"/>
                  </a:cubicBezTo>
                  <a:cubicBezTo>
                    <a:pt x="8984" y="9350"/>
                    <a:pt x="8507" y="9827"/>
                    <a:pt x="7920" y="9827"/>
                  </a:cubicBezTo>
                  <a:cubicBezTo>
                    <a:pt x="7331" y="9827"/>
                    <a:pt x="6852" y="9350"/>
                    <a:pt x="6852" y="8762"/>
                  </a:cubicBezTo>
                  <a:cubicBezTo>
                    <a:pt x="6852" y="8174"/>
                    <a:pt x="7331" y="7695"/>
                    <a:pt x="7920" y="7695"/>
                  </a:cubicBezTo>
                  <a:close/>
                  <a:moveTo>
                    <a:pt x="1647" y="1"/>
                  </a:moveTo>
                  <a:cubicBezTo>
                    <a:pt x="1168" y="25"/>
                    <a:pt x="654" y="106"/>
                    <a:pt x="113" y="239"/>
                  </a:cubicBezTo>
                  <a:cubicBezTo>
                    <a:pt x="79" y="337"/>
                    <a:pt x="59" y="439"/>
                    <a:pt x="49" y="538"/>
                  </a:cubicBezTo>
                  <a:cubicBezTo>
                    <a:pt x="1" y="1099"/>
                    <a:pt x="246" y="1639"/>
                    <a:pt x="501" y="2140"/>
                  </a:cubicBezTo>
                  <a:cubicBezTo>
                    <a:pt x="1011" y="3159"/>
                    <a:pt x="1582" y="4213"/>
                    <a:pt x="1915" y="5298"/>
                  </a:cubicBezTo>
                  <a:cubicBezTo>
                    <a:pt x="5924" y="5556"/>
                    <a:pt x="7012" y="12703"/>
                    <a:pt x="6577" y="14416"/>
                  </a:cubicBezTo>
                  <a:cubicBezTo>
                    <a:pt x="6280" y="15582"/>
                    <a:pt x="4207" y="16069"/>
                    <a:pt x="2779" y="16265"/>
                  </a:cubicBezTo>
                  <a:cubicBezTo>
                    <a:pt x="2384" y="16320"/>
                    <a:pt x="1990" y="16347"/>
                    <a:pt x="1592" y="16347"/>
                  </a:cubicBezTo>
                  <a:cubicBezTo>
                    <a:pt x="1439" y="16347"/>
                    <a:pt x="1286" y="16344"/>
                    <a:pt x="1137" y="16334"/>
                  </a:cubicBezTo>
                  <a:lnTo>
                    <a:pt x="1137" y="16334"/>
                  </a:lnTo>
                  <a:cubicBezTo>
                    <a:pt x="1262" y="16653"/>
                    <a:pt x="1419" y="16962"/>
                    <a:pt x="1596" y="17258"/>
                  </a:cubicBezTo>
                  <a:lnTo>
                    <a:pt x="4295" y="17163"/>
                  </a:lnTo>
                  <a:cubicBezTo>
                    <a:pt x="4295" y="17163"/>
                    <a:pt x="11598" y="16857"/>
                    <a:pt x="11598" y="10510"/>
                  </a:cubicBezTo>
                  <a:cubicBezTo>
                    <a:pt x="11598" y="10224"/>
                    <a:pt x="11584" y="9929"/>
                    <a:pt x="11554" y="9615"/>
                  </a:cubicBezTo>
                  <a:cubicBezTo>
                    <a:pt x="11234" y="6409"/>
                    <a:pt x="9759" y="4156"/>
                    <a:pt x="8014" y="2639"/>
                  </a:cubicBezTo>
                  <a:cubicBezTo>
                    <a:pt x="7854" y="2499"/>
                    <a:pt x="7695" y="2367"/>
                    <a:pt x="7532" y="2242"/>
                  </a:cubicBezTo>
                  <a:cubicBezTo>
                    <a:pt x="7219" y="1997"/>
                    <a:pt x="6900" y="1776"/>
                    <a:pt x="6580" y="1578"/>
                  </a:cubicBezTo>
                  <a:cubicBezTo>
                    <a:pt x="6382" y="1453"/>
                    <a:pt x="6186" y="1337"/>
                    <a:pt x="5988" y="1231"/>
                  </a:cubicBezTo>
                  <a:cubicBezTo>
                    <a:pt x="4642" y="494"/>
                    <a:pt x="3330" y="120"/>
                    <a:pt x="2419" y="21"/>
                  </a:cubicBezTo>
                  <a:cubicBezTo>
                    <a:pt x="2415" y="310"/>
                    <a:pt x="2401" y="508"/>
                    <a:pt x="2401" y="508"/>
                  </a:cubicBezTo>
                  <a:lnTo>
                    <a:pt x="2272" y="776"/>
                  </a:lnTo>
                  <a:cubicBezTo>
                    <a:pt x="2272" y="776"/>
                    <a:pt x="1973" y="426"/>
                    <a:pt x="1647"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9"/>
            <p:cNvSpPr/>
            <p:nvPr/>
          </p:nvSpPr>
          <p:spPr>
            <a:xfrm>
              <a:off x="-1446223" y="1413383"/>
              <a:ext cx="308433" cy="320043"/>
            </a:xfrm>
            <a:custGeom>
              <a:avLst/>
              <a:gdLst/>
              <a:ahLst/>
              <a:cxnLst/>
              <a:rect l="l" t="t" r="r" b="b"/>
              <a:pathLst>
                <a:path w="3055" h="3170" extrusionOk="0">
                  <a:moveTo>
                    <a:pt x="2309" y="1"/>
                  </a:moveTo>
                  <a:lnTo>
                    <a:pt x="2309" y="1"/>
                  </a:lnTo>
                  <a:cubicBezTo>
                    <a:pt x="2466" y="582"/>
                    <a:pt x="2612" y="1167"/>
                    <a:pt x="2626" y="1728"/>
                  </a:cubicBezTo>
                  <a:cubicBezTo>
                    <a:pt x="2626" y="2000"/>
                    <a:pt x="2588" y="2275"/>
                    <a:pt x="2456" y="2438"/>
                  </a:cubicBezTo>
                  <a:cubicBezTo>
                    <a:pt x="2337" y="2601"/>
                    <a:pt x="2116" y="2677"/>
                    <a:pt x="1860" y="2677"/>
                  </a:cubicBezTo>
                  <a:lnTo>
                    <a:pt x="1819" y="2677"/>
                  </a:lnTo>
                  <a:cubicBezTo>
                    <a:pt x="1575" y="2677"/>
                    <a:pt x="1344" y="2615"/>
                    <a:pt x="1143" y="2490"/>
                  </a:cubicBezTo>
                  <a:cubicBezTo>
                    <a:pt x="929" y="2364"/>
                    <a:pt x="769" y="2140"/>
                    <a:pt x="627" y="1905"/>
                  </a:cubicBezTo>
                  <a:cubicBezTo>
                    <a:pt x="355" y="1422"/>
                    <a:pt x="205" y="841"/>
                    <a:pt x="90" y="249"/>
                  </a:cubicBezTo>
                  <a:lnTo>
                    <a:pt x="90" y="249"/>
                  </a:lnTo>
                  <a:cubicBezTo>
                    <a:pt x="1" y="847"/>
                    <a:pt x="38" y="1480"/>
                    <a:pt x="283" y="2074"/>
                  </a:cubicBezTo>
                  <a:cubicBezTo>
                    <a:pt x="405" y="2371"/>
                    <a:pt x="592" y="2663"/>
                    <a:pt x="878" y="2870"/>
                  </a:cubicBezTo>
                  <a:cubicBezTo>
                    <a:pt x="1163" y="3078"/>
                    <a:pt x="1521" y="3169"/>
                    <a:pt x="1860" y="3169"/>
                  </a:cubicBezTo>
                  <a:lnTo>
                    <a:pt x="1864" y="3169"/>
                  </a:lnTo>
                  <a:cubicBezTo>
                    <a:pt x="2034" y="3163"/>
                    <a:pt x="2211" y="3142"/>
                    <a:pt x="2384" y="3067"/>
                  </a:cubicBezTo>
                  <a:cubicBezTo>
                    <a:pt x="2561" y="2996"/>
                    <a:pt x="2728" y="2870"/>
                    <a:pt x="2836" y="2707"/>
                  </a:cubicBezTo>
                  <a:cubicBezTo>
                    <a:pt x="3047" y="2374"/>
                    <a:pt x="3054" y="2010"/>
                    <a:pt x="3010" y="1697"/>
                  </a:cubicBezTo>
                  <a:cubicBezTo>
                    <a:pt x="2914" y="1062"/>
                    <a:pt x="2649" y="504"/>
                    <a:pt x="2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9"/>
            <p:cNvSpPr/>
            <p:nvPr/>
          </p:nvSpPr>
          <p:spPr>
            <a:xfrm>
              <a:off x="-1885499" y="1466689"/>
              <a:ext cx="661490" cy="1115507"/>
            </a:xfrm>
            <a:custGeom>
              <a:avLst/>
              <a:gdLst/>
              <a:ahLst/>
              <a:cxnLst/>
              <a:rect l="l" t="t" r="r" b="b"/>
              <a:pathLst>
                <a:path w="6552" h="11049" extrusionOk="0">
                  <a:moveTo>
                    <a:pt x="1323" y="3672"/>
                  </a:moveTo>
                  <a:cubicBezTo>
                    <a:pt x="1152" y="4110"/>
                    <a:pt x="959" y="4542"/>
                    <a:pt x="793" y="4981"/>
                  </a:cubicBezTo>
                  <a:cubicBezTo>
                    <a:pt x="752" y="5086"/>
                    <a:pt x="714" y="5194"/>
                    <a:pt x="677" y="5300"/>
                  </a:cubicBezTo>
                  <a:cubicBezTo>
                    <a:pt x="772" y="5348"/>
                    <a:pt x="867" y="5392"/>
                    <a:pt x="959" y="5429"/>
                  </a:cubicBezTo>
                  <a:cubicBezTo>
                    <a:pt x="1105" y="5483"/>
                    <a:pt x="1245" y="5521"/>
                    <a:pt x="1381" y="5535"/>
                  </a:cubicBezTo>
                  <a:lnTo>
                    <a:pt x="1333" y="3678"/>
                  </a:lnTo>
                  <a:cubicBezTo>
                    <a:pt x="1329" y="3678"/>
                    <a:pt x="1326" y="3675"/>
                    <a:pt x="1323" y="3672"/>
                  </a:cubicBezTo>
                  <a:close/>
                  <a:moveTo>
                    <a:pt x="1455" y="0"/>
                  </a:moveTo>
                  <a:lnTo>
                    <a:pt x="1455" y="0"/>
                  </a:lnTo>
                  <a:cubicBezTo>
                    <a:pt x="1533" y="261"/>
                    <a:pt x="1601" y="523"/>
                    <a:pt x="1649" y="788"/>
                  </a:cubicBezTo>
                  <a:cubicBezTo>
                    <a:pt x="2040" y="799"/>
                    <a:pt x="2414" y="823"/>
                    <a:pt x="2720" y="850"/>
                  </a:cubicBezTo>
                  <a:cubicBezTo>
                    <a:pt x="3159" y="890"/>
                    <a:pt x="3451" y="1339"/>
                    <a:pt x="3298" y="1754"/>
                  </a:cubicBezTo>
                  <a:cubicBezTo>
                    <a:pt x="2876" y="2907"/>
                    <a:pt x="1642" y="3655"/>
                    <a:pt x="1483" y="3746"/>
                  </a:cubicBezTo>
                  <a:lnTo>
                    <a:pt x="1530" y="5541"/>
                  </a:lnTo>
                  <a:cubicBezTo>
                    <a:pt x="1551" y="5541"/>
                    <a:pt x="1574" y="5538"/>
                    <a:pt x="1595" y="5538"/>
                  </a:cubicBezTo>
                  <a:cubicBezTo>
                    <a:pt x="1795" y="5521"/>
                    <a:pt x="2003" y="5456"/>
                    <a:pt x="2210" y="5345"/>
                  </a:cubicBezTo>
                  <a:cubicBezTo>
                    <a:pt x="2315" y="5293"/>
                    <a:pt x="2417" y="5218"/>
                    <a:pt x="2533" y="5157"/>
                  </a:cubicBezTo>
                  <a:cubicBezTo>
                    <a:pt x="2638" y="5086"/>
                    <a:pt x="2743" y="5008"/>
                    <a:pt x="2870" y="4943"/>
                  </a:cubicBezTo>
                  <a:lnTo>
                    <a:pt x="2870" y="4943"/>
                  </a:lnTo>
                  <a:cubicBezTo>
                    <a:pt x="2832" y="5075"/>
                    <a:pt x="2771" y="5198"/>
                    <a:pt x="2707" y="5324"/>
                  </a:cubicBezTo>
                  <a:cubicBezTo>
                    <a:pt x="2625" y="5436"/>
                    <a:pt x="2550" y="5558"/>
                    <a:pt x="2442" y="5657"/>
                  </a:cubicBezTo>
                  <a:cubicBezTo>
                    <a:pt x="2238" y="5858"/>
                    <a:pt x="1945" y="6007"/>
                    <a:pt x="1626" y="6031"/>
                  </a:cubicBezTo>
                  <a:cubicBezTo>
                    <a:pt x="1598" y="6031"/>
                    <a:pt x="1568" y="6034"/>
                    <a:pt x="1540" y="6034"/>
                  </a:cubicBezTo>
                  <a:cubicBezTo>
                    <a:pt x="1251" y="6034"/>
                    <a:pt x="976" y="5922"/>
                    <a:pt x="769" y="5762"/>
                  </a:cubicBezTo>
                  <a:cubicBezTo>
                    <a:pt x="700" y="5712"/>
                    <a:pt x="639" y="5654"/>
                    <a:pt x="581" y="5596"/>
                  </a:cubicBezTo>
                  <a:cubicBezTo>
                    <a:pt x="75" y="7262"/>
                    <a:pt x="0" y="9070"/>
                    <a:pt x="558" y="10716"/>
                  </a:cubicBezTo>
                  <a:cubicBezTo>
                    <a:pt x="595" y="10825"/>
                    <a:pt x="633" y="10930"/>
                    <a:pt x="677" y="11036"/>
                  </a:cubicBezTo>
                  <a:cubicBezTo>
                    <a:pt x="826" y="11046"/>
                    <a:pt x="979" y="11049"/>
                    <a:pt x="1132" y="11049"/>
                  </a:cubicBezTo>
                  <a:cubicBezTo>
                    <a:pt x="1530" y="11049"/>
                    <a:pt x="1924" y="11022"/>
                    <a:pt x="2319" y="10967"/>
                  </a:cubicBezTo>
                  <a:cubicBezTo>
                    <a:pt x="3747" y="10771"/>
                    <a:pt x="5820" y="10284"/>
                    <a:pt x="6117" y="9118"/>
                  </a:cubicBezTo>
                  <a:cubicBezTo>
                    <a:pt x="6552" y="7405"/>
                    <a:pt x="5464" y="258"/>
                    <a:pt x="1455" y="0"/>
                  </a:cubicBezTo>
                  <a:close/>
                </a:path>
              </a:pathLst>
            </a:custGeom>
            <a:solidFill>
              <a:srgbClr val="F5B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9"/>
            <p:cNvSpPr/>
            <p:nvPr/>
          </p:nvSpPr>
          <p:spPr>
            <a:xfrm>
              <a:off x="-1752030" y="1546245"/>
              <a:ext cx="214944" cy="298741"/>
            </a:xfrm>
            <a:custGeom>
              <a:avLst/>
              <a:gdLst/>
              <a:ahLst/>
              <a:cxnLst/>
              <a:rect l="l" t="t" r="r" b="b"/>
              <a:pathLst>
                <a:path w="2129" h="2959" extrusionOk="0">
                  <a:moveTo>
                    <a:pt x="11" y="2859"/>
                  </a:moveTo>
                  <a:cubicBezTo>
                    <a:pt x="7" y="2867"/>
                    <a:pt x="4" y="2877"/>
                    <a:pt x="1" y="2884"/>
                  </a:cubicBezTo>
                  <a:cubicBezTo>
                    <a:pt x="4" y="2887"/>
                    <a:pt x="7" y="2890"/>
                    <a:pt x="11" y="2890"/>
                  </a:cubicBezTo>
                  <a:lnTo>
                    <a:pt x="11" y="2859"/>
                  </a:lnTo>
                  <a:close/>
                  <a:moveTo>
                    <a:pt x="327" y="0"/>
                  </a:moveTo>
                  <a:cubicBezTo>
                    <a:pt x="426" y="548"/>
                    <a:pt x="446" y="1105"/>
                    <a:pt x="354" y="1670"/>
                  </a:cubicBezTo>
                  <a:cubicBezTo>
                    <a:pt x="310" y="1946"/>
                    <a:pt x="235" y="2211"/>
                    <a:pt x="150" y="2472"/>
                  </a:cubicBezTo>
                  <a:lnTo>
                    <a:pt x="161" y="2958"/>
                  </a:lnTo>
                  <a:cubicBezTo>
                    <a:pt x="320" y="2867"/>
                    <a:pt x="1554" y="2119"/>
                    <a:pt x="1976" y="966"/>
                  </a:cubicBezTo>
                  <a:cubicBezTo>
                    <a:pt x="2129" y="551"/>
                    <a:pt x="1837" y="102"/>
                    <a:pt x="1398" y="62"/>
                  </a:cubicBezTo>
                  <a:cubicBezTo>
                    <a:pt x="1092" y="35"/>
                    <a:pt x="718" y="11"/>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9"/>
            <p:cNvSpPr/>
            <p:nvPr/>
          </p:nvSpPr>
          <p:spPr>
            <a:xfrm>
              <a:off x="-1240265" y="1708587"/>
              <a:ext cx="215348" cy="215348"/>
            </a:xfrm>
            <a:custGeom>
              <a:avLst/>
              <a:gdLst/>
              <a:ahLst/>
              <a:cxnLst/>
              <a:rect l="l" t="t" r="r" b="b"/>
              <a:pathLst>
                <a:path w="2133" h="2133" extrusionOk="0">
                  <a:moveTo>
                    <a:pt x="1069" y="1"/>
                  </a:moveTo>
                  <a:cubicBezTo>
                    <a:pt x="480" y="1"/>
                    <a:pt x="1" y="480"/>
                    <a:pt x="1" y="1068"/>
                  </a:cubicBezTo>
                  <a:cubicBezTo>
                    <a:pt x="1" y="1656"/>
                    <a:pt x="480" y="2133"/>
                    <a:pt x="1069" y="2133"/>
                  </a:cubicBezTo>
                  <a:cubicBezTo>
                    <a:pt x="1656" y="2133"/>
                    <a:pt x="2133" y="1656"/>
                    <a:pt x="2133" y="1068"/>
                  </a:cubicBezTo>
                  <a:cubicBezTo>
                    <a:pt x="2133" y="480"/>
                    <a:pt x="1656" y="1"/>
                    <a:pt x="1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9"/>
            <p:cNvSpPr/>
            <p:nvPr/>
          </p:nvSpPr>
          <p:spPr>
            <a:xfrm>
              <a:off x="-1826841" y="1965730"/>
              <a:ext cx="231097" cy="110248"/>
            </a:xfrm>
            <a:custGeom>
              <a:avLst/>
              <a:gdLst/>
              <a:ahLst/>
              <a:cxnLst/>
              <a:rect l="l" t="t" r="r" b="b"/>
              <a:pathLst>
                <a:path w="2289" h="1092" extrusionOk="0">
                  <a:moveTo>
                    <a:pt x="2289" y="0"/>
                  </a:moveTo>
                  <a:cubicBezTo>
                    <a:pt x="2162" y="65"/>
                    <a:pt x="2057" y="143"/>
                    <a:pt x="1952" y="214"/>
                  </a:cubicBezTo>
                  <a:cubicBezTo>
                    <a:pt x="1836" y="275"/>
                    <a:pt x="1734" y="350"/>
                    <a:pt x="1629" y="402"/>
                  </a:cubicBezTo>
                  <a:cubicBezTo>
                    <a:pt x="1422" y="513"/>
                    <a:pt x="1214" y="578"/>
                    <a:pt x="1014" y="595"/>
                  </a:cubicBezTo>
                  <a:cubicBezTo>
                    <a:pt x="993" y="595"/>
                    <a:pt x="970" y="598"/>
                    <a:pt x="949" y="598"/>
                  </a:cubicBezTo>
                  <a:lnTo>
                    <a:pt x="956" y="928"/>
                  </a:lnTo>
                  <a:lnTo>
                    <a:pt x="810" y="935"/>
                  </a:lnTo>
                  <a:lnTo>
                    <a:pt x="800" y="592"/>
                  </a:lnTo>
                  <a:cubicBezTo>
                    <a:pt x="664" y="578"/>
                    <a:pt x="524" y="540"/>
                    <a:pt x="378" y="486"/>
                  </a:cubicBezTo>
                  <a:cubicBezTo>
                    <a:pt x="286" y="449"/>
                    <a:pt x="191" y="405"/>
                    <a:pt x="96" y="357"/>
                  </a:cubicBezTo>
                  <a:cubicBezTo>
                    <a:pt x="65" y="455"/>
                    <a:pt x="31" y="554"/>
                    <a:pt x="0" y="653"/>
                  </a:cubicBezTo>
                  <a:cubicBezTo>
                    <a:pt x="58" y="711"/>
                    <a:pt x="119" y="769"/>
                    <a:pt x="188" y="819"/>
                  </a:cubicBezTo>
                  <a:cubicBezTo>
                    <a:pt x="395" y="979"/>
                    <a:pt x="670" y="1091"/>
                    <a:pt x="959" y="1091"/>
                  </a:cubicBezTo>
                  <a:cubicBezTo>
                    <a:pt x="987" y="1091"/>
                    <a:pt x="1017" y="1088"/>
                    <a:pt x="1045" y="1088"/>
                  </a:cubicBezTo>
                  <a:cubicBezTo>
                    <a:pt x="1364" y="1064"/>
                    <a:pt x="1657" y="915"/>
                    <a:pt x="1861" y="714"/>
                  </a:cubicBezTo>
                  <a:cubicBezTo>
                    <a:pt x="1969" y="615"/>
                    <a:pt x="2044" y="493"/>
                    <a:pt x="2126" y="381"/>
                  </a:cubicBezTo>
                  <a:cubicBezTo>
                    <a:pt x="2190" y="255"/>
                    <a:pt x="2251" y="132"/>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9"/>
            <p:cNvSpPr/>
            <p:nvPr/>
          </p:nvSpPr>
          <p:spPr>
            <a:xfrm>
              <a:off x="-1723458" y="931506"/>
              <a:ext cx="10399" cy="5957"/>
            </a:xfrm>
            <a:custGeom>
              <a:avLst/>
              <a:gdLst/>
              <a:ahLst/>
              <a:cxnLst/>
              <a:rect l="l" t="t" r="r" b="b"/>
              <a:pathLst>
                <a:path w="103" h="59" extrusionOk="0">
                  <a:moveTo>
                    <a:pt x="0" y="1"/>
                  </a:moveTo>
                  <a:cubicBezTo>
                    <a:pt x="30" y="38"/>
                    <a:pt x="57" y="59"/>
                    <a:pt x="74" y="59"/>
                  </a:cubicBezTo>
                  <a:cubicBezTo>
                    <a:pt x="82" y="59"/>
                    <a:pt x="85" y="59"/>
                    <a:pt x="92" y="55"/>
                  </a:cubicBezTo>
                  <a:cubicBezTo>
                    <a:pt x="102" y="48"/>
                    <a:pt x="102" y="28"/>
                    <a:pt x="102" y="4"/>
                  </a:cubicBezTo>
                  <a:cubicBezTo>
                    <a:pt x="65" y="1"/>
                    <a:pt x="30" y="1"/>
                    <a:pt x="0" y="1"/>
                  </a:cubicBezTo>
                  <a:close/>
                </a:path>
              </a:pathLst>
            </a:custGeom>
            <a:solidFill>
              <a:srgbClr val="FF98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9"/>
            <p:cNvSpPr/>
            <p:nvPr/>
          </p:nvSpPr>
          <p:spPr>
            <a:xfrm>
              <a:off x="-1751020" y="1795715"/>
              <a:ext cx="20697" cy="264515"/>
            </a:xfrm>
            <a:custGeom>
              <a:avLst/>
              <a:gdLst/>
              <a:ahLst/>
              <a:cxnLst/>
              <a:rect l="l" t="t" r="r" b="b"/>
              <a:pathLst>
                <a:path w="205" h="2620" extrusionOk="0">
                  <a:moveTo>
                    <a:pt x="140" y="1"/>
                  </a:moveTo>
                  <a:cubicBezTo>
                    <a:pt x="96" y="131"/>
                    <a:pt x="49" y="259"/>
                    <a:pt x="1" y="388"/>
                  </a:cubicBezTo>
                  <a:lnTo>
                    <a:pt x="1" y="419"/>
                  </a:lnTo>
                  <a:lnTo>
                    <a:pt x="49" y="2276"/>
                  </a:lnTo>
                  <a:lnTo>
                    <a:pt x="59" y="2619"/>
                  </a:lnTo>
                  <a:lnTo>
                    <a:pt x="205" y="2612"/>
                  </a:lnTo>
                  <a:lnTo>
                    <a:pt x="198" y="2282"/>
                  </a:lnTo>
                  <a:lnTo>
                    <a:pt x="151" y="487"/>
                  </a:lnTo>
                  <a:lnTo>
                    <a:pt x="1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9"/>
            <p:cNvSpPr/>
            <p:nvPr/>
          </p:nvSpPr>
          <p:spPr>
            <a:xfrm>
              <a:off x="-1848144" y="718280"/>
              <a:ext cx="160728" cy="291976"/>
            </a:xfrm>
            <a:custGeom>
              <a:avLst/>
              <a:gdLst/>
              <a:ahLst/>
              <a:cxnLst/>
              <a:rect l="l" t="t" r="r" b="b"/>
              <a:pathLst>
                <a:path w="1592" h="2892" extrusionOk="0">
                  <a:moveTo>
                    <a:pt x="1003" y="1"/>
                  </a:moveTo>
                  <a:cubicBezTo>
                    <a:pt x="878" y="1"/>
                    <a:pt x="827" y="100"/>
                    <a:pt x="827" y="256"/>
                  </a:cubicBezTo>
                  <a:cubicBezTo>
                    <a:pt x="827" y="763"/>
                    <a:pt x="1330" y="1857"/>
                    <a:pt x="1337" y="2116"/>
                  </a:cubicBezTo>
                  <a:cubicBezTo>
                    <a:pt x="1337" y="2140"/>
                    <a:pt x="1337" y="2160"/>
                    <a:pt x="1327" y="2167"/>
                  </a:cubicBezTo>
                  <a:cubicBezTo>
                    <a:pt x="1320" y="2171"/>
                    <a:pt x="1317" y="2171"/>
                    <a:pt x="1309" y="2171"/>
                  </a:cubicBezTo>
                  <a:cubicBezTo>
                    <a:pt x="1292" y="2171"/>
                    <a:pt x="1265" y="2150"/>
                    <a:pt x="1235" y="2113"/>
                  </a:cubicBezTo>
                  <a:cubicBezTo>
                    <a:pt x="1014" y="1827"/>
                    <a:pt x="517" y="637"/>
                    <a:pt x="117" y="637"/>
                  </a:cubicBezTo>
                  <a:cubicBezTo>
                    <a:pt x="106" y="637"/>
                    <a:pt x="93" y="637"/>
                    <a:pt x="79" y="641"/>
                  </a:cubicBezTo>
                  <a:cubicBezTo>
                    <a:pt x="24" y="650"/>
                    <a:pt x="1" y="688"/>
                    <a:pt x="1" y="746"/>
                  </a:cubicBezTo>
                  <a:cubicBezTo>
                    <a:pt x="1" y="994"/>
                    <a:pt x="429" y="1606"/>
                    <a:pt x="817" y="2116"/>
                  </a:cubicBezTo>
                  <a:cubicBezTo>
                    <a:pt x="1143" y="2541"/>
                    <a:pt x="1442" y="2891"/>
                    <a:pt x="1442" y="2891"/>
                  </a:cubicBezTo>
                  <a:lnTo>
                    <a:pt x="1571" y="2623"/>
                  </a:lnTo>
                  <a:cubicBezTo>
                    <a:pt x="1571" y="2623"/>
                    <a:pt x="1585" y="2425"/>
                    <a:pt x="1589" y="2136"/>
                  </a:cubicBezTo>
                  <a:cubicBezTo>
                    <a:pt x="1592" y="2069"/>
                    <a:pt x="1592" y="1997"/>
                    <a:pt x="1592" y="1922"/>
                  </a:cubicBezTo>
                  <a:cubicBezTo>
                    <a:pt x="1592" y="1174"/>
                    <a:pt x="1513" y="90"/>
                    <a:pt x="1058" y="4"/>
                  </a:cubicBezTo>
                  <a:cubicBezTo>
                    <a:pt x="1041" y="1"/>
                    <a:pt x="1021" y="1"/>
                    <a:pt x="1003"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9"/>
            <p:cNvSpPr/>
            <p:nvPr/>
          </p:nvSpPr>
          <p:spPr>
            <a:xfrm>
              <a:off x="-2760820" y="3245991"/>
              <a:ext cx="20899" cy="86523"/>
            </a:xfrm>
            <a:custGeom>
              <a:avLst/>
              <a:gdLst/>
              <a:ahLst/>
              <a:cxnLst/>
              <a:rect l="l" t="t" r="r" b="b"/>
              <a:pathLst>
                <a:path w="207" h="857" extrusionOk="0">
                  <a:moveTo>
                    <a:pt x="102" y="1"/>
                  </a:moveTo>
                  <a:cubicBezTo>
                    <a:pt x="64" y="1"/>
                    <a:pt x="23" y="26"/>
                    <a:pt x="18" y="75"/>
                  </a:cubicBezTo>
                  <a:cubicBezTo>
                    <a:pt x="1" y="320"/>
                    <a:pt x="11" y="558"/>
                    <a:pt x="48" y="800"/>
                  </a:cubicBezTo>
                  <a:cubicBezTo>
                    <a:pt x="54" y="839"/>
                    <a:pt x="81" y="856"/>
                    <a:pt x="111" y="856"/>
                  </a:cubicBezTo>
                  <a:cubicBezTo>
                    <a:pt x="156" y="856"/>
                    <a:pt x="206" y="818"/>
                    <a:pt x="198" y="759"/>
                  </a:cubicBezTo>
                  <a:cubicBezTo>
                    <a:pt x="164" y="531"/>
                    <a:pt x="157" y="307"/>
                    <a:pt x="174" y="75"/>
                  </a:cubicBezTo>
                  <a:cubicBezTo>
                    <a:pt x="177" y="26"/>
                    <a:pt x="141" y="1"/>
                    <a:pt x="102"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9"/>
            <p:cNvSpPr/>
            <p:nvPr/>
          </p:nvSpPr>
          <p:spPr>
            <a:xfrm>
              <a:off x="-2375961" y="3865779"/>
              <a:ext cx="22211" cy="45230"/>
            </a:xfrm>
            <a:custGeom>
              <a:avLst/>
              <a:gdLst/>
              <a:ahLst/>
              <a:cxnLst/>
              <a:rect l="l" t="t" r="r" b="b"/>
              <a:pathLst>
                <a:path w="220" h="448" extrusionOk="0">
                  <a:moveTo>
                    <a:pt x="84" y="0"/>
                  </a:moveTo>
                  <a:cubicBezTo>
                    <a:pt x="55" y="0"/>
                    <a:pt x="27" y="17"/>
                    <a:pt x="20" y="56"/>
                  </a:cubicBezTo>
                  <a:cubicBezTo>
                    <a:pt x="0" y="175"/>
                    <a:pt x="7" y="283"/>
                    <a:pt x="47" y="396"/>
                  </a:cubicBezTo>
                  <a:cubicBezTo>
                    <a:pt x="61" y="432"/>
                    <a:pt x="93" y="447"/>
                    <a:pt x="124" y="447"/>
                  </a:cubicBezTo>
                  <a:cubicBezTo>
                    <a:pt x="172" y="447"/>
                    <a:pt x="219" y="410"/>
                    <a:pt x="197" y="355"/>
                  </a:cubicBezTo>
                  <a:cubicBezTo>
                    <a:pt x="167" y="270"/>
                    <a:pt x="153" y="189"/>
                    <a:pt x="170" y="96"/>
                  </a:cubicBezTo>
                  <a:cubicBezTo>
                    <a:pt x="180" y="39"/>
                    <a:pt x="130" y="0"/>
                    <a:pt x="84"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9"/>
            <p:cNvSpPr/>
            <p:nvPr/>
          </p:nvSpPr>
          <p:spPr>
            <a:xfrm>
              <a:off x="-2324472" y="3723931"/>
              <a:ext cx="26754" cy="60879"/>
            </a:xfrm>
            <a:custGeom>
              <a:avLst/>
              <a:gdLst/>
              <a:ahLst/>
              <a:cxnLst/>
              <a:rect l="l" t="t" r="r" b="b"/>
              <a:pathLst>
                <a:path w="265" h="603" extrusionOk="0">
                  <a:moveTo>
                    <a:pt x="90" y="0"/>
                  </a:moveTo>
                  <a:cubicBezTo>
                    <a:pt x="60" y="0"/>
                    <a:pt x="33" y="17"/>
                    <a:pt x="27" y="56"/>
                  </a:cubicBezTo>
                  <a:cubicBezTo>
                    <a:pt x="0" y="233"/>
                    <a:pt x="24" y="400"/>
                    <a:pt x="102" y="563"/>
                  </a:cubicBezTo>
                  <a:cubicBezTo>
                    <a:pt x="115" y="591"/>
                    <a:pt x="137" y="602"/>
                    <a:pt x="159" y="602"/>
                  </a:cubicBezTo>
                  <a:cubicBezTo>
                    <a:pt x="210" y="602"/>
                    <a:pt x="265" y="546"/>
                    <a:pt x="234" y="485"/>
                  </a:cubicBezTo>
                  <a:cubicBezTo>
                    <a:pt x="176" y="362"/>
                    <a:pt x="156" y="230"/>
                    <a:pt x="176" y="97"/>
                  </a:cubicBezTo>
                  <a:cubicBezTo>
                    <a:pt x="185" y="38"/>
                    <a:pt x="134" y="0"/>
                    <a:pt x="90"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9"/>
            <p:cNvSpPr/>
            <p:nvPr/>
          </p:nvSpPr>
          <p:spPr>
            <a:xfrm>
              <a:off x="-2083279" y="3354320"/>
              <a:ext cx="15548" cy="71177"/>
            </a:xfrm>
            <a:custGeom>
              <a:avLst/>
              <a:gdLst/>
              <a:ahLst/>
              <a:cxnLst/>
              <a:rect l="l" t="t" r="r" b="b"/>
              <a:pathLst>
                <a:path w="154" h="705" extrusionOk="0">
                  <a:moveTo>
                    <a:pt x="77" y="0"/>
                  </a:moveTo>
                  <a:cubicBezTo>
                    <a:pt x="39" y="0"/>
                    <a:pt x="1" y="26"/>
                    <a:pt x="1" y="77"/>
                  </a:cubicBezTo>
                  <a:lnTo>
                    <a:pt x="1" y="631"/>
                  </a:lnTo>
                  <a:cubicBezTo>
                    <a:pt x="1" y="680"/>
                    <a:pt x="39" y="705"/>
                    <a:pt x="77" y="705"/>
                  </a:cubicBezTo>
                  <a:cubicBezTo>
                    <a:pt x="115" y="705"/>
                    <a:pt x="154" y="680"/>
                    <a:pt x="154" y="631"/>
                  </a:cubicBezTo>
                  <a:lnTo>
                    <a:pt x="154" y="77"/>
                  </a:lnTo>
                  <a:cubicBezTo>
                    <a:pt x="154" y="26"/>
                    <a:pt x="115" y="0"/>
                    <a:pt x="7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9"/>
            <p:cNvSpPr/>
            <p:nvPr/>
          </p:nvSpPr>
          <p:spPr>
            <a:xfrm>
              <a:off x="-1685801" y="3559570"/>
              <a:ext cx="27057" cy="60677"/>
            </a:xfrm>
            <a:custGeom>
              <a:avLst/>
              <a:gdLst/>
              <a:ahLst/>
              <a:cxnLst/>
              <a:rect l="l" t="t" r="r" b="b"/>
              <a:pathLst>
                <a:path w="268" h="601" extrusionOk="0">
                  <a:moveTo>
                    <a:pt x="86" y="1"/>
                  </a:moveTo>
                  <a:cubicBezTo>
                    <a:pt x="57" y="1"/>
                    <a:pt x="30" y="17"/>
                    <a:pt x="25" y="57"/>
                  </a:cubicBezTo>
                  <a:cubicBezTo>
                    <a:pt x="1" y="233"/>
                    <a:pt x="25" y="399"/>
                    <a:pt x="103" y="559"/>
                  </a:cubicBezTo>
                  <a:cubicBezTo>
                    <a:pt x="117" y="588"/>
                    <a:pt x="140" y="600"/>
                    <a:pt x="163" y="600"/>
                  </a:cubicBezTo>
                  <a:cubicBezTo>
                    <a:pt x="214" y="600"/>
                    <a:pt x="267" y="544"/>
                    <a:pt x="239" y="481"/>
                  </a:cubicBezTo>
                  <a:cubicBezTo>
                    <a:pt x="181" y="363"/>
                    <a:pt x="158" y="230"/>
                    <a:pt x="174" y="97"/>
                  </a:cubicBezTo>
                  <a:cubicBezTo>
                    <a:pt x="182" y="40"/>
                    <a:pt x="131" y="1"/>
                    <a:pt x="86"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9"/>
            <p:cNvSpPr/>
            <p:nvPr/>
          </p:nvSpPr>
          <p:spPr>
            <a:xfrm>
              <a:off x="-1552938" y="3354320"/>
              <a:ext cx="15548" cy="97325"/>
            </a:xfrm>
            <a:custGeom>
              <a:avLst/>
              <a:gdLst/>
              <a:ahLst/>
              <a:cxnLst/>
              <a:rect l="l" t="t" r="r" b="b"/>
              <a:pathLst>
                <a:path w="154" h="964" extrusionOk="0">
                  <a:moveTo>
                    <a:pt x="77" y="0"/>
                  </a:moveTo>
                  <a:cubicBezTo>
                    <a:pt x="39" y="0"/>
                    <a:pt x="0" y="26"/>
                    <a:pt x="0" y="77"/>
                  </a:cubicBezTo>
                  <a:lnTo>
                    <a:pt x="0" y="889"/>
                  </a:lnTo>
                  <a:cubicBezTo>
                    <a:pt x="0" y="939"/>
                    <a:pt x="39" y="963"/>
                    <a:pt x="77" y="963"/>
                  </a:cubicBezTo>
                  <a:cubicBezTo>
                    <a:pt x="115" y="963"/>
                    <a:pt x="154" y="939"/>
                    <a:pt x="154" y="889"/>
                  </a:cubicBezTo>
                  <a:lnTo>
                    <a:pt x="154" y="77"/>
                  </a:lnTo>
                  <a:cubicBezTo>
                    <a:pt x="154" y="26"/>
                    <a:pt x="115" y="0"/>
                    <a:pt x="7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9"/>
            <p:cNvSpPr/>
            <p:nvPr/>
          </p:nvSpPr>
          <p:spPr>
            <a:xfrm>
              <a:off x="-1522044" y="4246697"/>
              <a:ext cx="22110" cy="82585"/>
            </a:xfrm>
            <a:custGeom>
              <a:avLst/>
              <a:gdLst/>
              <a:ahLst/>
              <a:cxnLst/>
              <a:rect l="l" t="t" r="r" b="b"/>
              <a:pathLst>
                <a:path w="219" h="818" extrusionOk="0">
                  <a:moveTo>
                    <a:pt x="76" y="0"/>
                  </a:moveTo>
                  <a:cubicBezTo>
                    <a:pt x="37" y="0"/>
                    <a:pt x="1" y="26"/>
                    <a:pt x="4" y="77"/>
                  </a:cubicBezTo>
                  <a:cubicBezTo>
                    <a:pt x="25" y="298"/>
                    <a:pt x="41" y="519"/>
                    <a:pt x="58" y="743"/>
                  </a:cubicBezTo>
                  <a:cubicBezTo>
                    <a:pt x="63" y="793"/>
                    <a:pt x="104" y="817"/>
                    <a:pt x="143" y="817"/>
                  </a:cubicBezTo>
                  <a:cubicBezTo>
                    <a:pt x="182" y="817"/>
                    <a:pt x="218" y="793"/>
                    <a:pt x="215" y="743"/>
                  </a:cubicBezTo>
                  <a:cubicBezTo>
                    <a:pt x="198" y="519"/>
                    <a:pt x="177" y="298"/>
                    <a:pt x="160" y="77"/>
                  </a:cubicBezTo>
                  <a:cubicBezTo>
                    <a:pt x="155" y="26"/>
                    <a:pt x="114" y="0"/>
                    <a:pt x="7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9"/>
            <p:cNvSpPr/>
            <p:nvPr/>
          </p:nvSpPr>
          <p:spPr>
            <a:xfrm>
              <a:off x="-1433502" y="4213280"/>
              <a:ext cx="15548" cy="78648"/>
            </a:xfrm>
            <a:custGeom>
              <a:avLst/>
              <a:gdLst/>
              <a:ahLst/>
              <a:cxnLst/>
              <a:rect l="l" t="t" r="r" b="b"/>
              <a:pathLst>
                <a:path w="154" h="779" extrusionOk="0">
                  <a:moveTo>
                    <a:pt x="77" y="1"/>
                  </a:moveTo>
                  <a:cubicBezTo>
                    <a:pt x="39" y="1"/>
                    <a:pt x="0" y="26"/>
                    <a:pt x="0" y="75"/>
                  </a:cubicBezTo>
                  <a:lnTo>
                    <a:pt x="0" y="704"/>
                  </a:lnTo>
                  <a:cubicBezTo>
                    <a:pt x="0" y="753"/>
                    <a:pt x="39" y="778"/>
                    <a:pt x="77" y="778"/>
                  </a:cubicBezTo>
                  <a:cubicBezTo>
                    <a:pt x="115" y="778"/>
                    <a:pt x="154" y="753"/>
                    <a:pt x="154" y="704"/>
                  </a:cubicBezTo>
                  <a:lnTo>
                    <a:pt x="154" y="75"/>
                  </a:lnTo>
                  <a:cubicBezTo>
                    <a:pt x="154" y="26"/>
                    <a:pt x="115" y="1"/>
                    <a:pt x="7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9"/>
            <p:cNvSpPr/>
            <p:nvPr/>
          </p:nvSpPr>
          <p:spPr>
            <a:xfrm>
              <a:off x="-2146783" y="4452250"/>
              <a:ext cx="15649" cy="56235"/>
            </a:xfrm>
            <a:custGeom>
              <a:avLst/>
              <a:gdLst/>
              <a:ahLst/>
              <a:cxnLst/>
              <a:rect l="l" t="t" r="r" b="b"/>
              <a:pathLst>
                <a:path w="155" h="557" extrusionOk="0">
                  <a:moveTo>
                    <a:pt x="78" y="0"/>
                  </a:moveTo>
                  <a:cubicBezTo>
                    <a:pt x="39" y="0"/>
                    <a:pt x="1" y="25"/>
                    <a:pt x="1" y="74"/>
                  </a:cubicBezTo>
                  <a:lnTo>
                    <a:pt x="1" y="482"/>
                  </a:lnTo>
                  <a:cubicBezTo>
                    <a:pt x="1" y="531"/>
                    <a:pt x="39" y="556"/>
                    <a:pt x="78" y="556"/>
                  </a:cubicBezTo>
                  <a:cubicBezTo>
                    <a:pt x="116" y="556"/>
                    <a:pt x="154" y="531"/>
                    <a:pt x="154" y="482"/>
                  </a:cubicBezTo>
                  <a:lnTo>
                    <a:pt x="154" y="74"/>
                  </a:lnTo>
                  <a:cubicBezTo>
                    <a:pt x="154" y="25"/>
                    <a:pt x="116" y="0"/>
                    <a:pt x="78"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9"/>
            <p:cNvSpPr/>
            <p:nvPr/>
          </p:nvSpPr>
          <p:spPr>
            <a:xfrm>
              <a:off x="-2087014" y="4381275"/>
              <a:ext cx="15548" cy="63706"/>
            </a:xfrm>
            <a:custGeom>
              <a:avLst/>
              <a:gdLst/>
              <a:ahLst/>
              <a:cxnLst/>
              <a:rect l="l" t="t" r="r" b="b"/>
              <a:pathLst>
                <a:path w="154" h="631" extrusionOk="0">
                  <a:moveTo>
                    <a:pt x="77" y="1"/>
                  </a:moveTo>
                  <a:cubicBezTo>
                    <a:pt x="39" y="1"/>
                    <a:pt x="0" y="26"/>
                    <a:pt x="0" y="77"/>
                  </a:cubicBezTo>
                  <a:lnTo>
                    <a:pt x="0" y="556"/>
                  </a:lnTo>
                  <a:cubicBezTo>
                    <a:pt x="0" y="605"/>
                    <a:pt x="39" y="630"/>
                    <a:pt x="77" y="630"/>
                  </a:cubicBezTo>
                  <a:cubicBezTo>
                    <a:pt x="115" y="630"/>
                    <a:pt x="154" y="605"/>
                    <a:pt x="154" y="556"/>
                  </a:cubicBezTo>
                  <a:lnTo>
                    <a:pt x="154" y="77"/>
                  </a:lnTo>
                  <a:cubicBezTo>
                    <a:pt x="154" y="26"/>
                    <a:pt x="115" y="1"/>
                    <a:pt x="7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9"/>
            <p:cNvSpPr/>
            <p:nvPr/>
          </p:nvSpPr>
          <p:spPr>
            <a:xfrm>
              <a:off x="-2034919" y="4553108"/>
              <a:ext cx="15952" cy="82282"/>
            </a:xfrm>
            <a:custGeom>
              <a:avLst/>
              <a:gdLst/>
              <a:ahLst/>
              <a:cxnLst/>
              <a:rect l="l" t="t" r="r" b="b"/>
              <a:pathLst>
                <a:path w="158" h="815" extrusionOk="0">
                  <a:moveTo>
                    <a:pt x="79" y="1"/>
                  </a:moveTo>
                  <a:cubicBezTo>
                    <a:pt x="40" y="1"/>
                    <a:pt x="1" y="25"/>
                    <a:pt x="1" y="75"/>
                  </a:cubicBezTo>
                  <a:lnTo>
                    <a:pt x="1" y="741"/>
                  </a:lnTo>
                  <a:cubicBezTo>
                    <a:pt x="1" y="790"/>
                    <a:pt x="40" y="815"/>
                    <a:pt x="79" y="815"/>
                  </a:cubicBezTo>
                  <a:cubicBezTo>
                    <a:pt x="118" y="815"/>
                    <a:pt x="158" y="790"/>
                    <a:pt x="158" y="741"/>
                  </a:cubicBezTo>
                  <a:lnTo>
                    <a:pt x="158" y="75"/>
                  </a:lnTo>
                  <a:cubicBezTo>
                    <a:pt x="158" y="25"/>
                    <a:pt x="118" y="1"/>
                    <a:pt x="7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9"/>
            <p:cNvSpPr/>
            <p:nvPr/>
          </p:nvSpPr>
          <p:spPr>
            <a:xfrm>
              <a:off x="-2043905" y="5348564"/>
              <a:ext cx="22514" cy="48562"/>
            </a:xfrm>
            <a:custGeom>
              <a:avLst/>
              <a:gdLst/>
              <a:ahLst/>
              <a:cxnLst/>
              <a:rect l="l" t="t" r="r" b="b"/>
              <a:pathLst>
                <a:path w="223" h="481" extrusionOk="0">
                  <a:moveTo>
                    <a:pt x="120" y="0"/>
                  </a:moveTo>
                  <a:cubicBezTo>
                    <a:pt x="81" y="0"/>
                    <a:pt x="46" y="24"/>
                    <a:pt x="53" y="73"/>
                  </a:cubicBezTo>
                  <a:cubicBezTo>
                    <a:pt x="66" y="181"/>
                    <a:pt x="56" y="283"/>
                    <a:pt x="19" y="385"/>
                  </a:cubicBezTo>
                  <a:cubicBezTo>
                    <a:pt x="0" y="443"/>
                    <a:pt x="47" y="481"/>
                    <a:pt x="94" y="481"/>
                  </a:cubicBezTo>
                  <a:cubicBezTo>
                    <a:pt x="125" y="481"/>
                    <a:pt x="156" y="464"/>
                    <a:pt x="168" y="426"/>
                  </a:cubicBezTo>
                  <a:cubicBezTo>
                    <a:pt x="209" y="311"/>
                    <a:pt x="223" y="195"/>
                    <a:pt x="206" y="73"/>
                  </a:cubicBezTo>
                  <a:cubicBezTo>
                    <a:pt x="201" y="25"/>
                    <a:pt x="159" y="0"/>
                    <a:pt x="120"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9"/>
            <p:cNvSpPr/>
            <p:nvPr/>
          </p:nvSpPr>
          <p:spPr>
            <a:xfrm>
              <a:off x="-1992920" y="5240134"/>
              <a:ext cx="25947" cy="79254"/>
            </a:xfrm>
            <a:custGeom>
              <a:avLst/>
              <a:gdLst/>
              <a:ahLst/>
              <a:cxnLst/>
              <a:rect l="l" t="t" r="r" b="b"/>
              <a:pathLst>
                <a:path w="257" h="785" extrusionOk="0">
                  <a:moveTo>
                    <a:pt x="105" y="0"/>
                  </a:moveTo>
                  <a:cubicBezTo>
                    <a:pt x="75" y="0"/>
                    <a:pt x="48" y="17"/>
                    <a:pt x="41" y="56"/>
                  </a:cubicBezTo>
                  <a:cubicBezTo>
                    <a:pt x="0" y="287"/>
                    <a:pt x="13" y="511"/>
                    <a:pt x="88" y="732"/>
                  </a:cubicBezTo>
                  <a:cubicBezTo>
                    <a:pt x="101" y="769"/>
                    <a:pt x="132" y="785"/>
                    <a:pt x="163" y="785"/>
                  </a:cubicBezTo>
                  <a:cubicBezTo>
                    <a:pt x="210" y="785"/>
                    <a:pt x="256" y="749"/>
                    <a:pt x="238" y="692"/>
                  </a:cubicBezTo>
                  <a:cubicBezTo>
                    <a:pt x="173" y="497"/>
                    <a:pt x="156" y="301"/>
                    <a:pt x="190" y="97"/>
                  </a:cubicBezTo>
                  <a:cubicBezTo>
                    <a:pt x="201" y="39"/>
                    <a:pt x="150" y="0"/>
                    <a:pt x="105"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9"/>
            <p:cNvSpPr/>
            <p:nvPr/>
          </p:nvSpPr>
          <p:spPr>
            <a:xfrm>
              <a:off x="-1946277" y="5389553"/>
              <a:ext cx="20192" cy="60071"/>
            </a:xfrm>
            <a:custGeom>
              <a:avLst/>
              <a:gdLst/>
              <a:ahLst/>
              <a:cxnLst/>
              <a:rect l="l" t="t" r="r" b="b"/>
              <a:pathLst>
                <a:path w="200" h="595" extrusionOk="0">
                  <a:moveTo>
                    <a:pt x="77" y="1"/>
                  </a:moveTo>
                  <a:cubicBezTo>
                    <a:pt x="38" y="1"/>
                    <a:pt x="0" y="26"/>
                    <a:pt x="4" y="75"/>
                  </a:cubicBezTo>
                  <a:cubicBezTo>
                    <a:pt x="17" y="224"/>
                    <a:pt x="28" y="371"/>
                    <a:pt x="41" y="520"/>
                  </a:cubicBezTo>
                  <a:cubicBezTo>
                    <a:pt x="45" y="570"/>
                    <a:pt x="85" y="594"/>
                    <a:pt x="124" y="594"/>
                  </a:cubicBezTo>
                  <a:cubicBezTo>
                    <a:pt x="163" y="594"/>
                    <a:pt x="199" y="570"/>
                    <a:pt x="194" y="520"/>
                  </a:cubicBezTo>
                  <a:cubicBezTo>
                    <a:pt x="184" y="371"/>
                    <a:pt x="171" y="224"/>
                    <a:pt x="160" y="75"/>
                  </a:cubicBezTo>
                  <a:cubicBezTo>
                    <a:pt x="157" y="26"/>
                    <a:pt x="116" y="1"/>
                    <a:pt x="7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9"/>
            <p:cNvSpPr/>
            <p:nvPr/>
          </p:nvSpPr>
          <p:spPr>
            <a:xfrm>
              <a:off x="-1124969" y="5281224"/>
              <a:ext cx="26250" cy="71177"/>
            </a:xfrm>
            <a:custGeom>
              <a:avLst/>
              <a:gdLst/>
              <a:ahLst/>
              <a:cxnLst/>
              <a:rect l="l" t="t" r="r" b="b"/>
              <a:pathLst>
                <a:path w="260" h="705" extrusionOk="0">
                  <a:moveTo>
                    <a:pt x="98" y="1"/>
                  </a:moveTo>
                  <a:cubicBezTo>
                    <a:pt x="59" y="1"/>
                    <a:pt x="18" y="26"/>
                    <a:pt x="15" y="77"/>
                  </a:cubicBezTo>
                  <a:cubicBezTo>
                    <a:pt x="1" y="271"/>
                    <a:pt x="25" y="465"/>
                    <a:pt x="90" y="652"/>
                  </a:cubicBezTo>
                  <a:cubicBezTo>
                    <a:pt x="103" y="688"/>
                    <a:pt x="135" y="704"/>
                    <a:pt x="166" y="704"/>
                  </a:cubicBezTo>
                  <a:cubicBezTo>
                    <a:pt x="214" y="704"/>
                    <a:pt x="260" y="668"/>
                    <a:pt x="239" y="611"/>
                  </a:cubicBezTo>
                  <a:cubicBezTo>
                    <a:pt x="178" y="434"/>
                    <a:pt x="154" y="261"/>
                    <a:pt x="171" y="77"/>
                  </a:cubicBezTo>
                  <a:cubicBezTo>
                    <a:pt x="175" y="26"/>
                    <a:pt x="137" y="1"/>
                    <a:pt x="98"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9"/>
            <p:cNvSpPr/>
            <p:nvPr/>
          </p:nvSpPr>
          <p:spPr>
            <a:xfrm>
              <a:off x="-1049048" y="5195308"/>
              <a:ext cx="15952" cy="59970"/>
            </a:xfrm>
            <a:custGeom>
              <a:avLst/>
              <a:gdLst/>
              <a:ahLst/>
              <a:cxnLst/>
              <a:rect l="l" t="t" r="r" b="b"/>
              <a:pathLst>
                <a:path w="158" h="594" extrusionOk="0">
                  <a:moveTo>
                    <a:pt x="79" y="1"/>
                  </a:moveTo>
                  <a:cubicBezTo>
                    <a:pt x="40" y="1"/>
                    <a:pt x="0" y="26"/>
                    <a:pt x="0" y="75"/>
                  </a:cubicBezTo>
                  <a:lnTo>
                    <a:pt x="0" y="520"/>
                  </a:lnTo>
                  <a:cubicBezTo>
                    <a:pt x="0" y="569"/>
                    <a:pt x="40" y="594"/>
                    <a:pt x="79" y="594"/>
                  </a:cubicBezTo>
                  <a:cubicBezTo>
                    <a:pt x="118" y="594"/>
                    <a:pt x="157" y="569"/>
                    <a:pt x="157" y="520"/>
                  </a:cubicBezTo>
                  <a:lnTo>
                    <a:pt x="157" y="75"/>
                  </a:lnTo>
                  <a:cubicBezTo>
                    <a:pt x="157" y="26"/>
                    <a:pt x="118" y="1"/>
                    <a:pt x="7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9"/>
            <p:cNvSpPr/>
            <p:nvPr/>
          </p:nvSpPr>
          <p:spPr>
            <a:xfrm>
              <a:off x="-1011692" y="5355934"/>
              <a:ext cx="15952" cy="67441"/>
            </a:xfrm>
            <a:custGeom>
              <a:avLst/>
              <a:gdLst/>
              <a:ahLst/>
              <a:cxnLst/>
              <a:rect l="l" t="t" r="r" b="b"/>
              <a:pathLst>
                <a:path w="158" h="668" extrusionOk="0">
                  <a:moveTo>
                    <a:pt x="79" y="1"/>
                  </a:moveTo>
                  <a:cubicBezTo>
                    <a:pt x="40" y="1"/>
                    <a:pt x="1" y="26"/>
                    <a:pt x="1" y="75"/>
                  </a:cubicBezTo>
                  <a:lnTo>
                    <a:pt x="1" y="591"/>
                  </a:lnTo>
                  <a:cubicBezTo>
                    <a:pt x="1" y="642"/>
                    <a:pt x="40" y="668"/>
                    <a:pt x="79" y="668"/>
                  </a:cubicBezTo>
                  <a:cubicBezTo>
                    <a:pt x="118" y="668"/>
                    <a:pt x="158" y="642"/>
                    <a:pt x="158" y="591"/>
                  </a:cubicBezTo>
                  <a:lnTo>
                    <a:pt x="158" y="75"/>
                  </a:lnTo>
                  <a:cubicBezTo>
                    <a:pt x="158" y="26"/>
                    <a:pt x="118" y="1"/>
                    <a:pt x="7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9"/>
            <p:cNvSpPr/>
            <p:nvPr/>
          </p:nvSpPr>
          <p:spPr>
            <a:xfrm>
              <a:off x="-2211094" y="1154827"/>
              <a:ext cx="21504" cy="90056"/>
            </a:xfrm>
            <a:custGeom>
              <a:avLst/>
              <a:gdLst/>
              <a:ahLst/>
              <a:cxnLst/>
              <a:rect l="l" t="t" r="r" b="b"/>
              <a:pathLst>
                <a:path w="213" h="892" extrusionOk="0">
                  <a:moveTo>
                    <a:pt x="119" y="0"/>
                  </a:moveTo>
                  <a:cubicBezTo>
                    <a:pt x="80" y="0"/>
                    <a:pt x="43" y="26"/>
                    <a:pt x="46" y="77"/>
                  </a:cubicBezTo>
                  <a:cubicBezTo>
                    <a:pt x="57" y="315"/>
                    <a:pt x="43" y="556"/>
                    <a:pt x="9" y="794"/>
                  </a:cubicBezTo>
                  <a:cubicBezTo>
                    <a:pt x="1" y="853"/>
                    <a:pt x="51" y="891"/>
                    <a:pt x="96" y="891"/>
                  </a:cubicBezTo>
                  <a:cubicBezTo>
                    <a:pt x="126" y="891"/>
                    <a:pt x="153" y="874"/>
                    <a:pt x="159" y="835"/>
                  </a:cubicBezTo>
                  <a:cubicBezTo>
                    <a:pt x="196" y="583"/>
                    <a:pt x="213" y="331"/>
                    <a:pt x="200" y="77"/>
                  </a:cubicBezTo>
                  <a:cubicBezTo>
                    <a:pt x="198" y="26"/>
                    <a:pt x="158" y="0"/>
                    <a:pt x="119"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9"/>
            <p:cNvSpPr/>
            <p:nvPr/>
          </p:nvSpPr>
          <p:spPr>
            <a:xfrm>
              <a:off x="-2162532" y="1214797"/>
              <a:ext cx="25139" cy="78143"/>
            </a:xfrm>
            <a:custGeom>
              <a:avLst/>
              <a:gdLst/>
              <a:ahLst/>
              <a:cxnLst/>
              <a:rect l="l" t="t" r="r" b="b"/>
              <a:pathLst>
                <a:path w="249" h="774" extrusionOk="0">
                  <a:moveTo>
                    <a:pt x="75" y="0"/>
                  </a:moveTo>
                  <a:cubicBezTo>
                    <a:pt x="36" y="0"/>
                    <a:pt x="1" y="25"/>
                    <a:pt x="8" y="74"/>
                  </a:cubicBezTo>
                  <a:cubicBezTo>
                    <a:pt x="34" y="281"/>
                    <a:pt x="61" y="492"/>
                    <a:pt x="89" y="700"/>
                  </a:cubicBezTo>
                  <a:cubicBezTo>
                    <a:pt x="96" y="749"/>
                    <a:pt x="137" y="773"/>
                    <a:pt x="176" y="773"/>
                  </a:cubicBezTo>
                  <a:cubicBezTo>
                    <a:pt x="214" y="773"/>
                    <a:pt x="249" y="749"/>
                    <a:pt x="242" y="700"/>
                  </a:cubicBezTo>
                  <a:cubicBezTo>
                    <a:pt x="218" y="492"/>
                    <a:pt x="191" y="281"/>
                    <a:pt x="163" y="74"/>
                  </a:cubicBezTo>
                  <a:cubicBezTo>
                    <a:pt x="157" y="25"/>
                    <a:pt x="114" y="0"/>
                    <a:pt x="75"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9"/>
            <p:cNvSpPr/>
            <p:nvPr/>
          </p:nvSpPr>
          <p:spPr>
            <a:xfrm>
              <a:off x="-2094586" y="1110102"/>
              <a:ext cx="15952" cy="78547"/>
            </a:xfrm>
            <a:custGeom>
              <a:avLst/>
              <a:gdLst/>
              <a:ahLst/>
              <a:cxnLst/>
              <a:rect l="l" t="t" r="r" b="b"/>
              <a:pathLst>
                <a:path w="158" h="778" extrusionOk="0">
                  <a:moveTo>
                    <a:pt x="79" y="0"/>
                  </a:moveTo>
                  <a:cubicBezTo>
                    <a:pt x="40" y="0"/>
                    <a:pt x="0" y="25"/>
                    <a:pt x="0" y="74"/>
                  </a:cubicBezTo>
                  <a:lnTo>
                    <a:pt x="0" y="703"/>
                  </a:lnTo>
                  <a:cubicBezTo>
                    <a:pt x="0" y="753"/>
                    <a:pt x="40" y="777"/>
                    <a:pt x="79" y="777"/>
                  </a:cubicBezTo>
                  <a:cubicBezTo>
                    <a:pt x="118" y="777"/>
                    <a:pt x="157" y="753"/>
                    <a:pt x="157" y="703"/>
                  </a:cubicBezTo>
                  <a:lnTo>
                    <a:pt x="157" y="74"/>
                  </a:lnTo>
                  <a:cubicBezTo>
                    <a:pt x="157" y="25"/>
                    <a:pt x="118" y="0"/>
                    <a:pt x="79"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9"/>
            <p:cNvSpPr/>
            <p:nvPr/>
          </p:nvSpPr>
          <p:spPr>
            <a:xfrm>
              <a:off x="-2561323" y="2077189"/>
              <a:ext cx="15851" cy="63807"/>
            </a:xfrm>
            <a:custGeom>
              <a:avLst/>
              <a:gdLst/>
              <a:ahLst/>
              <a:cxnLst/>
              <a:rect l="l" t="t" r="r" b="b"/>
              <a:pathLst>
                <a:path w="157" h="632" extrusionOk="0">
                  <a:moveTo>
                    <a:pt x="77" y="1"/>
                  </a:moveTo>
                  <a:cubicBezTo>
                    <a:pt x="39" y="1"/>
                    <a:pt x="0" y="25"/>
                    <a:pt x="0" y="76"/>
                  </a:cubicBezTo>
                  <a:lnTo>
                    <a:pt x="0" y="555"/>
                  </a:lnTo>
                  <a:cubicBezTo>
                    <a:pt x="0" y="606"/>
                    <a:pt x="39" y="631"/>
                    <a:pt x="78" y="631"/>
                  </a:cubicBezTo>
                  <a:cubicBezTo>
                    <a:pt x="117" y="631"/>
                    <a:pt x="156" y="606"/>
                    <a:pt x="156" y="555"/>
                  </a:cubicBezTo>
                  <a:lnTo>
                    <a:pt x="156" y="76"/>
                  </a:lnTo>
                  <a:cubicBezTo>
                    <a:pt x="156" y="26"/>
                    <a:pt x="116" y="1"/>
                    <a:pt x="7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9"/>
            <p:cNvSpPr/>
            <p:nvPr/>
          </p:nvSpPr>
          <p:spPr>
            <a:xfrm>
              <a:off x="-2505795" y="2114443"/>
              <a:ext cx="27966" cy="79052"/>
            </a:xfrm>
            <a:custGeom>
              <a:avLst/>
              <a:gdLst/>
              <a:ahLst/>
              <a:cxnLst/>
              <a:rect l="l" t="t" r="r" b="b"/>
              <a:pathLst>
                <a:path w="277" h="783" extrusionOk="0">
                  <a:moveTo>
                    <a:pt x="96" y="0"/>
                  </a:moveTo>
                  <a:cubicBezTo>
                    <a:pt x="50" y="0"/>
                    <a:pt x="0" y="39"/>
                    <a:pt x="11" y="98"/>
                  </a:cubicBezTo>
                  <a:cubicBezTo>
                    <a:pt x="45" y="305"/>
                    <a:pt x="83" y="516"/>
                    <a:pt x="116" y="727"/>
                  </a:cubicBezTo>
                  <a:cubicBezTo>
                    <a:pt x="123" y="766"/>
                    <a:pt x="150" y="783"/>
                    <a:pt x="180" y="783"/>
                  </a:cubicBezTo>
                  <a:cubicBezTo>
                    <a:pt x="226" y="783"/>
                    <a:pt x="276" y="743"/>
                    <a:pt x="266" y="686"/>
                  </a:cubicBezTo>
                  <a:cubicBezTo>
                    <a:pt x="232" y="475"/>
                    <a:pt x="194" y="264"/>
                    <a:pt x="161" y="57"/>
                  </a:cubicBezTo>
                  <a:cubicBezTo>
                    <a:pt x="154" y="17"/>
                    <a:pt x="126" y="0"/>
                    <a:pt x="9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9"/>
            <p:cNvSpPr/>
            <p:nvPr/>
          </p:nvSpPr>
          <p:spPr>
            <a:xfrm>
              <a:off x="-2460464" y="2039935"/>
              <a:ext cx="15548" cy="52499"/>
            </a:xfrm>
            <a:custGeom>
              <a:avLst/>
              <a:gdLst/>
              <a:ahLst/>
              <a:cxnLst/>
              <a:rect l="l" t="t" r="r" b="b"/>
              <a:pathLst>
                <a:path w="154" h="520" extrusionOk="0">
                  <a:moveTo>
                    <a:pt x="77" y="1"/>
                  </a:moveTo>
                  <a:cubicBezTo>
                    <a:pt x="39" y="1"/>
                    <a:pt x="1" y="25"/>
                    <a:pt x="1" y="75"/>
                  </a:cubicBezTo>
                  <a:lnTo>
                    <a:pt x="1" y="445"/>
                  </a:lnTo>
                  <a:cubicBezTo>
                    <a:pt x="1" y="494"/>
                    <a:pt x="39" y="519"/>
                    <a:pt x="77" y="519"/>
                  </a:cubicBezTo>
                  <a:cubicBezTo>
                    <a:pt x="115" y="519"/>
                    <a:pt x="153" y="494"/>
                    <a:pt x="153" y="445"/>
                  </a:cubicBezTo>
                  <a:lnTo>
                    <a:pt x="153" y="75"/>
                  </a:lnTo>
                  <a:cubicBezTo>
                    <a:pt x="153" y="25"/>
                    <a:pt x="115" y="1"/>
                    <a:pt x="7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9"/>
            <p:cNvSpPr/>
            <p:nvPr/>
          </p:nvSpPr>
          <p:spPr>
            <a:xfrm>
              <a:off x="-1263587" y="2494351"/>
              <a:ext cx="922774" cy="2157010"/>
            </a:xfrm>
            <a:custGeom>
              <a:avLst/>
              <a:gdLst/>
              <a:ahLst/>
              <a:cxnLst/>
              <a:rect l="l" t="t" r="r" b="b"/>
              <a:pathLst>
                <a:path w="9140" h="21365" extrusionOk="0">
                  <a:moveTo>
                    <a:pt x="1679" y="0"/>
                  </a:moveTo>
                  <a:cubicBezTo>
                    <a:pt x="1" y="0"/>
                    <a:pt x="1300" y="3032"/>
                    <a:pt x="1300" y="3032"/>
                  </a:cubicBezTo>
                  <a:cubicBezTo>
                    <a:pt x="1300" y="3032"/>
                    <a:pt x="3353" y="7833"/>
                    <a:pt x="3424" y="13086"/>
                  </a:cubicBezTo>
                  <a:cubicBezTo>
                    <a:pt x="3437" y="13969"/>
                    <a:pt x="3411" y="14877"/>
                    <a:pt x="3241" y="15748"/>
                  </a:cubicBezTo>
                  <a:cubicBezTo>
                    <a:pt x="3078" y="16571"/>
                    <a:pt x="2955" y="17679"/>
                    <a:pt x="2714" y="18104"/>
                  </a:cubicBezTo>
                  <a:cubicBezTo>
                    <a:pt x="2505" y="18469"/>
                    <a:pt x="2626" y="18725"/>
                    <a:pt x="2893" y="18725"/>
                  </a:cubicBezTo>
                  <a:cubicBezTo>
                    <a:pt x="3170" y="18725"/>
                    <a:pt x="3602" y="18450"/>
                    <a:pt x="3985" y="17737"/>
                  </a:cubicBezTo>
                  <a:lnTo>
                    <a:pt x="3985" y="17737"/>
                  </a:lnTo>
                  <a:cubicBezTo>
                    <a:pt x="3659" y="19253"/>
                    <a:pt x="2418" y="20657"/>
                    <a:pt x="3006" y="20732"/>
                  </a:cubicBezTo>
                  <a:cubicBezTo>
                    <a:pt x="3024" y="20734"/>
                    <a:pt x="3042" y="20735"/>
                    <a:pt x="3060" y="20735"/>
                  </a:cubicBezTo>
                  <a:cubicBezTo>
                    <a:pt x="3476" y="20735"/>
                    <a:pt x="3986" y="20156"/>
                    <a:pt x="4244" y="19828"/>
                  </a:cubicBezTo>
                  <a:lnTo>
                    <a:pt x="4244" y="19828"/>
                  </a:lnTo>
                  <a:cubicBezTo>
                    <a:pt x="3968" y="20219"/>
                    <a:pt x="3492" y="20997"/>
                    <a:pt x="3952" y="21140"/>
                  </a:cubicBezTo>
                  <a:cubicBezTo>
                    <a:pt x="3996" y="21153"/>
                    <a:pt x="4040" y="21159"/>
                    <a:pt x="4086" y="21159"/>
                  </a:cubicBezTo>
                  <a:cubicBezTo>
                    <a:pt x="4590" y="21159"/>
                    <a:pt x="5137" y="20382"/>
                    <a:pt x="5284" y="20157"/>
                  </a:cubicBezTo>
                  <a:lnTo>
                    <a:pt x="5284" y="20157"/>
                  </a:lnTo>
                  <a:cubicBezTo>
                    <a:pt x="5138" y="20392"/>
                    <a:pt x="4628" y="21248"/>
                    <a:pt x="4978" y="21361"/>
                  </a:cubicBezTo>
                  <a:cubicBezTo>
                    <a:pt x="4985" y="21363"/>
                    <a:pt x="4993" y="21364"/>
                    <a:pt x="5001" y="21364"/>
                  </a:cubicBezTo>
                  <a:cubicBezTo>
                    <a:pt x="5477" y="21364"/>
                    <a:pt x="7971" y="17769"/>
                    <a:pt x="8286" y="15326"/>
                  </a:cubicBezTo>
                  <a:lnTo>
                    <a:pt x="8286" y="15320"/>
                  </a:lnTo>
                  <a:cubicBezTo>
                    <a:pt x="9139" y="10655"/>
                    <a:pt x="6232" y="1563"/>
                    <a:pt x="2574" y="197"/>
                  </a:cubicBezTo>
                  <a:cubicBezTo>
                    <a:pt x="2209" y="60"/>
                    <a:pt x="1914" y="0"/>
                    <a:pt x="1679" y="0"/>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9"/>
            <p:cNvSpPr/>
            <p:nvPr/>
          </p:nvSpPr>
          <p:spPr>
            <a:xfrm>
              <a:off x="-1100234" y="2635997"/>
              <a:ext cx="713484" cy="2038887"/>
            </a:xfrm>
            <a:custGeom>
              <a:avLst/>
              <a:gdLst/>
              <a:ahLst/>
              <a:cxnLst/>
              <a:rect l="l" t="t" r="r" b="b"/>
              <a:pathLst>
                <a:path w="7067" h="20195" extrusionOk="0">
                  <a:moveTo>
                    <a:pt x="2585" y="1"/>
                  </a:moveTo>
                  <a:cubicBezTo>
                    <a:pt x="2962" y="297"/>
                    <a:pt x="3255" y="684"/>
                    <a:pt x="3526" y="1078"/>
                  </a:cubicBezTo>
                  <a:cubicBezTo>
                    <a:pt x="3795" y="1477"/>
                    <a:pt x="4036" y="1891"/>
                    <a:pt x="4251" y="2320"/>
                  </a:cubicBezTo>
                  <a:cubicBezTo>
                    <a:pt x="4683" y="3173"/>
                    <a:pt x="5042" y="4064"/>
                    <a:pt x="5353" y="4971"/>
                  </a:cubicBezTo>
                  <a:cubicBezTo>
                    <a:pt x="5659" y="5880"/>
                    <a:pt x="5930" y="6797"/>
                    <a:pt x="6161" y="7728"/>
                  </a:cubicBezTo>
                  <a:cubicBezTo>
                    <a:pt x="6274" y="8194"/>
                    <a:pt x="6396" y="8657"/>
                    <a:pt x="6488" y="9126"/>
                  </a:cubicBezTo>
                  <a:cubicBezTo>
                    <a:pt x="6580" y="9595"/>
                    <a:pt x="6651" y="10068"/>
                    <a:pt x="6699" y="10544"/>
                  </a:cubicBezTo>
                  <a:cubicBezTo>
                    <a:pt x="6892" y="12441"/>
                    <a:pt x="6719" y="14386"/>
                    <a:pt x="6090" y="16187"/>
                  </a:cubicBezTo>
                  <a:cubicBezTo>
                    <a:pt x="5781" y="17088"/>
                    <a:pt x="5362" y="17952"/>
                    <a:pt x="4829" y="18741"/>
                  </a:cubicBezTo>
                  <a:cubicBezTo>
                    <a:pt x="4564" y="19131"/>
                    <a:pt x="4271" y="19512"/>
                    <a:pt x="3931" y="19832"/>
                  </a:cubicBezTo>
                  <a:cubicBezTo>
                    <a:pt x="3846" y="19903"/>
                    <a:pt x="3748" y="19999"/>
                    <a:pt x="3683" y="20002"/>
                  </a:cubicBezTo>
                  <a:cubicBezTo>
                    <a:pt x="3669" y="20004"/>
                    <a:pt x="3655" y="20005"/>
                    <a:pt x="3642" y="20005"/>
                  </a:cubicBezTo>
                  <a:cubicBezTo>
                    <a:pt x="3570" y="20005"/>
                    <a:pt x="3523" y="19972"/>
                    <a:pt x="3489" y="19900"/>
                  </a:cubicBezTo>
                  <a:cubicBezTo>
                    <a:pt x="3411" y="19720"/>
                    <a:pt x="3424" y="19465"/>
                    <a:pt x="3455" y="19247"/>
                  </a:cubicBezTo>
                  <a:lnTo>
                    <a:pt x="3533" y="18723"/>
                  </a:lnTo>
                  <a:lnTo>
                    <a:pt x="3275" y="19186"/>
                  </a:lnTo>
                  <a:cubicBezTo>
                    <a:pt x="3186" y="19349"/>
                    <a:pt x="3068" y="19509"/>
                    <a:pt x="2928" y="19628"/>
                  </a:cubicBezTo>
                  <a:cubicBezTo>
                    <a:pt x="2831" y="19716"/>
                    <a:pt x="2717" y="19772"/>
                    <a:pt x="2604" y="19772"/>
                  </a:cubicBezTo>
                  <a:cubicBezTo>
                    <a:pt x="2560" y="19772"/>
                    <a:pt x="2515" y="19763"/>
                    <a:pt x="2472" y="19743"/>
                  </a:cubicBezTo>
                  <a:cubicBezTo>
                    <a:pt x="2401" y="19713"/>
                    <a:pt x="2354" y="19662"/>
                    <a:pt x="2329" y="19591"/>
                  </a:cubicBezTo>
                  <a:cubicBezTo>
                    <a:pt x="2306" y="19516"/>
                    <a:pt x="2309" y="19428"/>
                    <a:pt x="2326" y="19335"/>
                  </a:cubicBezTo>
                  <a:cubicBezTo>
                    <a:pt x="2360" y="19159"/>
                    <a:pt x="2439" y="18971"/>
                    <a:pt x="2530" y="18808"/>
                  </a:cubicBezTo>
                  <a:lnTo>
                    <a:pt x="2847" y="18241"/>
                  </a:lnTo>
                  <a:lnTo>
                    <a:pt x="2847" y="18241"/>
                  </a:lnTo>
                  <a:lnTo>
                    <a:pt x="2381" y="18693"/>
                  </a:lnTo>
                  <a:cubicBezTo>
                    <a:pt x="2248" y="18822"/>
                    <a:pt x="2102" y="18948"/>
                    <a:pt x="1952" y="19060"/>
                  </a:cubicBezTo>
                  <a:cubicBezTo>
                    <a:pt x="1799" y="19169"/>
                    <a:pt x="1636" y="19268"/>
                    <a:pt x="1473" y="19318"/>
                  </a:cubicBezTo>
                  <a:cubicBezTo>
                    <a:pt x="1428" y="19332"/>
                    <a:pt x="1383" y="19339"/>
                    <a:pt x="1342" y="19339"/>
                  </a:cubicBezTo>
                  <a:cubicBezTo>
                    <a:pt x="1231" y="19339"/>
                    <a:pt x="1146" y="19289"/>
                    <a:pt x="1171" y="19193"/>
                  </a:cubicBezTo>
                  <a:cubicBezTo>
                    <a:pt x="1198" y="19037"/>
                    <a:pt x="1296" y="18856"/>
                    <a:pt x="1381" y="18690"/>
                  </a:cubicBezTo>
                  <a:cubicBezTo>
                    <a:pt x="1562" y="18350"/>
                    <a:pt x="1748" y="18006"/>
                    <a:pt x="1912" y="17653"/>
                  </a:cubicBezTo>
                  <a:cubicBezTo>
                    <a:pt x="2072" y="17299"/>
                    <a:pt x="2214" y="16936"/>
                    <a:pt x="2337" y="16564"/>
                  </a:cubicBezTo>
                  <a:lnTo>
                    <a:pt x="2486" y="16109"/>
                  </a:lnTo>
                  <a:lnTo>
                    <a:pt x="2187" y="16483"/>
                  </a:lnTo>
                  <a:cubicBezTo>
                    <a:pt x="1990" y="16724"/>
                    <a:pt x="1762" y="16956"/>
                    <a:pt x="1504" y="17119"/>
                  </a:cubicBezTo>
                  <a:cubicBezTo>
                    <a:pt x="1420" y="17172"/>
                    <a:pt x="1316" y="17214"/>
                    <a:pt x="1243" y="17214"/>
                  </a:cubicBezTo>
                  <a:cubicBezTo>
                    <a:pt x="1209" y="17214"/>
                    <a:pt x="1182" y="17205"/>
                    <a:pt x="1167" y="17184"/>
                  </a:cubicBezTo>
                  <a:cubicBezTo>
                    <a:pt x="1137" y="17149"/>
                    <a:pt x="1119" y="17082"/>
                    <a:pt x="1116" y="17007"/>
                  </a:cubicBezTo>
                  <a:cubicBezTo>
                    <a:pt x="1113" y="16938"/>
                    <a:pt x="1119" y="16866"/>
                    <a:pt x="1129" y="16790"/>
                  </a:cubicBezTo>
                  <a:lnTo>
                    <a:pt x="1129" y="16790"/>
                  </a:lnTo>
                  <a:cubicBezTo>
                    <a:pt x="1319" y="16201"/>
                    <a:pt x="1477" y="15607"/>
                    <a:pt x="1589" y="15001"/>
                  </a:cubicBezTo>
                  <a:cubicBezTo>
                    <a:pt x="1697" y="14392"/>
                    <a:pt x="1783" y="13780"/>
                    <a:pt x="1824" y="13165"/>
                  </a:cubicBezTo>
                  <a:cubicBezTo>
                    <a:pt x="1912" y="11931"/>
                    <a:pt x="1871" y="10694"/>
                    <a:pt x="1745" y="9470"/>
                  </a:cubicBezTo>
                  <a:cubicBezTo>
                    <a:pt x="1615" y="8242"/>
                    <a:pt x="1395" y="7025"/>
                    <a:pt x="1102" y="5831"/>
                  </a:cubicBezTo>
                  <a:cubicBezTo>
                    <a:pt x="807" y="4635"/>
                    <a:pt x="449" y="3455"/>
                    <a:pt x="1" y="2310"/>
                  </a:cubicBezTo>
                  <a:lnTo>
                    <a:pt x="1" y="2310"/>
                  </a:lnTo>
                  <a:cubicBezTo>
                    <a:pt x="432" y="3462"/>
                    <a:pt x="769" y="4648"/>
                    <a:pt x="1044" y="5845"/>
                  </a:cubicBezTo>
                  <a:cubicBezTo>
                    <a:pt x="1317" y="7042"/>
                    <a:pt x="1518" y="8256"/>
                    <a:pt x="1636" y="9480"/>
                  </a:cubicBezTo>
                  <a:cubicBezTo>
                    <a:pt x="1752" y="10700"/>
                    <a:pt x="1779" y="11931"/>
                    <a:pt x="1681" y="13155"/>
                  </a:cubicBezTo>
                  <a:cubicBezTo>
                    <a:pt x="1636" y="13763"/>
                    <a:pt x="1544" y="14372"/>
                    <a:pt x="1432" y="14970"/>
                  </a:cubicBezTo>
                  <a:cubicBezTo>
                    <a:pt x="1314" y="15572"/>
                    <a:pt x="1157" y="16164"/>
                    <a:pt x="967" y="16745"/>
                  </a:cubicBezTo>
                  <a:lnTo>
                    <a:pt x="963" y="16752"/>
                  </a:lnTo>
                  <a:lnTo>
                    <a:pt x="963" y="16759"/>
                  </a:lnTo>
                  <a:cubicBezTo>
                    <a:pt x="953" y="16843"/>
                    <a:pt x="942" y="16928"/>
                    <a:pt x="946" y="17017"/>
                  </a:cubicBezTo>
                  <a:cubicBezTo>
                    <a:pt x="953" y="17105"/>
                    <a:pt x="967" y="17204"/>
                    <a:pt x="1041" y="17296"/>
                  </a:cubicBezTo>
                  <a:cubicBezTo>
                    <a:pt x="1079" y="17340"/>
                    <a:pt x="1137" y="17371"/>
                    <a:pt x="1194" y="17380"/>
                  </a:cubicBezTo>
                  <a:cubicBezTo>
                    <a:pt x="1210" y="17384"/>
                    <a:pt x="1226" y="17385"/>
                    <a:pt x="1241" y="17385"/>
                  </a:cubicBezTo>
                  <a:cubicBezTo>
                    <a:pt x="1278" y="17385"/>
                    <a:pt x="1314" y="17377"/>
                    <a:pt x="1347" y="17371"/>
                  </a:cubicBezTo>
                  <a:cubicBezTo>
                    <a:pt x="1439" y="17350"/>
                    <a:pt x="1518" y="17309"/>
                    <a:pt x="1592" y="17265"/>
                  </a:cubicBezTo>
                  <a:cubicBezTo>
                    <a:pt x="1753" y="17165"/>
                    <a:pt x="1896" y="17047"/>
                    <a:pt x="2027" y="16918"/>
                  </a:cubicBezTo>
                  <a:lnTo>
                    <a:pt x="2027" y="16918"/>
                  </a:lnTo>
                  <a:cubicBezTo>
                    <a:pt x="1941" y="17141"/>
                    <a:pt x="1848" y="17361"/>
                    <a:pt x="1748" y="17578"/>
                  </a:cubicBezTo>
                  <a:cubicBezTo>
                    <a:pt x="1589" y="17928"/>
                    <a:pt x="1405" y="18265"/>
                    <a:pt x="1221" y="18604"/>
                  </a:cubicBezTo>
                  <a:cubicBezTo>
                    <a:pt x="1137" y="18781"/>
                    <a:pt x="1031" y="18941"/>
                    <a:pt x="990" y="19169"/>
                  </a:cubicBezTo>
                  <a:cubicBezTo>
                    <a:pt x="980" y="19227"/>
                    <a:pt x="983" y="19298"/>
                    <a:pt x="1021" y="19366"/>
                  </a:cubicBezTo>
                  <a:cubicBezTo>
                    <a:pt x="1061" y="19434"/>
                    <a:pt x="1123" y="19472"/>
                    <a:pt x="1177" y="19495"/>
                  </a:cubicBezTo>
                  <a:cubicBezTo>
                    <a:pt x="1232" y="19517"/>
                    <a:pt x="1287" y="19525"/>
                    <a:pt x="1341" y="19525"/>
                  </a:cubicBezTo>
                  <a:cubicBezTo>
                    <a:pt x="1406" y="19525"/>
                    <a:pt x="1468" y="19512"/>
                    <a:pt x="1524" y="19495"/>
                  </a:cubicBezTo>
                  <a:cubicBezTo>
                    <a:pt x="1728" y="19434"/>
                    <a:pt x="1898" y="19326"/>
                    <a:pt x="2061" y="19210"/>
                  </a:cubicBezTo>
                  <a:cubicBezTo>
                    <a:pt x="2104" y="19179"/>
                    <a:pt x="2146" y="19147"/>
                    <a:pt x="2188" y="19114"/>
                  </a:cubicBezTo>
                  <a:lnTo>
                    <a:pt x="2188" y="19114"/>
                  </a:lnTo>
                  <a:cubicBezTo>
                    <a:pt x="2168" y="19175"/>
                    <a:pt x="2152" y="19239"/>
                    <a:pt x="2139" y="19305"/>
                  </a:cubicBezTo>
                  <a:cubicBezTo>
                    <a:pt x="2119" y="19410"/>
                    <a:pt x="2112" y="19526"/>
                    <a:pt x="2146" y="19649"/>
                  </a:cubicBezTo>
                  <a:cubicBezTo>
                    <a:pt x="2180" y="19771"/>
                    <a:pt x="2285" y="19876"/>
                    <a:pt x="2398" y="19920"/>
                  </a:cubicBezTo>
                  <a:cubicBezTo>
                    <a:pt x="2465" y="19949"/>
                    <a:pt x="2541" y="19964"/>
                    <a:pt x="2615" y="19964"/>
                  </a:cubicBezTo>
                  <a:cubicBezTo>
                    <a:pt x="2664" y="19964"/>
                    <a:pt x="2712" y="19958"/>
                    <a:pt x="2758" y="19944"/>
                  </a:cubicBezTo>
                  <a:cubicBezTo>
                    <a:pt x="2874" y="19910"/>
                    <a:pt x="2969" y="19845"/>
                    <a:pt x="3054" y="19778"/>
                  </a:cubicBezTo>
                  <a:cubicBezTo>
                    <a:pt x="3123" y="19717"/>
                    <a:pt x="3185" y="19653"/>
                    <a:pt x="3241" y="19585"/>
                  </a:cubicBezTo>
                  <a:lnTo>
                    <a:pt x="3241" y="19585"/>
                  </a:lnTo>
                  <a:cubicBezTo>
                    <a:pt x="3241" y="19587"/>
                    <a:pt x="3241" y="19589"/>
                    <a:pt x="3241" y="19591"/>
                  </a:cubicBezTo>
                  <a:cubicBezTo>
                    <a:pt x="3244" y="19720"/>
                    <a:pt x="3255" y="19849"/>
                    <a:pt x="3316" y="19982"/>
                  </a:cubicBezTo>
                  <a:cubicBezTo>
                    <a:pt x="3346" y="20046"/>
                    <a:pt x="3401" y="20114"/>
                    <a:pt x="3476" y="20155"/>
                  </a:cubicBezTo>
                  <a:cubicBezTo>
                    <a:pt x="3528" y="20185"/>
                    <a:pt x="3584" y="20195"/>
                    <a:pt x="3636" y="20195"/>
                  </a:cubicBezTo>
                  <a:cubicBezTo>
                    <a:pt x="3662" y="20195"/>
                    <a:pt x="3687" y="20192"/>
                    <a:pt x="3710" y="20189"/>
                  </a:cubicBezTo>
                  <a:lnTo>
                    <a:pt x="3765" y="20179"/>
                  </a:lnTo>
                  <a:cubicBezTo>
                    <a:pt x="3792" y="20168"/>
                    <a:pt x="3812" y="20159"/>
                    <a:pt x="3826" y="20151"/>
                  </a:cubicBezTo>
                  <a:cubicBezTo>
                    <a:pt x="3859" y="20131"/>
                    <a:pt x="3887" y="20114"/>
                    <a:pt x="3914" y="20093"/>
                  </a:cubicBezTo>
                  <a:cubicBezTo>
                    <a:pt x="3965" y="20053"/>
                    <a:pt x="4013" y="20012"/>
                    <a:pt x="4057" y="19971"/>
                  </a:cubicBezTo>
                  <a:cubicBezTo>
                    <a:pt x="4417" y="19632"/>
                    <a:pt x="4710" y="19244"/>
                    <a:pt x="4981" y="18843"/>
                  </a:cubicBezTo>
                  <a:cubicBezTo>
                    <a:pt x="5522" y="18040"/>
                    <a:pt x="5944" y="17160"/>
                    <a:pt x="6257" y="16245"/>
                  </a:cubicBezTo>
                  <a:cubicBezTo>
                    <a:pt x="6886" y="14416"/>
                    <a:pt x="7066" y="12444"/>
                    <a:pt x="6845" y="10526"/>
                  </a:cubicBezTo>
                  <a:cubicBezTo>
                    <a:pt x="6794" y="10047"/>
                    <a:pt x="6715" y="9572"/>
                    <a:pt x="6617" y="9098"/>
                  </a:cubicBezTo>
                  <a:cubicBezTo>
                    <a:pt x="6525" y="8626"/>
                    <a:pt x="6396" y="8164"/>
                    <a:pt x="6277" y="7698"/>
                  </a:cubicBezTo>
                  <a:cubicBezTo>
                    <a:pt x="6039" y="6766"/>
                    <a:pt x="5756" y="5849"/>
                    <a:pt x="5437" y="4941"/>
                  </a:cubicBezTo>
                  <a:cubicBezTo>
                    <a:pt x="5118" y="4036"/>
                    <a:pt x="4741" y="3149"/>
                    <a:pt x="4292" y="2296"/>
                  </a:cubicBezTo>
                  <a:cubicBezTo>
                    <a:pt x="4071" y="1871"/>
                    <a:pt x="3823" y="1459"/>
                    <a:pt x="3547" y="1065"/>
                  </a:cubicBezTo>
                  <a:cubicBezTo>
                    <a:pt x="3268" y="674"/>
                    <a:pt x="2966" y="293"/>
                    <a:pt x="2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9"/>
            <p:cNvSpPr/>
            <p:nvPr/>
          </p:nvSpPr>
          <p:spPr>
            <a:xfrm>
              <a:off x="-3057035" y="2524437"/>
              <a:ext cx="841502" cy="2019806"/>
            </a:xfrm>
            <a:custGeom>
              <a:avLst/>
              <a:gdLst/>
              <a:ahLst/>
              <a:cxnLst/>
              <a:rect l="l" t="t" r="r" b="b"/>
              <a:pathLst>
                <a:path w="8335" h="20006" extrusionOk="0">
                  <a:moveTo>
                    <a:pt x="5813" y="1"/>
                  </a:moveTo>
                  <a:cubicBezTo>
                    <a:pt x="5588" y="1"/>
                    <a:pt x="5393" y="86"/>
                    <a:pt x="5260" y="277"/>
                  </a:cubicBezTo>
                  <a:cubicBezTo>
                    <a:pt x="4849" y="875"/>
                    <a:pt x="4417" y="1602"/>
                    <a:pt x="3982" y="2191"/>
                  </a:cubicBezTo>
                  <a:cubicBezTo>
                    <a:pt x="2938" y="3598"/>
                    <a:pt x="2149" y="5226"/>
                    <a:pt x="1496" y="6855"/>
                  </a:cubicBezTo>
                  <a:cubicBezTo>
                    <a:pt x="813" y="8548"/>
                    <a:pt x="147" y="10333"/>
                    <a:pt x="72" y="12182"/>
                  </a:cubicBezTo>
                  <a:cubicBezTo>
                    <a:pt x="1" y="13971"/>
                    <a:pt x="371" y="16095"/>
                    <a:pt x="1289" y="17674"/>
                  </a:cubicBezTo>
                  <a:cubicBezTo>
                    <a:pt x="1690" y="18363"/>
                    <a:pt x="2210" y="19003"/>
                    <a:pt x="2847" y="19489"/>
                  </a:cubicBezTo>
                  <a:cubicBezTo>
                    <a:pt x="3050" y="19645"/>
                    <a:pt x="3491" y="20006"/>
                    <a:pt x="3824" y="20006"/>
                  </a:cubicBezTo>
                  <a:cubicBezTo>
                    <a:pt x="3875" y="20006"/>
                    <a:pt x="3924" y="19998"/>
                    <a:pt x="3969" y="19979"/>
                  </a:cubicBezTo>
                  <a:cubicBezTo>
                    <a:pt x="4410" y="19791"/>
                    <a:pt x="3730" y="19108"/>
                    <a:pt x="3410" y="18612"/>
                  </a:cubicBezTo>
                  <a:lnTo>
                    <a:pt x="3410" y="18612"/>
                  </a:lnTo>
                  <a:cubicBezTo>
                    <a:pt x="3679" y="18999"/>
                    <a:pt x="4234" y="19410"/>
                    <a:pt x="4666" y="19410"/>
                  </a:cubicBezTo>
                  <a:cubicBezTo>
                    <a:pt x="4739" y="19410"/>
                    <a:pt x="4809" y="19399"/>
                    <a:pt x="4873" y="19373"/>
                  </a:cubicBezTo>
                  <a:cubicBezTo>
                    <a:pt x="5379" y="19172"/>
                    <a:pt x="4342" y="17608"/>
                    <a:pt x="4118" y="17275"/>
                  </a:cubicBezTo>
                  <a:lnTo>
                    <a:pt x="4118" y="17275"/>
                  </a:lnTo>
                  <a:cubicBezTo>
                    <a:pt x="4242" y="17450"/>
                    <a:pt x="4661" y="17911"/>
                    <a:pt x="5006" y="17911"/>
                  </a:cubicBezTo>
                  <a:cubicBezTo>
                    <a:pt x="5172" y="17911"/>
                    <a:pt x="5320" y="17804"/>
                    <a:pt x="5410" y="17506"/>
                  </a:cubicBezTo>
                  <a:cubicBezTo>
                    <a:pt x="4417" y="16259"/>
                    <a:pt x="4328" y="14008"/>
                    <a:pt x="4332" y="13920"/>
                  </a:cubicBezTo>
                  <a:cubicBezTo>
                    <a:pt x="4339" y="13920"/>
                    <a:pt x="4237" y="13522"/>
                    <a:pt x="4234" y="13512"/>
                  </a:cubicBezTo>
                  <a:cubicBezTo>
                    <a:pt x="4369" y="10677"/>
                    <a:pt x="5100" y="7576"/>
                    <a:pt x="7501" y="3170"/>
                  </a:cubicBezTo>
                  <a:cubicBezTo>
                    <a:pt x="8334" y="1638"/>
                    <a:pt x="6798" y="1"/>
                    <a:pt x="5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9"/>
            <p:cNvSpPr/>
            <p:nvPr/>
          </p:nvSpPr>
          <p:spPr>
            <a:xfrm>
              <a:off x="-3060771" y="2552302"/>
              <a:ext cx="761036" cy="2010719"/>
            </a:xfrm>
            <a:custGeom>
              <a:avLst/>
              <a:gdLst/>
              <a:ahLst/>
              <a:cxnLst/>
              <a:rect l="l" t="t" r="r" b="b"/>
              <a:pathLst>
                <a:path w="7538" h="19916" extrusionOk="0">
                  <a:moveTo>
                    <a:pt x="5297" y="1"/>
                  </a:moveTo>
                  <a:cubicBezTo>
                    <a:pt x="4128" y="1612"/>
                    <a:pt x="3080" y="3315"/>
                    <a:pt x="2170" y="5093"/>
                  </a:cubicBezTo>
                  <a:cubicBezTo>
                    <a:pt x="1721" y="5984"/>
                    <a:pt x="1309" y="6895"/>
                    <a:pt x="962" y="7830"/>
                  </a:cubicBezTo>
                  <a:cubicBezTo>
                    <a:pt x="612" y="8769"/>
                    <a:pt x="326" y="9731"/>
                    <a:pt x="153" y="10716"/>
                  </a:cubicBezTo>
                  <a:cubicBezTo>
                    <a:pt x="72" y="11213"/>
                    <a:pt x="14" y="11713"/>
                    <a:pt x="7" y="12216"/>
                  </a:cubicBezTo>
                  <a:cubicBezTo>
                    <a:pt x="0" y="12468"/>
                    <a:pt x="11" y="12719"/>
                    <a:pt x="28" y="12971"/>
                  </a:cubicBezTo>
                  <a:cubicBezTo>
                    <a:pt x="48" y="13222"/>
                    <a:pt x="85" y="13470"/>
                    <a:pt x="116" y="13718"/>
                  </a:cubicBezTo>
                  <a:cubicBezTo>
                    <a:pt x="262" y="14708"/>
                    <a:pt x="497" y="15691"/>
                    <a:pt x="877" y="16622"/>
                  </a:cubicBezTo>
                  <a:cubicBezTo>
                    <a:pt x="1258" y="17550"/>
                    <a:pt x="1785" y="18438"/>
                    <a:pt x="2530" y="19131"/>
                  </a:cubicBezTo>
                  <a:cubicBezTo>
                    <a:pt x="2716" y="19304"/>
                    <a:pt x="2917" y="19464"/>
                    <a:pt x="3132" y="19604"/>
                  </a:cubicBezTo>
                  <a:cubicBezTo>
                    <a:pt x="3240" y="19672"/>
                    <a:pt x="3353" y="19733"/>
                    <a:pt x="3471" y="19787"/>
                  </a:cubicBezTo>
                  <a:cubicBezTo>
                    <a:pt x="3590" y="19841"/>
                    <a:pt x="3709" y="19889"/>
                    <a:pt x="3852" y="19910"/>
                  </a:cubicBezTo>
                  <a:cubicBezTo>
                    <a:pt x="3873" y="19913"/>
                    <a:pt x="3897" y="19915"/>
                    <a:pt x="3921" y="19915"/>
                  </a:cubicBezTo>
                  <a:cubicBezTo>
                    <a:pt x="3979" y="19915"/>
                    <a:pt x="4045" y="19902"/>
                    <a:pt x="4108" y="19852"/>
                  </a:cubicBezTo>
                  <a:cubicBezTo>
                    <a:pt x="4189" y="19774"/>
                    <a:pt x="4196" y="19672"/>
                    <a:pt x="4192" y="19601"/>
                  </a:cubicBezTo>
                  <a:cubicBezTo>
                    <a:pt x="4182" y="19454"/>
                    <a:pt x="4131" y="19331"/>
                    <a:pt x="4083" y="19213"/>
                  </a:cubicBezTo>
                  <a:cubicBezTo>
                    <a:pt x="4044" y="19122"/>
                    <a:pt x="4001" y="19033"/>
                    <a:pt x="3956" y="18947"/>
                  </a:cubicBezTo>
                  <a:lnTo>
                    <a:pt x="3956" y="18947"/>
                  </a:lnTo>
                  <a:cubicBezTo>
                    <a:pt x="4082" y="19024"/>
                    <a:pt x="4216" y="19090"/>
                    <a:pt x="4359" y="19141"/>
                  </a:cubicBezTo>
                  <a:cubicBezTo>
                    <a:pt x="4480" y="19180"/>
                    <a:pt x="4608" y="19207"/>
                    <a:pt x="4740" y="19207"/>
                  </a:cubicBezTo>
                  <a:cubicBezTo>
                    <a:pt x="4772" y="19207"/>
                    <a:pt x="4803" y="19206"/>
                    <a:pt x="4835" y="19202"/>
                  </a:cubicBezTo>
                  <a:cubicBezTo>
                    <a:pt x="4879" y="19199"/>
                    <a:pt x="4913" y="19193"/>
                    <a:pt x="4964" y="19179"/>
                  </a:cubicBezTo>
                  <a:cubicBezTo>
                    <a:pt x="5012" y="19162"/>
                    <a:pt x="5062" y="19127"/>
                    <a:pt x="5096" y="19083"/>
                  </a:cubicBezTo>
                  <a:cubicBezTo>
                    <a:pt x="5164" y="18989"/>
                    <a:pt x="5164" y="18890"/>
                    <a:pt x="5161" y="18808"/>
                  </a:cubicBezTo>
                  <a:cubicBezTo>
                    <a:pt x="5120" y="18482"/>
                    <a:pt x="4977" y="18217"/>
                    <a:pt x="4842" y="17948"/>
                  </a:cubicBezTo>
                  <a:cubicBezTo>
                    <a:pt x="4778" y="17827"/>
                    <a:pt x="4711" y="17707"/>
                    <a:pt x="4641" y="17590"/>
                  </a:cubicBezTo>
                  <a:lnTo>
                    <a:pt x="4641" y="17590"/>
                  </a:lnTo>
                  <a:cubicBezTo>
                    <a:pt x="4657" y="17598"/>
                    <a:pt x="4673" y="17606"/>
                    <a:pt x="4689" y="17615"/>
                  </a:cubicBezTo>
                  <a:cubicBezTo>
                    <a:pt x="4812" y="17676"/>
                    <a:pt x="4954" y="17728"/>
                    <a:pt x="5105" y="17728"/>
                  </a:cubicBezTo>
                  <a:cubicBezTo>
                    <a:pt x="5153" y="17728"/>
                    <a:pt x="5203" y="17722"/>
                    <a:pt x="5253" y="17710"/>
                  </a:cubicBezTo>
                  <a:cubicBezTo>
                    <a:pt x="5304" y="17696"/>
                    <a:pt x="5352" y="17676"/>
                    <a:pt x="5402" y="17642"/>
                  </a:cubicBezTo>
                  <a:cubicBezTo>
                    <a:pt x="5454" y="17605"/>
                    <a:pt x="5495" y="17536"/>
                    <a:pt x="5501" y="17472"/>
                  </a:cubicBezTo>
                  <a:cubicBezTo>
                    <a:pt x="5508" y="17349"/>
                    <a:pt x="5470" y="17261"/>
                    <a:pt x="5437" y="17176"/>
                  </a:cubicBezTo>
                  <a:cubicBezTo>
                    <a:pt x="5368" y="17010"/>
                    <a:pt x="5287" y="16857"/>
                    <a:pt x="5209" y="16700"/>
                  </a:cubicBezTo>
                  <a:cubicBezTo>
                    <a:pt x="4899" y="16085"/>
                    <a:pt x="4662" y="15435"/>
                    <a:pt x="4522" y="14759"/>
                  </a:cubicBezTo>
                  <a:cubicBezTo>
                    <a:pt x="4240" y="13409"/>
                    <a:pt x="4315" y="12002"/>
                    <a:pt x="4566" y="10645"/>
                  </a:cubicBezTo>
                  <a:cubicBezTo>
                    <a:pt x="4817" y="9282"/>
                    <a:pt x="5253" y="7956"/>
                    <a:pt x="5760" y="6664"/>
                  </a:cubicBezTo>
                  <a:cubicBezTo>
                    <a:pt x="6273" y="5372"/>
                    <a:pt x="6878" y="4118"/>
                    <a:pt x="7538" y="2894"/>
                  </a:cubicBezTo>
                  <a:lnTo>
                    <a:pt x="7538" y="2894"/>
                  </a:lnTo>
                  <a:cubicBezTo>
                    <a:pt x="6857" y="4107"/>
                    <a:pt x="6229" y="5352"/>
                    <a:pt x="5691" y="6637"/>
                  </a:cubicBezTo>
                  <a:cubicBezTo>
                    <a:pt x="5154" y="7919"/>
                    <a:pt x="4712" y="9251"/>
                    <a:pt x="4444" y="10621"/>
                  </a:cubicBezTo>
                  <a:cubicBezTo>
                    <a:pt x="4175" y="11988"/>
                    <a:pt x="4083" y="13412"/>
                    <a:pt x="4359" y="14793"/>
                  </a:cubicBezTo>
                  <a:cubicBezTo>
                    <a:pt x="4498" y="15483"/>
                    <a:pt x="4743" y="16153"/>
                    <a:pt x="5056" y="16778"/>
                  </a:cubicBezTo>
                  <a:cubicBezTo>
                    <a:pt x="5131" y="16935"/>
                    <a:pt x="5212" y="17087"/>
                    <a:pt x="5277" y="17241"/>
                  </a:cubicBezTo>
                  <a:cubicBezTo>
                    <a:pt x="5307" y="17316"/>
                    <a:pt x="5331" y="17398"/>
                    <a:pt x="5327" y="17451"/>
                  </a:cubicBezTo>
                  <a:cubicBezTo>
                    <a:pt x="5321" y="17475"/>
                    <a:pt x="5314" y="17486"/>
                    <a:pt x="5294" y="17500"/>
                  </a:cubicBezTo>
                  <a:cubicBezTo>
                    <a:pt x="5277" y="17516"/>
                    <a:pt x="5243" y="17530"/>
                    <a:pt x="5209" y="17540"/>
                  </a:cubicBezTo>
                  <a:cubicBezTo>
                    <a:pt x="5177" y="17548"/>
                    <a:pt x="5145" y="17552"/>
                    <a:pt x="5111" y="17552"/>
                  </a:cubicBezTo>
                  <a:cubicBezTo>
                    <a:pt x="5000" y="17552"/>
                    <a:pt x="4880" y="17512"/>
                    <a:pt x="4770" y="17455"/>
                  </a:cubicBezTo>
                  <a:cubicBezTo>
                    <a:pt x="4624" y="17384"/>
                    <a:pt x="4488" y="17278"/>
                    <a:pt x="4369" y="17166"/>
                  </a:cubicBezTo>
                  <a:lnTo>
                    <a:pt x="3788" y="16612"/>
                  </a:lnTo>
                  <a:lnTo>
                    <a:pt x="3788" y="16612"/>
                  </a:lnTo>
                  <a:lnTo>
                    <a:pt x="4233" y="17282"/>
                  </a:lnTo>
                  <a:cubicBezTo>
                    <a:pt x="4393" y="17523"/>
                    <a:pt x="4546" y="17774"/>
                    <a:pt x="4682" y="18033"/>
                  </a:cubicBezTo>
                  <a:cubicBezTo>
                    <a:pt x="4811" y="18288"/>
                    <a:pt x="4947" y="18560"/>
                    <a:pt x="4974" y="18821"/>
                  </a:cubicBezTo>
                  <a:cubicBezTo>
                    <a:pt x="4981" y="18887"/>
                    <a:pt x="4971" y="18944"/>
                    <a:pt x="4950" y="18971"/>
                  </a:cubicBezTo>
                  <a:cubicBezTo>
                    <a:pt x="4937" y="18985"/>
                    <a:pt x="4927" y="18995"/>
                    <a:pt x="4903" y="19002"/>
                  </a:cubicBezTo>
                  <a:cubicBezTo>
                    <a:pt x="4886" y="19009"/>
                    <a:pt x="4845" y="19016"/>
                    <a:pt x="4814" y="19019"/>
                  </a:cubicBezTo>
                  <a:cubicBezTo>
                    <a:pt x="4790" y="19021"/>
                    <a:pt x="4765" y="19023"/>
                    <a:pt x="4740" y="19023"/>
                  </a:cubicBezTo>
                  <a:cubicBezTo>
                    <a:pt x="4633" y="19023"/>
                    <a:pt x="4524" y="19000"/>
                    <a:pt x="4420" y="18961"/>
                  </a:cubicBezTo>
                  <a:cubicBezTo>
                    <a:pt x="4158" y="18869"/>
                    <a:pt x="3913" y="18706"/>
                    <a:pt x="3703" y="18523"/>
                  </a:cubicBezTo>
                  <a:lnTo>
                    <a:pt x="3199" y="18087"/>
                  </a:lnTo>
                  <a:lnTo>
                    <a:pt x="3199" y="18087"/>
                  </a:lnTo>
                  <a:lnTo>
                    <a:pt x="3557" y="18648"/>
                  </a:lnTo>
                  <a:cubicBezTo>
                    <a:pt x="3689" y="18849"/>
                    <a:pt x="3811" y="19066"/>
                    <a:pt x="3907" y="19287"/>
                  </a:cubicBezTo>
                  <a:cubicBezTo>
                    <a:pt x="3951" y="19397"/>
                    <a:pt x="3992" y="19512"/>
                    <a:pt x="3998" y="19614"/>
                  </a:cubicBezTo>
                  <a:cubicBezTo>
                    <a:pt x="3995" y="19704"/>
                    <a:pt x="3990" y="19720"/>
                    <a:pt x="3917" y="19720"/>
                  </a:cubicBezTo>
                  <a:cubicBezTo>
                    <a:pt x="3905" y="19720"/>
                    <a:pt x="3892" y="19719"/>
                    <a:pt x="3876" y="19719"/>
                  </a:cubicBezTo>
                  <a:cubicBezTo>
                    <a:pt x="3662" y="19682"/>
                    <a:pt x="3434" y="19566"/>
                    <a:pt x="3234" y="19441"/>
                  </a:cubicBezTo>
                  <a:cubicBezTo>
                    <a:pt x="3030" y="19311"/>
                    <a:pt x="2839" y="19158"/>
                    <a:pt x="2659" y="18995"/>
                  </a:cubicBezTo>
                  <a:cubicBezTo>
                    <a:pt x="1938" y="18329"/>
                    <a:pt x="1421" y="17462"/>
                    <a:pt x="1044" y="16554"/>
                  </a:cubicBezTo>
                  <a:cubicBezTo>
                    <a:pt x="667" y="15639"/>
                    <a:pt x="432" y="14674"/>
                    <a:pt x="286" y="13695"/>
                  </a:cubicBezTo>
                  <a:cubicBezTo>
                    <a:pt x="215" y="13202"/>
                    <a:pt x="160" y="12712"/>
                    <a:pt x="174" y="12219"/>
                  </a:cubicBezTo>
                  <a:cubicBezTo>
                    <a:pt x="180" y="11727"/>
                    <a:pt x="232" y="11233"/>
                    <a:pt x="309" y="10743"/>
                  </a:cubicBezTo>
                  <a:cubicBezTo>
                    <a:pt x="469" y="9768"/>
                    <a:pt x="745" y="8810"/>
                    <a:pt x="1081" y="7875"/>
                  </a:cubicBezTo>
                  <a:cubicBezTo>
                    <a:pt x="1418" y="6939"/>
                    <a:pt x="1819" y="6028"/>
                    <a:pt x="2258" y="5138"/>
                  </a:cubicBezTo>
                  <a:cubicBezTo>
                    <a:pt x="3138" y="3352"/>
                    <a:pt x="4155" y="1632"/>
                    <a:pt x="5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9"/>
            <p:cNvSpPr/>
            <p:nvPr/>
          </p:nvSpPr>
          <p:spPr>
            <a:xfrm>
              <a:off x="-2826342" y="3154825"/>
              <a:ext cx="15548" cy="70874"/>
            </a:xfrm>
            <a:custGeom>
              <a:avLst/>
              <a:gdLst/>
              <a:ahLst/>
              <a:cxnLst/>
              <a:rect l="l" t="t" r="r" b="b"/>
              <a:pathLst>
                <a:path w="154" h="702" extrusionOk="0">
                  <a:moveTo>
                    <a:pt x="77" y="1"/>
                  </a:moveTo>
                  <a:cubicBezTo>
                    <a:pt x="39" y="1"/>
                    <a:pt x="0" y="26"/>
                    <a:pt x="0" y="77"/>
                  </a:cubicBezTo>
                  <a:lnTo>
                    <a:pt x="0" y="628"/>
                  </a:lnTo>
                  <a:cubicBezTo>
                    <a:pt x="0" y="677"/>
                    <a:pt x="39" y="702"/>
                    <a:pt x="77" y="702"/>
                  </a:cubicBezTo>
                  <a:cubicBezTo>
                    <a:pt x="115" y="702"/>
                    <a:pt x="154" y="677"/>
                    <a:pt x="154" y="628"/>
                  </a:cubicBezTo>
                  <a:lnTo>
                    <a:pt x="154" y="77"/>
                  </a:lnTo>
                  <a:cubicBezTo>
                    <a:pt x="154" y="26"/>
                    <a:pt x="115" y="1"/>
                    <a:pt x="7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9"/>
            <p:cNvSpPr/>
            <p:nvPr/>
          </p:nvSpPr>
          <p:spPr>
            <a:xfrm>
              <a:off x="-2809179" y="3099298"/>
              <a:ext cx="23120" cy="61182"/>
            </a:xfrm>
            <a:custGeom>
              <a:avLst/>
              <a:gdLst/>
              <a:ahLst/>
              <a:cxnLst/>
              <a:rect l="l" t="t" r="r" b="b"/>
              <a:pathLst>
                <a:path w="229" h="606" extrusionOk="0">
                  <a:moveTo>
                    <a:pt x="74" y="0"/>
                  </a:moveTo>
                  <a:cubicBezTo>
                    <a:pt x="35" y="0"/>
                    <a:pt x="0" y="24"/>
                    <a:pt x="7" y="73"/>
                  </a:cubicBezTo>
                  <a:cubicBezTo>
                    <a:pt x="28" y="226"/>
                    <a:pt x="45" y="379"/>
                    <a:pt x="65" y="532"/>
                  </a:cubicBezTo>
                  <a:cubicBezTo>
                    <a:pt x="72" y="581"/>
                    <a:pt x="114" y="606"/>
                    <a:pt x="153" y="606"/>
                  </a:cubicBezTo>
                  <a:cubicBezTo>
                    <a:pt x="192" y="606"/>
                    <a:pt x="228" y="581"/>
                    <a:pt x="221" y="532"/>
                  </a:cubicBezTo>
                  <a:lnTo>
                    <a:pt x="160" y="73"/>
                  </a:lnTo>
                  <a:cubicBezTo>
                    <a:pt x="155" y="25"/>
                    <a:pt x="113" y="0"/>
                    <a:pt x="74"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9"/>
            <p:cNvSpPr/>
            <p:nvPr/>
          </p:nvSpPr>
          <p:spPr>
            <a:xfrm>
              <a:off x="-2419576" y="2616209"/>
              <a:ext cx="22110" cy="80465"/>
            </a:xfrm>
            <a:custGeom>
              <a:avLst/>
              <a:gdLst/>
              <a:ahLst/>
              <a:cxnLst/>
              <a:rect l="l" t="t" r="r" b="b"/>
              <a:pathLst>
                <a:path w="219" h="797" extrusionOk="0">
                  <a:moveTo>
                    <a:pt x="108" y="1"/>
                  </a:moveTo>
                  <a:cubicBezTo>
                    <a:pt x="70" y="1"/>
                    <a:pt x="29" y="25"/>
                    <a:pt x="24" y="74"/>
                  </a:cubicBezTo>
                  <a:cubicBezTo>
                    <a:pt x="0" y="299"/>
                    <a:pt x="13" y="520"/>
                    <a:pt x="58" y="741"/>
                  </a:cubicBezTo>
                  <a:cubicBezTo>
                    <a:pt x="64" y="780"/>
                    <a:pt x="92" y="797"/>
                    <a:pt x="122" y="797"/>
                  </a:cubicBezTo>
                  <a:cubicBezTo>
                    <a:pt x="167" y="797"/>
                    <a:pt x="218" y="758"/>
                    <a:pt x="208" y="700"/>
                  </a:cubicBezTo>
                  <a:cubicBezTo>
                    <a:pt x="164" y="493"/>
                    <a:pt x="156" y="286"/>
                    <a:pt x="177" y="74"/>
                  </a:cubicBezTo>
                  <a:cubicBezTo>
                    <a:pt x="182" y="25"/>
                    <a:pt x="146" y="1"/>
                    <a:pt x="108"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9"/>
            <p:cNvSpPr/>
            <p:nvPr/>
          </p:nvSpPr>
          <p:spPr>
            <a:xfrm>
              <a:off x="-2324876" y="2694957"/>
              <a:ext cx="15851" cy="57042"/>
            </a:xfrm>
            <a:custGeom>
              <a:avLst/>
              <a:gdLst/>
              <a:ahLst/>
              <a:cxnLst/>
              <a:rect l="l" t="t" r="r" b="b"/>
              <a:pathLst>
                <a:path w="157" h="565" extrusionOk="0">
                  <a:moveTo>
                    <a:pt x="79" y="0"/>
                  </a:moveTo>
                  <a:cubicBezTo>
                    <a:pt x="40" y="0"/>
                    <a:pt x="1" y="26"/>
                    <a:pt x="1" y="77"/>
                  </a:cubicBezTo>
                  <a:lnTo>
                    <a:pt x="1" y="488"/>
                  </a:lnTo>
                  <a:cubicBezTo>
                    <a:pt x="1" y="539"/>
                    <a:pt x="40" y="564"/>
                    <a:pt x="79" y="564"/>
                  </a:cubicBezTo>
                  <a:cubicBezTo>
                    <a:pt x="118" y="564"/>
                    <a:pt x="157" y="539"/>
                    <a:pt x="157" y="488"/>
                  </a:cubicBezTo>
                  <a:lnTo>
                    <a:pt x="157" y="77"/>
                  </a:lnTo>
                  <a:cubicBezTo>
                    <a:pt x="157" y="26"/>
                    <a:pt x="118" y="0"/>
                    <a:pt x="79"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9"/>
            <p:cNvSpPr/>
            <p:nvPr/>
          </p:nvSpPr>
          <p:spPr>
            <a:xfrm>
              <a:off x="-2242492" y="2592887"/>
              <a:ext cx="22615" cy="80061"/>
            </a:xfrm>
            <a:custGeom>
              <a:avLst/>
              <a:gdLst/>
              <a:ahLst/>
              <a:cxnLst/>
              <a:rect l="l" t="t" r="r" b="b"/>
              <a:pathLst>
                <a:path w="224" h="793" extrusionOk="0">
                  <a:moveTo>
                    <a:pt x="77" y="0"/>
                  </a:moveTo>
                  <a:cubicBezTo>
                    <a:pt x="38" y="0"/>
                    <a:pt x="0" y="25"/>
                    <a:pt x="4" y="74"/>
                  </a:cubicBezTo>
                  <a:cubicBezTo>
                    <a:pt x="24" y="289"/>
                    <a:pt x="45" y="503"/>
                    <a:pt x="62" y="717"/>
                  </a:cubicBezTo>
                  <a:cubicBezTo>
                    <a:pt x="67" y="767"/>
                    <a:pt x="109" y="792"/>
                    <a:pt x="149" y="792"/>
                  </a:cubicBezTo>
                  <a:cubicBezTo>
                    <a:pt x="187" y="792"/>
                    <a:pt x="223" y="768"/>
                    <a:pt x="218" y="717"/>
                  </a:cubicBezTo>
                  <a:cubicBezTo>
                    <a:pt x="197" y="503"/>
                    <a:pt x="180" y="289"/>
                    <a:pt x="160" y="74"/>
                  </a:cubicBezTo>
                  <a:cubicBezTo>
                    <a:pt x="157" y="25"/>
                    <a:pt x="116" y="0"/>
                    <a:pt x="7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9"/>
            <p:cNvSpPr/>
            <p:nvPr/>
          </p:nvSpPr>
          <p:spPr>
            <a:xfrm>
              <a:off x="-2037241" y="2848213"/>
              <a:ext cx="27562" cy="70773"/>
            </a:xfrm>
            <a:custGeom>
              <a:avLst/>
              <a:gdLst/>
              <a:ahLst/>
              <a:cxnLst/>
              <a:rect l="l" t="t" r="r" b="b"/>
              <a:pathLst>
                <a:path w="273" h="701" extrusionOk="0">
                  <a:moveTo>
                    <a:pt x="83" y="1"/>
                  </a:moveTo>
                  <a:cubicBezTo>
                    <a:pt x="45" y="1"/>
                    <a:pt x="6" y="25"/>
                    <a:pt x="4" y="75"/>
                  </a:cubicBezTo>
                  <a:cubicBezTo>
                    <a:pt x="0" y="272"/>
                    <a:pt x="31" y="462"/>
                    <a:pt x="102" y="649"/>
                  </a:cubicBezTo>
                  <a:cubicBezTo>
                    <a:pt x="116" y="685"/>
                    <a:pt x="147" y="701"/>
                    <a:pt x="178" y="701"/>
                  </a:cubicBezTo>
                  <a:cubicBezTo>
                    <a:pt x="225" y="701"/>
                    <a:pt x="273" y="663"/>
                    <a:pt x="252" y="605"/>
                  </a:cubicBezTo>
                  <a:cubicBezTo>
                    <a:pt x="187" y="435"/>
                    <a:pt x="157" y="258"/>
                    <a:pt x="160" y="75"/>
                  </a:cubicBezTo>
                  <a:cubicBezTo>
                    <a:pt x="160" y="25"/>
                    <a:pt x="122" y="1"/>
                    <a:pt x="83"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9"/>
            <p:cNvSpPr/>
            <p:nvPr/>
          </p:nvSpPr>
          <p:spPr>
            <a:xfrm>
              <a:off x="-872570" y="2973604"/>
              <a:ext cx="32206" cy="85311"/>
            </a:xfrm>
            <a:custGeom>
              <a:avLst/>
              <a:gdLst/>
              <a:ahLst/>
              <a:cxnLst/>
              <a:rect l="l" t="t" r="r" b="b"/>
              <a:pathLst>
                <a:path w="319" h="845" extrusionOk="0">
                  <a:moveTo>
                    <a:pt x="97" y="1"/>
                  </a:moveTo>
                  <a:cubicBezTo>
                    <a:pt x="51" y="1"/>
                    <a:pt x="1" y="40"/>
                    <a:pt x="13" y="97"/>
                  </a:cubicBezTo>
                  <a:cubicBezTo>
                    <a:pt x="61" y="328"/>
                    <a:pt x="109" y="557"/>
                    <a:pt x="156" y="788"/>
                  </a:cubicBezTo>
                  <a:cubicBezTo>
                    <a:pt x="164" y="827"/>
                    <a:pt x="193" y="844"/>
                    <a:pt x="224" y="844"/>
                  </a:cubicBezTo>
                  <a:cubicBezTo>
                    <a:pt x="269" y="844"/>
                    <a:pt x="318" y="806"/>
                    <a:pt x="306" y="747"/>
                  </a:cubicBezTo>
                  <a:cubicBezTo>
                    <a:pt x="258" y="516"/>
                    <a:pt x="211" y="288"/>
                    <a:pt x="163" y="57"/>
                  </a:cubicBezTo>
                  <a:cubicBezTo>
                    <a:pt x="155" y="18"/>
                    <a:pt x="127" y="1"/>
                    <a:pt x="9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9"/>
            <p:cNvSpPr/>
            <p:nvPr/>
          </p:nvSpPr>
          <p:spPr>
            <a:xfrm>
              <a:off x="-761110" y="3085365"/>
              <a:ext cx="22009" cy="71278"/>
            </a:xfrm>
            <a:custGeom>
              <a:avLst/>
              <a:gdLst/>
              <a:ahLst/>
              <a:cxnLst/>
              <a:rect l="l" t="t" r="r" b="b"/>
              <a:pathLst>
                <a:path w="218" h="706" extrusionOk="0">
                  <a:moveTo>
                    <a:pt x="110" y="1"/>
                  </a:moveTo>
                  <a:cubicBezTo>
                    <a:pt x="72" y="1"/>
                    <a:pt x="30" y="25"/>
                    <a:pt x="25" y="75"/>
                  </a:cubicBezTo>
                  <a:cubicBezTo>
                    <a:pt x="1" y="269"/>
                    <a:pt x="11" y="459"/>
                    <a:pt x="56" y="649"/>
                  </a:cubicBezTo>
                  <a:cubicBezTo>
                    <a:pt x="64" y="688"/>
                    <a:pt x="92" y="705"/>
                    <a:pt x="122" y="705"/>
                  </a:cubicBezTo>
                  <a:cubicBezTo>
                    <a:pt x="168" y="705"/>
                    <a:pt x="217" y="666"/>
                    <a:pt x="205" y="608"/>
                  </a:cubicBezTo>
                  <a:cubicBezTo>
                    <a:pt x="164" y="432"/>
                    <a:pt x="158" y="255"/>
                    <a:pt x="178" y="75"/>
                  </a:cubicBezTo>
                  <a:cubicBezTo>
                    <a:pt x="185" y="25"/>
                    <a:pt x="149" y="1"/>
                    <a:pt x="110"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9"/>
            <p:cNvSpPr/>
            <p:nvPr/>
          </p:nvSpPr>
          <p:spPr>
            <a:xfrm>
              <a:off x="-2900851" y="3814390"/>
              <a:ext cx="15952" cy="80364"/>
            </a:xfrm>
            <a:custGeom>
              <a:avLst/>
              <a:gdLst/>
              <a:ahLst/>
              <a:cxnLst/>
              <a:rect l="l" t="t" r="r" b="b"/>
              <a:pathLst>
                <a:path w="158" h="796" extrusionOk="0">
                  <a:moveTo>
                    <a:pt x="79" y="1"/>
                  </a:moveTo>
                  <a:cubicBezTo>
                    <a:pt x="40" y="1"/>
                    <a:pt x="1" y="26"/>
                    <a:pt x="1" y="75"/>
                  </a:cubicBezTo>
                  <a:lnTo>
                    <a:pt x="1" y="721"/>
                  </a:lnTo>
                  <a:cubicBezTo>
                    <a:pt x="1" y="771"/>
                    <a:pt x="40" y="795"/>
                    <a:pt x="79" y="795"/>
                  </a:cubicBezTo>
                  <a:cubicBezTo>
                    <a:pt x="118" y="795"/>
                    <a:pt x="157" y="771"/>
                    <a:pt x="157" y="721"/>
                  </a:cubicBezTo>
                  <a:lnTo>
                    <a:pt x="157" y="75"/>
                  </a:lnTo>
                  <a:cubicBezTo>
                    <a:pt x="157" y="26"/>
                    <a:pt x="118" y="1"/>
                    <a:pt x="7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9"/>
            <p:cNvSpPr/>
            <p:nvPr/>
          </p:nvSpPr>
          <p:spPr>
            <a:xfrm>
              <a:off x="-2827453" y="3712220"/>
              <a:ext cx="22817" cy="94297"/>
            </a:xfrm>
            <a:custGeom>
              <a:avLst/>
              <a:gdLst/>
              <a:ahLst/>
              <a:cxnLst/>
              <a:rect l="l" t="t" r="r" b="b"/>
              <a:pathLst>
                <a:path w="226" h="934" extrusionOk="0">
                  <a:moveTo>
                    <a:pt x="96" y="1"/>
                  </a:moveTo>
                  <a:cubicBezTo>
                    <a:pt x="51" y="1"/>
                    <a:pt x="1" y="39"/>
                    <a:pt x="11" y="98"/>
                  </a:cubicBezTo>
                  <a:cubicBezTo>
                    <a:pt x="55" y="349"/>
                    <a:pt x="69" y="601"/>
                    <a:pt x="55" y="859"/>
                  </a:cubicBezTo>
                  <a:cubicBezTo>
                    <a:pt x="52" y="909"/>
                    <a:pt x="90" y="933"/>
                    <a:pt x="128" y="933"/>
                  </a:cubicBezTo>
                  <a:cubicBezTo>
                    <a:pt x="167" y="933"/>
                    <a:pt x="207" y="909"/>
                    <a:pt x="209" y="859"/>
                  </a:cubicBezTo>
                  <a:cubicBezTo>
                    <a:pt x="226" y="588"/>
                    <a:pt x="209" y="322"/>
                    <a:pt x="161" y="57"/>
                  </a:cubicBezTo>
                  <a:cubicBezTo>
                    <a:pt x="154" y="18"/>
                    <a:pt x="126" y="1"/>
                    <a:pt x="96"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 name="Google Shape;1988;p49"/>
          <p:cNvGrpSpPr/>
          <p:nvPr/>
        </p:nvGrpSpPr>
        <p:grpSpPr>
          <a:xfrm>
            <a:off x="3287739" y="3675934"/>
            <a:ext cx="1593813" cy="1218876"/>
            <a:chOff x="4451250" y="3408751"/>
            <a:chExt cx="1927456" cy="1474031"/>
          </a:xfrm>
        </p:grpSpPr>
        <p:sp>
          <p:nvSpPr>
            <p:cNvPr id="1989" name="Google Shape;1989;p49"/>
            <p:cNvSpPr/>
            <p:nvPr/>
          </p:nvSpPr>
          <p:spPr>
            <a:xfrm>
              <a:off x="5233443" y="4564180"/>
              <a:ext cx="116144" cy="188463"/>
            </a:xfrm>
            <a:custGeom>
              <a:avLst/>
              <a:gdLst/>
              <a:ahLst/>
              <a:cxnLst/>
              <a:rect l="l" t="t" r="r" b="b"/>
              <a:pathLst>
                <a:path w="2568" h="4167" extrusionOk="0">
                  <a:moveTo>
                    <a:pt x="1" y="0"/>
                  </a:moveTo>
                  <a:lnTo>
                    <a:pt x="21" y="3366"/>
                  </a:lnTo>
                  <a:lnTo>
                    <a:pt x="24" y="3920"/>
                  </a:lnTo>
                  <a:cubicBezTo>
                    <a:pt x="24" y="3920"/>
                    <a:pt x="1013" y="4166"/>
                    <a:pt x="1959" y="4166"/>
                  </a:cubicBezTo>
                  <a:cubicBezTo>
                    <a:pt x="2135" y="4166"/>
                    <a:pt x="2309" y="4158"/>
                    <a:pt x="2475" y="4138"/>
                  </a:cubicBezTo>
                  <a:cubicBezTo>
                    <a:pt x="2500" y="3899"/>
                    <a:pt x="2513" y="3634"/>
                    <a:pt x="2523" y="3366"/>
                  </a:cubicBezTo>
                  <a:cubicBezTo>
                    <a:pt x="2568" y="2122"/>
                    <a:pt x="2513" y="697"/>
                    <a:pt x="2513" y="697"/>
                  </a:cubicBezTo>
                  <a:lnTo>
                    <a:pt x="1" y="0"/>
                  </a:ln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9"/>
            <p:cNvSpPr/>
            <p:nvPr/>
          </p:nvSpPr>
          <p:spPr>
            <a:xfrm>
              <a:off x="5234348" y="4672948"/>
              <a:ext cx="113250" cy="79691"/>
            </a:xfrm>
            <a:custGeom>
              <a:avLst/>
              <a:gdLst/>
              <a:ahLst/>
              <a:cxnLst/>
              <a:rect l="l" t="t" r="r" b="b"/>
              <a:pathLst>
                <a:path w="2504" h="1762" extrusionOk="0">
                  <a:moveTo>
                    <a:pt x="1302" y="0"/>
                  </a:moveTo>
                  <a:cubicBezTo>
                    <a:pt x="602" y="0"/>
                    <a:pt x="399" y="947"/>
                    <a:pt x="399" y="947"/>
                  </a:cubicBezTo>
                  <a:lnTo>
                    <a:pt x="1" y="961"/>
                  </a:lnTo>
                  <a:lnTo>
                    <a:pt x="4" y="1515"/>
                  </a:lnTo>
                  <a:cubicBezTo>
                    <a:pt x="4" y="1515"/>
                    <a:pt x="993" y="1761"/>
                    <a:pt x="1939" y="1761"/>
                  </a:cubicBezTo>
                  <a:cubicBezTo>
                    <a:pt x="2115" y="1761"/>
                    <a:pt x="2289" y="1753"/>
                    <a:pt x="2455" y="1733"/>
                  </a:cubicBezTo>
                  <a:cubicBezTo>
                    <a:pt x="2480" y="1494"/>
                    <a:pt x="2493" y="1229"/>
                    <a:pt x="2503" y="961"/>
                  </a:cubicBezTo>
                  <a:cubicBezTo>
                    <a:pt x="2221" y="536"/>
                    <a:pt x="1816" y="53"/>
                    <a:pt x="1391" y="5"/>
                  </a:cubicBezTo>
                  <a:cubicBezTo>
                    <a:pt x="1361" y="2"/>
                    <a:pt x="1331" y="0"/>
                    <a:pt x="1302"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9"/>
            <p:cNvSpPr/>
            <p:nvPr/>
          </p:nvSpPr>
          <p:spPr>
            <a:xfrm>
              <a:off x="5621984" y="4568295"/>
              <a:ext cx="341558" cy="238078"/>
            </a:xfrm>
            <a:custGeom>
              <a:avLst/>
              <a:gdLst/>
              <a:ahLst/>
              <a:cxnLst/>
              <a:rect l="l" t="t" r="r" b="b"/>
              <a:pathLst>
                <a:path w="7552" h="5264" extrusionOk="0">
                  <a:moveTo>
                    <a:pt x="4883" y="0"/>
                  </a:moveTo>
                  <a:lnTo>
                    <a:pt x="1075" y="195"/>
                  </a:lnTo>
                  <a:lnTo>
                    <a:pt x="184" y="3656"/>
                  </a:lnTo>
                  <a:lnTo>
                    <a:pt x="1" y="4356"/>
                  </a:lnTo>
                  <a:cubicBezTo>
                    <a:pt x="1" y="4356"/>
                    <a:pt x="1730" y="5263"/>
                    <a:pt x="3433" y="5263"/>
                  </a:cubicBezTo>
                  <a:cubicBezTo>
                    <a:pt x="3614" y="5263"/>
                    <a:pt x="3796" y="5253"/>
                    <a:pt x="3975" y="5230"/>
                  </a:cubicBezTo>
                  <a:cubicBezTo>
                    <a:pt x="4366" y="5178"/>
                    <a:pt x="4744" y="5070"/>
                    <a:pt x="5087" y="4876"/>
                  </a:cubicBezTo>
                  <a:cubicBezTo>
                    <a:pt x="5298" y="4761"/>
                    <a:pt x="5495" y="4611"/>
                    <a:pt x="5675" y="4427"/>
                  </a:cubicBezTo>
                  <a:cubicBezTo>
                    <a:pt x="7552" y="2500"/>
                    <a:pt x="4883" y="0"/>
                    <a:pt x="4883"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9"/>
            <p:cNvSpPr/>
            <p:nvPr/>
          </p:nvSpPr>
          <p:spPr>
            <a:xfrm>
              <a:off x="5621984" y="4725410"/>
              <a:ext cx="179825" cy="80957"/>
            </a:xfrm>
            <a:custGeom>
              <a:avLst/>
              <a:gdLst/>
              <a:ahLst/>
              <a:cxnLst/>
              <a:rect l="l" t="t" r="r" b="b"/>
              <a:pathLst>
                <a:path w="3976" h="1790" extrusionOk="0">
                  <a:moveTo>
                    <a:pt x="765" y="0"/>
                  </a:moveTo>
                  <a:cubicBezTo>
                    <a:pt x="569" y="0"/>
                    <a:pt x="367" y="78"/>
                    <a:pt x="184" y="182"/>
                  </a:cubicBezTo>
                  <a:lnTo>
                    <a:pt x="1" y="882"/>
                  </a:lnTo>
                  <a:cubicBezTo>
                    <a:pt x="1" y="882"/>
                    <a:pt x="1730" y="1789"/>
                    <a:pt x="3433" y="1789"/>
                  </a:cubicBezTo>
                  <a:cubicBezTo>
                    <a:pt x="3614" y="1789"/>
                    <a:pt x="3796" y="1779"/>
                    <a:pt x="3975" y="1756"/>
                  </a:cubicBezTo>
                  <a:cubicBezTo>
                    <a:pt x="3955" y="1701"/>
                    <a:pt x="3717" y="1052"/>
                    <a:pt x="3125" y="705"/>
                  </a:cubicBezTo>
                  <a:cubicBezTo>
                    <a:pt x="3004" y="634"/>
                    <a:pt x="2878" y="606"/>
                    <a:pt x="2755" y="606"/>
                  </a:cubicBezTo>
                  <a:cubicBezTo>
                    <a:pt x="2250" y="606"/>
                    <a:pt x="1783" y="1083"/>
                    <a:pt x="1783" y="1083"/>
                  </a:cubicBezTo>
                  <a:cubicBezTo>
                    <a:pt x="1783" y="1083"/>
                    <a:pt x="1752" y="512"/>
                    <a:pt x="1110" y="96"/>
                  </a:cubicBezTo>
                  <a:cubicBezTo>
                    <a:pt x="1000" y="29"/>
                    <a:pt x="884" y="0"/>
                    <a:pt x="765"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9"/>
            <p:cNvSpPr/>
            <p:nvPr/>
          </p:nvSpPr>
          <p:spPr>
            <a:xfrm>
              <a:off x="6190934" y="3868245"/>
              <a:ext cx="168246" cy="446667"/>
            </a:xfrm>
            <a:custGeom>
              <a:avLst/>
              <a:gdLst/>
              <a:ahLst/>
              <a:cxnLst/>
              <a:rect l="l" t="t" r="r" b="b"/>
              <a:pathLst>
                <a:path w="3720" h="9876" extrusionOk="0">
                  <a:moveTo>
                    <a:pt x="0" y="1"/>
                  </a:moveTo>
                  <a:lnTo>
                    <a:pt x="0" y="1"/>
                  </a:lnTo>
                  <a:cubicBezTo>
                    <a:pt x="7" y="568"/>
                    <a:pt x="24" y="1136"/>
                    <a:pt x="51" y="1707"/>
                  </a:cubicBezTo>
                  <a:cubicBezTo>
                    <a:pt x="85" y="2275"/>
                    <a:pt x="132" y="2843"/>
                    <a:pt x="190" y="3411"/>
                  </a:cubicBezTo>
                  <a:cubicBezTo>
                    <a:pt x="313" y="4542"/>
                    <a:pt x="504" y="5672"/>
                    <a:pt x="799" y="6780"/>
                  </a:cubicBezTo>
                  <a:cubicBezTo>
                    <a:pt x="959" y="7330"/>
                    <a:pt x="1149" y="7875"/>
                    <a:pt x="1408" y="8391"/>
                  </a:cubicBezTo>
                  <a:cubicBezTo>
                    <a:pt x="1670" y="8901"/>
                    <a:pt x="2003" y="9425"/>
                    <a:pt x="2544" y="9714"/>
                  </a:cubicBezTo>
                  <a:cubicBezTo>
                    <a:pt x="2615" y="9744"/>
                    <a:pt x="2682" y="9775"/>
                    <a:pt x="2751" y="9805"/>
                  </a:cubicBezTo>
                  <a:cubicBezTo>
                    <a:pt x="2825" y="9826"/>
                    <a:pt x="2894" y="9849"/>
                    <a:pt x="2972" y="9860"/>
                  </a:cubicBezTo>
                  <a:cubicBezTo>
                    <a:pt x="3024" y="9869"/>
                    <a:pt x="3079" y="9875"/>
                    <a:pt x="3135" y="9875"/>
                  </a:cubicBezTo>
                  <a:cubicBezTo>
                    <a:pt x="3241" y="9875"/>
                    <a:pt x="3349" y="9854"/>
                    <a:pt x="3444" y="9792"/>
                  </a:cubicBezTo>
                  <a:cubicBezTo>
                    <a:pt x="3594" y="9697"/>
                    <a:pt x="3655" y="9530"/>
                    <a:pt x="3689" y="9388"/>
                  </a:cubicBezTo>
                  <a:cubicBezTo>
                    <a:pt x="3719" y="9237"/>
                    <a:pt x="3719" y="9091"/>
                    <a:pt x="3713" y="8945"/>
                  </a:cubicBezTo>
                  <a:cubicBezTo>
                    <a:pt x="3658" y="8368"/>
                    <a:pt x="3492" y="7817"/>
                    <a:pt x="3281" y="7290"/>
                  </a:cubicBezTo>
                  <a:lnTo>
                    <a:pt x="3281" y="7290"/>
                  </a:lnTo>
                  <a:cubicBezTo>
                    <a:pt x="3437" y="7834"/>
                    <a:pt x="3577" y="8391"/>
                    <a:pt x="3587" y="8949"/>
                  </a:cubicBezTo>
                  <a:cubicBezTo>
                    <a:pt x="3590" y="9088"/>
                    <a:pt x="3580" y="9228"/>
                    <a:pt x="3550" y="9353"/>
                  </a:cubicBezTo>
                  <a:cubicBezTo>
                    <a:pt x="3515" y="9482"/>
                    <a:pt x="3457" y="9601"/>
                    <a:pt x="3359" y="9656"/>
                  </a:cubicBezTo>
                  <a:cubicBezTo>
                    <a:pt x="3301" y="9690"/>
                    <a:pt x="3232" y="9704"/>
                    <a:pt x="3159" y="9704"/>
                  </a:cubicBezTo>
                  <a:cubicBezTo>
                    <a:pt x="3109" y="9704"/>
                    <a:pt x="3057" y="9698"/>
                    <a:pt x="3005" y="9686"/>
                  </a:cubicBezTo>
                  <a:cubicBezTo>
                    <a:pt x="2941" y="9676"/>
                    <a:pt x="2880" y="9649"/>
                    <a:pt x="2815" y="9629"/>
                  </a:cubicBezTo>
                  <a:lnTo>
                    <a:pt x="2635" y="9540"/>
                  </a:lnTo>
                  <a:cubicBezTo>
                    <a:pt x="2176" y="9265"/>
                    <a:pt x="1857" y="8789"/>
                    <a:pt x="1615" y="8289"/>
                  </a:cubicBezTo>
                  <a:cubicBezTo>
                    <a:pt x="1370" y="7789"/>
                    <a:pt x="1190" y="7252"/>
                    <a:pt x="1041" y="6712"/>
                  </a:cubicBezTo>
                  <a:cubicBezTo>
                    <a:pt x="728" y="5627"/>
                    <a:pt x="544" y="4505"/>
                    <a:pt x="381" y="3387"/>
                  </a:cubicBezTo>
                  <a:cubicBezTo>
                    <a:pt x="221" y="2261"/>
                    <a:pt x="112" y="113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9"/>
            <p:cNvSpPr/>
            <p:nvPr/>
          </p:nvSpPr>
          <p:spPr>
            <a:xfrm>
              <a:off x="4451250" y="3449726"/>
              <a:ext cx="474120" cy="621426"/>
            </a:xfrm>
            <a:custGeom>
              <a:avLst/>
              <a:gdLst/>
              <a:ahLst/>
              <a:cxnLst/>
              <a:rect l="l" t="t" r="r" b="b"/>
              <a:pathLst>
                <a:path w="10483" h="13740" extrusionOk="0">
                  <a:moveTo>
                    <a:pt x="6637" y="1"/>
                  </a:moveTo>
                  <a:cubicBezTo>
                    <a:pt x="5900" y="1"/>
                    <a:pt x="5137" y="143"/>
                    <a:pt x="4427" y="531"/>
                  </a:cubicBezTo>
                  <a:cubicBezTo>
                    <a:pt x="1769" y="1985"/>
                    <a:pt x="1" y="11886"/>
                    <a:pt x="1171" y="12243"/>
                  </a:cubicBezTo>
                  <a:cubicBezTo>
                    <a:pt x="1265" y="12271"/>
                    <a:pt x="1352" y="12285"/>
                    <a:pt x="1432" y="12285"/>
                  </a:cubicBezTo>
                  <a:cubicBezTo>
                    <a:pt x="2358" y="12285"/>
                    <a:pt x="2459" y="10553"/>
                    <a:pt x="2459" y="10553"/>
                  </a:cubicBezTo>
                  <a:cubicBezTo>
                    <a:pt x="2459" y="10553"/>
                    <a:pt x="2485" y="13740"/>
                    <a:pt x="3713" y="13740"/>
                  </a:cubicBezTo>
                  <a:cubicBezTo>
                    <a:pt x="3727" y="13740"/>
                    <a:pt x="3742" y="13739"/>
                    <a:pt x="3757" y="13738"/>
                  </a:cubicBezTo>
                  <a:cubicBezTo>
                    <a:pt x="5029" y="13664"/>
                    <a:pt x="6012" y="11158"/>
                    <a:pt x="6012" y="11158"/>
                  </a:cubicBezTo>
                  <a:cubicBezTo>
                    <a:pt x="6012" y="11158"/>
                    <a:pt x="6511" y="13336"/>
                    <a:pt x="8060" y="13336"/>
                  </a:cubicBezTo>
                  <a:cubicBezTo>
                    <a:pt x="8133" y="13336"/>
                    <a:pt x="8208" y="13331"/>
                    <a:pt x="8286" y="13321"/>
                  </a:cubicBezTo>
                  <a:cubicBezTo>
                    <a:pt x="10013" y="13096"/>
                    <a:pt x="10482" y="1071"/>
                    <a:pt x="10482" y="1071"/>
                  </a:cubicBezTo>
                  <a:cubicBezTo>
                    <a:pt x="10482" y="1071"/>
                    <a:pt x="8658" y="1"/>
                    <a:pt x="6637"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9"/>
            <p:cNvSpPr/>
            <p:nvPr/>
          </p:nvSpPr>
          <p:spPr>
            <a:xfrm>
              <a:off x="4655267" y="3408751"/>
              <a:ext cx="1723439" cy="1224851"/>
            </a:xfrm>
            <a:custGeom>
              <a:avLst/>
              <a:gdLst/>
              <a:ahLst/>
              <a:cxnLst/>
              <a:rect l="l" t="t" r="r" b="b"/>
              <a:pathLst>
                <a:path w="38106" h="27082" extrusionOk="0">
                  <a:moveTo>
                    <a:pt x="18319" y="1"/>
                  </a:moveTo>
                  <a:cubicBezTo>
                    <a:pt x="9142" y="1"/>
                    <a:pt x="4855" y="523"/>
                    <a:pt x="3649" y="5931"/>
                  </a:cubicBezTo>
                  <a:cubicBezTo>
                    <a:pt x="2255" y="12187"/>
                    <a:pt x="3891" y="19653"/>
                    <a:pt x="120" y="19734"/>
                  </a:cubicBezTo>
                  <a:lnTo>
                    <a:pt x="1" y="21084"/>
                  </a:lnTo>
                  <a:cubicBezTo>
                    <a:pt x="1" y="21084"/>
                    <a:pt x="419" y="21196"/>
                    <a:pt x="1022" y="21196"/>
                  </a:cubicBezTo>
                  <a:cubicBezTo>
                    <a:pt x="2442" y="21196"/>
                    <a:pt x="4888" y="20578"/>
                    <a:pt x="5329" y="16433"/>
                  </a:cubicBezTo>
                  <a:cubicBezTo>
                    <a:pt x="5356" y="20829"/>
                    <a:pt x="6046" y="24872"/>
                    <a:pt x="11082" y="25810"/>
                  </a:cubicBezTo>
                  <a:cubicBezTo>
                    <a:pt x="11082" y="25810"/>
                    <a:pt x="15746" y="27082"/>
                    <a:pt x="21135" y="27082"/>
                  </a:cubicBezTo>
                  <a:cubicBezTo>
                    <a:pt x="24220" y="27082"/>
                    <a:pt x="27542" y="26665"/>
                    <a:pt x="30362" y="25354"/>
                  </a:cubicBezTo>
                  <a:cubicBezTo>
                    <a:pt x="38106" y="21757"/>
                    <a:pt x="35438" y="84"/>
                    <a:pt x="22998" y="23"/>
                  </a:cubicBezTo>
                  <a:cubicBezTo>
                    <a:pt x="21314" y="14"/>
                    <a:pt x="19756" y="1"/>
                    <a:pt x="18319"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9"/>
            <p:cNvSpPr/>
            <p:nvPr/>
          </p:nvSpPr>
          <p:spPr>
            <a:xfrm>
              <a:off x="5035080" y="3753507"/>
              <a:ext cx="113385" cy="133647"/>
            </a:xfrm>
            <a:custGeom>
              <a:avLst/>
              <a:gdLst/>
              <a:ahLst/>
              <a:cxnLst/>
              <a:rect l="l" t="t" r="r" b="b"/>
              <a:pathLst>
                <a:path w="2507" h="2955" extrusionOk="0">
                  <a:moveTo>
                    <a:pt x="76" y="1"/>
                  </a:moveTo>
                  <a:lnTo>
                    <a:pt x="76" y="1"/>
                  </a:lnTo>
                  <a:cubicBezTo>
                    <a:pt x="1" y="522"/>
                    <a:pt x="15" y="1049"/>
                    <a:pt x="126" y="1575"/>
                  </a:cubicBezTo>
                  <a:cubicBezTo>
                    <a:pt x="181" y="1840"/>
                    <a:pt x="272" y="2099"/>
                    <a:pt x="415" y="2354"/>
                  </a:cubicBezTo>
                  <a:cubicBezTo>
                    <a:pt x="562" y="2599"/>
                    <a:pt x="803" y="2860"/>
                    <a:pt x="1157" y="2935"/>
                  </a:cubicBezTo>
                  <a:cubicBezTo>
                    <a:pt x="1219" y="2948"/>
                    <a:pt x="1285" y="2955"/>
                    <a:pt x="1351" y="2955"/>
                  </a:cubicBezTo>
                  <a:cubicBezTo>
                    <a:pt x="1461" y="2955"/>
                    <a:pt x="1574" y="2935"/>
                    <a:pt x="1680" y="2891"/>
                  </a:cubicBezTo>
                  <a:cubicBezTo>
                    <a:pt x="1847" y="2819"/>
                    <a:pt x="1979" y="2704"/>
                    <a:pt x="2075" y="2579"/>
                  </a:cubicBezTo>
                  <a:cubicBezTo>
                    <a:pt x="2259" y="2320"/>
                    <a:pt x="2347" y="2051"/>
                    <a:pt x="2401" y="1786"/>
                  </a:cubicBezTo>
                  <a:cubicBezTo>
                    <a:pt x="2507" y="1253"/>
                    <a:pt x="2496" y="722"/>
                    <a:pt x="2398" y="208"/>
                  </a:cubicBezTo>
                  <a:cubicBezTo>
                    <a:pt x="2289" y="718"/>
                    <a:pt x="2183" y="1218"/>
                    <a:pt x="2020" y="1681"/>
                  </a:cubicBezTo>
                  <a:cubicBezTo>
                    <a:pt x="1932" y="1901"/>
                    <a:pt x="1840" y="2130"/>
                    <a:pt x="1700" y="2276"/>
                  </a:cubicBezTo>
                  <a:cubicBezTo>
                    <a:pt x="1593" y="2397"/>
                    <a:pt x="1487" y="2454"/>
                    <a:pt x="1362" y="2454"/>
                  </a:cubicBezTo>
                  <a:cubicBezTo>
                    <a:pt x="1329" y="2454"/>
                    <a:pt x="1295" y="2450"/>
                    <a:pt x="1259" y="2442"/>
                  </a:cubicBezTo>
                  <a:cubicBezTo>
                    <a:pt x="1099" y="2411"/>
                    <a:pt x="946" y="2279"/>
                    <a:pt x="820" y="2099"/>
                  </a:cubicBezTo>
                  <a:cubicBezTo>
                    <a:pt x="688" y="1915"/>
                    <a:pt x="596" y="1691"/>
                    <a:pt x="504" y="1463"/>
                  </a:cubicBezTo>
                  <a:cubicBezTo>
                    <a:pt x="334" y="1001"/>
                    <a:pt x="208" y="504"/>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9"/>
            <p:cNvSpPr/>
            <p:nvPr/>
          </p:nvSpPr>
          <p:spPr>
            <a:xfrm>
              <a:off x="5723970" y="4044807"/>
              <a:ext cx="526810" cy="837975"/>
            </a:xfrm>
            <a:custGeom>
              <a:avLst/>
              <a:gdLst/>
              <a:ahLst/>
              <a:cxnLst/>
              <a:rect l="l" t="t" r="r" b="b"/>
              <a:pathLst>
                <a:path w="11648" h="18528" extrusionOk="0">
                  <a:moveTo>
                    <a:pt x="10560" y="0"/>
                  </a:moveTo>
                  <a:cubicBezTo>
                    <a:pt x="8671" y="0"/>
                    <a:pt x="2329" y="8911"/>
                    <a:pt x="2329" y="8911"/>
                  </a:cubicBezTo>
                  <a:cubicBezTo>
                    <a:pt x="2329" y="8911"/>
                    <a:pt x="517" y="15642"/>
                    <a:pt x="85" y="17042"/>
                  </a:cubicBezTo>
                  <a:lnTo>
                    <a:pt x="85" y="17046"/>
                  </a:lnTo>
                  <a:cubicBezTo>
                    <a:pt x="41" y="17192"/>
                    <a:pt x="10" y="17281"/>
                    <a:pt x="0" y="17294"/>
                  </a:cubicBezTo>
                  <a:cubicBezTo>
                    <a:pt x="0" y="17294"/>
                    <a:pt x="2174" y="18528"/>
                    <a:pt x="4045" y="18528"/>
                  </a:cubicBezTo>
                  <a:cubicBezTo>
                    <a:pt x="4712" y="18528"/>
                    <a:pt x="5340" y="18371"/>
                    <a:pt x="5817" y="17947"/>
                  </a:cubicBezTo>
                  <a:lnTo>
                    <a:pt x="5837" y="17927"/>
                  </a:lnTo>
                  <a:cubicBezTo>
                    <a:pt x="8391" y="15462"/>
                    <a:pt x="11648" y="5011"/>
                    <a:pt x="11066" y="605"/>
                  </a:cubicBezTo>
                  <a:cubicBezTo>
                    <a:pt x="11011" y="184"/>
                    <a:pt x="10831" y="0"/>
                    <a:pt x="10560"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9"/>
            <p:cNvSpPr/>
            <p:nvPr/>
          </p:nvSpPr>
          <p:spPr>
            <a:xfrm>
              <a:off x="4900893" y="4256961"/>
              <a:ext cx="377016" cy="547298"/>
            </a:xfrm>
            <a:custGeom>
              <a:avLst/>
              <a:gdLst/>
              <a:ahLst/>
              <a:cxnLst/>
              <a:rect l="l" t="t" r="r" b="b"/>
              <a:pathLst>
                <a:path w="8336" h="12101" extrusionOk="0">
                  <a:moveTo>
                    <a:pt x="0" y="0"/>
                  </a:moveTo>
                  <a:lnTo>
                    <a:pt x="0" y="0"/>
                  </a:lnTo>
                  <a:cubicBezTo>
                    <a:pt x="0" y="0"/>
                    <a:pt x="622" y="9931"/>
                    <a:pt x="2213" y="11454"/>
                  </a:cubicBezTo>
                  <a:cubicBezTo>
                    <a:pt x="3524" y="11884"/>
                    <a:pt x="4753" y="12101"/>
                    <a:pt x="5789" y="12101"/>
                  </a:cubicBezTo>
                  <a:cubicBezTo>
                    <a:pt x="6808" y="12101"/>
                    <a:pt x="7640" y="11891"/>
                    <a:pt x="8180" y="11468"/>
                  </a:cubicBezTo>
                  <a:cubicBezTo>
                    <a:pt x="8336" y="9710"/>
                    <a:pt x="7918" y="3029"/>
                    <a:pt x="7918" y="3029"/>
                  </a:cubicBezTo>
                  <a:cubicBezTo>
                    <a:pt x="7918" y="3029"/>
                    <a:pt x="1169" y="58"/>
                    <a:pt x="0"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9"/>
            <p:cNvSpPr/>
            <p:nvPr/>
          </p:nvSpPr>
          <p:spPr>
            <a:xfrm>
              <a:off x="4981396" y="4688144"/>
              <a:ext cx="290994" cy="116099"/>
            </a:xfrm>
            <a:custGeom>
              <a:avLst/>
              <a:gdLst/>
              <a:ahLst/>
              <a:cxnLst/>
              <a:rect l="l" t="t" r="r" b="b"/>
              <a:pathLst>
                <a:path w="6434" h="2567" extrusionOk="0">
                  <a:moveTo>
                    <a:pt x="786" y="0"/>
                  </a:moveTo>
                  <a:cubicBezTo>
                    <a:pt x="1" y="0"/>
                    <a:pt x="433" y="1920"/>
                    <a:pt x="433" y="1920"/>
                  </a:cubicBezTo>
                  <a:cubicBezTo>
                    <a:pt x="1744" y="2350"/>
                    <a:pt x="2973" y="2567"/>
                    <a:pt x="4009" y="2567"/>
                  </a:cubicBezTo>
                  <a:cubicBezTo>
                    <a:pt x="5028" y="2567"/>
                    <a:pt x="5860" y="2357"/>
                    <a:pt x="6400" y="1934"/>
                  </a:cubicBezTo>
                  <a:cubicBezTo>
                    <a:pt x="6400" y="1934"/>
                    <a:pt x="6434" y="431"/>
                    <a:pt x="5305" y="173"/>
                  </a:cubicBezTo>
                  <a:cubicBezTo>
                    <a:pt x="5221" y="154"/>
                    <a:pt x="5143" y="145"/>
                    <a:pt x="5068" y="145"/>
                  </a:cubicBezTo>
                  <a:cubicBezTo>
                    <a:pt x="4142" y="145"/>
                    <a:pt x="3932" y="1529"/>
                    <a:pt x="3932" y="1529"/>
                  </a:cubicBezTo>
                  <a:cubicBezTo>
                    <a:pt x="3932" y="1529"/>
                    <a:pt x="3816" y="267"/>
                    <a:pt x="2918" y="190"/>
                  </a:cubicBezTo>
                  <a:cubicBezTo>
                    <a:pt x="2894" y="188"/>
                    <a:pt x="2870" y="187"/>
                    <a:pt x="2846" y="187"/>
                  </a:cubicBezTo>
                  <a:cubicBezTo>
                    <a:pt x="2004" y="187"/>
                    <a:pt x="1831" y="1570"/>
                    <a:pt x="1831" y="1570"/>
                  </a:cubicBezTo>
                  <a:cubicBezTo>
                    <a:pt x="1831" y="1570"/>
                    <a:pt x="1677" y="77"/>
                    <a:pt x="831" y="2"/>
                  </a:cubicBezTo>
                  <a:cubicBezTo>
                    <a:pt x="816" y="1"/>
                    <a:pt x="801" y="0"/>
                    <a:pt x="7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9"/>
            <p:cNvSpPr/>
            <p:nvPr/>
          </p:nvSpPr>
          <p:spPr>
            <a:xfrm>
              <a:off x="4713112" y="4285544"/>
              <a:ext cx="45273" cy="37720"/>
            </a:xfrm>
            <a:custGeom>
              <a:avLst/>
              <a:gdLst/>
              <a:ahLst/>
              <a:cxnLst/>
              <a:rect l="l" t="t" r="r" b="b"/>
              <a:pathLst>
                <a:path w="1001" h="834" extrusionOk="0">
                  <a:moveTo>
                    <a:pt x="1" y="1"/>
                  </a:moveTo>
                  <a:lnTo>
                    <a:pt x="1000" y="834"/>
                  </a:lnTo>
                  <a:cubicBezTo>
                    <a:pt x="746" y="123"/>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9"/>
            <p:cNvSpPr/>
            <p:nvPr/>
          </p:nvSpPr>
          <p:spPr>
            <a:xfrm>
              <a:off x="4750514" y="4234077"/>
              <a:ext cx="64404" cy="15242"/>
            </a:xfrm>
            <a:custGeom>
              <a:avLst/>
              <a:gdLst/>
              <a:ahLst/>
              <a:cxnLst/>
              <a:rect l="l" t="t" r="r" b="b"/>
              <a:pathLst>
                <a:path w="1424" h="337" extrusionOk="0">
                  <a:moveTo>
                    <a:pt x="540" y="1"/>
                  </a:moveTo>
                  <a:cubicBezTo>
                    <a:pt x="234" y="1"/>
                    <a:pt x="0" y="88"/>
                    <a:pt x="0" y="88"/>
                  </a:cubicBezTo>
                  <a:lnTo>
                    <a:pt x="1424" y="337"/>
                  </a:lnTo>
                  <a:cubicBezTo>
                    <a:pt x="1149" y="71"/>
                    <a:pt x="816" y="1"/>
                    <a:pt x="5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9"/>
            <p:cNvSpPr/>
            <p:nvPr/>
          </p:nvSpPr>
          <p:spPr>
            <a:xfrm>
              <a:off x="4770776" y="4161399"/>
              <a:ext cx="67841" cy="8593"/>
            </a:xfrm>
            <a:custGeom>
              <a:avLst/>
              <a:gdLst/>
              <a:ahLst/>
              <a:cxnLst/>
              <a:rect l="l" t="t" r="r" b="b"/>
              <a:pathLst>
                <a:path w="1500" h="190" extrusionOk="0">
                  <a:moveTo>
                    <a:pt x="863" y="1"/>
                  </a:moveTo>
                  <a:cubicBezTo>
                    <a:pt x="417" y="1"/>
                    <a:pt x="1" y="189"/>
                    <a:pt x="1" y="189"/>
                  </a:cubicBezTo>
                  <a:lnTo>
                    <a:pt x="1500" y="185"/>
                  </a:lnTo>
                  <a:cubicBezTo>
                    <a:pt x="1312" y="47"/>
                    <a:pt x="1084" y="1"/>
                    <a:pt x="8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9"/>
            <p:cNvSpPr/>
            <p:nvPr/>
          </p:nvSpPr>
          <p:spPr>
            <a:xfrm>
              <a:off x="4782806" y="4062716"/>
              <a:ext cx="64901" cy="7463"/>
            </a:xfrm>
            <a:custGeom>
              <a:avLst/>
              <a:gdLst/>
              <a:ahLst/>
              <a:cxnLst/>
              <a:rect l="l" t="t" r="r" b="b"/>
              <a:pathLst>
                <a:path w="1435" h="165" extrusionOk="0">
                  <a:moveTo>
                    <a:pt x="790" y="0"/>
                  </a:moveTo>
                  <a:cubicBezTo>
                    <a:pt x="338" y="0"/>
                    <a:pt x="0" y="164"/>
                    <a:pt x="0" y="164"/>
                  </a:cubicBezTo>
                  <a:lnTo>
                    <a:pt x="1435" y="123"/>
                  </a:lnTo>
                  <a:cubicBezTo>
                    <a:pt x="1210" y="32"/>
                    <a:pt x="989" y="0"/>
                    <a:pt x="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9"/>
            <p:cNvSpPr/>
            <p:nvPr/>
          </p:nvSpPr>
          <p:spPr>
            <a:xfrm>
              <a:off x="5265780" y="3512182"/>
              <a:ext cx="651774" cy="566113"/>
            </a:xfrm>
            <a:custGeom>
              <a:avLst/>
              <a:gdLst/>
              <a:ahLst/>
              <a:cxnLst/>
              <a:rect l="l" t="t" r="r" b="b"/>
              <a:pathLst>
                <a:path w="14411" h="12517" extrusionOk="0">
                  <a:moveTo>
                    <a:pt x="7184" y="0"/>
                  </a:moveTo>
                  <a:cubicBezTo>
                    <a:pt x="3921" y="0"/>
                    <a:pt x="483" y="1638"/>
                    <a:pt x="483" y="1638"/>
                  </a:cubicBezTo>
                  <a:cubicBezTo>
                    <a:pt x="0" y="5988"/>
                    <a:pt x="1482" y="6400"/>
                    <a:pt x="2060" y="6400"/>
                  </a:cubicBezTo>
                  <a:cubicBezTo>
                    <a:pt x="2195" y="6400"/>
                    <a:pt x="2281" y="6377"/>
                    <a:pt x="2281" y="6377"/>
                  </a:cubicBezTo>
                  <a:lnTo>
                    <a:pt x="2281" y="6377"/>
                  </a:lnTo>
                  <a:cubicBezTo>
                    <a:pt x="2281" y="6377"/>
                    <a:pt x="2261" y="10529"/>
                    <a:pt x="3590" y="10777"/>
                  </a:cubicBezTo>
                  <a:cubicBezTo>
                    <a:pt x="3630" y="10785"/>
                    <a:pt x="3670" y="10788"/>
                    <a:pt x="3709" y="10788"/>
                  </a:cubicBezTo>
                  <a:cubicBezTo>
                    <a:pt x="4943" y="10788"/>
                    <a:pt x="5327" y="7099"/>
                    <a:pt x="5327" y="7099"/>
                  </a:cubicBezTo>
                  <a:cubicBezTo>
                    <a:pt x="5327" y="7099"/>
                    <a:pt x="5470" y="12106"/>
                    <a:pt x="6925" y="12263"/>
                  </a:cubicBezTo>
                  <a:cubicBezTo>
                    <a:pt x="6962" y="12267"/>
                    <a:pt x="6997" y="12269"/>
                    <a:pt x="7032" y="12269"/>
                  </a:cubicBezTo>
                  <a:cubicBezTo>
                    <a:pt x="8312" y="12269"/>
                    <a:pt x="8562" y="9706"/>
                    <a:pt x="8585" y="9422"/>
                  </a:cubicBezTo>
                  <a:lnTo>
                    <a:pt x="8585" y="9422"/>
                  </a:lnTo>
                  <a:cubicBezTo>
                    <a:pt x="8564" y="9705"/>
                    <a:pt x="8413" y="12260"/>
                    <a:pt x="9720" y="12511"/>
                  </a:cubicBezTo>
                  <a:cubicBezTo>
                    <a:pt x="9740" y="12515"/>
                    <a:pt x="9761" y="12517"/>
                    <a:pt x="9782" y="12517"/>
                  </a:cubicBezTo>
                  <a:cubicBezTo>
                    <a:pt x="11204" y="12517"/>
                    <a:pt x="14411" y="3888"/>
                    <a:pt x="10954" y="1125"/>
                  </a:cubicBezTo>
                  <a:cubicBezTo>
                    <a:pt x="9910" y="293"/>
                    <a:pt x="8563" y="0"/>
                    <a:pt x="7184"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9"/>
            <p:cNvSpPr/>
            <p:nvPr/>
          </p:nvSpPr>
          <p:spPr>
            <a:xfrm>
              <a:off x="5723970" y="4789857"/>
              <a:ext cx="264038" cy="92897"/>
            </a:xfrm>
            <a:custGeom>
              <a:avLst/>
              <a:gdLst/>
              <a:ahLst/>
              <a:cxnLst/>
              <a:rect l="l" t="t" r="r" b="b"/>
              <a:pathLst>
                <a:path w="5838" h="2054" extrusionOk="0">
                  <a:moveTo>
                    <a:pt x="1182" y="1"/>
                  </a:moveTo>
                  <a:cubicBezTo>
                    <a:pt x="749" y="1"/>
                    <a:pt x="339" y="321"/>
                    <a:pt x="85" y="568"/>
                  </a:cubicBezTo>
                  <a:lnTo>
                    <a:pt x="85" y="572"/>
                  </a:lnTo>
                  <a:cubicBezTo>
                    <a:pt x="41" y="718"/>
                    <a:pt x="10" y="807"/>
                    <a:pt x="0" y="820"/>
                  </a:cubicBezTo>
                  <a:cubicBezTo>
                    <a:pt x="0" y="820"/>
                    <a:pt x="2174" y="2054"/>
                    <a:pt x="4045" y="2054"/>
                  </a:cubicBezTo>
                  <a:cubicBezTo>
                    <a:pt x="4712" y="2054"/>
                    <a:pt x="5340" y="1897"/>
                    <a:pt x="5817" y="1473"/>
                  </a:cubicBezTo>
                  <a:lnTo>
                    <a:pt x="5837" y="1453"/>
                  </a:lnTo>
                  <a:cubicBezTo>
                    <a:pt x="5780" y="1205"/>
                    <a:pt x="5654" y="984"/>
                    <a:pt x="5406" y="891"/>
                  </a:cubicBezTo>
                  <a:cubicBezTo>
                    <a:pt x="5325" y="861"/>
                    <a:pt x="5241" y="847"/>
                    <a:pt x="5157" y="847"/>
                  </a:cubicBezTo>
                  <a:cubicBezTo>
                    <a:pt x="4496" y="847"/>
                    <a:pt x="3767" y="1670"/>
                    <a:pt x="3767" y="1670"/>
                  </a:cubicBezTo>
                  <a:cubicBezTo>
                    <a:pt x="3767" y="1670"/>
                    <a:pt x="3958" y="654"/>
                    <a:pt x="3264" y="470"/>
                  </a:cubicBezTo>
                  <a:cubicBezTo>
                    <a:pt x="3205" y="455"/>
                    <a:pt x="3146" y="447"/>
                    <a:pt x="3089" y="447"/>
                  </a:cubicBezTo>
                  <a:cubicBezTo>
                    <a:pt x="2479" y="447"/>
                    <a:pt x="1999" y="1266"/>
                    <a:pt x="1999" y="1266"/>
                  </a:cubicBezTo>
                  <a:cubicBezTo>
                    <a:pt x="1999" y="1266"/>
                    <a:pt x="2047" y="99"/>
                    <a:pt x="1292" y="8"/>
                  </a:cubicBezTo>
                  <a:cubicBezTo>
                    <a:pt x="1255" y="3"/>
                    <a:pt x="1219" y="1"/>
                    <a:pt x="1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9"/>
            <p:cNvSpPr/>
            <p:nvPr/>
          </p:nvSpPr>
          <p:spPr>
            <a:xfrm>
              <a:off x="5856665" y="4617365"/>
              <a:ext cx="201624" cy="149567"/>
            </a:xfrm>
            <a:custGeom>
              <a:avLst/>
              <a:gdLst/>
              <a:ahLst/>
              <a:cxnLst/>
              <a:rect l="l" t="t" r="r" b="b"/>
              <a:pathLst>
                <a:path w="4458" h="3307" extrusionOk="0">
                  <a:moveTo>
                    <a:pt x="2307" y="0"/>
                  </a:moveTo>
                  <a:cubicBezTo>
                    <a:pt x="2071" y="0"/>
                    <a:pt x="1836" y="7"/>
                    <a:pt x="1601" y="17"/>
                  </a:cubicBezTo>
                  <a:cubicBezTo>
                    <a:pt x="1126" y="37"/>
                    <a:pt x="653" y="72"/>
                    <a:pt x="184" y="130"/>
                  </a:cubicBezTo>
                  <a:cubicBezTo>
                    <a:pt x="588" y="114"/>
                    <a:pt x="992" y="103"/>
                    <a:pt x="1396" y="103"/>
                  </a:cubicBezTo>
                  <a:cubicBezTo>
                    <a:pt x="1937" y="103"/>
                    <a:pt x="2477" y="122"/>
                    <a:pt x="3012" y="170"/>
                  </a:cubicBezTo>
                  <a:cubicBezTo>
                    <a:pt x="3244" y="194"/>
                    <a:pt x="3478" y="228"/>
                    <a:pt x="3699" y="286"/>
                  </a:cubicBezTo>
                  <a:cubicBezTo>
                    <a:pt x="3910" y="347"/>
                    <a:pt x="4158" y="429"/>
                    <a:pt x="4195" y="602"/>
                  </a:cubicBezTo>
                  <a:cubicBezTo>
                    <a:pt x="4247" y="792"/>
                    <a:pt x="4189" y="1024"/>
                    <a:pt x="4117" y="1234"/>
                  </a:cubicBezTo>
                  <a:cubicBezTo>
                    <a:pt x="4043" y="1449"/>
                    <a:pt x="3941" y="1653"/>
                    <a:pt x="3818" y="1846"/>
                  </a:cubicBezTo>
                  <a:cubicBezTo>
                    <a:pt x="3573" y="2234"/>
                    <a:pt x="3257" y="2584"/>
                    <a:pt x="2877" y="2822"/>
                  </a:cubicBezTo>
                  <a:cubicBezTo>
                    <a:pt x="2645" y="2970"/>
                    <a:pt x="2383" y="3059"/>
                    <a:pt x="2124" y="3059"/>
                  </a:cubicBezTo>
                  <a:cubicBezTo>
                    <a:pt x="1960" y="3059"/>
                    <a:pt x="1796" y="3024"/>
                    <a:pt x="1642" y="2945"/>
                  </a:cubicBezTo>
                  <a:cubicBezTo>
                    <a:pt x="1234" y="2775"/>
                    <a:pt x="911" y="2435"/>
                    <a:pt x="690" y="2041"/>
                  </a:cubicBezTo>
                  <a:cubicBezTo>
                    <a:pt x="480" y="1677"/>
                    <a:pt x="340" y="1264"/>
                    <a:pt x="257" y="853"/>
                  </a:cubicBezTo>
                  <a:lnTo>
                    <a:pt x="257" y="853"/>
                  </a:lnTo>
                  <a:cubicBezTo>
                    <a:pt x="797" y="768"/>
                    <a:pt x="1339" y="675"/>
                    <a:pt x="1877" y="578"/>
                  </a:cubicBezTo>
                  <a:lnTo>
                    <a:pt x="1877" y="578"/>
                  </a:lnTo>
                  <a:lnTo>
                    <a:pt x="2774" y="1255"/>
                  </a:lnTo>
                  <a:lnTo>
                    <a:pt x="2774" y="1255"/>
                  </a:lnTo>
                  <a:lnTo>
                    <a:pt x="2199" y="1952"/>
                  </a:lnTo>
                  <a:lnTo>
                    <a:pt x="2199" y="1952"/>
                  </a:lnTo>
                  <a:lnTo>
                    <a:pt x="1603" y="1378"/>
                  </a:lnTo>
                  <a:lnTo>
                    <a:pt x="1603" y="1378"/>
                  </a:lnTo>
                  <a:lnTo>
                    <a:pt x="2172" y="1347"/>
                  </a:lnTo>
                  <a:lnTo>
                    <a:pt x="1554" y="1340"/>
                  </a:lnTo>
                  <a:lnTo>
                    <a:pt x="1502" y="1336"/>
                  </a:lnTo>
                  <a:lnTo>
                    <a:pt x="1537" y="1374"/>
                  </a:lnTo>
                  <a:lnTo>
                    <a:pt x="2169" y="2054"/>
                  </a:lnTo>
                  <a:lnTo>
                    <a:pt x="2203" y="2091"/>
                  </a:lnTo>
                  <a:lnTo>
                    <a:pt x="2237" y="2054"/>
                  </a:lnTo>
                  <a:lnTo>
                    <a:pt x="2927" y="1289"/>
                  </a:lnTo>
                  <a:lnTo>
                    <a:pt x="2974" y="1234"/>
                  </a:lnTo>
                  <a:lnTo>
                    <a:pt x="2917" y="1190"/>
                  </a:lnTo>
                  <a:lnTo>
                    <a:pt x="1955" y="412"/>
                  </a:lnTo>
                  <a:lnTo>
                    <a:pt x="1928" y="388"/>
                  </a:lnTo>
                  <a:lnTo>
                    <a:pt x="1887" y="395"/>
                  </a:lnTo>
                  <a:cubicBezTo>
                    <a:pt x="1295" y="476"/>
                    <a:pt x="700" y="561"/>
                    <a:pt x="109" y="653"/>
                  </a:cubicBezTo>
                  <a:lnTo>
                    <a:pt x="0" y="670"/>
                  </a:lnTo>
                  <a:lnTo>
                    <a:pt x="17" y="776"/>
                  </a:lnTo>
                  <a:cubicBezTo>
                    <a:pt x="98" y="1261"/>
                    <a:pt x="245" y="1724"/>
                    <a:pt x="483" y="2156"/>
                  </a:cubicBezTo>
                  <a:cubicBezTo>
                    <a:pt x="718" y="2581"/>
                    <a:pt x="1074" y="2972"/>
                    <a:pt x="1540" y="3176"/>
                  </a:cubicBezTo>
                  <a:cubicBezTo>
                    <a:pt x="1659" y="3220"/>
                    <a:pt x="1778" y="3268"/>
                    <a:pt x="1907" y="3291"/>
                  </a:cubicBezTo>
                  <a:cubicBezTo>
                    <a:pt x="1983" y="3300"/>
                    <a:pt x="2061" y="3306"/>
                    <a:pt x="2138" y="3306"/>
                  </a:cubicBezTo>
                  <a:cubicBezTo>
                    <a:pt x="2191" y="3306"/>
                    <a:pt x="2245" y="3303"/>
                    <a:pt x="2298" y="3295"/>
                  </a:cubicBezTo>
                  <a:cubicBezTo>
                    <a:pt x="2557" y="3264"/>
                    <a:pt x="2791" y="3155"/>
                    <a:pt x="3002" y="3026"/>
                  </a:cubicBezTo>
                  <a:cubicBezTo>
                    <a:pt x="3423" y="2754"/>
                    <a:pt x="3750" y="2377"/>
                    <a:pt x="4005" y="1965"/>
                  </a:cubicBezTo>
                  <a:cubicBezTo>
                    <a:pt x="4134" y="1758"/>
                    <a:pt x="4239" y="1537"/>
                    <a:pt x="4321" y="1302"/>
                  </a:cubicBezTo>
                  <a:cubicBezTo>
                    <a:pt x="4393" y="1068"/>
                    <a:pt x="4457" y="817"/>
                    <a:pt x="4379" y="544"/>
                  </a:cubicBezTo>
                  <a:cubicBezTo>
                    <a:pt x="4369" y="511"/>
                    <a:pt x="4352" y="476"/>
                    <a:pt x="4335" y="445"/>
                  </a:cubicBezTo>
                  <a:cubicBezTo>
                    <a:pt x="4314" y="415"/>
                    <a:pt x="4291" y="378"/>
                    <a:pt x="4264" y="354"/>
                  </a:cubicBezTo>
                  <a:cubicBezTo>
                    <a:pt x="4212" y="307"/>
                    <a:pt x="4154" y="269"/>
                    <a:pt x="4093" y="241"/>
                  </a:cubicBezTo>
                  <a:cubicBezTo>
                    <a:pt x="3978" y="180"/>
                    <a:pt x="3859" y="150"/>
                    <a:pt x="3740" y="119"/>
                  </a:cubicBezTo>
                  <a:cubicBezTo>
                    <a:pt x="3502" y="68"/>
                    <a:pt x="3264" y="41"/>
                    <a:pt x="3026" y="24"/>
                  </a:cubicBezTo>
                  <a:cubicBezTo>
                    <a:pt x="2786" y="7"/>
                    <a:pt x="2546" y="0"/>
                    <a:pt x="2307"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9"/>
            <p:cNvSpPr/>
            <p:nvPr/>
          </p:nvSpPr>
          <p:spPr>
            <a:xfrm>
              <a:off x="4983295" y="4468346"/>
              <a:ext cx="234640" cy="192262"/>
            </a:xfrm>
            <a:custGeom>
              <a:avLst/>
              <a:gdLst/>
              <a:ahLst/>
              <a:cxnLst/>
              <a:rect l="l" t="t" r="r" b="b"/>
              <a:pathLst>
                <a:path w="5188" h="4251" extrusionOk="0">
                  <a:moveTo>
                    <a:pt x="3182" y="1"/>
                  </a:moveTo>
                  <a:lnTo>
                    <a:pt x="3155" y="11"/>
                  </a:lnTo>
                  <a:lnTo>
                    <a:pt x="700" y="840"/>
                  </a:lnTo>
                  <a:lnTo>
                    <a:pt x="3163" y="132"/>
                  </a:lnTo>
                  <a:lnTo>
                    <a:pt x="3163" y="132"/>
                  </a:lnTo>
                  <a:lnTo>
                    <a:pt x="4794" y="1257"/>
                  </a:lnTo>
                  <a:lnTo>
                    <a:pt x="4794" y="1257"/>
                  </a:lnTo>
                  <a:lnTo>
                    <a:pt x="4956" y="3142"/>
                  </a:lnTo>
                  <a:lnTo>
                    <a:pt x="4956" y="3142"/>
                  </a:lnTo>
                  <a:lnTo>
                    <a:pt x="2363" y="3990"/>
                  </a:lnTo>
                  <a:lnTo>
                    <a:pt x="2363" y="3990"/>
                  </a:lnTo>
                  <a:cubicBezTo>
                    <a:pt x="1684" y="3641"/>
                    <a:pt x="1003" y="3290"/>
                    <a:pt x="323" y="2947"/>
                  </a:cubicBezTo>
                  <a:lnTo>
                    <a:pt x="323" y="2947"/>
                  </a:lnTo>
                  <a:lnTo>
                    <a:pt x="1018" y="1483"/>
                  </a:lnTo>
                  <a:lnTo>
                    <a:pt x="1018" y="1483"/>
                  </a:lnTo>
                  <a:lnTo>
                    <a:pt x="2906" y="1151"/>
                  </a:lnTo>
                  <a:lnTo>
                    <a:pt x="2906" y="1151"/>
                  </a:lnTo>
                  <a:lnTo>
                    <a:pt x="3974" y="1987"/>
                  </a:lnTo>
                  <a:lnTo>
                    <a:pt x="3974" y="1987"/>
                  </a:lnTo>
                  <a:lnTo>
                    <a:pt x="3018" y="2763"/>
                  </a:lnTo>
                  <a:lnTo>
                    <a:pt x="3018" y="2763"/>
                  </a:lnTo>
                  <a:lnTo>
                    <a:pt x="1695" y="2670"/>
                  </a:lnTo>
                  <a:lnTo>
                    <a:pt x="1695" y="2670"/>
                  </a:lnTo>
                  <a:lnTo>
                    <a:pt x="1875" y="2079"/>
                  </a:lnTo>
                  <a:lnTo>
                    <a:pt x="1875" y="2079"/>
                  </a:lnTo>
                  <a:lnTo>
                    <a:pt x="3009" y="1925"/>
                  </a:lnTo>
                  <a:lnTo>
                    <a:pt x="1846" y="2020"/>
                  </a:lnTo>
                  <a:lnTo>
                    <a:pt x="1830" y="2024"/>
                  </a:lnTo>
                  <a:lnTo>
                    <a:pt x="1822" y="2041"/>
                  </a:lnTo>
                  <a:lnTo>
                    <a:pt x="1598" y="2693"/>
                  </a:lnTo>
                  <a:lnTo>
                    <a:pt x="1581" y="2745"/>
                  </a:lnTo>
                  <a:lnTo>
                    <a:pt x="1635" y="2751"/>
                  </a:lnTo>
                  <a:lnTo>
                    <a:pt x="3036" y="2901"/>
                  </a:lnTo>
                  <a:lnTo>
                    <a:pt x="3063" y="2904"/>
                  </a:lnTo>
                  <a:lnTo>
                    <a:pt x="3084" y="2888"/>
                  </a:lnTo>
                  <a:lnTo>
                    <a:pt x="4165" y="2051"/>
                  </a:lnTo>
                  <a:lnTo>
                    <a:pt x="4250" y="1986"/>
                  </a:lnTo>
                  <a:lnTo>
                    <a:pt x="4165" y="1918"/>
                  </a:lnTo>
                  <a:lnTo>
                    <a:pt x="3002" y="956"/>
                  </a:lnTo>
                  <a:lnTo>
                    <a:pt x="2965" y="929"/>
                  </a:lnTo>
                  <a:lnTo>
                    <a:pt x="2917" y="936"/>
                  </a:lnTo>
                  <a:lnTo>
                    <a:pt x="921" y="1269"/>
                  </a:lnTo>
                  <a:lnTo>
                    <a:pt x="863" y="1276"/>
                  </a:lnTo>
                  <a:lnTo>
                    <a:pt x="837" y="1330"/>
                  </a:lnTo>
                  <a:lnTo>
                    <a:pt x="51" y="2949"/>
                  </a:lnTo>
                  <a:lnTo>
                    <a:pt x="0" y="3057"/>
                  </a:lnTo>
                  <a:lnTo>
                    <a:pt x="105" y="3112"/>
                  </a:lnTo>
                  <a:cubicBezTo>
                    <a:pt x="833" y="3489"/>
                    <a:pt x="1568" y="3859"/>
                    <a:pt x="2299" y="4227"/>
                  </a:cubicBezTo>
                  <a:lnTo>
                    <a:pt x="2346" y="4250"/>
                  </a:lnTo>
                  <a:lnTo>
                    <a:pt x="2393" y="4234"/>
                  </a:lnTo>
                  <a:lnTo>
                    <a:pt x="5106" y="3319"/>
                  </a:lnTo>
                  <a:lnTo>
                    <a:pt x="5188" y="3292"/>
                  </a:lnTo>
                  <a:lnTo>
                    <a:pt x="5178" y="3207"/>
                  </a:lnTo>
                  <a:lnTo>
                    <a:pt x="4964" y="1204"/>
                  </a:lnTo>
                  <a:lnTo>
                    <a:pt x="4960" y="1164"/>
                  </a:lnTo>
                  <a:lnTo>
                    <a:pt x="4926" y="1140"/>
                  </a:lnTo>
                  <a:lnTo>
                    <a:pt x="3206" y="18"/>
                  </a:lnTo>
                  <a:lnTo>
                    <a:pt x="3182" y="1"/>
                  </a:ln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9"/>
            <p:cNvSpPr/>
            <p:nvPr/>
          </p:nvSpPr>
          <p:spPr>
            <a:xfrm>
              <a:off x="5054165" y="3931561"/>
              <a:ext cx="79962" cy="76525"/>
            </a:xfrm>
            <a:custGeom>
              <a:avLst/>
              <a:gdLst/>
              <a:ahLst/>
              <a:cxnLst/>
              <a:rect l="l" t="t" r="r" b="b"/>
              <a:pathLst>
                <a:path w="1768" h="1692" extrusionOk="0">
                  <a:moveTo>
                    <a:pt x="884" y="1"/>
                  </a:moveTo>
                  <a:cubicBezTo>
                    <a:pt x="450" y="1"/>
                    <a:pt x="80" y="332"/>
                    <a:pt x="41" y="773"/>
                  </a:cubicBezTo>
                  <a:cubicBezTo>
                    <a:pt x="1" y="1235"/>
                    <a:pt x="344" y="1647"/>
                    <a:pt x="809" y="1688"/>
                  </a:cubicBezTo>
                  <a:cubicBezTo>
                    <a:pt x="836" y="1690"/>
                    <a:pt x="863" y="1691"/>
                    <a:pt x="890" y="1691"/>
                  </a:cubicBezTo>
                  <a:cubicBezTo>
                    <a:pt x="1322" y="1691"/>
                    <a:pt x="1689" y="1361"/>
                    <a:pt x="1727" y="922"/>
                  </a:cubicBezTo>
                  <a:cubicBezTo>
                    <a:pt x="1768" y="457"/>
                    <a:pt x="1425" y="45"/>
                    <a:pt x="959" y="4"/>
                  </a:cubicBezTo>
                  <a:cubicBezTo>
                    <a:pt x="934" y="2"/>
                    <a:pt x="909" y="1"/>
                    <a:pt x="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9"/>
            <p:cNvSpPr/>
            <p:nvPr/>
          </p:nvSpPr>
          <p:spPr>
            <a:xfrm>
              <a:off x="4789997" y="3770603"/>
              <a:ext cx="68474" cy="112119"/>
            </a:xfrm>
            <a:custGeom>
              <a:avLst/>
              <a:gdLst/>
              <a:ahLst/>
              <a:cxnLst/>
              <a:rect l="l" t="t" r="r" b="b"/>
              <a:pathLst>
                <a:path w="1514" h="2479" extrusionOk="0">
                  <a:moveTo>
                    <a:pt x="314" y="1"/>
                  </a:moveTo>
                  <a:cubicBezTo>
                    <a:pt x="154" y="368"/>
                    <a:pt x="61" y="752"/>
                    <a:pt x="25" y="1153"/>
                  </a:cubicBezTo>
                  <a:cubicBezTo>
                    <a:pt x="0" y="1354"/>
                    <a:pt x="4" y="1558"/>
                    <a:pt x="28" y="1772"/>
                  </a:cubicBezTo>
                  <a:cubicBezTo>
                    <a:pt x="45" y="1881"/>
                    <a:pt x="72" y="1993"/>
                    <a:pt x="123" y="2112"/>
                  </a:cubicBezTo>
                  <a:cubicBezTo>
                    <a:pt x="174" y="2224"/>
                    <a:pt x="265" y="2374"/>
                    <a:pt x="449" y="2445"/>
                  </a:cubicBezTo>
                  <a:cubicBezTo>
                    <a:pt x="505" y="2469"/>
                    <a:pt x="567" y="2479"/>
                    <a:pt x="628" y="2479"/>
                  </a:cubicBezTo>
                  <a:cubicBezTo>
                    <a:pt x="664" y="2479"/>
                    <a:pt x="700" y="2475"/>
                    <a:pt x="735" y="2469"/>
                  </a:cubicBezTo>
                  <a:cubicBezTo>
                    <a:pt x="827" y="2445"/>
                    <a:pt x="912" y="2400"/>
                    <a:pt x="966" y="2353"/>
                  </a:cubicBezTo>
                  <a:cubicBezTo>
                    <a:pt x="1078" y="2254"/>
                    <a:pt x="1143" y="2156"/>
                    <a:pt x="1197" y="2054"/>
                  </a:cubicBezTo>
                  <a:cubicBezTo>
                    <a:pt x="1296" y="1854"/>
                    <a:pt x="1364" y="1660"/>
                    <a:pt x="1401" y="1462"/>
                  </a:cubicBezTo>
                  <a:cubicBezTo>
                    <a:pt x="1486" y="1068"/>
                    <a:pt x="1514" y="671"/>
                    <a:pt x="1469" y="272"/>
                  </a:cubicBezTo>
                  <a:lnTo>
                    <a:pt x="1469" y="272"/>
                  </a:lnTo>
                  <a:cubicBezTo>
                    <a:pt x="1306" y="636"/>
                    <a:pt x="1174" y="1000"/>
                    <a:pt x="1028" y="1340"/>
                  </a:cubicBezTo>
                  <a:cubicBezTo>
                    <a:pt x="949" y="1510"/>
                    <a:pt x="877" y="1680"/>
                    <a:pt x="786" y="1813"/>
                  </a:cubicBezTo>
                  <a:cubicBezTo>
                    <a:pt x="742" y="1881"/>
                    <a:pt x="694" y="1939"/>
                    <a:pt x="657" y="1962"/>
                  </a:cubicBezTo>
                  <a:cubicBezTo>
                    <a:pt x="638" y="1973"/>
                    <a:pt x="632" y="1976"/>
                    <a:pt x="631" y="1976"/>
                  </a:cubicBezTo>
                  <a:cubicBezTo>
                    <a:pt x="630" y="1976"/>
                    <a:pt x="635" y="1972"/>
                    <a:pt x="633" y="1972"/>
                  </a:cubicBezTo>
                  <a:lnTo>
                    <a:pt x="633" y="1972"/>
                  </a:lnTo>
                  <a:cubicBezTo>
                    <a:pt x="632" y="1974"/>
                    <a:pt x="631" y="1975"/>
                    <a:pt x="629" y="1975"/>
                  </a:cubicBezTo>
                  <a:cubicBezTo>
                    <a:pt x="609" y="1975"/>
                    <a:pt x="525" y="1835"/>
                    <a:pt x="497" y="1683"/>
                  </a:cubicBezTo>
                  <a:cubicBezTo>
                    <a:pt x="453" y="1520"/>
                    <a:pt x="439" y="1336"/>
                    <a:pt x="416" y="1153"/>
                  </a:cubicBezTo>
                  <a:cubicBezTo>
                    <a:pt x="378" y="779"/>
                    <a:pt x="361" y="395"/>
                    <a:pt x="3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9"/>
            <p:cNvSpPr/>
            <p:nvPr/>
          </p:nvSpPr>
          <p:spPr>
            <a:xfrm>
              <a:off x="4955888" y="4021561"/>
              <a:ext cx="115240" cy="63318"/>
            </a:xfrm>
            <a:custGeom>
              <a:avLst/>
              <a:gdLst/>
              <a:ahLst/>
              <a:cxnLst/>
              <a:rect l="l" t="t" r="r" b="b"/>
              <a:pathLst>
                <a:path w="2548" h="1400" extrusionOk="0">
                  <a:moveTo>
                    <a:pt x="2547" y="0"/>
                  </a:moveTo>
                  <a:lnTo>
                    <a:pt x="2547" y="0"/>
                  </a:lnTo>
                  <a:cubicBezTo>
                    <a:pt x="2398" y="211"/>
                    <a:pt x="2224" y="394"/>
                    <a:pt x="2044" y="568"/>
                  </a:cubicBezTo>
                  <a:cubicBezTo>
                    <a:pt x="1860" y="735"/>
                    <a:pt x="1664" y="881"/>
                    <a:pt x="1446" y="997"/>
                  </a:cubicBezTo>
                  <a:cubicBezTo>
                    <a:pt x="1232" y="1112"/>
                    <a:pt x="997" y="1196"/>
                    <a:pt x="755" y="1237"/>
                  </a:cubicBezTo>
                  <a:cubicBezTo>
                    <a:pt x="514" y="1292"/>
                    <a:pt x="263" y="1292"/>
                    <a:pt x="1" y="1295"/>
                  </a:cubicBezTo>
                  <a:cubicBezTo>
                    <a:pt x="201" y="1353"/>
                    <a:pt x="409" y="1399"/>
                    <a:pt x="622" y="1399"/>
                  </a:cubicBezTo>
                  <a:cubicBezTo>
                    <a:pt x="673" y="1399"/>
                    <a:pt x="724" y="1397"/>
                    <a:pt x="776" y="1391"/>
                  </a:cubicBezTo>
                  <a:cubicBezTo>
                    <a:pt x="909" y="1387"/>
                    <a:pt x="1038" y="1350"/>
                    <a:pt x="1167" y="1319"/>
                  </a:cubicBezTo>
                  <a:cubicBezTo>
                    <a:pt x="1293" y="1275"/>
                    <a:pt x="1422" y="1234"/>
                    <a:pt x="1538" y="1166"/>
                  </a:cubicBezTo>
                  <a:cubicBezTo>
                    <a:pt x="2007" y="915"/>
                    <a:pt x="2374" y="490"/>
                    <a:pt x="2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9"/>
            <p:cNvSpPr/>
            <p:nvPr/>
          </p:nvSpPr>
          <p:spPr>
            <a:xfrm>
              <a:off x="5069859" y="3484640"/>
              <a:ext cx="12935" cy="34689"/>
            </a:xfrm>
            <a:custGeom>
              <a:avLst/>
              <a:gdLst/>
              <a:ahLst/>
              <a:cxnLst/>
              <a:rect l="l" t="t" r="r" b="b"/>
              <a:pathLst>
                <a:path w="286" h="767" extrusionOk="0">
                  <a:moveTo>
                    <a:pt x="111" y="1"/>
                  </a:moveTo>
                  <a:cubicBezTo>
                    <a:pt x="57" y="1"/>
                    <a:pt x="0" y="41"/>
                    <a:pt x="10" y="109"/>
                  </a:cubicBezTo>
                  <a:cubicBezTo>
                    <a:pt x="38" y="303"/>
                    <a:pt x="65" y="496"/>
                    <a:pt x="92" y="690"/>
                  </a:cubicBezTo>
                  <a:cubicBezTo>
                    <a:pt x="98" y="743"/>
                    <a:pt x="136" y="767"/>
                    <a:pt x="176" y="767"/>
                  </a:cubicBezTo>
                  <a:cubicBezTo>
                    <a:pt x="229" y="767"/>
                    <a:pt x="285" y="726"/>
                    <a:pt x="275" y="656"/>
                  </a:cubicBezTo>
                  <a:cubicBezTo>
                    <a:pt x="252" y="462"/>
                    <a:pt x="225" y="269"/>
                    <a:pt x="197" y="74"/>
                  </a:cubicBezTo>
                  <a:cubicBezTo>
                    <a:pt x="190" y="23"/>
                    <a:pt x="151" y="1"/>
                    <a:pt x="111"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9"/>
            <p:cNvSpPr/>
            <p:nvPr/>
          </p:nvSpPr>
          <p:spPr>
            <a:xfrm>
              <a:off x="5111558" y="3525388"/>
              <a:ext cx="12890" cy="34689"/>
            </a:xfrm>
            <a:custGeom>
              <a:avLst/>
              <a:gdLst/>
              <a:ahLst/>
              <a:cxnLst/>
              <a:rect l="l" t="t" r="r" b="b"/>
              <a:pathLst>
                <a:path w="285" h="767" extrusionOk="0">
                  <a:moveTo>
                    <a:pt x="110" y="1"/>
                  </a:moveTo>
                  <a:cubicBezTo>
                    <a:pt x="57" y="1"/>
                    <a:pt x="0" y="41"/>
                    <a:pt x="9" y="108"/>
                  </a:cubicBezTo>
                  <a:cubicBezTo>
                    <a:pt x="37" y="303"/>
                    <a:pt x="61" y="496"/>
                    <a:pt x="88" y="690"/>
                  </a:cubicBezTo>
                  <a:cubicBezTo>
                    <a:pt x="95" y="743"/>
                    <a:pt x="134" y="767"/>
                    <a:pt x="175" y="767"/>
                  </a:cubicBezTo>
                  <a:cubicBezTo>
                    <a:pt x="228" y="767"/>
                    <a:pt x="284" y="726"/>
                    <a:pt x="275" y="656"/>
                  </a:cubicBezTo>
                  <a:cubicBezTo>
                    <a:pt x="248" y="463"/>
                    <a:pt x="224" y="268"/>
                    <a:pt x="197" y="75"/>
                  </a:cubicBezTo>
                  <a:cubicBezTo>
                    <a:pt x="190" y="24"/>
                    <a:pt x="151" y="1"/>
                    <a:pt x="110"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9"/>
            <p:cNvSpPr/>
            <p:nvPr/>
          </p:nvSpPr>
          <p:spPr>
            <a:xfrm>
              <a:off x="5128337" y="3478670"/>
              <a:ext cx="15423" cy="32790"/>
            </a:xfrm>
            <a:custGeom>
              <a:avLst/>
              <a:gdLst/>
              <a:ahLst/>
              <a:cxnLst/>
              <a:rect l="l" t="t" r="r" b="b"/>
              <a:pathLst>
                <a:path w="341" h="725" extrusionOk="0">
                  <a:moveTo>
                    <a:pt x="109" y="0"/>
                  </a:moveTo>
                  <a:cubicBezTo>
                    <a:pt x="55" y="0"/>
                    <a:pt x="1" y="41"/>
                    <a:pt x="16" y="108"/>
                  </a:cubicBezTo>
                  <a:lnTo>
                    <a:pt x="139" y="652"/>
                  </a:lnTo>
                  <a:cubicBezTo>
                    <a:pt x="150" y="702"/>
                    <a:pt x="192" y="725"/>
                    <a:pt x="233" y="725"/>
                  </a:cubicBezTo>
                  <a:cubicBezTo>
                    <a:pt x="287" y="725"/>
                    <a:pt x="341" y="686"/>
                    <a:pt x="325" y="618"/>
                  </a:cubicBezTo>
                  <a:lnTo>
                    <a:pt x="203" y="74"/>
                  </a:lnTo>
                  <a:cubicBezTo>
                    <a:pt x="191" y="23"/>
                    <a:pt x="150" y="0"/>
                    <a:pt x="109"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9"/>
            <p:cNvSpPr/>
            <p:nvPr/>
          </p:nvSpPr>
          <p:spPr>
            <a:xfrm>
              <a:off x="5661377" y="4286267"/>
              <a:ext cx="8774" cy="36318"/>
            </a:xfrm>
            <a:custGeom>
              <a:avLst/>
              <a:gdLst/>
              <a:ahLst/>
              <a:cxnLst/>
              <a:rect l="l" t="t" r="r" b="b"/>
              <a:pathLst>
                <a:path w="194" h="803" extrusionOk="0">
                  <a:moveTo>
                    <a:pt x="84" y="1"/>
                  </a:moveTo>
                  <a:cubicBezTo>
                    <a:pt x="41" y="1"/>
                    <a:pt x="0" y="27"/>
                    <a:pt x="0" y="83"/>
                  </a:cubicBezTo>
                  <a:cubicBezTo>
                    <a:pt x="4" y="291"/>
                    <a:pt x="4" y="498"/>
                    <a:pt x="7" y="702"/>
                  </a:cubicBezTo>
                  <a:cubicBezTo>
                    <a:pt x="7" y="767"/>
                    <a:pt x="60" y="803"/>
                    <a:pt x="110" y="803"/>
                  </a:cubicBezTo>
                  <a:cubicBezTo>
                    <a:pt x="153" y="803"/>
                    <a:pt x="194" y="776"/>
                    <a:pt x="194" y="719"/>
                  </a:cubicBezTo>
                  <a:cubicBezTo>
                    <a:pt x="194" y="515"/>
                    <a:pt x="190" y="308"/>
                    <a:pt x="190" y="100"/>
                  </a:cubicBezTo>
                  <a:cubicBezTo>
                    <a:pt x="190" y="36"/>
                    <a:pt x="135" y="1"/>
                    <a:pt x="84"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9"/>
            <p:cNvSpPr/>
            <p:nvPr/>
          </p:nvSpPr>
          <p:spPr>
            <a:xfrm>
              <a:off x="5686930" y="4248052"/>
              <a:ext cx="12392" cy="45182"/>
            </a:xfrm>
            <a:custGeom>
              <a:avLst/>
              <a:gdLst/>
              <a:ahLst/>
              <a:cxnLst/>
              <a:rect l="l" t="t" r="r" b="b"/>
              <a:pathLst>
                <a:path w="274" h="999" extrusionOk="0">
                  <a:moveTo>
                    <a:pt x="172" y="0"/>
                  </a:moveTo>
                  <a:cubicBezTo>
                    <a:pt x="129" y="0"/>
                    <a:pt x="86" y="26"/>
                    <a:pt x="82" y="81"/>
                  </a:cubicBezTo>
                  <a:lnTo>
                    <a:pt x="6" y="897"/>
                  </a:lnTo>
                  <a:cubicBezTo>
                    <a:pt x="1" y="963"/>
                    <a:pt x="53" y="998"/>
                    <a:pt x="104" y="998"/>
                  </a:cubicBezTo>
                  <a:cubicBezTo>
                    <a:pt x="148" y="998"/>
                    <a:pt x="192" y="971"/>
                    <a:pt x="197" y="914"/>
                  </a:cubicBezTo>
                  <a:lnTo>
                    <a:pt x="268" y="98"/>
                  </a:lnTo>
                  <a:cubicBezTo>
                    <a:pt x="274" y="35"/>
                    <a:pt x="222" y="0"/>
                    <a:pt x="172"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9"/>
            <p:cNvSpPr/>
            <p:nvPr/>
          </p:nvSpPr>
          <p:spPr>
            <a:xfrm>
              <a:off x="5720714" y="4300966"/>
              <a:ext cx="14835" cy="32926"/>
            </a:xfrm>
            <a:custGeom>
              <a:avLst/>
              <a:gdLst/>
              <a:ahLst/>
              <a:cxnLst/>
              <a:rect l="l" t="t" r="r" b="b"/>
              <a:pathLst>
                <a:path w="328" h="728" extrusionOk="0">
                  <a:moveTo>
                    <a:pt x="110" y="0"/>
                  </a:moveTo>
                  <a:cubicBezTo>
                    <a:pt x="56" y="0"/>
                    <a:pt x="1" y="40"/>
                    <a:pt x="14" y="108"/>
                  </a:cubicBezTo>
                  <a:cubicBezTo>
                    <a:pt x="52" y="289"/>
                    <a:pt x="89" y="472"/>
                    <a:pt x="126" y="653"/>
                  </a:cubicBezTo>
                  <a:cubicBezTo>
                    <a:pt x="138" y="704"/>
                    <a:pt x="179" y="727"/>
                    <a:pt x="221" y="727"/>
                  </a:cubicBezTo>
                  <a:cubicBezTo>
                    <a:pt x="274" y="727"/>
                    <a:pt x="327" y="688"/>
                    <a:pt x="314" y="618"/>
                  </a:cubicBezTo>
                  <a:cubicBezTo>
                    <a:pt x="276" y="438"/>
                    <a:pt x="239" y="254"/>
                    <a:pt x="201" y="74"/>
                  </a:cubicBezTo>
                  <a:cubicBezTo>
                    <a:pt x="191" y="23"/>
                    <a:pt x="151" y="0"/>
                    <a:pt x="110"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9"/>
            <p:cNvSpPr/>
            <p:nvPr/>
          </p:nvSpPr>
          <p:spPr>
            <a:xfrm>
              <a:off x="5988319" y="3908541"/>
              <a:ext cx="10855" cy="28584"/>
            </a:xfrm>
            <a:custGeom>
              <a:avLst/>
              <a:gdLst/>
              <a:ahLst/>
              <a:cxnLst/>
              <a:rect l="l" t="t" r="r" b="b"/>
              <a:pathLst>
                <a:path w="240" h="632" extrusionOk="0">
                  <a:moveTo>
                    <a:pt x="138" y="1"/>
                  </a:moveTo>
                  <a:cubicBezTo>
                    <a:pt x="94" y="1"/>
                    <a:pt x="50" y="28"/>
                    <a:pt x="43" y="85"/>
                  </a:cubicBezTo>
                  <a:lnTo>
                    <a:pt x="6" y="530"/>
                  </a:lnTo>
                  <a:cubicBezTo>
                    <a:pt x="1" y="596"/>
                    <a:pt x="51" y="631"/>
                    <a:pt x="102" y="631"/>
                  </a:cubicBezTo>
                  <a:cubicBezTo>
                    <a:pt x="145" y="631"/>
                    <a:pt x="188" y="604"/>
                    <a:pt x="193" y="547"/>
                  </a:cubicBezTo>
                  <a:lnTo>
                    <a:pt x="234" y="99"/>
                  </a:lnTo>
                  <a:cubicBezTo>
                    <a:pt x="239" y="35"/>
                    <a:pt x="189" y="1"/>
                    <a:pt x="138"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9"/>
            <p:cNvSpPr/>
            <p:nvPr/>
          </p:nvSpPr>
          <p:spPr>
            <a:xfrm>
              <a:off x="6005867" y="3956526"/>
              <a:ext cx="11307" cy="34237"/>
            </a:xfrm>
            <a:custGeom>
              <a:avLst/>
              <a:gdLst/>
              <a:ahLst/>
              <a:cxnLst/>
              <a:rect l="l" t="t" r="r" b="b"/>
              <a:pathLst>
                <a:path w="250" h="757" extrusionOk="0">
                  <a:moveTo>
                    <a:pt x="148" y="1"/>
                  </a:moveTo>
                  <a:cubicBezTo>
                    <a:pt x="105" y="1"/>
                    <a:pt x="61" y="28"/>
                    <a:pt x="57" y="85"/>
                  </a:cubicBezTo>
                  <a:lnTo>
                    <a:pt x="6" y="656"/>
                  </a:lnTo>
                  <a:cubicBezTo>
                    <a:pt x="0" y="721"/>
                    <a:pt x="51" y="757"/>
                    <a:pt x="101" y="757"/>
                  </a:cubicBezTo>
                  <a:cubicBezTo>
                    <a:pt x="145" y="757"/>
                    <a:pt x="188" y="730"/>
                    <a:pt x="193" y="673"/>
                  </a:cubicBezTo>
                  <a:lnTo>
                    <a:pt x="243" y="102"/>
                  </a:lnTo>
                  <a:cubicBezTo>
                    <a:pt x="249" y="36"/>
                    <a:pt x="198" y="1"/>
                    <a:pt x="148"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9"/>
            <p:cNvSpPr/>
            <p:nvPr/>
          </p:nvSpPr>
          <p:spPr>
            <a:xfrm>
              <a:off x="6036983" y="3896104"/>
              <a:ext cx="9769" cy="15649"/>
            </a:xfrm>
            <a:custGeom>
              <a:avLst/>
              <a:gdLst/>
              <a:ahLst/>
              <a:cxnLst/>
              <a:rect l="l" t="t" r="r" b="b"/>
              <a:pathLst>
                <a:path w="216" h="346" extrusionOk="0">
                  <a:moveTo>
                    <a:pt x="114" y="0"/>
                  </a:moveTo>
                  <a:cubicBezTo>
                    <a:pt x="70" y="0"/>
                    <a:pt x="26" y="26"/>
                    <a:pt x="21" y="82"/>
                  </a:cubicBezTo>
                  <a:lnTo>
                    <a:pt x="7" y="245"/>
                  </a:lnTo>
                  <a:cubicBezTo>
                    <a:pt x="0" y="310"/>
                    <a:pt x="52" y="346"/>
                    <a:pt x="102" y="346"/>
                  </a:cubicBezTo>
                  <a:cubicBezTo>
                    <a:pt x="146" y="346"/>
                    <a:pt x="190" y="319"/>
                    <a:pt x="195" y="262"/>
                  </a:cubicBezTo>
                  <a:lnTo>
                    <a:pt x="208" y="99"/>
                  </a:lnTo>
                  <a:cubicBezTo>
                    <a:pt x="216" y="35"/>
                    <a:pt x="164" y="0"/>
                    <a:pt x="114"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9"/>
            <p:cNvSpPr/>
            <p:nvPr/>
          </p:nvSpPr>
          <p:spPr>
            <a:xfrm>
              <a:off x="5909263" y="3564916"/>
              <a:ext cx="9000" cy="34237"/>
            </a:xfrm>
            <a:custGeom>
              <a:avLst/>
              <a:gdLst/>
              <a:ahLst/>
              <a:cxnLst/>
              <a:rect l="l" t="t" r="r" b="b"/>
              <a:pathLst>
                <a:path w="199" h="757" extrusionOk="0">
                  <a:moveTo>
                    <a:pt x="97" y="1"/>
                  </a:moveTo>
                  <a:cubicBezTo>
                    <a:pt x="53" y="1"/>
                    <a:pt x="11" y="27"/>
                    <a:pt x="10" y="85"/>
                  </a:cubicBezTo>
                  <a:cubicBezTo>
                    <a:pt x="7" y="275"/>
                    <a:pt x="3" y="466"/>
                    <a:pt x="0" y="656"/>
                  </a:cubicBezTo>
                  <a:cubicBezTo>
                    <a:pt x="0" y="721"/>
                    <a:pt x="53" y="757"/>
                    <a:pt x="104" y="757"/>
                  </a:cubicBezTo>
                  <a:cubicBezTo>
                    <a:pt x="147" y="757"/>
                    <a:pt x="189" y="730"/>
                    <a:pt x="190" y="673"/>
                  </a:cubicBezTo>
                  <a:cubicBezTo>
                    <a:pt x="193" y="482"/>
                    <a:pt x="197" y="292"/>
                    <a:pt x="197" y="99"/>
                  </a:cubicBezTo>
                  <a:cubicBezTo>
                    <a:pt x="198" y="35"/>
                    <a:pt x="146" y="1"/>
                    <a:pt x="97"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9"/>
            <p:cNvSpPr/>
            <p:nvPr/>
          </p:nvSpPr>
          <p:spPr>
            <a:xfrm>
              <a:off x="5938118" y="3604895"/>
              <a:ext cx="11850" cy="39665"/>
            </a:xfrm>
            <a:custGeom>
              <a:avLst/>
              <a:gdLst/>
              <a:ahLst/>
              <a:cxnLst/>
              <a:rect l="l" t="t" r="r" b="b"/>
              <a:pathLst>
                <a:path w="262" h="877" extrusionOk="0">
                  <a:moveTo>
                    <a:pt x="160" y="1"/>
                  </a:moveTo>
                  <a:cubicBezTo>
                    <a:pt x="117" y="1"/>
                    <a:pt x="74" y="27"/>
                    <a:pt x="69" y="84"/>
                  </a:cubicBezTo>
                  <a:lnTo>
                    <a:pt x="7" y="778"/>
                  </a:lnTo>
                  <a:cubicBezTo>
                    <a:pt x="0" y="842"/>
                    <a:pt x="52" y="876"/>
                    <a:pt x="102" y="876"/>
                  </a:cubicBezTo>
                  <a:cubicBezTo>
                    <a:pt x="146" y="876"/>
                    <a:pt x="190" y="850"/>
                    <a:pt x="194" y="795"/>
                  </a:cubicBezTo>
                  <a:lnTo>
                    <a:pt x="256" y="101"/>
                  </a:lnTo>
                  <a:cubicBezTo>
                    <a:pt x="261" y="36"/>
                    <a:pt x="210" y="1"/>
                    <a:pt x="160"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9"/>
            <p:cNvSpPr/>
            <p:nvPr/>
          </p:nvSpPr>
          <p:spPr>
            <a:xfrm>
              <a:off x="5968329" y="3564780"/>
              <a:ext cx="11307" cy="32247"/>
            </a:xfrm>
            <a:custGeom>
              <a:avLst/>
              <a:gdLst/>
              <a:ahLst/>
              <a:cxnLst/>
              <a:rect l="l" t="t" r="r" b="b"/>
              <a:pathLst>
                <a:path w="250" h="713" extrusionOk="0">
                  <a:moveTo>
                    <a:pt x="147" y="1"/>
                  </a:moveTo>
                  <a:cubicBezTo>
                    <a:pt x="102" y="1"/>
                    <a:pt x="58" y="27"/>
                    <a:pt x="53" y="84"/>
                  </a:cubicBezTo>
                  <a:lnTo>
                    <a:pt x="6" y="615"/>
                  </a:lnTo>
                  <a:cubicBezTo>
                    <a:pt x="0" y="679"/>
                    <a:pt x="52" y="713"/>
                    <a:pt x="104" y="713"/>
                  </a:cubicBezTo>
                  <a:cubicBezTo>
                    <a:pt x="148" y="713"/>
                    <a:pt x="192" y="687"/>
                    <a:pt x="196" y="632"/>
                  </a:cubicBezTo>
                  <a:lnTo>
                    <a:pt x="244" y="102"/>
                  </a:lnTo>
                  <a:cubicBezTo>
                    <a:pt x="250" y="36"/>
                    <a:pt x="198" y="1"/>
                    <a:pt x="147"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9"/>
            <p:cNvSpPr/>
            <p:nvPr/>
          </p:nvSpPr>
          <p:spPr>
            <a:xfrm>
              <a:off x="5183649" y="4231182"/>
              <a:ext cx="13252" cy="28539"/>
            </a:xfrm>
            <a:custGeom>
              <a:avLst/>
              <a:gdLst/>
              <a:ahLst/>
              <a:cxnLst/>
              <a:rect l="l" t="t" r="r" b="b"/>
              <a:pathLst>
                <a:path w="293" h="631" extrusionOk="0">
                  <a:moveTo>
                    <a:pt x="188" y="0"/>
                  </a:moveTo>
                  <a:cubicBezTo>
                    <a:pt x="145" y="0"/>
                    <a:pt x="103" y="27"/>
                    <a:pt x="102" y="84"/>
                  </a:cubicBezTo>
                  <a:cubicBezTo>
                    <a:pt x="102" y="230"/>
                    <a:pt x="78" y="366"/>
                    <a:pt x="27" y="503"/>
                  </a:cubicBezTo>
                  <a:cubicBezTo>
                    <a:pt x="1" y="576"/>
                    <a:pt x="63" y="630"/>
                    <a:pt x="122" y="630"/>
                  </a:cubicBezTo>
                  <a:cubicBezTo>
                    <a:pt x="156" y="630"/>
                    <a:pt x="189" y="612"/>
                    <a:pt x="204" y="570"/>
                  </a:cubicBezTo>
                  <a:cubicBezTo>
                    <a:pt x="262" y="417"/>
                    <a:pt x="289" y="261"/>
                    <a:pt x="292" y="101"/>
                  </a:cubicBezTo>
                  <a:cubicBezTo>
                    <a:pt x="292" y="36"/>
                    <a:pt x="239" y="0"/>
                    <a:pt x="188"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9"/>
            <p:cNvSpPr/>
            <p:nvPr/>
          </p:nvSpPr>
          <p:spPr>
            <a:xfrm>
              <a:off x="5213317" y="4257866"/>
              <a:ext cx="11578" cy="41700"/>
            </a:xfrm>
            <a:custGeom>
              <a:avLst/>
              <a:gdLst/>
              <a:ahLst/>
              <a:cxnLst/>
              <a:rect l="l" t="t" r="r" b="b"/>
              <a:pathLst>
                <a:path w="256" h="922" extrusionOk="0">
                  <a:moveTo>
                    <a:pt x="155" y="1"/>
                  </a:moveTo>
                  <a:cubicBezTo>
                    <a:pt x="110" y="1"/>
                    <a:pt x="64" y="27"/>
                    <a:pt x="55" y="82"/>
                  </a:cubicBezTo>
                  <a:cubicBezTo>
                    <a:pt x="14" y="337"/>
                    <a:pt x="0" y="589"/>
                    <a:pt x="17" y="847"/>
                  </a:cubicBezTo>
                  <a:cubicBezTo>
                    <a:pt x="20" y="898"/>
                    <a:pt x="56" y="921"/>
                    <a:pt x="96" y="921"/>
                  </a:cubicBezTo>
                  <a:cubicBezTo>
                    <a:pt x="149" y="921"/>
                    <a:pt x="208" y="881"/>
                    <a:pt x="204" y="813"/>
                  </a:cubicBezTo>
                  <a:cubicBezTo>
                    <a:pt x="191" y="572"/>
                    <a:pt x="204" y="334"/>
                    <a:pt x="245" y="99"/>
                  </a:cubicBezTo>
                  <a:cubicBezTo>
                    <a:pt x="256" y="36"/>
                    <a:pt x="206" y="1"/>
                    <a:pt x="155"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9"/>
            <p:cNvSpPr/>
            <p:nvPr/>
          </p:nvSpPr>
          <p:spPr>
            <a:xfrm>
              <a:off x="5230730" y="4210966"/>
              <a:ext cx="10990" cy="28584"/>
            </a:xfrm>
            <a:custGeom>
              <a:avLst/>
              <a:gdLst/>
              <a:ahLst/>
              <a:cxnLst/>
              <a:rect l="l" t="t" r="r" b="b"/>
              <a:pathLst>
                <a:path w="243" h="632" extrusionOk="0">
                  <a:moveTo>
                    <a:pt x="140" y="1"/>
                  </a:moveTo>
                  <a:cubicBezTo>
                    <a:pt x="95" y="1"/>
                    <a:pt x="52" y="27"/>
                    <a:pt x="47" y="82"/>
                  </a:cubicBezTo>
                  <a:lnTo>
                    <a:pt x="6" y="531"/>
                  </a:lnTo>
                  <a:cubicBezTo>
                    <a:pt x="1" y="596"/>
                    <a:pt x="53" y="632"/>
                    <a:pt x="104" y="632"/>
                  </a:cubicBezTo>
                  <a:cubicBezTo>
                    <a:pt x="148" y="632"/>
                    <a:pt x="192" y="605"/>
                    <a:pt x="197" y="548"/>
                  </a:cubicBezTo>
                  <a:lnTo>
                    <a:pt x="238" y="99"/>
                  </a:lnTo>
                  <a:cubicBezTo>
                    <a:pt x="243" y="35"/>
                    <a:pt x="191" y="1"/>
                    <a:pt x="140"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9"/>
            <p:cNvSpPr/>
            <p:nvPr/>
          </p:nvSpPr>
          <p:spPr>
            <a:xfrm>
              <a:off x="5951912" y="4483181"/>
              <a:ext cx="17051" cy="49931"/>
            </a:xfrm>
            <a:custGeom>
              <a:avLst/>
              <a:gdLst/>
              <a:ahLst/>
              <a:cxnLst/>
              <a:rect l="l" t="t" r="r" b="b"/>
              <a:pathLst>
                <a:path w="377" h="1104" extrusionOk="0">
                  <a:moveTo>
                    <a:pt x="110" y="0"/>
                  </a:moveTo>
                  <a:cubicBezTo>
                    <a:pt x="56" y="0"/>
                    <a:pt x="0" y="40"/>
                    <a:pt x="12" y="108"/>
                  </a:cubicBezTo>
                  <a:cubicBezTo>
                    <a:pt x="66" y="414"/>
                    <a:pt x="121" y="724"/>
                    <a:pt x="179" y="1030"/>
                  </a:cubicBezTo>
                  <a:cubicBezTo>
                    <a:pt x="188" y="1081"/>
                    <a:pt x="227" y="1103"/>
                    <a:pt x="268" y="1103"/>
                  </a:cubicBezTo>
                  <a:cubicBezTo>
                    <a:pt x="321" y="1103"/>
                    <a:pt x="376" y="1063"/>
                    <a:pt x="363" y="995"/>
                  </a:cubicBezTo>
                  <a:cubicBezTo>
                    <a:pt x="308" y="690"/>
                    <a:pt x="253" y="380"/>
                    <a:pt x="199" y="74"/>
                  </a:cubicBezTo>
                  <a:cubicBezTo>
                    <a:pt x="191" y="23"/>
                    <a:pt x="151" y="0"/>
                    <a:pt x="110"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9"/>
            <p:cNvSpPr/>
            <p:nvPr/>
          </p:nvSpPr>
          <p:spPr>
            <a:xfrm>
              <a:off x="5998541" y="4504346"/>
              <a:ext cx="11171" cy="36137"/>
            </a:xfrm>
            <a:custGeom>
              <a:avLst/>
              <a:gdLst/>
              <a:ahLst/>
              <a:cxnLst/>
              <a:rect l="l" t="t" r="r" b="b"/>
              <a:pathLst>
                <a:path w="247" h="799" extrusionOk="0">
                  <a:moveTo>
                    <a:pt x="147" y="1"/>
                  </a:moveTo>
                  <a:cubicBezTo>
                    <a:pt x="103" y="1"/>
                    <a:pt x="57" y="27"/>
                    <a:pt x="46" y="82"/>
                  </a:cubicBezTo>
                  <a:cubicBezTo>
                    <a:pt x="8" y="297"/>
                    <a:pt x="1" y="507"/>
                    <a:pt x="25" y="725"/>
                  </a:cubicBezTo>
                  <a:cubicBezTo>
                    <a:pt x="31" y="776"/>
                    <a:pt x="69" y="799"/>
                    <a:pt x="109" y="799"/>
                  </a:cubicBezTo>
                  <a:cubicBezTo>
                    <a:pt x="162" y="799"/>
                    <a:pt x="219" y="759"/>
                    <a:pt x="212" y="691"/>
                  </a:cubicBezTo>
                  <a:cubicBezTo>
                    <a:pt x="188" y="490"/>
                    <a:pt x="198" y="297"/>
                    <a:pt x="236" y="99"/>
                  </a:cubicBezTo>
                  <a:cubicBezTo>
                    <a:pt x="247" y="35"/>
                    <a:pt x="198" y="1"/>
                    <a:pt x="147"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9"/>
            <p:cNvSpPr/>
            <p:nvPr/>
          </p:nvSpPr>
          <p:spPr>
            <a:xfrm>
              <a:off x="6030290" y="4460613"/>
              <a:ext cx="10764" cy="26820"/>
            </a:xfrm>
            <a:custGeom>
              <a:avLst/>
              <a:gdLst/>
              <a:ahLst/>
              <a:cxnLst/>
              <a:rect l="l" t="t" r="r" b="b"/>
              <a:pathLst>
                <a:path w="238" h="593" extrusionOk="0">
                  <a:moveTo>
                    <a:pt x="136" y="0"/>
                  </a:moveTo>
                  <a:cubicBezTo>
                    <a:pt x="92" y="0"/>
                    <a:pt x="48" y="27"/>
                    <a:pt x="44" y="84"/>
                  </a:cubicBezTo>
                  <a:lnTo>
                    <a:pt x="6" y="492"/>
                  </a:lnTo>
                  <a:cubicBezTo>
                    <a:pt x="1" y="557"/>
                    <a:pt x="53" y="592"/>
                    <a:pt x="104" y="592"/>
                  </a:cubicBezTo>
                  <a:cubicBezTo>
                    <a:pt x="148" y="592"/>
                    <a:pt x="192" y="566"/>
                    <a:pt x="196" y="509"/>
                  </a:cubicBezTo>
                  <a:lnTo>
                    <a:pt x="230" y="101"/>
                  </a:lnTo>
                  <a:cubicBezTo>
                    <a:pt x="238" y="35"/>
                    <a:pt x="187" y="0"/>
                    <a:pt x="136"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9" name="Google Shape;2029;p49"/>
          <p:cNvGrpSpPr/>
          <p:nvPr/>
        </p:nvGrpSpPr>
        <p:grpSpPr>
          <a:xfrm>
            <a:off x="5155345" y="3792576"/>
            <a:ext cx="1538967" cy="1052092"/>
            <a:chOff x="8267576" y="4464814"/>
            <a:chExt cx="4912121" cy="3358096"/>
          </a:xfrm>
        </p:grpSpPr>
        <p:sp>
          <p:nvSpPr>
            <p:cNvPr id="2030" name="Google Shape;2030;p49"/>
            <p:cNvSpPr/>
            <p:nvPr/>
          </p:nvSpPr>
          <p:spPr>
            <a:xfrm>
              <a:off x="8267576" y="4863119"/>
              <a:ext cx="4912121" cy="2959791"/>
            </a:xfrm>
            <a:custGeom>
              <a:avLst/>
              <a:gdLst/>
              <a:ahLst/>
              <a:cxnLst/>
              <a:rect l="l" t="t" r="r" b="b"/>
              <a:pathLst>
                <a:path w="28957" h="17448" extrusionOk="0">
                  <a:moveTo>
                    <a:pt x="14844" y="1"/>
                  </a:moveTo>
                  <a:cubicBezTo>
                    <a:pt x="11563" y="1"/>
                    <a:pt x="8425" y="1268"/>
                    <a:pt x="6821" y="5776"/>
                  </a:cubicBezTo>
                  <a:cubicBezTo>
                    <a:pt x="5094" y="10616"/>
                    <a:pt x="1109" y="9333"/>
                    <a:pt x="0" y="14705"/>
                  </a:cubicBezTo>
                  <a:cubicBezTo>
                    <a:pt x="0" y="14705"/>
                    <a:pt x="765" y="15101"/>
                    <a:pt x="2145" y="15596"/>
                  </a:cubicBezTo>
                  <a:cubicBezTo>
                    <a:pt x="2619" y="14267"/>
                    <a:pt x="3614" y="13686"/>
                    <a:pt x="3614" y="13686"/>
                  </a:cubicBezTo>
                  <a:lnTo>
                    <a:pt x="3614" y="13686"/>
                  </a:lnTo>
                  <a:lnTo>
                    <a:pt x="3150" y="15933"/>
                  </a:lnTo>
                  <a:cubicBezTo>
                    <a:pt x="5458" y="16664"/>
                    <a:pt x="8913" y="17447"/>
                    <a:pt x="13123" y="17447"/>
                  </a:cubicBezTo>
                  <a:cubicBezTo>
                    <a:pt x="13763" y="17447"/>
                    <a:pt x="14421" y="17429"/>
                    <a:pt x="15094" y="17390"/>
                  </a:cubicBezTo>
                  <a:cubicBezTo>
                    <a:pt x="18011" y="17219"/>
                    <a:pt x="20359" y="17022"/>
                    <a:pt x="22199" y="16832"/>
                  </a:cubicBezTo>
                  <a:cubicBezTo>
                    <a:pt x="22195" y="15739"/>
                    <a:pt x="22226" y="13973"/>
                    <a:pt x="22226" y="13973"/>
                  </a:cubicBezTo>
                  <a:cubicBezTo>
                    <a:pt x="22226" y="13973"/>
                    <a:pt x="23077" y="15462"/>
                    <a:pt x="23482" y="16692"/>
                  </a:cubicBezTo>
                  <a:cubicBezTo>
                    <a:pt x="26384" y="16354"/>
                    <a:pt x="27651" y="16074"/>
                    <a:pt x="27651" y="16074"/>
                  </a:cubicBezTo>
                  <a:cubicBezTo>
                    <a:pt x="27651" y="16074"/>
                    <a:pt x="28956" y="12644"/>
                    <a:pt x="25880" y="10820"/>
                  </a:cubicBezTo>
                  <a:cubicBezTo>
                    <a:pt x="23468" y="9394"/>
                    <a:pt x="23662" y="6277"/>
                    <a:pt x="22937" y="3952"/>
                  </a:cubicBezTo>
                  <a:cubicBezTo>
                    <a:pt x="21922" y="696"/>
                    <a:pt x="18575" y="181"/>
                    <a:pt x="15579" y="21"/>
                  </a:cubicBezTo>
                  <a:cubicBezTo>
                    <a:pt x="15333" y="8"/>
                    <a:pt x="15089" y="1"/>
                    <a:pt x="14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9"/>
            <p:cNvSpPr/>
            <p:nvPr/>
          </p:nvSpPr>
          <p:spPr>
            <a:xfrm>
              <a:off x="8994716" y="5747883"/>
              <a:ext cx="649246" cy="616575"/>
            </a:xfrm>
            <a:custGeom>
              <a:avLst/>
              <a:gdLst/>
              <a:ahLst/>
              <a:cxnLst/>
              <a:rect l="l" t="t" r="r" b="b"/>
              <a:pathLst>
                <a:path w="9022" h="8568" extrusionOk="0">
                  <a:moveTo>
                    <a:pt x="4525" y="1"/>
                  </a:moveTo>
                  <a:cubicBezTo>
                    <a:pt x="4254" y="1"/>
                    <a:pt x="3971" y="48"/>
                    <a:pt x="3674" y="150"/>
                  </a:cubicBezTo>
                  <a:cubicBezTo>
                    <a:pt x="0" y="1419"/>
                    <a:pt x="2271" y="7098"/>
                    <a:pt x="6347" y="8568"/>
                  </a:cubicBezTo>
                  <a:lnTo>
                    <a:pt x="9022" y="6106"/>
                  </a:lnTo>
                  <a:cubicBezTo>
                    <a:pt x="9022" y="6106"/>
                    <a:pt x="7608" y="1"/>
                    <a:pt x="4525" y="1"/>
                  </a:cubicBez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9"/>
            <p:cNvSpPr/>
            <p:nvPr/>
          </p:nvSpPr>
          <p:spPr>
            <a:xfrm>
              <a:off x="9266091" y="5870438"/>
              <a:ext cx="269284" cy="430120"/>
            </a:xfrm>
            <a:custGeom>
              <a:avLst/>
              <a:gdLst/>
              <a:ahLst/>
              <a:cxnLst/>
              <a:rect l="l" t="t" r="r" b="b"/>
              <a:pathLst>
                <a:path w="3742" h="5977" extrusionOk="0">
                  <a:moveTo>
                    <a:pt x="0" y="1"/>
                  </a:moveTo>
                  <a:lnTo>
                    <a:pt x="0" y="1"/>
                  </a:lnTo>
                  <a:cubicBezTo>
                    <a:pt x="481" y="391"/>
                    <a:pt x="925" y="792"/>
                    <a:pt x="1323" y="1233"/>
                  </a:cubicBezTo>
                  <a:cubicBezTo>
                    <a:pt x="1717" y="1674"/>
                    <a:pt x="2075" y="2145"/>
                    <a:pt x="2375" y="2649"/>
                  </a:cubicBezTo>
                  <a:cubicBezTo>
                    <a:pt x="2395" y="2679"/>
                    <a:pt x="2415" y="2713"/>
                    <a:pt x="2431" y="2746"/>
                  </a:cubicBezTo>
                  <a:cubicBezTo>
                    <a:pt x="2124" y="2582"/>
                    <a:pt x="1787" y="2476"/>
                    <a:pt x="1440" y="2426"/>
                  </a:cubicBezTo>
                  <a:cubicBezTo>
                    <a:pt x="1280" y="2403"/>
                    <a:pt x="1118" y="2391"/>
                    <a:pt x="956" y="2391"/>
                  </a:cubicBezTo>
                  <a:cubicBezTo>
                    <a:pt x="634" y="2391"/>
                    <a:pt x="312" y="2440"/>
                    <a:pt x="10" y="2556"/>
                  </a:cubicBezTo>
                  <a:cubicBezTo>
                    <a:pt x="491" y="2596"/>
                    <a:pt x="945" y="2622"/>
                    <a:pt x="1400" y="2693"/>
                  </a:cubicBezTo>
                  <a:cubicBezTo>
                    <a:pt x="1777" y="2746"/>
                    <a:pt x="2148" y="2830"/>
                    <a:pt x="2528" y="2913"/>
                  </a:cubicBezTo>
                  <a:cubicBezTo>
                    <a:pt x="2769" y="3334"/>
                    <a:pt x="2973" y="3778"/>
                    <a:pt x="3150" y="4236"/>
                  </a:cubicBezTo>
                  <a:cubicBezTo>
                    <a:pt x="3357" y="4791"/>
                    <a:pt x="3514" y="5368"/>
                    <a:pt x="3638" y="5976"/>
                  </a:cubicBezTo>
                  <a:cubicBezTo>
                    <a:pt x="3741" y="5365"/>
                    <a:pt x="3701" y="4727"/>
                    <a:pt x="3558" y="4112"/>
                  </a:cubicBezTo>
                  <a:cubicBezTo>
                    <a:pt x="3421" y="3498"/>
                    <a:pt x="3167" y="2907"/>
                    <a:pt x="2843" y="2366"/>
                  </a:cubicBezTo>
                  <a:cubicBezTo>
                    <a:pt x="2508" y="1828"/>
                    <a:pt x="2101" y="1333"/>
                    <a:pt x="1617" y="926"/>
                  </a:cubicBezTo>
                  <a:cubicBezTo>
                    <a:pt x="1139" y="518"/>
                    <a:pt x="592" y="19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9"/>
            <p:cNvSpPr/>
            <p:nvPr/>
          </p:nvSpPr>
          <p:spPr>
            <a:xfrm>
              <a:off x="10790736" y="4464814"/>
              <a:ext cx="411365" cy="483460"/>
            </a:xfrm>
            <a:custGeom>
              <a:avLst/>
              <a:gdLst/>
              <a:ahLst/>
              <a:cxnLst/>
              <a:rect l="l" t="t" r="r" b="b"/>
              <a:pathLst>
                <a:path w="2425" h="2850" extrusionOk="0">
                  <a:moveTo>
                    <a:pt x="532" y="1"/>
                  </a:moveTo>
                  <a:cubicBezTo>
                    <a:pt x="1" y="1"/>
                    <a:pt x="174" y="2850"/>
                    <a:pt x="174" y="2850"/>
                  </a:cubicBezTo>
                  <a:cubicBezTo>
                    <a:pt x="1283" y="2696"/>
                    <a:pt x="2425" y="875"/>
                    <a:pt x="1930" y="692"/>
                  </a:cubicBezTo>
                  <a:cubicBezTo>
                    <a:pt x="1905" y="682"/>
                    <a:pt x="1879" y="678"/>
                    <a:pt x="1852" y="678"/>
                  </a:cubicBezTo>
                  <a:cubicBezTo>
                    <a:pt x="1347" y="678"/>
                    <a:pt x="535" y="2225"/>
                    <a:pt x="535" y="2225"/>
                  </a:cubicBezTo>
                  <a:cubicBezTo>
                    <a:pt x="535" y="2225"/>
                    <a:pt x="1068" y="14"/>
                    <a:pt x="535" y="1"/>
                  </a:cubicBezTo>
                  <a:cubicBezTo>
                    <a:pt x="534" y="1"/>
                    <a:pt x="533" y="1"/>
                    <a:pt x="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9"/>
            <p:cNvSpPr/>
            <p:nvPr/>
          </p:nvSpPr>
          <p:spPr>
            <a:xfrm>
              <a:off x="9274254" y="5143500"/>
              <a:ext cx="3038760" cy="2319135"/>
            </a:xfrm>
            <a:custGeom>
              <a:avLst/>
              <a:gdLst/>
              <a:ahLst/>
              <a:cxnLst/>
              <a:rect l="l" t="t" r="r" b="b"/>
              <a:pathLst>
                <a:path w="42227" h="32227" extrusionOk="0">
                  <a:moveTo>
                    <a:pt x="21157" y="0"/>
                  </a:moveTo>
                  <a:cubicBezTo>
                    <a:pt x="14678" y="0"/>
                    <a:pt x="9917" y="4458"/>
                    <a:pt x="9917" y="4458"/>
                  </a:cubicBezTo>
                  <a:cubicBezTo>
                    <a:pt x="9917" y="4458"/>
                    <a:pt x="8187" y="5952"/>
                    <a:pt x="6276" y="8363"/>
                  </a:cubicBezTo>
                  <a:lnTo>
                    <a:pt x="6276" y="8370"/>
                  </a:lnTo>
                  <a:cubicBezTo>
                    <a:pt x="3350" y="12064"/>
                    <a:pt x="0" y="17913"/>
                    <a:pt x="1791" y="23832"/>
                  </a:cubicBezTo>
                  <a:cubicBezTo>
                    <a:pt x="3968" y="31045"/>
                    <a:pt x="12286" y="32226"/>
                    <a:pt x="20428" y="32226"/>
                  </a:cubicBezTo>
                  <a:cubicBezTo>
                    <a:pt x="23341" y="32226"/>
                    <a:pt x="26231" y="32075"/>
                    <a:pt x="28810" y="31995"/>
                  </a:cubicBezTo>
                  <a:cubicBezTo>
                    <a:pt x="29437" y="31972"/>
                    <a:pt x="30045" y="31922"/>
                    <a:pt x="30626" y="31838"/>
                  </a:cubicBezTo>
                  <a:cubicBezTo>
                    <a:pt x="39060" y="30639"/>
                    <a:pt x="42227" y="23036"/>
                    <a:pt x="40133" y="15882"/>
                  </a:cubicBezTo>
                  <a:cubicBezTo>
                    <a:pt x="39581" y="14005"/>
                    <a:pt x="38760" y="12188"/>
                    <a:pt x="37725" y="10487"/>
                  </a:cubicBezTo>
                  <a:cubicBezTo>
                    <a:pt x="36475" y="8443"/>
                    <a:pt x="34909" y="6573"/>
                    <a:pt x="33119" y="4996"/>
                  </a:cubicBezTo>
                  <a:cubicBezTo>
                    <a:pt x="30342" y="2541"/>
                    <a:pt x="27023" y="798"/>
                    <a:pt x="23508" y="200"/>
                  </a:cubicBezTo>
                  <a:cubicBezTo>
                    <a:pt x="22704" y="62"/>
                    <a:pt x="21919" y="0"/>
                    <a:pt x="21157" y="0"/>
                  </a:cubicBezTo>
                  <a:close/>
                </a:path>
              </a:pathLst>
            </a:custGeom>
            <a:solidFill>
              <a:srgbClr val="EDB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9"/>
            <p:cNvSpPr/>
            <p:nvPr/>
          </p:nvSpPr>
          <p:spPr>
            <a:xfrm>
              <a:off x="10856880" y="6323748"/>
              <a:ext cx="249278" cy="243593"/>
            </a:xfrm>
            <a:custGeom>
              <a:avLst/>
              <a:gdLst/>
              <a:ahLst/>
              <a:cxnLst/>
              <a:rect l="l" t="t" r="r" b="b"/>
              <a:pathLst>
                <a:path w="3464" h="3385" extrusionOk="0">
                  <a:moveTo>
                    <a:pt x="1196" y="1"/>
                  </a:moveTo>
                  <a:cubicBezTo>
                    <a:pt x="1174" y="1"/>
                    <a:pt x="1151" y="2"/>
                    <a:pt x="1129" y="4"/>
                  </a:cubicBezTo>
                  <a:lnTo>
                    <a:pt x="858" y="48"/>
                  </a:lnTo>
                  <a:cubicBezTo>
                    <a:pt x="688" y="115"/>
                    <a:pt x="518" y="164"/>
                    <a:pt x="361" y="289"/>
                  </a:cubicBezTo>
                  <a:cubicBezTo>
                    <a:pt x="204" y="405"/>
                    <a:pt x="70" y="605"/>
                    <a:pt x="37" y="816"/>
                  </a:cubicBezTo>
                  <a:cubicBezTo>
                    <a:pt x="1" y="1026"/>
                    <a:pt x="37" y="1220"/>
                    <a:pt x="97" y="1387"/>
                  </a:cubicBezTo>
                  <a:cubicBezTo>
                    <a:pt x="224" y="1715"/>
                    <a:pt x="411" y="1982"/>
                    <a:pt x="622" y="2219"/>
                  </a:cubicBezTo>
                  <a:cubicBezTo>
                    <a:pt x="1039" y="2689"/>
                    <a:pt x="1527" y="3077"/>
                    <a:pt x="2061" y="3384"/>
                  </a:cubicBezTo>
                  <a:cubicBezTo>
                    <a:pt x="1664" y="2917"/>
                    <a:pt x="1266" y="2459"/>
                    <a:pt x="935" y="1975"/>
                  </a:cubicBezTo>
                  <a:cubicBezTo>
                    <a:pt x="611" y="1514"/>
                    <a:pt x="324" y="896"/>
                    <a:pt x="675" y="685"/>
                  </a:cubicBezTo>
                  <a:cubicBezTo>
                    <a:pt x="755" y="616"/>
                    <a:pt x="878" y="576"/>
                    <a:pt x="992" y="525"/>
                  </a:cubicBezTo>
                  <a:lnTo>
                    <a:pt x="1169" y="492"/>
                  </a:lnTo>
                  <a:cubicBezTo>
                    <a:pt x="1187" y="489"/>
                    <a:pt x="1205" y="488"/>
                    <a:pt x="1224" y="488"/>
                  </a:cubicBezTo>
                  <a:cubicBezTo>
                    <a:pt x="1254" y="488"/>
                    <a:pt x="1286" y="491"/>
                    <a:pt x="1317" y="491"/>
                  </a:cubicBezTo>
                  <a:cubicBezTo>
                    <a:pt x="1330" y="491"/>
                    <a:pt x="1343" y="490"/>
                    <a:pt x="1356" y="489"/>
                  </a:cubicBezTo>
                  <a:cubicBezTo>
                    <a:pt x="1607" y="502"/>
                    <a:pt x="1860" y="605"/>
                    <a:pt x="2108" y="739"/>
                  </a:cubicBezTo>
                  <a:cubicBezTo>
                    <a:pt x="2602" y="1026"/>
                    <a:pt x="3040" y="1447"/>
                    <a:pt x="3464" y="1892"/>
                  </a:cubicBezTo>
                  <a:cubicBezTo>
                    <a:pt x="3343" y="1604"/>
                    <a:pt x="3180" y="1340"/>
                    <a:pt x="2993" y="1090"/>
                  </a:cubicBezTo>
                  <a:cubicBezTo>
                    <a:pt x="2802" y="842"/>
                    <a:pt x="2589" y="605"/>
                    <a:pt x="2325" y="412"/>
                  </a:cubicBezTo>
                  <a:cubicBezTo>
                    <a:pt x="2068" y="215"/>
                    <a:pt x="1754" y="61"/>
                    <a:pt x="1399" y="14"/>
                  </a:cubicBezTo>
                  <a:cubicBezTo>
                    <a:pt x="1332" y="10"/>
                    <a:pt x="1264" y="1"/>
                    <a:pt x="1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9"/>
            <p:cNvSpPr/>
            <p:nvPr/>
          </p:nvSpPr>
          <p:spPr>
            <a:xfrm>
              <a:off x="10846517" y="5156597"/>
              <a:ext cx="1466524" cy="2278117"/>
            </a:xfrm>
            <a:custGeom>
              <a:avLst/>
              <a:gdLst/>
              <a:ahLst/>
              <a:cxnLst/>
              <a:rect l="l" t="t" r="r" b="b"/>
              <a:pathLst>
                <a:path w="20379" h="31657" extrusionOk="0">
                  <a:moveTo>
                    <a:pt x="518" y="1"/>
                  </a:moveTo>
                  <a:cubicBezTo>
                    <a:pt x="518" y="1"/>
                    <a:pt x="0" y="8138"/>
                    <a:pt x="13091" y="11558"/>
                  </a:cubicBezTo>
                  <a:cubicBezTo>
                    <a:pt x="13091" y="11558"/>
                    <a:pt x="17627" y="21155"/>
                    <a:pt x="13091" y="27177"/>
                  </a:cubicBezTo>
                  <a:cubicBezTo>
                    <a:pt x="11635" y="29111"/>
                    <a:pt x="10138" y="30567"/>
                    <a:pt x="8778" y="31656"/>
                  </a:cubicBezTo>
                  <a:cubicBezTo>
                    <a:pt x="17212" y="30457"/>
                    <a:pt x="20379" y="22854"/>
                    <a:pt x="18285" y="15700"/>
                  </a:cubicBezTo>
                  <a:cubicBezTo>
                    <a:pt x="17733" y="13823"/>
                    <a:pt x="16912" y="12006"/>
                    <a:pt x="15877" y="10305"/>
                  </a:cubicBezTo>
                  <a:cubicBezTo>
                    <a:pt x="14627" y="8261"/>
                    <a:pt x="13061" y="6391"/>
                    <a:pt x="11271" y="4814"/>
                  </a:cubicBezTo>
                  <a:lnTo>
                    <a:pt x="518" y="1"/>
                  </a:ln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9"/>
            <p:cNvSpPr/>
            <p:nvPr/>
          </p:nvSpPr>
          <p:spPr>
            <a:xfrm>
              <a:off x="11979004" y="5922845"/>
              <a:ext cx="721640" cy="627225"/>
            </a:xfrm>
            <a:custGeom>
              <a:avLst/>
              <a:gdLst/>
              <a:ahLst/>
              <a:cxnLst/>
              <a:rect l="l" t="t" r="r" b="b"/>
              <a:pathLst>
                <a:path w="10028" h="8716" extrusionOk="0">
                  <a:moveTo>
                    <a:pt x="5661" y="1"/>
                  </a:moveTo>
                  <a:cubicBezTo>
                    <a:pt x="2946" y="1"/>
                    <a:pt x="1" y="3757"/>
                    <a:pt x="1" y="3757"/>
                  </a:cubicBezTo>
                  <a:lnTo>
                    <a:pt x="1353" y="8691"/>
                  </a:lnTo>
                  <a:cubicBezTo>
                    <a:pt x="1532" y="8707"/>
                    <a:pt x="1710" y="8715"/>
                    <a:pt x="1885" y="8715"/>
                  </a:cubicBezTo>
                  <a:cubicBezTo>
                    <a:pt x="6799" y="8715"/>
                    <a:pt x="10028" y="2353"/>
                    <a:pt x="7138" y="443"/>
                  </a:cubicBezTo>
                  <a:cubicBezTo>
                    <a:pt x="6668" y="132"/>
                    <a:pt x="6169" y="1"/>
                    <a:pt x="5661" y="1"/>
                  </a:cubicBez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9"/>
            <p:cNvSpPr/>
            <p:nvPr/>
          </p:nvSpPr>
          <p:spPr>
            <a:xfrm>
              <a:off x="12108323" y="6030863"/>
              <a:ext cx="333690" cy="361684"/>
            </a:xfrm>
            <a:custGeom>
              <a:avLst/>
              <a:gdLst/>
              <a:ahLst/>
              <a:cxnLst/>
              <a:rect l="l" t="t" r="r" b="b"/>
              <a:pathLst>
                <a:path w="4637" h="5026" extrusionOk="0">
                  <a:moveTo>
                    <a:pt x="4282" y="0"/>
                  </a:moveTo>
                  <a:cubicBezTo>
                    <a:pt x="3772" y="0"/>
                    <a:pt x="3256" y="201"/>
                    <a:pt x="2826" y="485"/>
                  </a:cubicBezTo>
                  <a:cubicBezTo>
                    <a:pt x="2308" y="826"/>
                    <a:pt x="1878" y="1281"/>
                    <a:pt x="1510" y="1765"/>
                  </a:cubicBezTo>
                  <a:cubicBezTo>
                    <a:pt x="1146" y="2252"/>
                    <a:pt x="835" y="2777"/>
                    <a:pt x="585" y="3322"/>
                  </a:cubicBezTo>
                  <a:cubicBezTo>
                    <a:pt x="331" y="3869"/>
                    <a:pt x="120" y="4434"/>
                    <a:pt x="0" y="5025"/>
                  </a:cubicBezTo>
                  <a:lnTo>
                    <a:pt x="929" y="3512"/>
                  </a:lnTo>
                  <a:cubicBezTo>
                    <a:pt x="1246" y="3018"/>
                    <a:pt x="1560" y="2526"/>
                    <a:pt x="1914" y="2069"/>
                  </a:cubicBezTo>
                  <a:cubicBezTo>
                    <a:pt x="1918" y="2062"/>
                    <a:pt x="1921" y="2056"/>
                    <a:pt x="1927" y="2052"/>
                  </a:cubicBezTo>
                  <a:cubicBezTo>
                    <a:pt x="2298" y="1979"/>
                    <a:pt x="2666" y="1916"/>
                    <a:pt x="3037" y="1885"/>
                  </a:cubicBezTo>
                  <a:cubicBezTo>
                    <a:pt x="3332" y="1857"/>
                    <a:pt x="3628" y="1847"/>
                    <a:pt x="3928" y="1847"/>
                  </a:cubicBezTo>
                  <a:cubicBezTo>
                    <a:pt x="4161" y="1847"/>
                    <a:pt x="4397" y="1853"/>
                    <a:pt x="4637" y="1862"/>
                  </a:cubicBezTo>
                  <a:cubicBezTo>
                    <a:pt x="4238" y="1691"/>
                    <a:pt x="3804" y="1619"/>
                    <a:pt x="3369" y="1619"/>
                  </a:cubicBezTo>
                  <a:cubicBezTo>
                    <a:pt x="3250" y="1619"/>
                    <a:pt x="3132" y="1625"/>
                    <a:pt x="3013" y="1635"/>
                  </a:cubicBezTo>
                  <a:cubicBezTo>
                    <a:pt x="2699" y="1665"/>
                    <a:pt x="2388" y="1735"/>
                    <a:pt x="2092" y="1842"/>
                  </a:cubicBezTo>
                  <a:cubicBezTo>
                    <a:pt x="2388" y="1464"/>
                    <a:pt x="2709" y="1114"/>
                    <a:pt x="3063" y="803"/>
                  </a:cubicBezTo>
                  <a:cubicBezTo>
                    <a:pt x="3498" y="439"/>
                    <a:pt x="3988" y="141"/>
                    <a:pt x="4583" y="24"/>
                  </a:cubicBezTo>
                  <a:cubicBezTo>
                    <a:pt x="4484" y="8"/>
                    <a:pt x="4383" y="0"/>
                    <a:pt x="4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9"/>
            <p:cNvSpPr/>
            <p:nvPr/>
          </p:nvSpPr>
          <p:spPr>
            <a:xfrm>
              <a:off x="9684650" y="5013850"/>
              <a:ext cx="2461610" cy="1017020"/>
            </a:xfrm>
            <a:custGeom>
              <a:avLst/>
              <a:gdLst/>
              <a:ahLst/>
              <a:cxnLst/>
              <a:rect l="l" t="t" r="r" b="b"/>
              <a:pathLst>
                <a:path w="14434" h="9223" extrusionOk="0">
                  <a:moveTo>
                    <a:pt x="8283" y="1"/>
                  </a:moveTo>
                  <a:cubicBezTo>
                    <a:pt x="8052" y="1"/>
                    <a:pt x="7813" y="14"/>
                    <a:pt x="7564" y="41"/>
                  </a:cubicBezTo>
                  <a:cubicBezTo>
                    <a:pt x="673" y="782"/>
                    <a:pt x="1" y="3041"/>
                    <a:pt x="75" y="9223"/>
                  </a:cubicBezTo>
                  <a:lnTo>
                    <a:pt x="3725" y="9223"/>
                  </a:lnTo>
                  <a:lnTo>
                    <a:pt x="4440" y="6768"/>
                  </a:lnTo>
                  <a:lnTo>
                    <a:pt x="4440" y="9223"/>
                  </a:lnTo>
                  <a:lnTo>
                    <a:pt x="9778" y="9223"/>
                  </a:lnTo>
                  <a:lnTo>
                    <a:pt x="11011" y="7399"/>
                  </a:lnTo>
                  <a:lnTo>
                    <a:pt x="11348" y="9223"/>
                  </a:lnTo>
                  <a:lnTo>
                    <a:pt x="14210" y="9223"/>
                  </a:lnTo>
                  <a:cubicBezTo>
                    <a:pt x="14210" y="9223"/>
                    <a:pt x="14433" y="1"/>
                    <a:pt x="8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0" name="Google Shape;2040;p49"/>
            <p:cNvGrpSpPr/>
            <p:nvPr/>
          </p:nvGrpSpPr>
          <p:grpSpPr>
            <a:xfrm>
              <a:off x="9967485" y="6072631"/>
              <a:ext cx="1769423" cy="460862"/>
              <a:chOff x="-2366471" y="1413383"/>
              <a:chExt cx="1228681" cy="320043"/>
            </a:xfrm>
          </p:grpSpPr>
          <p:sp>
            <p:nvSpPr>
              <p:cNvPr id="2041" name="Google Shape;2041;p49"/>
              <p:cNvSpPr/>
              <p:nvPr/>
            </p:nvSpPr>
            <p:spPr>
              <a:xfrm>
                <a:off x="-2366471" y="1413383"/>
                <a:ext cx="234934" cy="277236"/>
              </a:xfrm>
              <a:custGeom>
                <a:avLst/>
                <a:gdLst/>
                <a:ahLst/>
                <a:cxnLst/>
                <a:rect l="l" t="t" r="r" b="b"/>
                <a:pathLst>
                  <a:path w="2327" h="2746" extrusionOk="0">
                    <a:moveTo>
                      <a:pt x="229" y="1"/>
                    </a:moveTo>
                    <a:cubicBezTo>
                      <a:pt x="73" y="480"/>
                      <a:pt x="1" y="983"/>
                      <a:pt x="35" y="1503"/>
                    </a:cubicBezTo>
                    <a:cubicBezTo>
                      <a:pt x="52" y="1762"/>
                      <a:pt x="103" y="2027"/>
                      <a:pt x="250" y="2295"/>
                    </a:cubicBezTo>
                    <a:cubicBezTo>
                      <a:pt x="321" y="2425"/>
                      <a:pt x="433" y="2557"/>
                      <a:pt x="589" y="2642"/>
                    </a:cubicBezTo>
                    <a:cubicBezTo>
                      <a:pt x="714" y="2715"/>
                      <a:pt x="856" y="2746"/>
                      <a:pt x="993" y="2746"/>
                    </a:cubicBezTo>
                    <a:cubicBezTo>
                      <a:pt x="1024" y="2746"/>
                      <a:pt x="1055" y="2744"/>
                      <a:pt x="1086" y="2741"/>
                    </a:cubicBezTo>
                    <a:cubicBezTo>
                      <a:pt x="1252" y="2727"/>
                      <a:pt x="1412" y="2659"/>
                      <a:pt x="1541" y="2568"/>
                    </a:cubicBezTo>
                    <a:cubicBezTo>
                      <a:pt x="1670" y="2473"/>
                      <a:pt x="1769" y="2360"/>
                      <a:pt x="1850" y="2245"/>
                    </a:cubicBezTo>
                    <a:cubicBezTo>
                      <a:pt x="2000" y="2007"/>
                      <a:pt x="2102" y="1759"/>
                      <a:pt x="2163" y="1511"/>
                    </a:cubicBezTo>
                    <a:cubicBezTo>
                      <a:pt x="2293" y="1010"/>
                      <a:pt x="2326" y="500"/>
                      <a:pt x="2269" y="1"/>
                    </a:cubicBezTo>
                    <a:lnTo>
                      <a:pt x="2269" y="1"/>
                    </a:lnTo>
                    <a:cubicBezTo>
                      <a:pt x="2122" y="480"/>
                      <a:pt x="1983" y="949"/>
                      <a:pt x="1800" y="1385"/>
                    </a:cubicBezTo>
                    <a:cubicBezTo>
                      <a:pt x="1704" y="1599"/>
                      <a:pt x="1602" y="1806"/>
                      <a:pt x="1469" y="1969"/>
                    </a:cubicBezTo>
                    <a:cubicBezTo>
                      <a:pt x="1341" y="2132"/>
                      <a:pt x="1191" y="2242"/>
                      <a:pt x="1038" y="2251"/>
                    </a:cubicBezTo>
                    <a:cubicBezTo>
                      <a:pt x="1020" y="2253"/>
                      <a:pt x="1002" y="2254"/>
                      <a:pt x="986" y="2254"/>
                    </a:cubicBezTo>
                    <a:cubicBezTo>
                      <a:pt x="846" y="2254"/>
                      <a:pt x="743" y="2190"/>
                      <a:pt x="644" y="2051"/>
                    </a:cubicBezTo>
                    <a:cubicBezTo>
                      <a:pt x="531" y="1895"/>
                      <a:pt x="470" y="1670"/>
                      <a:pt x="413" y="1446"/>
                    </a:cubicBezTo>
                    <a:cubicBezTo>
                      <a:pt x="314" y="990"/>
                      <a:pt x="273" y="500"/>
                      <a:pt x="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9"/>
              <p:cNvSpPr/>
              <p:nvPr/>
            </p:nvSpPr>
            <p:spPr>
              <a:xfrm>
                <a:off x="-1446223" y="1413383"/>
                <a:ext cx="308433" cy="320043"/>
              </a:xfrm>
              <a:custGeom>
                <a:avLst/>
                <a:gdLst/>
                <a:ahLst/>
                <a:cxnLst/>
                <a:rect l="l" t="t" r="r" b="b"/>
                <a:pathLst>
                  <a:path w="3055" h="3170" extrusionOk="0">
                    <a:moveTo>
                      <a:pt x="2309" y="1"/>
                    </a:moveTo>
                    <a:lnTo>
                      <a:pt x="2309" y="1"/>
                    </a:lnTo>
                    <a:cubicBezTo>
                      <a:pt x="2466" y="582"/>
                      <a:pt x="2612" y="1167"/>
                      <a:pt x="2626" y="1728"/>
                    </a:cubicBezTo>
                    <a:cubicBezTo>
                      <a:pt x="2626" y="2000"/>
                      <a:pt x="2588" y="2275"/>
                      <a:pt x="2456" y="2438"/>
                    </a:cubicBezTo>
                    <a:cubicBezTo>
                      <a:pt x="2337" y="2601"/>
                      <a:pt x="2116" y="2677"/>
                      <a:pt x="1860" y="2677"/>
                    </a:cubicBezTo>
                    <a:lnTo>
                      <a:pt x="1819" y="2677"/>
                    </a:lnTo>
                    <a:cubicBezTo>
                      <a:pt x="1575" y="2677"/>
                      <a:pt x="1344" y="2615"/>
                      <a:pt x="1143" y="2490"/>
                    </a:cubicBezTo>
                    <a:cubicBezTo>
                      <a:pt x="929" y="2364"/>
                      <a:pt x="769" y="2140"/>
                      <a:pt x="627" y="1905"/>
                    </a:cubicBezTo>
                    <a:cubicBezTo>
                      <a:pt x="355" y="1422"/>
                      <a:pt x="205" y="841"/>
                      <a:pt x="90" y="249"/>
                    </a:cubicBezTo>
                    <a:lnTo>
                      <a:pt x="90" y="249"/>
                    </a:lnTo>
                    <a:cubicBezTo>
                      <a:pt x="1" y="847"/>
                      <a:pt x="38" y="1480"/>
                      <a:pt x="283" y="2074"/>
                    </a:cubicBezTo>
                    <a:cubicBezTo>
                      <a:pt x="405" y="2371"/>
                      <a:pt x="592" y="2663"/>
                      <a:pt x="878" y="2870"/>
                    </a:cubicBezTo>
                    <a:cubicBezTo>
                      <a:pt x="1163" y="3078"/>
                      <a:pt x="1521" y="3169"/>
                      <a:pt x="1860" y="3169"/>
                    </a:cubicBezTo>
                    <a:lnTo>
                      <a:pt x="1864" y="3169"/>
                    </a:lnTo>
                    <a:cubicBezTo>
                      <a:pt x="2034" y="3163"/>
                      <a:pt x="2211" y="3142"/>
                      <a:pt x="2384" y="3067"/>
                    </a:cubicBezTo>
                    <a:cubicBezTo>
                      <a:pt x="2561" y="2996"/>
                      <a:pt x="2728" y="2870"/>
                      <a:pt x="2836" y="2707"/>
                    </a:cubicBezTo>
                    <a:cubicBezTo>
                      <a:pt x="3047" y="2374"/>
                      <a:pt x="3054" y="2010"/>
                      <a:pt x="3010" y="1697"/>
                    </a:cubicBezTo>
                    <a:cubicBezTo>
                      <a:pt x="2914" y="1062"/>
                      <a:pt x="2649" y="504"/>
                      <a:pt x="2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3" name="Google Shape;2043;p49"/>
            <p:cNvSpPr/>
            <p:nvPr/>
          </p:nvSpPr>
          <p:spPr>
            <a:xfrm>
              <a:off x="9585788" y="6533506"/>
              <a:ext cx="289926" cy="289926"/>
            </a:xfrm>
            <a:custGeom>
              <a:avLst/>
              <a:gdLst/>
              <a:ahLst/>
              <a:cxnLst/>
              <a:rect l="l" t="t" r="r" b="b"/>
              <a:pathLst>
                <a:path w="1324" h="1324" extrusionOk="0">
                  <a:moveTo>
                    <a:pt x="662" y="1"/>
                  </a:moveTo>
                  <a:cubicBezTo>
                    <a:pt x="298" y="1"/>
                    <a:pt x="0" y="297"/>
                    <a:pt x="0" y="662"/>
                  </a:cubicBezTo>
                  <a:cubicBezTo>
                    <a:pt x="0" y="1029"/>
                    <a:pt x="298" y="1323"/>
                    <a:pt x="662" y="1323"/>
                  </a:cubicBezTo>
                  <a:cubicBezTo>
                    <a:pt x="1029" y="1323"/>
                    <a:pt x="1323" y="1029"/>
                    <a:pt x="1323" y="662"/>
                  </a:cubicBezTo>
                  <a:cubicBezTo>
                    <a:pt x="1323" y="297"/>
                    <a:pt x="1029" y="1"/>
                    <a:pt x="6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9"/>
            <p:cNvSpPr/>
            <p:nvPr/>
          </p:nvSpPr>
          <p:spPr>
            <a:xfrm>
              <a:off x="11828638" y="6533506"/>
              <a:ext cx="289926" cy="289926"/>
            </a:xfrm>
            <a:custGeom>
              <a:avLst/>
              <a:gdLst/>
              <a:ahLst/>
              <a:cxnLst/>
              <a:rect l="l" t="t" r="r" b="b"/>
              <a:pathLst>
                <a:path w="1324" h="1324" extrusionOk="0">
                  <a:moveTo>
                    <a:pt x="662" y="1"/>
                  </a:moveTo>
                  <a:cubicBezTo>
                    <a:pt x="298" y="1"/>
                    <a:pt x="0" y="297"/>
                    <a:pt x="0" y="662"/>
                  </a:cubicBezTo>
                  <a:cubicBezTo>
                    <a:pt x="0" y="1029"/>
                    <a:pt x="298" y="1323"/>
                    <a:pt x="662" y="1323"/>
                  </a:cubicBezTo>
                  <a:cubicBezTo>
                    <a:pt x="1029" y="1323"/>
                    <a:pt x="1323" y="1029"/>
                    <a:pt x="1323" y="662"/>
                  </a:cubicBezTo>
                  <a:cubicBezTo>
                    <a:pt x="1323" y="297"/>
                    <a:pt x="1029" y="1"/>
                    <a:pt x="6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9"/>
            <p:cNvSpPr/>
            <p:nvPr/>
          </p:nvSpPr>
          <p:spPr>
            <a:xfrm>
              <a:off x="11106147" y="6823429"/>
              <a:ext cx="296246" cy="251701"/>
            </a:xfrm>
            <a:custGeom>
              <a:avLst/>
              <a:gdLst/>
              <a:ahLst/>
              <a:cxnLst/>
              <a:rect l="l" t="t" r="r" b="b"/>
              <a:pathLst>
                <a:path w="13853" h="11770" extrusionOk="0">
                  <a:moveTo>
                    <a:pt x="13852" y="1"/>
                  </a:moveTo>
                  <a:cubicBezTo>
                    <a:pt x="13418" y="1596"/>
                    <a:pt x="12838" y="3122"/>
                    <a:pt x="11996" y="4477"/>
                  </a:cubicBezTo>
                  <a:cubicBezTo>
                    <a:pt x="11153" y="5826"/>
                    <a:pt x="10084" y="7018"/>
                    <a:pt x="8824" y="7983"/>
                  </a:cubicBezTo>
                  <a:cubicBezTo>
                    <a:pt x="7578" y="8970"/>
                    <a:pt x="6156" y="9723"/>
                    <a:pt x="4670" y="10348"/>
                  </a:cubicBezTo>
                  <a:cubicBezTo>
                    <a:pt x="3180" y="10955"/>
                    <a:pt x="1617" y="11430"/>
                    <a:pt x="0" y="11761"/>
                  </a:cubicBezTo>
                  <a:cubicBezTo>
                    <a:pt x="155" y="11767"/>
                    <a:pt x="310" y="11770"/>
                    <a:pt x="465" y="11770"/>
                  </a:cubicBezTo>
                  <a:cubicBezTo>
                    <a:pt x="1969" y="11770"/>
                    <a:pt x="3474" y="11497"/>
                    <a:pt x="4924" y="11045"/>
                  </a:cubicBezTo>
                  <a:cubicBezTo>
                    <a:pt x="6523" y="10542"/>
                    <a:pt x="8063" y="9781"/>
                    <a:pt x="9409" y="8734"/>
                  </a:cubicBezTo>
                  <a:cubicBezTo>
                    <a:pt x="10070" y="8205"/>
                    <a:pt x="10709" y="7630"/>
                    <a:pt x="11247" y="6968"/>
                  </a:cubicBezTo>
                  <a:cubicBezTo>
                    <a:pt x="11778" y="6302"/>
                    <a:pt x="12280" y="5609"/>
                    <a:pt x="12648" y="4839"/>
                  </a:cubicBezTo>
                  <a:cubicBezTo>
                    <a:pt x="13418" y="3330"/>
                    <a:pt x="13812" y="1654"/>
                    <a:pt x="13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 name="Google Shape;2046;p49"/>
          <p:cNvGrpSpPr/>
          <p:nvPr/>
        </p:nvGrpSpPr>
        <p:grpSpPr>
          <a:xfrm>
            <a:off x="7358175" y="1570750"/>
            <a:ext cx="1060250" cy="1491650"/>
            <a:chOff x="6647200" y="1245500"/>
            <a:chExt cx="1060250" cy="1491650"/>
          </a:xfrm>
        </p:grpSpPr>
        <p:sp>
          <p:nvSpPr>
            <p:cNvPr id="2047" name="Google Shape;2047;p49"/>
            <p:cNvSpPr/>
            <p:nvPr/>
          </p:nvSpPr>
          <p:spPr>
            <a:xfrm>
              <a:off x="6647200" y="2225525"/>
              <a:ext cx="1060250" cy="511625"/>
            </a:xfrm>
            <a:custGeom>
              <a:avLst/>
              <a:gdLst/>
              <a:ahLst/>
              <a:cxnLst/>
              <a:rect l="l" t="t" r="r" b="b"/>
              <a:pathLst>
                <a:path w="42410" h="20465" extrusionOk="0">
                  <a:moveTo>
                    <a:pt x="22121" y="1"/>
                  </a:moveTo>
                  <a:cubicBezTo>
                    <a:pt x="4172" y="1"/>
                    <a:pt x="0" y="20465"/>
                    <a:pt x="0" y="20465"/>
                  </a:cubicBezTo>
                  <a:lnTo>
                    <a:pt x="42410" y="20465"/>
                  </a:lnTo>
                  <a:cubicBezTo>
                    <a:pt x="42410" y="20465"/>
                    <a:pt x="40066" y="1"/>
                    <a:pt x="22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9"/>
            <p:cNvSpPr/>
            <p:nvPr/>
          </p:nvSpPr>
          <p:spPr>
            <a:xfrm>
              <a:off x="6746150" y="1345650"/>
              <a:ext cx="905550" cy="865300"/>
            </a:xfrm>
            <a:custGeom>
              <a:avLst/>
              <a:gdLst/>
              <a:ahLst/>
              <a:cxnLst/>
              <a:rect l="l" t="t" r="r" b="b"/>
              <a:pathLst>
                <a:path w="36222" h="34612" extrusionOk="0">
                  <a:moveTo>
                    <a:pt x="18361" y="0"/>
                  </a:moveTo>
                  <a:cubicBezTo>
                    <a:pt x="1" y="0"/>
                    <a:pt x="3083" y="30290"/>
                    <a:pt x="4784" y="34612"/>
                  </a:cubicBezTo>
                  <a:cubicBezTo>
                    <a:pt x="4784" y="34612"/>
                    <a:pt x="12189" y="33255"/>
                    <a:pt x="19585" y="33255"/>
                  </a:cubicBezTo>
                  <a:cubicBezTo>
                    <a:pt x="23074" y="33255"/>
                    <a:pt x="26561" y="33557"/>
                    <a:pt x="29269" y="34445"/>
                  </a:cubicBezTo>
                  <a:cubicBezTo>
                    <a:pt x="31537" y="28614"/>
                    <a:pt x="36222" y="408"/>
                    <a:pt x="18751" y="5"/>
                  </a:cubicBezTo>
                  <a:cubicBezTo>
                    <a:pt x="18620" y="2"/>
                    <a:pt x="18490" y="0"/>
                    <a:pt x="18361" y="0"/>
                  </a:cubicBezTo>
                  <a:close/>
                </a:path>
              </a:pathLst>
            </a:custGeom>
            <a:solidFill>
              <a:srgbClr val="6D5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9"/>
            <p:cNvSpPr/>
            <p:nvPr/>
          </p:nvSpPr>
          <p:spPr>
            <a:xfrm>
              <a:off x="6791350" y="1691250"/>
              <a:ext cx="166475" cy="166500"/>
            </a:xfrm>
            <a:custGeom>
              <a:avLst/>
              <a:gdLst/>
              <a:ahLst/>
              <a:cxnLst/>
              <a:rect l="l" t="t" r="r" b="b"/>
              <a:pathLst>
                <a:path w="6659" h="6660" extrusionOk="0">
                  <a:moveTo>
                    <a:pt x="3332" y="1"/>
                  </a:moveTo>
                  <a:cubicBezTo>
                    <a:pt x="1491" y="1"/>
                    <a:pt x="0" y="1491"/>
                    <a:pt x="0" y="3328"/>
                  </a:cubicBezTo>
                  <a:cubicBezTo>
                    <a:pt x="0" y="5169"/>
                    <a:pt x="1491" y="6659"/>
                    <a:pt x="3332" y="6659"/>
                  </a:cubicBezTo>
                  <a:cubicBezTo>
                    <a:pt x="5169" y="6659"/>
                    <a:pt x="6659" y="5169"/>
                    <a:pt x="6659" y="3328"/>
                  </a:cubicBezTo>
                  <a:cubicBezTo>
                    <a:pt x="6659" y="1491"/>
                    <a:pt x="5169" y="1"/>
                    <a:pt x="3332" y="1"/>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9"/>
            <p:cNvSpPr/>
            <p:nvPr/>
          </p:nvSpPr>
          <p:spPr>
            <a:xfrm>
              <a:off x="7409525" y="1691250"/>
              <a:ext cx="166500" cy="166500"/>
            </a:xfrm>
            <a:custGeom>
              <a:avLst/>
              <a:gdLst/>
              <a:ahLst/>
              <a:cxnLst/>
              <a:rect l="l" t="t" r="r" b="b"/>
              <a:pathLst>
                <a:path w="6660" h="6660" extrusionOk="0">
                  <a:moveTo>
                    <a:pt x="3332" y="1"/>
                  </a:moveTo>
                  <a:cubicBezTo>
                    <a:pt x="1490" y="1"/>
                    <a:pt x="0" y="1491"/>
                    <a:pt x="0" y="3328"/>
                  </a:cubicBezTo>
                  <a:cubicBezTo>
                    <a:pt x="0" y="5169"/>
                    <a:pt x="1490" y="6659"/>
                    <a:pt x="3332" y="6659"/>
                  </a:cubicBezTo>
                  <a:cubicBezTo>
                    <a:pt x="5168" y="6659"/>
                    <a:pt x="6659" y="5169"/>
                    <a:pt x="6659" y="3328"/>
                  </a:cubicBezTo>
                  <a:cubicBezTo>
                    <a:pt x="6659" y="1491"/>
                    <a:pt x="5168" y="1"/>
                    <a:pt x="3332" y="1"/>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9"/>
            <p:cNvSpPr/>
            <p:nvPr/>
          </p:nvSpPr>
          <p:spPr>
            <a:xfrm>
              <a:off x="7109100" y="1865425"/>
              <a:ext cx="182150" cy="290250"/>
            </a:xfrm>
            <a:custGeom>
              <a:avLst/>
              <a:gdLst/>
              <a:ahLst/>
              <a:cxnLst/>
              <a:rect l="l" t="t" r="r" b="b"/>
              <a:pathLst>
                <a:path w="7286" h="11610" extrusionOk="0">
                  <a:moveTo>
                    <a:pt x="6721" y="1"/>
                  </a:moveTo>
                  <a:lnTo>
                    <a:pt x="945" y="794"/>
                  </a:lnTo>
                  <a:lnTo>
                    <a:pt x="1" y="11610"/>
                  </a:lnTo>
                  <a:cubicBezTo>
                    <a:pt x="1908" y="11382"/>
                    <a:pt x="5012" y="10504"/>
                    <a:pt x="7286" y="7400"/>
                  </a:cubicBezTo>
                  <a:lnTo>
                    <a:pt x="6721" y="1"/>
                  </a:lnTo>
                  <a:close/>
                </a:path>
              </a:pathLst>
            </a:custGeom>
            <a:solidFill>
              <a:srgbClr val="E495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9"/>
            <p:cNvSpPr/>
            <p:nvPr/>
          </p:nvSpPr>
          <p:spPr>
            <a:xfrm>
              <a:off x="6896950" y="1345975"/>
              <a:ext cx="580225" cy="698550"/>
            </a:xfrm>
            <a:custGeom>
              <a:avLst/>
              <a:gdLst/>
              <a:ahLst/>
              <a:cxnLst/>
              <a:rect l="l" t="t" r="r" b="b"/>
              <a:pathLst>
                <a:path w="23209" h="27942" extrusionOk="0">
                  <a:moveTo>
                    <a:pt x="12857" y="1"/>
                  </a:moveTo>
                  <a:cubicBezTo>
                    <a:pt x="12841" y="1"/>
                    <a:pt x="12833" y="1"/>
                    <a:pt x="12833" y="1"/>
                  </a:cubicBezTo>
                  <a:cubicBezTo>
                    <a:pt x="12833" y="1"/>
                    <a:pt x="3968" y="1183"/>
                    <a:pt x="423" y="10048"/>
                  </a:cubicBezTo>
                  <a:cubicBezTo>
                    <a:pt x="115" y="10826"/>
                    <a:pt x="157" y="11895"/>
                    <a:pt x="110" y="12716"/>
                  </a:cubicBezTo>
                  <a:cubicBezTo>
                    <a:pt x="1" y="14486"/>
                    <a:pt x="15" y="16271"/>
                    <a:pt x="209" y="18036"/>
                  </a:cubicBezTo>
                  <a:cubicBezTo>
                    <a:pt x="594" y="21528"/>
                    <a:pt x="2264" y="24571"/>
                    <a:pt x="5435" y="26260"/>
                  </a:cubicBezTo>
                  <a:cubicBezTo>
                    <a:pt x="7399" y="27310"/>
                    <a:pt x="9804" y="27941"/>
                    <a:pt x="12153" y="27941"/>
                  </a:cubicBezTo>
                  <a:cubicBezTo>
                    <a:pt x="13606" y="27941"/>
                    <a:pt x="15038" y="27700"/>
                    <a:pt x="16331" y="27167"/>
                  </a:cubicBezTo>
                  <a:cubicBezTo>
                    <a:pt x="18951" y="26089"/>
                    <a:pt x="20977" y="24163"/>
                    <a:pt x="22017" y="21572"/>
                  </a:cubicBezTo>
                  <a:cubicBezTo>
                    <a:pt x="23198" y="18615"/>
                    <a:pt x="23209" y="14837"/>
                    <a:pt x="23051" y="11647"/>
                  </a:cubicBezTo>
                  <a:cubicBezTo>
                    <a:pt x="22475" y="166"/>
                    <a:pt x="13380" y="1"/>
                    <a:pt x="12857" y="1"/>
                  </a:cubicBezTo>
                  <a:close/>
                </a:path>
              </a:pathLst>
            </a:custGeom>
            <a:solidFill>
              <a:srgbClr val="F4B5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9"/>
            <p:cNvSpPr/>
            <p:nvPr/>
          </p:nvSpPr>
          <p:spPr>
            <a:xfrm>
              <a:off x="7098775" y="2050400"/>
              <a:ext cx="208150" cy="295875"/>
            </a:xfrm>
            <a:custGeom>
              <a:avLst/>
              <a:gdLst/>
              <a:ahLst/>
              <a:cxnLst/>
              <a:rect l="l" t="t" r="r" b="b"/>
              <a:pathLst>
                <a:path w="8326" h="11835" extrusionOk="0">
                  <a:moveTo>
                    <a:pt x="7699" y="1"/>
                  </a:moveTo>
                  <a:cubicBezTo>
                    <a:pt x="5425" y="3105"/>
                    <a:pt x="2321" y="3983"/>
                    <a:pt x="414" y="4211"/>
                  </a:cubicBezTo>
                  <a:lnTo>
                    <a:pt x="0" y="8971"/>
                  </a:lnTo>
                  <a:cubicBezTo>
                    <a:pt x="0" y="8971"/>
                    <a:pt x="171" y="11348"/>
                    <a:pt x="4020" y="11799"/>
                  </a:cubicBezTo>
                  <a:cubicBezTo>
                    <a:pt x="4226" y="11823"/>
                    <a:pt x="4423" y="11835"/>
                    <a:pt x="4610" y="11835"/>
                  </a:cubicBezTo>
                  <a:cubicBezTo>
                    <a:pt x="7917" y="11835"/>
                    <a:pt x="8325" y="8230"/>
                    <a:pt x="8325" y="8230"/>
                  </a:cubicBezTo>
                  <a:lnTo>
                    <a:pt x="7699" y="1"/>
                  </a:lnTo>
                  <a:close/>
                </a:path>
              </a:pathLst>
            </a:custGeom>
            <a:solidFill>
              <a:srgbClr val="F4B5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9"/>
            <p:cNvSpPr/>
            <p:nvPr/>
          </p:nvSpPr>
          <p:spPr>
            <a:xfrm>
              <a:off x="7010975" y="1730175"/>
              <a:ext cx="29550" cy="59125"/>
            </a:xfrm>
            <a:custGeom>
              <a:avLst/>
              <a:gdLst/>
              <a:ahLst/>
              <a:cxnLst/>
              <a:rect l="l" t="t" r="r" b="b"/>
              <a:pathLst>
                <a:path w="1182" h="2365" extrusionOk="0">
                  <a:moveTo>
                    <a:pt x="589" y="1"/>
                  </a:moveTo>
                  <a:cubicBezTo>
                    <a:pt x="266" y="1"/>
                    <a:pt x="1" y="527"/>
                    <a:pt x="1" y="1182"/>
                  </a:cubicBezTo>
                  <a:cubicBezTo>
                    <a:pt x="1" y="1832"/>
                    <a:pt x="266" y="2364"/>
                    <a:pt x="589" y="2364"/>
                  </a:cubicBezTo>
                  <a:cubicBezTo>
                    <a:pt x="916" y="2364"/>
                    <a:pt x="1182" y="1832"/>
                    <a:pt x="1182" y="1182"/>
                  </a:cubicBezTo>
                  <a:cubicBezTo>
                    <a:pt x="1182" y="527"/>
                    <a:pt x="916"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9"/>
            <p:cNvSpPr/>
            <p:nvPr/>
          </p:nvSpPr>
          <p:spPr>
            <a:xfrm>
              <a:off x="7328600" y="1742050"/>
              <a:ext cx="29575" cy="59100"/>
            </a:xfrm>
            <a:custGeom>
              <a:avLst/>
              <a:gdLst/>
              <a:ahLst/>
              <a:cxnLst/>
              <a:rect l="l" t="t" r="r" b="b"/>
              <a:pathLst>
                <a:path w="1183" h="2364" extrusionOk="0">
                  <a:moveTo>
                    <a:pt x="594" y="1"/>
                  </a:moveTo>
                  <a:cubicBezTo>
                    <a:pt x="266" y="1"/>
                    <a:pt x="0" y="527"/>
                    <a:pt x="0" y="1182"/>
                  </a:cubicBezTo>
                  <a:cubicBezTo>
                    <a:pt x="0" y="1832"/>
                    <a:pt x="266" y="2364"/>
                    <a:pt x="594" y="2364"/>
                  </a:cubicBezTo>
                  <a:cubicBezTo>
                    <a:pt x="916" y="2364"/>
                    <a:pt x="1183" y="1832"/>
                    <a:pt x="1183" y="1182"/>
                  </a:cubicBezTo>
                  <a:cubicBezTo>
                    <a:pt x="1183" y="527"/>
                    <a:pt x="916"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9"/>
            <p:cNvSpPr/>
            <p:nvPr/>
          </p:nvSpPr>
          <p:spPr>
            <a:xfrm>
              <a:off x="7151325" y="1774425"/>
              <a:ext cx="36925" cy="39025"/>
            </a:xfrm>
            <a:custGeom>
              <a:avLst/>
              <a:gdLst/>
              <a:ahLst/>
              <a:cxnLst/>
              <a:rect l="l" t="t" r="r" b="b"/>
              <a:pathLst>
                <a:path w="1477" h="1561" extrusionOk="0">
                  <a:moveTo>
                    <a:pt x="1477" y="1"/>
                  </a:moveTo>
                  <a:lnTo>
                    <a:pt x="1477" y="1"/>
                  </a:lnTo>
                  <a:cubicBezTo>
                    <a:pt x="1197" y="34"/>
                    <a:pt x="927" y="105"/>
                    <a:pt x="671" y="228"/>
                  </a:cubicBezTo>
                  <a:cubicBezTo>
                    <a:pt x="537" y="281"/>
                    <a:pt x="414" y="362"/>
                    <a:pt x="295" y="452"/>
                  </a:cubicBezTo>
                  <a:cubicBezTo>
                    <a:pt x="181" y="546"/>
                    <a:pt x="53" y="679"/>
                    <a:pt x="25" y="888"/>
                  </a:cubicBezTo>
                  <a:cubicBezTo>
                    <a:pt x="1" y="1107"/>
                    <a:pt x="158" y="1287"/>
                    <a:pt x="272" y="1363"/>
                  </a:cubicBezTo>
                  <a:cubicBezTo>
                    <a:pt x="395" y="1453"/>
                    <a:pt x="542" y="1538"/>
                    <a:pt x="704" y="1553"/>
                  </a:cubicBezTo>
                  <a:cubicBezTo>
                    <a:pt x="738" y="1558"/>
                    <a:pt x="772" y="1560"/>
                    <a:pt x="805" y="1560"/>
                  </a:cubicBezTo>
                  <a:cubicBezTo>
                    <a:pt x="1093" y="1560"/>
                    <a:pt x="1336" y="1387"/>
                    <a:pt x="1477" y="1183"/>
                  </a:cubicBezTo>
                  <a:lnTo>
                    <a:pt x="1477" y="1183"/>
                  </a:lnTo>
                  <a:cubicBezTo>
                    <a:pt x="1303" y="1281"/>
                    <a:pt x="1115" y="1338"/>
                    <a:pt x="943" y="1338"/>
                  </a:cubicBezTo>
                  <a:cubicBezTo>
                    <a:pt x="876" y="1338"/>
                    <a:pt x="811" y="1329"/>
                    <a:pt x="750" y="1310"/>
                  </a:cubicBezTo>
                  <a:cubicBezTo>
                    <a:pt x="647" y="1273"/>
                    <a:pt x="551" y="1211"/>
                    <a:pt x="466" y="1130"/>
                  </a:cubicBezTo>
                  <a:cubicBezTo>
                    <a:pt x="366" y="1045"/>
                    <a:pt x="333" y="978"/>
                    <a:pt x="338" y="916"/>
                  </a:cubicBezTo>
                  <a:cubicBezTo>
                    <a:pt x="347" y="779"/>
                    <a:pt x="585" y="585"/>
                    <a:pt x="794" y="443"/>
                  </a:cubicBezTo>
                  <a:cubicBezTo>
                    <a:pt x="1007" y="294"/>
                    <a:pt x="1240" y="148"/>
                    <a:pt x="1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9"/>
            <p:cNvSpPr/>
            <p:nvPr/>
          </p:nvSpPr>
          <p:spPr>
            <a:xfrm>
              <a:off x="7147175" y="1843700"/>
              <a:ext cx="81550" cy="24050"/>
            </a:xfrm>
            <a:custGeom>
              <a:avLst/>
              <a:gdLst/>
              <a:ahLst/>
              <a:cxnLst/>
              <a:rect l="l" t="t" r="r" b="b"/>
              <a:pathLst>
                <a:path w="3262" h="962" extrusionOk="0">
                  <a:moveTo>
                    <a:pt x="0" y="1"/>
                  </a:moveTo>
                  <a:lnTo>
                    <a:pt x="0" y="1"/>
                  </a:lnTo>
                  <a:cubicBezTo>
                    <a:pt x="357" y="524"/>
                    <a:pt x="955" y="918"/>
                    <a:pt x="1638" y="960"/>
                  </a:cubicBezTo>
                  <a:cubicBezTo>
                    <a:pt x="1663" y="961"/>
                    <a:pt x="1688" y="962"/>
                    <a:pt x="1713" y="962"/>
                  </a:cubicBezTo>
                  <a:cubicBezTo>
                    <a:pt x="2027" y="962"/>
                    <a:pt x="2347" y="875"/>
                    <a:pt x="2602" y="699"/>
                  </a:cubicBezTo>
                  <a:cubicBezTo>
                    <a:pt x="2749" y="623"/>
                    <a:pt x="2858" y="500"/>
                    <a:pt x="2977" y="390"/>
                  </a:cubicBezTo>
                  <a:cubicBezTo>
                    <a:pt x="3086" y="267"/>
                    <a:pt x="3176" y="134"/>
                    <a:pt x="3262" y="1"/>
                  </a:cubicBezTo>
                  <a:lnTo>
                    <a:pt x="3262" y="1"/>
                  </a:lnTo>
                  <a:cubicBezTo>
                    <a:pt x="3001" y="186"/>
                    <a:pt x="2754" y="371"/>
                    <a:pt x="2482" y="480"/>
                  </a:cubicBezTo>
                  <a:cubicBezTo>
                    <a:pt x="2252" y="588"/>
                    <a:pt x="2006" y="641"/>
                    <a:pt x="1762" y="641"/>
                  </a:cubicBezTo>
                  <a:cubicBezTo>
                    <a:pt x="1725" y="641"/>
                    <a:pt x="1689" y="640"/>
                    <a:pt x="1652" y="638"/>
                  </a:cubicBezTo>
                  <a:cubicBezTo>
                    <a:pt x="1367" y="627"/>
                    <a:pt x="1087" y="552"/>
                    <a:pt x="813" y="438"/>
                  </a:cubicBezTo>
                  <a:cubicBezTo>
                    <a:pt x="537" y="320"/>
                    <a:pt x="267" y="17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9"/>
            <p:cNvSpPr/>
            <p:nvPr/>
          </p:nvSpPr>
          <p:spPr>
            <a:xfrm>
              <a:off x="6874625" y="1344225"/>
              <a:ext cx="634475" cy="296050"/>
            </a:xfrm>
            <a:custGeom>
              <a:avLst/>
              <a:gdLst/>
              <a:ahLst/>
              <a:cxnLst/>
              <a:rect l="l" t="t" r="r" b="b"/>
              <a:pathLst>
                <a:path w="25379" h="11842" extrusionOk="0">
                  <a:moveTo>
                    <a:pt x="13641" y="0"/>
                  </a:moveTo>
                  <a:cubicBezTo>
                    <a:pt x="13237" y="0"/>
                    <a:pt x="12819" y="19"/>
                    <a:pt x="12388" y="57"/>
                  </a:cubicBezTo>
                  <a:cubicBezTo>
                    <a:pt x="10015" y="270"/>
                    <a:pt x="7946" y="1652"/>
                    <a:pt x="6176" y="3047"/>
                  </a:cubicBezTo>
                  <a:cubicBezTo>
                    <a:pt x="2175" y="6208"/>
                    <a:pt x="410" y="10892"/>
                    <a:pt x="1" y="11842"/>
                  </a:cubicBezTo>
                  <a:cubicBezTo>
                    <a:pt x="1" y="11842"/>
                    <a:pt x="12911" y="10640"/>
                    <a:pt x="13128" y="3336"/>
                  </a:cubicBezTo>
                  <a:cubicBezTo>
                    <a:pt x="14164" y="9501"/>
                    <a:pt x="19692" y="10228"/>
                    <a:pt x="25378" y="11480"/>
                  </a:cubicBezTo>
                  <a:cubicBezTo>
                    <a:pt x="25378" y="11480"/>
                    <a:pt x="23715" y="0"/>
                    <a:pt x="13641" y="0"/>
                  </a:cubicBezTo>
                  <a:close/>
                </a:path>
              </a:pathLst>
            </a:custGeom>
            <a:solidFill>
              <a:srgbClr val="6D5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9"/>
            <p:cNvSpPr/>
            <p:nvPr/>
          </p:nvSpPr>
          <p:spPr>
            <a:xfrm>
              <a:off x="7116925" y="1245500"/>
              <a:ext cx="124725" cy="113325"/>
            </a:xfrm>
            <a:custGeom>
              <a:avLst/>
              <a:gdLst/>
              <a:ahLst/>
              <a:cxnLst/>
              <a:rect l="l" t="t" r="r" b="b"/>
              <a:pathLst>
                <a:path w="4989" h="4533" extrusionOk="0">
                  <a:moveTo>
                    <a:pt x="3864" y="0"/>
                  </a:moveTo>
                  <a:cubicBezTo>
                    <a:pt x="2929" y="0"/>
                    <a:pt x="3436" y="4020"/>
                    <a:pt x="3436" y="4020"/>
                  </a:cubicBezTo>
                  <a:cubicBezTo>
                    <a:pt x="3436" y="4020"/>
                    <a:pt x="3107" y="1456"/>
                    <a:pt x="1602" y="1456"/>
                  </a:cubicBezTo>
                  <a:cubicBezTo>
                    <a:pt x="1585" y="1456"/>
                    <a:pt x="1569" y="1456"/>
                    <a:pt x="1552" y="1457"/>
                  </a:cubicBezTo>
                  <a:cubicBezTo>
                    <a:pt x="1" y="1514"/>
                    <a:pt x="3076" y="4476"/>
                    <a:pt x="4233" y="4532"/>
                  </a:cubicBezTo>
                  <a:cubicBezTo>
                    <a:pt x="4233" y="4532"/>
                    <a:pt x="4989" y="237"/>
                    <a:pt x="3944" y="9"/>
                  </a:cubicBezTo>
                  <a:cubicBezTo>
                    <a:pt x="3916" y="3"/>
                    <a:pt x="3890" y="0"/>
                    <a:pt x="3864" y="0"/>
                  </a:cubicBezTo>
                  <a:close/>
                </a:path>
              </a:pathLst>
            </a:custGeom>
            <a:solidFill>
              <a:srgbClr val="6D5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9"/>
            <p:cNvSpPr/>
            <p:nvPr/>
          </p:nvSpPr>
          <p:spPr>
            <a:xfrm>
              <a:off x="6976575" y="1832700"/>
              <a:ext cx="62200" cy="62175"/>
            </a:xfrm>
            <a:custGeom>
              <a:avLst/>
              <a:gdLst/>
              <a:ahLst/>
              <a:cxnLst/>
              <a:rect l="l" t="t" r="r" b="b"/>
              <a:pathLst>
                <a:path w="2488" h="2487" extrusionOk="0">
                  <a:moveTo>
                    <a:pt x="1243" y="0"/>
                  </a:moveTo>
                  <a:cubicBezTo>
                    <a:pt x="560" y="0"/>
                    <a:pt x="1" y="560"/>
                    <a:pt x="1" y="1244"/>
                  </a:cubicBezTo>
                  <a:cubicBezTo>
                    <a:pt x="1" y="1932"/>
                    <a:pt x="560" y="2487"/>
                    <a:pt x="1243" y="2487"/>
                  </a:cubicBezTo>
                  <a:cubicBezTo>
                    <a:pt x="1931" y="2487"/>
                    <a:pt x="2487" y="1932"/>
                    <a:pt x="2487" y="1244"/>
                  </a:cubicBezTo>
                  <a:cubicBezTo>
                    <a:pt x="2487" y="560"/>
                    <a:pt x="1931" y="0"/>
                    <a:pt x="1243" y="0"/>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9"/>
            <p:cNvSpPr/>
            <p:nvPr/>
          </p:nvSpPr>
          <p:spPr>
            <a:xfrm>
              <a:off x="7327050" y="1832700"/>
              <a:ext cx="62200" cy="62175"/>
            </a:xfrm>
            <a:custGeom>
              <a:avLst/>
              <a:gdLst/>
              <a:ahLst/>
              <a:cxnLst/>
              <a:rect l="l" t="t" r="r" b="b"/>
              <a:pathLst>
                <a:path w="2488" h="2487" extrusionOk="0">
                  <a:moveTo>
                    <a:pt x="1245" y="0"/>
                  </a:moveTo>
                  <a:cubicBezTo>
                    <a:pt x="555" y="0"/>
                    <a:pt x="1" y="560"/>
                    <a:pt x="1" y="1244"/>
                  </a:cubicBezTo>
                  <a:cubicBezTo>
                    <a:pt x="1" y="1932"/>
                    <a:pt x="555" y="2487"/>
                    <a:pt x="1245" y="2487"/>
                  </a:cubicBezTo>
                  <a:cubicBezTo>
                    <a:pt x="1933" y="2487"/>
                    <a:pt x="2487" y="1932"/>
                    <a:pt x="2487" y="1244"/>
                  </a:cubicBezTo>
                  <a:cubicBezTo>
                    <a:pt x="2487" y="560"/>
                    <a:pt x="1933" y="0"/>
                    <a:pt x="1245" y="0"/>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9"/>
            <p:cNvSpPr/>
            <p:nvPr/>
          </p:nvSpPr>
          <p:spPr>
            <a:xfrm>
              <a:off x="6876200" y="1651650"/>
              <a:ext cx="240050" cy="239925"/>
            </a:xfrm>
            <a:custGeom>
              <a:avLst/>
              <a:gdLst/>
              <a:ahLst/>
              <a:cxnLst/>
              <a:rect l="l" t="t" r="r" b="b"/>
              <a:pathLst>
                <a:path w="9602" h="9597" extrusionOk="0">
                  <a:moveTo>
                    <a:pt x="4798" y="422"/>
                  </a:moveTo>
                  <a:cubicBezTo>
                    <a:pt x="7209" y="422"/>
                    <a:pt x="9174" y="2386"/>
                    <a:pt x="9174" y="4798"/>
                  </a:cubicBezTo>
                  <a:cubicBezTo>
                    <a:pt x="9174" y="7209"/>
                    <a:pt x="7209" y="9169"/>
                    <a:pt x="4798" y="9169"/>
                  </a:cubicBezTo>
                  <a:cubicBezTo>
                    <a:pt x="2387" y="9169"/>
                    <a:pt x="428" y="7209"/>
                    <a:pt x="428" y="4798"/>
                  </a:cubicBezTo>
                  <a:cubicBezTo>
                    <a:pt x="428" y="2386"/>
                    <a:pt x="2387" y="422"/>
                    <a:pt x="4798" y="422"/>
                  </a:cubicBezTo>
                  <a:close/>
                  <a:moveTo>
                    <a:pt x="4798" y="0"/>
                  </a:moveTo>
                  <a:cubicBezTo>
                    <a:pt x="2154" y="0"/>
                    <a:pt x="1" y="2149"/>
                    <a:pt x="1" y="4798"/>
                  </a:cubicBezTo>
                  <a:cubicBezTo>
                    <a:pt x="1" y="7441"/>
                    <a:pt x="2154" y="9596"/>
                    <a:pt x="4798" y="9596"/>
                  </a:cubicBezTo>
                  <a:cubicBezTo>
                    <a:pt x="7446" y="9596"/>
                    <a:pt x="9601" y="7441"/>
                    <a:pt x="9601" y="4798"/>
                  </a:cubicBezTo>
                  <a:cubicBezTo>
                    <a:pt x="9601" y="2149"/>
                    <a:pt x="7446" y="0"/>
                    <a:pt x="47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9"/>
            <p:cNvSpPr/>
            <p:nvPr/>
          </p:nvSpPr>
          <p:spPr>
            <a:xfrm>
              <a:off x="7245200" y="1651650"/>
              <a:ext cx="240025" cy="239925"/>
            </a:xfrm>
            <a:custGeom>
              <a:avLst/>
              <a:gdLst/>
              <a:ahLst/>
              <a:cxnLst/>
              <a:rect l="l" t="t" r="r" b="b"/>
              <a:pathLst>
                <a:path w="9601" h="9597" extrusionOk="0">
                  <a:moveTo>
                    <a:pt x="4803" y="422"/>
                  </a:moveTo>
                  <a:cubicBezTo>
                    <a:pt x="7213" y="422"/>
                    <a:pt x="9174" y="2386"/>
                    <a:pt x="9174" y="4798"/>
                  </a:cubicBezTo>
                  <a:cubicBezTo>
                    <a:pt x="9174" y="7209"/>
                    <a:pt x="7213" y="9169"/>
                    <a:pt x="4803" y="9169"/>
                  </a:cubicBezTo>
                  <a:cubicBezTo>
                    <a:pt x="2392" y="9169"/>
                    <a:pt x="427" y="7209"/>
                    <a:pt x="427" y="4798"/>
                  </a:cubicBezTo>
                  <a:cubicBezTo>
                    <a:pt x="427" y="2386"/>
                    <a:pt x="2392" y="422"/>
                    <a:pt x="4803" y="422"/>
                  </a:cubicBezTo>
                  <a:close/>
                  <a:moveTo>
                    <a:pt x="4803" y="0"/>
                  </a:moveTo>
                  <a:cubicBezTo>
                    <a:pt x="2155" y="0"/>
                    <a:pt x="0" y="2149"/>
                    <a:pt x="0" y="4798"/>
                  </a:cubicBezTo>
                  <a:cubicBezTo>
                    <a:pt x="0" y="7441"/>
                    <a:pt x="2155" y="9596"/>
                    <a:pt x="4803" y="9596"/>
                  </a:cubicBezTo>
                  <a:cubicBezTo>
                    <a:pt x="7446" y="9596"/>
                    <a:pt x="9601" y="7441"/>
                    <a:pt x="9601" y="4798"/>
                  </a:cubicBezTo>
                  <a:cubicBezTo>
                    <a:pt x="9601" y="2149"/>
                    <a:pt x="7446" y="0"/>
                    <a:pt x="4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9"/>
            <p:cNvSpPr/>
            <p:nvPr/>
          </p:nvSpPr>
          <p:spPr>
            <a:xfrm>
              <a:off x="7105775" y="1732600"/>
              <a:ext cx="148925" cy="42325"/>
            </a:xfrm>
            <a:custGeom>
              <a:avLst/>
              <a:gdLst/>
              <a:ahLst/>
              <a:cxnLst/>
              <a:rect l="l" t="t" r="r" b="b"/>
              <a:pathLst>
                <a:path w="5957" h="1693" extrusionOk="0">
                  <a:moveTo>
                    <a:pt x="3163" y="0"/>
                  </a:moveTo>
                  <a:cubicBezTo>
                    <a:pt x="1481" y="0"/>
                    <a:pt x="25" y="1138"/>
                    <a:pt x="0" y="1156"/>
                  </a:cubicBezTo>
                  <a:lnTo>
                    <a:pt x="266" y="1489"/>
                  </a:lnTo>
                  <a:cubicBezTo>
                    <a:pt x="351" y="1422"/>
                    <a:pt x="1645" y="414"/>
                    <a:pt x="3132" y="414"/>
                  </a:cubicBezTo>
                  <a:cubicBezTo>
                    <a:pt x="3962" y="414"/>
                    <a:pt x="4852" y="728"/>
                    <a:pt x="5625" y="1693"/>
                  </a:cubicBezTo>
                  <a:lnTo>
                    <a:pt x="5956" y="1426"/>
                  </a:lnTo>
                  <a:cubicBezTo>
                    <a:pt x="5093" y="348"/>
                    <a:pt x="4094" y="0"/>
                    <a:pt x="31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9"/>
            <p:cNvSpPr/>
            <p:nvPr/>
          </p:nvSpPr>
          <p:spPr>
            <a:xfrm>
              <a:off x="7305700" y="1663000"/>
              <a:ext cx="104900" cy="32800"/>
            </a:xfrm>
            <a:custGeom>
              <a:avLst/>
              <a:gdLst/>
              <a:ahLst/>
              <a:cxnLst/>
              <a:rect l="l" t="t" r="r" b="b"/>
              <a:pathLst>
                <a:path w="4196" h="1312" extrusionOk="0">
                  <a:moveTo>
                    <a:pt x="2280" y="1"/>
                  </a:moveTo>
                  <a:cubicBezTo>
                    <a:pt x="2192" y="1"/>
                    <a:pt x="2105" y="6"/>
                    <a:pt x="2018" y="15"/>
                  </a:cubicBezTo>
                  <a:cubicBezTo>
                    <a:pt x="1595" y="63"/>
                    <a:pt x="1187" y="215"/>
                    <a:pt x="846" y="443"/>
                  </a:cubicBezTo>
                  <a:cubicBezTo>
                    <a:pt x="504" y="670"/>
                    <a:pt x="204" y="960"/>
                    <a:pt x="0" y="1312"/>
                  </a:cubicBezTo>
                  <a:cubicBezTo>
                    <a:pt x="660" y="865"/>
                    <a:pt x="1339" y="509"/>
                    <a:pt x="2060" y="438"/>
                  </a:cubicBezTo>
                  <a:cubicBezTo>
                    <a:pt x="2161" y="426"/>
                    <a:pt x="2263" y="420"/>
                    <a:pt x="2364" y="420"/>
                  </a:cubicBezTo>
                  <a:cubicBezTo>
                    <a:pt x="2623" y="420"/>
                    <a:pt x="2882" y="459"/>
                    <a:pt x="3137" y="537"/>
                  </a:cubicBezTo>
                  <a:cubicBezTo>
                    <a:pt x="3317" y="576"/>
                    <a:pt x="3488" y="666"/>
                    <a:pt x="3669" y="732"/>
                  </a:cubicBezTo>
                  <a:cubicBezTo>
                    <a:pt x="3845" y="808"/>
                    <a:pt x="4006" y="913"/>
                    <a:pt x="4195" y="993"/>
                  </a:cubicBezTo>
                  <a:cubicBezTo>
                    <a:pt x="3949" y="685"/>
                    <a:pt x="3641" y="395"/>
                    <a:pt x="3256" y="230"/>
                  </a:cubicBezTo>
                  <a:cubicBezTo>
                    <a:pt x="2958" y="75"/>
                    <a:pt x="2619" y="1"/>
                    <a:pt x="2280" y="1"/>
                  </a:cubicBezTo>
                  <a:close/>
                </a:path>
              </a:pathLst>
            </a:custGeom>
            <a:solidFill>
              <a:srgbClr val="6D5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9"/>
            <p:cNvSpPr/>
            <p:nvPr/>
          </p:nvSpPr>
          <p:spPr>
            <a:xfrm>
              <a:off x="6945000" y="1663600"/>
              <a:ext cx="113100" cy="31500"/>
            </a:xfrm>
            <a:custGeom>
              <a:avLst/>
              <a:gdLst/>
              <a:ahLst/>
              <a:cxnLst/>
              <a:rect l="l" t="t" r="r" b="b"/>
              <a:pathLst>
                <a:path w="4524" h="1260" extrusionOk="0">
                  <a:moveTo>
                    <a:pt x="2350" y="1"/>
                  </a:moveTo>
                  <a:cubicBezTo>
                    <a:pt x="1908" y="1"/>
                    <a:pt x="1472" y="92"/>
                    <a:pt x="1073" y="257"/>
                  </a:cubicBezTo>
                  <a:cubicBezTo>
                    <a:pt x="874" y="338"/>
                    <a:pt x="688" y="452"/>
                    <a:pt x="504" y="556"/>
                  </a:cubicBezTo>
                  <a:cubicBezTo>
                    <a:pt x="328" y="679"/>
                    <a:pt x="162" y="808"/>
                    <a:pt x="0" y="950"/>
                  </a:cubicBezTo>
                  <a:cubicBezTo>
                    <a:pt x="210" y="889"/>
                    <a:pt x="399" y="813"/>
                    <a:pt x="594" y="741"/>
                  </a:cubicBezTo>
                  <a:cubicBezTo>
                    <a:pt x="793" y="690"/>
                    <a:pt x="983" y="618"/>
                    <a:pt x="1178" y="570"/>
                  </a:cubicBezTo>
                  <a:cubicBezTo>
                    <a:pt x="1553" y="483"/>
                    <a:pt x="1929" y="423"/>
                    <a:pt x="2305" y="423"/>
                  </a:cubicBezTo>
                  <a:cubicBezTo>
                    <a:pt x="2319" y="423"/>
                    <a:pt x="2332" y="423"/>
                    <a:pt x="2346" y="423"/>
                  </a:cubicBezTo>
                  <a:cubicBezTo>
                    <a:pt x="3114" y="442"/>
                    <a:pt x="3869" y="727"/>
                    <a:pt x="4523" y="1259"/>
                  </a:cubicBezTo>
                  <a:cubicBezTo>
                    <a:pt x="4329" y="879"/>
                    <a:pt x="4002" y="565"/>
                    <a:pt x="3621" y="352"/>
                  </a:cubicBezTo>
                  <a:cubicBezTo>
                    <a:pt x="3242" y="129"/>
                    <a:pt x="2796" y="15"/>
                    <a:pt x="2350" y="1"/>
                  </a:cubicBezTo>
                  <a:close/>
                </a:path>
              </a:pathLst>
            </a:custGeom>
            <a:solidFill>
              <a:srgbClr val="6D5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7" name="Google Shape;2067;p49"/>
          <p:cNvGrpSpPr/>
          <p:nvPr/>
        </p:nvGrpSpPr>
        <p:grpSpPr>
          <a:xfrm>
            <a:off x="7358175" y="3388650"/>
            <a:ext cx="1060250" cy="1456025"/>
            <a:chOff x="7358175" y="3388650"/>
            <a:chExt cx="1060250" cy="1456025"/>
          </a:xfrm>
        </p:grpSpPr>
        <p:sp>
          <p:nvSpPr>
            <p:cNvPr id="2068" name="Google Shape;2068;p49"/>
            <p:cNvSpPr/>
            <p:nvPr/>
          </p:nvSpPr>
          <p:spPr>
            <a:xfrm>
              <a:off x="7551550" y="3588375"/>
              <a:ext cx="141350" cy="254550"/>
            </a:xfrm>
            <a:custGeom>
              <a:avLst/>
              <a:gdLst/>
              <a:ahLst/>
              <a:cxnLst/>
              <a:rect l="l" t="t" r="r" b="b"/>
              <a:pathLst>
                <a:path w="5654" h="10182" extrusionOk="0">
                  <a:moveTo>
                    <a:pt x="2620" y="1"/>
                  </a:moveTo>
                  <a:cubicBezTo>
                    <a:pt x="2620" y="1"/>
                    <a:pt x="0" y="8905"/>
                    <a:pt x="1600" y="9787"/>
                  </a:cubicBezTo>
                  <a:cubicBezTo>
                    <a:pt x="2133" y="10083"/>
                    <a:pt x="2519" y="10182"/>
                    <a:pt x="2796" y="10182"/>
                  </a:cubicBezTo>
                  <a:cubicBezTo>
                    <a:pt x="3350" y="10182"/>
                    <a:pt x="3470" y="9787"/>
                    <a:pt x="3470" y="9787"/>
                  </a:cubicBezTo>
                  <a:lnTo>
                    <a:pt x="5653" y="747"/>
                  </a:lnTo>
                  <a:lnTo>
                    <a:pt x="26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9"/>
            <p:cNvSpPr/>
            <p:nvPr/>
          </p:nvSpPr>
          <p:spPr>
            <a:xfrm>
              <a:off x="8097975" y="3546750"/>
              <a:ext cx="153550" cy="267325"/>
            </a:xfrm>
            <a:custGeom>
              <a:avLst/>
              <a:gdLst/>
              <a:ahLst/>
              <a:cxnLst/>
              <a:rect l="l" t="t" r="r" b="b"/>
              <a:pathLst>
                <a:path w="6142" h="10693" extrusionOk="0">
                  <a:moveTo>
                    <a:pt x="3544" y="0"/>
                  </a:moveTo>
                  <a:cubicBezTo>
                    <a:pt x="3536" y="0"/>
                    <a:pt x="3528" y="0"/>
                    <a:pt x="3520" y="1"/>
                  </a:cubicBezTo>
                  <a:cubicBezTo>
                    <a:pt x="952" y="65"/>
                    <a:pt x="0" y="10693"/>
                    <a:pt x="4539" y="10693"/>
                  </a:cubicBezTo>
                  <a:cubicBezTo>
                    <a:pt x="4647" y="10693"/>
                    <a:pt x="4758" y="10687"/>
                    <a:pt x="4873" y="10674"/>
                  </a:cubicBezTo>
                  <a:cubicBezTo>
                    <a:pt x="4873" y="10674"/>
                    <a:pt x="6142" y="0"/>
                    <a:pt x="3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9"/>
            <p:cNvSpPr/>
            <p:nvPr/>
          </p:nvSpPr>
          <p:spPr>
            <a:xfrm>
              <a:off x="7358175" y="4333025"/>
              <a:ext cx="1060250" cy="511650"/>
            </a:xfrm>
            <a:custGeom>
              <a:avLst/>
              <a:gdLst/>
              <a:ahLst/>
              <a:cxnLst/>
              <a:rect l="l" t="t" r="r" b="b"/>
              <a:pathLst>
                <a:path w="42410" h="20466" extrusionOk="0">
                  <a:moveTo>
                    <a:pt x="22120" y="0"/>
                  </a:moveTo>
                  <a:cubicBezTo>
                    <a:pt x="4171" y="0"/>
                    <a:pt x="0" y="20465"/>
                    <a:pt x="0" y="20465"/>
                  </a:cubicBezTo>
                  <a:lnTo>
                    <a:pt x="42410" y="20465"/>
                  </a:lnTo>
                  <a:cubicBezTo>
                    <a:pt x="42410" y="20465"/>
                    <a:pt x="40070" y="0"/>
                    <a:pt x="22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9"/>
            <p:cNvSpPr/>
            <p:nvPr/>
          </p:nvSpPr>
          <p:spPr>
            <a:xfrm>
              <a:off x="7502300" y="3798525"/>
              <a:ext cx="166625" cy="166475"/>
            </a:xfrm>
            <a:custGeom>
              <a:avLst/>
              <a:gdLst/>
              <a:ahLst/>
              <a:cxnLst/>
              <a:rect l="l" t="t" r="r" b="b"/>
              <a:pathLst>
                <a:path w="6665" h="6659" extrusionOk="0">
                  <a:moveTo>
                    <a:pt x="3333" y="1"/>
                  </a:moveTo>
                  <a:cubicBezTo>
                    <a:pt x="1497" y="1"/>
                    <a:pt x="1" y="1491"/>
                    <a:pt x="1" y="3333"/>
                  </a:cubicBezTo>
                  <a:cubicBezTo>
                    <a:pt x="1" y="5169"/>
                    <a:pt x="1497" y="6658"/>
                    <a:pt x="3333" y="6658"/>
                  </a:cubicBezTo>
                  <a:cubicBezTo>
                    <a:pt x="5174" y="6658"/>
                    <a:pt x="6664" y="5169"/>
                    <a:pt x="6664" y="3333"/>
                  </a:cubicBezTo>
                  <a:cubicBezTo>
                    <a:pt x="6664" y="1491"/>
                    <a:pt x="5174" y="1"/>
                    <a:pt x="3333" y="1"/>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9"/>
            <p:cNvSpPr/>
            <p:nvPr/>
          </p:nvSpPr>
          <p:spPr>
            <a:xfrm>
              <a:off x="8120450" y="3798525"/>
              <a:ext cx="166625" cy="166475"/>
            </a:xfrm>
            <a:custGeom>
              <a:avLst/>
              <a:gdLst/>
              <a:ahLst/>
              <a:cxnLst/>
              <a:rect l="l" t="t" r="r" b="b"/>
              <a:pathLst>
                <a:path w="6665" h="6659" extrusionOk="0">
                  <a:moveTo>
                    <a:pt x="3333" y="1"/>
                  </a:moveTo>
                  <a:cubicBezTo>
                    <a:pt x="1497" y="1"/>
                    <a:pt x="1" y="1491"/>
                    <a:pt x="1" y="3333"/>
                  </a:cubicBezTo>
                  <a:cubicBezTo>
                    <a:pt x="1" y="5169"/>
                    <a:pt x="1497" y="6658"/>
                    <a:pt x="3333" y="6658"/>
                  </a:cubicBezTo>
                  <a:cubicBezTo>
                    <a:pt x="5174" y="6658"/>
                    <a:pt x="6664" y="5169"/>
                    <a:pt x="6664" y="3333"/>
                  </a:cubicBezTo>
                  <a:cubicBezTo>
                    <a:pt x="6664" y="1491"/>
                    <a:pt x="5174" y="1"/>
                    <a:pt x="3333" y="1"/>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9"/>
            <p:cNvSpPr/>
            <p:nvPr/>
          </p:nvSpPr>
          <p:spPr>
            <a:xfrm>
              <a:off x="7820175" y="3999025"/>
              <a:ext cx="182025" cy="290250"/>
            </a:xfrm>
            <a:custGeom>
              <a:avLst/>
              <a:gdLst/>
              <a:ahLst/>
              <a:cxnLst/>
              <a:rect l="l" t="t" r="r" b="b"/>
              <a:pathLst>
                <a:path w="7281" h="11610" extrusionOk="0">
                  <a:moveTo>
                    <a:pt x="6716" y="1"/>
                  </a:moveTo>
                  <a:lnTo>
                    <a:pt x="945" y="793"/>
                  </a:lnTo>
                  <a:lnTo>
                    <a:pt x="1" y="11610"/>
                  </a:lnTo>
                  <a:cubicBezTo>
                    <a:pt x="1903" y="11377"/>
                    <a:pt x="5007" y="10504"/>
                    <a:pt x="7280" y="7400"/>
                  </a:cubicBezTo>
                  <a:lnTo>
                    <a:pt x="6716" y="1"/>
                  </a:lnTo>
                  <a:close/>
                </a:path>
              </a:pathLst>
            </a:custGeom>
            <a:solidFill>
              <a:srgbClr val="FDA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9"/>
            <p:cNvSpPr/>
            <p:nvPr/>
          </p:nvSpPr>
          <p:spPr>
            <a:xfrm>
              <a:off x="7606250" y="3452925"/>
              <a:ext cx="582000" cy="698875"/>
            </a:xfrm>
            <a:custGeom>
              <a:avLst/>
              <a:gdLst/>
              <a:ahLst/>
              <a:cxnLst/>
              <a:rect l="l" t="t" r="r" b="b"/>
              <a:pathLst>
                <a:path w="23280" h="27955" extrusionOk="0">
                  <a:moveTo>
                    <a:pt x="12417" y="1"/>
                  </a:moveTo>
                  <a:cubicBezTo>
                    <a:pt x="10081" y="1"/>
                    <a:pt x="68" y="771"/>
                    <a:pt x="110" y="13985"/>
                  </a:cubicBezTo>
                  <a:cubicBezTo>
                    <a:pt x="0" y="15756"/>
                    <a:pt x="81" y="16287"/>
                    <a:pt x="276" y="18048"/>
                  </a:cubicBezTo>
                  <a:cubicBezTo>
                    <a:pt x="660" y="21546"/>
                    <a:pt x="2331" y="24589"/>
                    <a:pt x="5501" y="26278"/>
                  </a:cubicBezTo>
                  <a:cubicBezTo>
                    <a:pt x="7468" y="27324"/>
                    <a:pt x="9872" y="27954"/>
                    <a:pt x="12220" y="27954"/>
                  </a:cubicBezTo>
                  <a:cubicBezTo>
                    <a:pt x="13673" y="27954"/>
                    <a:pt x="15104" y="27713"/>
                    <a:pt x="16398" y="27180"/>
                  </a:cubicBezTo>
                  <a:cubicBezTo>
                    <a:pt x="19022" y="26102"/>
                    <a:pt x="21044" y="24180"/>
                    <a:pt x="22084" y="21584"/>
                  </a:cubicBezTo>
                  <a:cubicBezTo>
                    <a:pt x="23265" y="18632"/>
                    <a:pt x="23280" y="14850"/>
                    <a:pt x="23118" y="11661"/>
                  </a:cubicBezTo>
                  <a:cubicBezTo>
                    <a:pt x="22541" y="176"/>
                    <a:pt x="13434" y="14"/>
                    <a:pt x="12922" y="14"/>
                  </a:cubicBezTo>
                  <a:cubicBezTo>
                    <a:pt x="12908" y="14"/>
                    <a:pt x="12900" y="14"/>
                    <a:pt x="12900" y="14"/>
                  </a:cubicBezTo>
                  <a:cubicBezTo>
                    <a:pt x="12900" y="14"/>
                    <a:pt x="12725" y="1"/>
                    <a:pt x="12417" y="1"/>
                  </a:cubicBezTo>
                  <a:close/>
                </a:path>
              </a:pathLst>
            </a:custGeom>
            <a:solidFill>
              <a:srgbClr val="FF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9"/>
            <p:cNvSpPr/>
            <p:nvPr/>
          </p:nvSpPr>
          <p:spPr>
            <a:xfrm>
              <a:off x="7809725" y="4184000"/>
              <a:ext cx="208125" cy="295875"/>
            </a:xfrm>
            <a:custGeom>
              <a:avLst/>
              <a:gdLst/>
              <a:ahLst/>
              <a:cxnLst/>
              <a:rect l="l" t="t" r="r" b="b"/>
              <a:pathLst>
                <a:path w="8325" h="11835" extrusionOk="0">
                  <a:moveTo>
                    <a:pt x="7698" y="1"/>
                  </a:moveTo>
                  <a:cubicBezTo>
                    <a:pt x="5425" y="3105"/>
                    <a:pt x="2321" y="3978"/>
                    <a:pt x="419" y="4211"/>
                  </a:cubicBezTo>
                  <a:lnTo>
                    <a:pt x="1" y="8966"/>
                  </a:lnTo>
                  <a:cubicBezTo>
                    <a:pt x="1" y="8966"/>
                    <a:pt x="172" y="11343"/>
                    <a:pt x="4021" y="11799"/>
                  </a:cubicBezTo>
                  <a:cubicBezTo>
                    <a:pt x="4225" y="11823"/>
                    <a:pt x="4420" y="11834"/>
                    <a:pt x="4606" y="11834"/>
                  </a:cubicBezTo>
                  <a:cubicBezTo>
                    <a:pt x="7921" y="11834"/>
                    <a:pt x="8325" y="8230"/>
                    <a:pt x="8325" y="8230"/>
                  </a:cubicBezTo>
                  <a:lnTo>
                    <a:pt x="7698" y="1"/>
                  </a:lnTo>
                  <a:close/>
                </a:path>
              </a:pathLst>
            </a:custGeom>
            <a:solidFill>
              <a:srgbClr val="FF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9"/>
            <p:cNvSpPr/>
            <p:nvPr/>
          </p:nvSpPr>
          <p:spPr>
            <a:xfrm>
              <a:off x="7749825" y="3832450"/>
              <a:ext cx="29550" cy="59100"/>
            </a:xfrm>
            <a:custGeom>
              <a:avLst/>
              <a:gdLst/>
              <a:ahLst/>
              <a:cxnLst/>
              <a:rect l="l" t="t" r="r" b="b"/>
              <a:pathLst>
                <a:path w="1182" h="2364" extrusionOk="0">
                  <a:moveTo>
                    <a:pt x="588" y="0"/>
                  </a:moveTo>
                  <a:cubicBezTo>
                    <a:pt x="261" y="0"/>
                    <a:pt x="0" y="528"/>
                    <a:pt x="0" y="1183"/>
                  </a:cubicBezTo>
                  <a:cubicBezTo>
                    <a:pt x="0" y="1833"/>
                    <a:pt x="261" y="2364"/>
                    <a:pt x="588" y="2364"/>
                  </a:cubicBezTo>
                  <a:cubicBezTo>
                    <a:pt x="916" y="2364"/>
                    <a:pt x="1182" y="1833"/>
                    <a:pt x="1182" y="1183"/>
                  </a:cubicBezTo>
                  <a:cubicBezTo>
                    <a:pt x="1182" y="528"/>
                    <a:pt x="916" y="0"/>
                    <a:pt x="5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9"/>
            <p:cNvSpPr/>
            <p:nvPr/>
          </p:nvSpPr>
          <p:spPr>
            <a:xfrm>
              <a:off x="8023300" y="3837425"/>
              <a:ext cx="29550" cy="59125"/>
            </a:xfrm>
            <a:custGeom>
              <a:avLst/>
              <a:gdLst/>
              <a:ahLst/>
              <a:cxnLst/>
              <a:rect l="l" t="t" r="r" b="b"/>
              <a:pathLst>
                <a:path w="1182" h="2365" extrusionOk="0">
                  <a:moveTo>
                    <a:pt x="590" y="1"/>
                  </a:moveTo>
                  <a:cubicBezTo>
                    <a:pt x="266" y="1"/>
                    <a:pt x="1" y="533"/>
                    <a:pt x="1" y="1183"/>
                  </a:cubicBezTo>
                  <a:cubicBezTo>
                    <a:pt x="1" y="1838"/>
                    <a:pt x="266" y="2364"/>
                    <a:pt x="590" y="2364"/>
                  </a:cubicBezTo>
                  <a:cubicBezTo>
                    <a:pt x="916" y="2364"/>
                    <a:pt x="1182" y="1838"/>
                    <a:pt x="1182" y="1183"/>
                  </a:cubicBezTo>
                  <a:cubicBezTo>
                    <a:pt x="1182" y="533"/>
                    <a:pt x="916" y="1"/>
                    <a:pt x="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9"/>
            <p:cNvSpPr/>
            <p:nvPr/>
          </p:nvSpPr>
          <p:spPr>
            <a:xfrm>
              <a:off x="7862300" y="3881825"/>
              <a:ext cx="36925" cy="38975"/>
            </a:xfrm>
            <a:custGeom>
              <a:avLst/>
              <a:gdLst/>
              <a:ahLst/>
              <a:cxnLst/>
              <a:rect l="l" t="t" r="r" b="b"/>
              <a:pathLst>
                <a:path w="1477" h="1559" extrusionOk="0">
                  <a:moveTo>
                    <a:pt x="1477" y="1"/>
                  </a:moveTo>
                  <a:lnTo>
                    <a:pt x="1477" y="1"/>
                  </a:lnTo>
                  <a:cubicBezTo>
                    <a:pt x="1201" y="29"/>
                    <a:pt x="925" y="100"/>
                    <a:pt x="669" y="223"/>
                  </a:cubicBezTo>
                  <a:cubicBezTo>
                    <a:pt x="537" y="280"/>
                    <a:pt x="413" y="356"/>
                    <a:pt x="294" y="450"/>
                  </a:cubicBezTo>
                  <a:cubicBezTo>
                    <a:pt x="181" y="546"/>
                    <a:pt x="53" y="678"/>
                    <a:pt x="24" y="888"/>
                  </a:cubicBezTo>
                  <a:cubicBezTo>
                    <a:pt x="1" y="1101"/>
                    <a:pt x="157" y="1282"/>
                    <a:pt x="271" y="1357"/>
                  </a:cubicBezTo>
                  <a:cubicBezTo>
                    <a:pt x="395" y="1453"/>
                    <a:pt x="542" y="1532"/>
                    <a:pt x="702" y="1552"/>
                  </a:cubicBezTo>
                  <a:cubicBezTo>
                    <a:pt x="734" y="1556"/>
                    <a:pt x="766" y="1558"/>
                    <a:pt x="797" y="1558"/>
                  </a:cubicBezTo>
                  <a:cubicBezTo>
                    <a:pt x="1089" y="1558"/>
                    <a:pt x="1339" y="1383"/>
                    <a:pt x="1477" y="1182"/>
                  </a:cubicBezTo>
                  <a:lnTo>
                    <a:pt x="1477" y="1182"/>
                  </a:lnTo>
                  <a:cubicBezTo>
                    <a:pt x="1306" y="1279"/>
                    <a:pt x="1123" y="1336"/>
                    <a:pt x="956" y="1336"/>
                  </a:cubicBezTo>
                  <a:cubicBezTo>
                    <a:pt x="885" y="1336"/>
                    <a:pt x="818" y="1326"/>
                    <a:pt x="755" y="1305"/>
                  </a:cubicBezTo>
                  <a:cubicBezTo>
                    <a:pt x="645" y="1272"/>
                    <a:pt x="551" y="1210"/>
                    <a:pt x="465" y="1129"/>
                  </a:cubicBezTo>
                  <a:cubicBezTo>
                    <a:pt x="366" y="1044"/>
                    <a:pt x="332" y="973"/>
                    <a:pt x="342" y="916"/>
                  </a:cubicBezTo>
                  <a:cubicBezTo>
                    <a:pt x="347" y="774"/>
                    <a:pt x="584" y="579"/>
                    <a:pt x="793" y="437"/>
                  </a:cubicBezTo>
                  <a:cubicBezTo>
                    <a:pt x="1011" y="290"/>
                    <a:pt x="1239" y="147"/>
                    <a:pt x="1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9"/>
            <p:cNvSpPr/>
            <p:nvPr/>
          </p:nvSpPr>
          <p:spPr>
            <a:xfrm>
              <a:off x="7858150" y="3951100"/>
              <a:ext cx="81525" cy="23925"/>
            </a:xfrm>
            <a:custGeom>
              <a:avLst/>
              <a:gdLst/>
              <a:ahLst/>
              <a:cxnLst/>
              <a:rect l="l" t="t" r="r" b="b"/>
              <a:pathLst>
                <a:path w="3261" h="957" extrusionOk="0">
                  <a:moveTo>
                    <a:pt x="0" y="1"/>
                  </a:moveTo>
                  <a:lnTo>
                    <a:pt x="0" y="1"/>
                  </a:lnTo>
                  <a:cubicBezTo>
                    <a:pt x="356" y="518"/>
                    <a:pt x="954" y="917"/>
                    <a:pt x="1637" y="954"/>
                  </a:cubicBezTo>
                  <a:cubicBezTo>
                    <a:pt x="1667" y="956"/>
                    <a:pt x="1697" y="957"/>
                    <a:pt x="1727" y="957"/>
                  </a:cubicBezTo>
                  <a:cubicBezTo>
                    <a:pt x="2036" y="957"/>
                    <a:pt x="2351" y="867"/>
                    <a:pt x="2601" y="698"/>
                  </a:cubicBezTo>
                  <a:cubicBezTo>
                    <a:pt x="2748" y="623"/>
                    <a:pt x="2862" y="494"/>
                    <a:pt x="2981" y="385"/>
                  </a:cubicBezTo>
                  <a:cubicBezTo>
                    <a:pt x="3085" y="262"/>
                    <a:pt x="3175" y="134"/>
                    <a:pt x="3260" y="1"/>
                  </a:cubicBezTo>
                  <a:lnTo>
                    <a:pt x="3260" y="1"/>
                  </a:lnTo>
                  <a:cubicBezTo>
                    <a:pt x="2999" y="185"/>
                    <a:pt x="2758" y="366"/>
                    <a:pt x="2482" y="476"/>
                  </a:cubicBezTo>
                  <a:cubicBezTo>
                    <a:pt x="2255" y="583"/>
                    <a:pt x="2009" y="640"/>
                    <a:pt x="1761" y="640"/>
                  </a:cubicBezTo>
                  <a:cubicBezTo>
                    <a:pt x="1725" y="640"/>
                    <a:pt x="1688" y="639"/>
                    <a:pt x="1652" y="636"/>
                  </a:cubicBezTo>
                  <a:cubicBezTo>
                    <a:pt x="1372" y="627"/>
                    <a:pt x="1087" y="546"/>
                    <a:pt x="811" y="432"/>
                  </a:cubicBezTo>
                  <a:cubicBezTo>
                    <a:pt x="537" y="314"/>
                    <a:pt x="266" y="17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9"/>
            <p:cNvSpPr/>
            <p:nvPr/>
          </p:nvSpPr>
          <p:spPr>
            <a:xfrm>
              <a:off x="7687525" y="3940050"/>
              <a:ext cx="62325" cy="62225"/>
            </a:xfrm>
            <a:custGeom>
              <a:avLst/>
              <a:gdLst/>
              <a:ahLst/>
              <a:cxnLst/>
              <a:rect l="l" t="t" r="r" b="b"/>
              <a:pathLst>
                <a:path w="2493" h="2489" extrusionOk="0">
                  <a:moveTo>
                    <a:pt x="1249" y="1"/>
                  </a:moveTo>
                  <a:cubicBezTo>
                    <a:pt x="561" y="1"/>
                    <a:pt x="0" y="557"/>
                    <a:pt x="0" y="1245"/>
                  </a:cubicBezTo>
                  <a:cubicBezTo>
                    <a:pt x="0" y="1933"/>
                    <a:pt x="561" y="2488"/>
                    <a:pt x="1249" y="2488"/>
                  </a:cubicBezTo>
                  <a:cubicBezTo>
                    <a:pt x="1932" y="2488"/>
                    <a:pt x="2492" y="1933"/>
                    <a:pt x="2492" y="1245"/>
                  </a:cubicBezTo>
                  <a:cubicBezTo>
                    <a:pt x="2492" y="557"/>
                    <a:pt x="1932" y="1"/>
                    <a:pt x="1249" y="1"/>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9"/>
            <p:cNvSpPr/>
            <p:nvPr/>
          </p:nvSpPr>
          <p:spPr>
            <a:xfrm>
              <a:off x="8038025" y="3940050"/>
              <a:ext cx="62175" cy="62225"/>
            </a:xfrm>
            <a:custGeom>
              <a:avLst/>
              <a:gdLst/>
              <a:ahLst/>
              <a:cxnLst/>
              <a:rect l="l" t="t" r="r" b="b"/>
              <a:pathLst>
                <a:path w="2487" h="2489" extrusionOk="0">
                  <a:moveTo>
                    <a:pt x="1243" y="1"/>
                  </a:moveTo>
                  <a:cubicBezTo>
                    <a:pt x="560" y="1"/>
                    <a:pt x="1" y="557"/>
                    <a:pt x="1" y="1245"/>
                  </a:cubicBezTo>
                  <a:cubicBezTo>
                    <a:pt x="1" y="1933"/>
                    <a:pt x="560" y="2488"/>
                    <a:pt x="1243" y="2488"/>
                  </a:cubicBezTo>
                  <a:cubicBezTo>
                    <a:pt x="1931" y="2488"/>
                    <a:pt x="2487" y="1933"/>
                    <a:pt x="2487" y="1245"/>
                  </a:cubicBezTo>
                  <a:cubicBezTo>
                    <a:pt x="2487" y="557"/>
                    <a:pt x="1931" y="1"/>
                    <a:pt x="1243" y="1"/>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9"/>
            <p:cNvSpPr/>
            <p:nvPr/>
          </p:nvSpPr>
          <p:spPr>
            <a:xfrm>
              <a:off x="7592375" y="3727350"/>
              <a:ext cx="239950" cy="240050"/>
            </a:xfrm>
            <a:custGeom>
              <a:avLst/>
              <a:gdLst/>
              <a:ahLst/>
              <a:cxnLst/>
              <a:rect l="l" t="t" r="r" b="b"/>
              <a:pathLst>
                <a:path w="9598" h="9602" extrusionOk="0">
                  <a:moveTo>
                    <a:pt x="4798" y="427"/>
                  </a:moveTo>
                  <a:cubicBezTo>
                    <a:pt x="7210" y="427"/>
                    <a:pt x="9174" y="2387"/>
                    <a:pt x="9174" y="4798"/>
                  </a:cubicBezTo>
                  <a:cubicBezTo>
                    <a:pt x="9174" y="7214"/>
                    <a:pt x="7210" y="9174"/>
                    <a:pt x="4798" y="9174"/>
                  </a:cubicBezTo>
                  <a:cubicBezTo>
                    <a:pt x="2387" y="9174"/>
                    <a:pt x="428" y="7214"/>
                    <a:pt x="428" y="4798"/>
                  </a:cubicBezTo>
                  <a:cubicBezTo>
                    <a:pt x="428" y="2387"/>
                    <a:pt x="2387" y="427"/>
                    <a:pt x="4798" y="427"/>
                  </a:cubicBezTo>
                  <a:close/>
                  <a:moveTo>
                    <a:pt x="4798" y="0"/>
                  </a:moveTo>
                  <a:cubicBezTo>
                    <a:pt x="2155" y="0"/>
                    <a:pt x="1" y="2154"/>
                    <a:pt x="1" y="4798"/>
                  </a:cubicBezTo>
                  <a:cubicBezTo>
                    <a:pt x="1" y="7446"/>
                    <a:pt x="2155" y="9601"/>
                    <a:pt x="4798" y="9601"/>
                  </a:cubicBezTo>
                  <a:cubicBezTo>
                    <a:pt x="7447" y="9601"/>
                    <a:pt x="9597" y="7446"/>
                    <a:pt x="9597" y="4798"/>
                  </a:cubicBezTo>
                  <a:cubicBezTo>
                    <a:pt x="9597" y="2154"/>
                    <a:pt x="7447" y="0"/>
                    <a:pt x="47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9"/>
            <p:cNvSpPr/>
            <p:nvPr/>
          </p:nvSpPr>
          <p:spPr>
            <a:xfrm>
              <a:off x="7961375" y="3727350"/>
              <a:ext cx="240050" cy="240050"/>
            </a:xfrm>
            <a:custGeom>
              <a:avLst/>
              <a:gdLst/>
              <a:ahLst/>
              <a:cxnLst/>
              <a:rect l="l" t="t" r="r" b="b"/>
              <a:pathLst>
                <a:path w="9602" h="9602" extrusionOk="0">
                  <a:moveTo>
                    <a:pt x="4804" y="427"/>
                  </a:moveTo>
                  <a:cubicBezTo>
                    <a:pt x="7214" y="427"/>
                    <a:pt x="9174" y="2387"/>
                    <a:pt x="9174" y="4798"/>
                  </a:cubicBezTo>
                  <a:cubicBezTo>
                    <a:pt x="9174" y="7214"/>
                    <a:pt x="7214" y="9174"/>
                    <a:pt x="4804" y="9174"/>
                  </a:cubicBezTo>
                  <a:cubicBezTo>
                    <a:pt x="2388" y="9174"/>
                    <a:pt x="427" y="7214"/>
                    <a:pt x="427" y="4798"/>
                  </a:cubicBezTo>
                  <a:cubicBezTo>
                    <a:pt x="427" y="2387"/>
                    <a:pt x="2388" y="427"/>
                    <a:pt x="4804" y="427"/>
                  </a:cubicBezTo>
                  <a:close/>
                  <a:moveTo>
                    <a:pt x="4804" y="0"/>
                  </a:moveTo>
                  <a:cubicBezTo>
                    <a:pt x="2155" y="0"/>
                    <a:pt x="0" y="2154"/>
                    <a:pt x="0" y="4798"/>
                  </a:cubicBezTo>
                  <a:cubicBezTo>
                    <a:pt x="0" y="7446"/>
                    <a:pt x="2155" y="9601"/>
                    <a:pt x="4804" y="9601"/>
                  </a:cubicBezTo>
                  <a:cubicBezTo>
                    <a:pt x="7446" y="9601"/>
                    <a:pt x="9601" y="7446"/>
                    <a:pt x="9601" y="4798"/>
                  </a:cubicBezTo>
                  <a:cubicBezTo>
                    <a:pt x="9601" y="2154"/>
                    <a:pt x="7446" y="0"/>
                    <a:pt x="4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9"/>
            <p:cNvSpPr/>
            <p:nvPr/>
          </p:nvSpPr>
          <p:spPr>
            <a:xfrm>
              <a:off x="7821950" y="3808350"/>
              <a:ext cx="148925" cy="42300"/>
            </a:xfrm>
            <a:custGeom>
              <a:avLst/>
              <a:gdLst/>
              <a:ahLst/>
              <a:cxnLst/>
              <a:rect l="l" t="t" r="r" b="b"/>
              <a:pathLst>
                <a:path w="5957" h="1692" extrusionOk="0">
                  <a:moveTo>
                    <a:pt x="3163" y="0"/>
                  </a:moveTo>
                  <a:cubicBezTo>
                    <a:pt x="1482" y="0"/>
                    <a:pt x="25" y="1136"/>
                    <a:pt x="1" y="1155"/>
                  </a:cubicBezTo>
                  <a:lnTo>
                    <a:pt x="266" y="1492"/>
                  </a:lnTo>
                  <a:cubicBezTo>
                    <a:pt x="352" y="1425"/>
                    <a:pt x="1647" y="415"/>
                    <a:pt x="3135" y="415"/>
                  </a:cubicBezTo>
                  <a:cubicBezTo>
                    <a:pt x="3964" y="415"/>
                    <a:pt x="4853" y="728"/>
                    <a:pt x="5625" y="1691"/>
                  </a:cubicBezTo>
                  <a:lnTo>
                    <a:pt x="5957" y="1425"/>
                  </a:lnTo>
                  <a:cubicBezTo>
                    <a:pt x="5093" y="348"/>
                    <a:pt x="4094" y="0"/>
                    <a:pt x="31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9"/>
            <p:cNvSpPr/>
            <p:nvPr/>
          </p:nvSpPr>
          <p:spPr>
            <a:xfrm>
              <a:off x="7548100" y="3388650"/>
              <a:ext cx="621500" cy="252900"/>
            </a:xfrm>
            <a:custGeom>
              <a:avLst/>
              <a:gdLst/>
              <a:ahLst/>
              <a:cxnLst/>
              <a:rect l="l" t="t" r="r" b="b"/>
              <a:pathLst>
                <a:path w="24860" h="10116" extrusionOk="0">
                  <a:moveTo>
                    <a:pt x="19013" y="0"/>
                  </a:moveTo>
                  <a:cubicBezTo>
                    <a:pt x="17573" y="0"/>
                    <a:pt x="16130" y="255"/>
                    <a:pt x="14746" y="630"/>
                  </a:cubicBezTo>
                  <a:cubicBezTo>
                    <a:pt x="13517" y="962"/>
                    <a:pt x="12321" y="1398"/>
                    <a:pt x="11158" y="1906"/>
                  </a:cubicBezTo>
                  <a:cubicBezTo>
                    <a:pt x="8358" y="3127"/>
                    <a:pt x="5819" y="3658"/>
                    <a:pt x="4002" y="3658"/>
                  </a:cubicBezTo>
                  <a:cubicBezTo>
                    <a:pt x="2434" y="3658"/>
                    <a:pt x="1402" y="3263"/>
                    <a:pt x="1202" y="2575"/>
                  </a:cubicBezTo>
                  <a:lnTo>
                    <a:pt x="1202" y="2575"/>
                  </a:lnTo>
                  <a:cubicBezTo>
                    <a:pt x="769" y="4835"/>
                    <a:pt x="1937" y="5854"/>
                    <a:pt x="3328" y="6025"/>
                  </a:cubicBezTo>
                  <a:cubicBezTo>
                    <a:pt x="1111" y="5940"/>
                    <a:pt x="377" y="4597"/>
                    <a:pt x="376" y="4597"/>
                  </a:cubicBezTo>
                  <a:lnTo>
                    <a:pt x="376" y="4597"/>
                  </a:lnTo>
                  <a:cubicBezTo>
                    <a:pt x="376" y="4597"/>
                    <a:pt x="0" y="8958"/>
                    <a:pt x="3737" y="8958"/>
                  </a:cubicBezTo>
                  <a:cubicBezTo>
                    <a:pt x="3802" y="8958"/>
                    <a:pt x="3868" y="8956"/>
                    <a:pt x="3936" y="8954"/>
                  </a:cubicBezTo>
                  <a:cubicBezTo>
                    <a:pt x="7149" y="8830"/>
                    <a:pt x="14251" y="6476"/>
                    <a:pt x="18014" y="6476"/>
                  </a:cubicBezTo>
                  <a:cubicBezTo>
                    <a:pt x="18869" y="6476"/>
                    <a:pt x="19551" y="6597"/>
                    <a:pt x="19977" y="6894"/>
                  </a:cubicBezTo>
                  <a:cubicBezTo>
                    <a:pt x="21878" y="8221"/>
                    <a:pt x="22190" y="10115"/>
                    <a:pt x="23620" y="10115"/>
                  </a:cubicBezTo>
                  <a:cubicBezTo>
                    <a:pt x="23918" y="10115"/>
                    <a:pt x="24265" y="10033"/>
                    <a:pt x="24684" y="9847"/>
                  </a:cubicBezTo>
                  <a:cubicBezTo>
                    <a:pt x="24789" y="8944"/>
                    <a:pt x="24831" y="8029"/>
                    <a:pt x="24842" y="7122"/>
                  </a:cubicBezTo>
                  <a:cubicBezTo>
                    <a:pt x="24855" y="5769"/>
                    <a:pt x="24860" y="4312"/>
                    <a:pt x="24467" y="3007"/>
                  </a:cubicBezTo>
                  <a:cubicBezTo>
                    <a:pt x="23869" y="1009"/>
                    <a:pt x="22222" y="288"/>
                    <a:pt x="20275" y="69"/>
                  </a:cubicBezTo>
                  <a:cubicBezTo>
                    <a:pt x="19856" y="22"/>
                    <a:pt x="19434" y="0"/>
                    <a:pt x="19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9"/>
            <p:cNvSpPr/>
            <p:nvPr/>
          </p:nvSpPr>
          <p:spPr>
            <a:xfrm>
              <a:off x="8162600" y="3475075"/>
              <a:ext cx="82600" cy="85500"/>
            </a:xfrm>
            <a:custGeom>
              <a:avLst/>
              <a:gdLst/>
              <a:ahLst/>
              <a:cxnLst/>
              <a:rect l="l" t="t" r="r" b="b"/>
              <a:pathLst>
                <a:path w="3304" h="3420" extrusionOk="0">
                  <a:moveTo>
                    <a:pt x="1647" y="1"/>
                  </a:moveTo>
                  <a:cubicBezTo>
                    <a:pt x="792" y="1"/>
                    <a:pt x="1" y="3304"/>
                    <a:pt x="86" y="3347"/>
                  </a:cubicBezTo>
                  <a:cubicBezTo>
                    <a:pt x="192" y="3397"/>
                    <a:pt x="310" y="3419"/>
                    <a:pt x="438" y="3419"/>
                  </a:cubicBezTo>
                  <a:cubicBezTo>
                    <a:pt x="1548" y="3419"/>
                    <a:pt x="3304" y="1698"/>
                    <a:pt x="2724" y="1349"/>
                  </a:cubicBezTo>
                  <a:cubicBezTo>
                    <a:pt x="2653" y="1307"/>
                    <a:pt x="2575" y="1288"/>
                    <a:pt x="2493" y="1288"/>
                  </a:cubicBezTo>
                  <a:cubicBezTo>
                    <a:pt x="1830" y="1288"/>
                    <a:pt x="869" y="2511"/>
                    <a:pt x="869" y="2511"/>
                  </a:cubicBezTo>
                  <a:cubicBezTo>
                    <a:pt x="869" y="2511"/>
                    <a:pt x="2501" y="1"/>
                    <a:pt x="16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9"/>
            <p:cNvSpPr/>
            <p:nvPr/>
          </p:nvSpPr>
          <p:spPr>
            <a:xfrm>
              <a:off x="8017825" y="3777375"/>
              <a:ext cx="82375" cy="24975"/>
            </a:xfrm>
            <a:custGeom>
              <a:avLst/>
              <a:gdLst/>
              <a:ahLst/>
              <a:cxnLst/>
              <a:rect l="l" t="t" r="r" b="b"/>
              <a:pathLst>
                <a:path w="3295" h="999" extrusionOk="0">
                  <a:moveTo>
                    <a:pt x="1588" y="1"/>
                  </a:moveTo>
                  <a:cubicBezTo>
                    <a:pt x="897" y="1"/>
                    <a:pt x="265" y="429"/>
                    <a:pt x="1" y="998"/>
                  </a:cubicBezTo>
                  <a:cubicBezTo>
                    <a:pt x="267" y="818"/>
                    <a:pt x="533" y="670"/>
                    <a:pt x="803" y="567"/>
                  </a:cubicBezTo>
                  <a:cubicBezTo>
                    <a:pt x="1051" y="481"/>
                    <a:pt x="1299" y="422"/>
                    <a:pt x="1546" y="422"/>
                  </a:cubicBezTo>
                  <a:cubicBezTo>
                    <a:pt x="1574" y="422"/>
                    <a:pt x="1601" y="423"/>
                    <a:pt x="1629" y="424"/>
                  </a:cubicBezTo>
                  <a:cubicBezTo>
                    <a:pt x="1904" y="438"/>
                    <a:pt x="2184" y="499"/>
                    <a:pt x="2460" y="609"/>
                  </a:cubicBezTo>
                  <a:cubicBezTo>
                    <a:pt x="2597" y="657"/>
                    <a:pt x="2730" y="733"/>
                    <a:pt x="2872" y="790"/>
                  </a:cubicBezTo>
                  <a:cubicBezTo>
                    <a:pt x="3010" y="861"/>
                    <a:pt x="3144" y="937"/>
                    <a:pt x="3295" y="998"/>
                  </a:cubicBezTo>
                  <a:cubicBezTo>
                    <a:pt x="3210" y="865"/>
                    <a:pt x="3105" y="742"/>
                    <a:pt x="2995" y="619"/>
                  </a:cubicBezTo>
                  <a:cubicBezTo>
                    <a:pt x="2872" y="514"/>
                    <a:pt x="2754" y="396"/>
                    <a:pt x="2612" y="310"/>
                  </a:cubicBezTo>
                  <a:cubicBezTo>
                    <a:pt x="2331" y="125"/>
                    <a:pt x="1990" y="21"/>
                    <a:pt x="1643" y="2"/>
                  </a:cubicBezTo>
                  <a:cubicBezTo>
                    <a:pt x="1625" y="1"/>
                    <a:pt x="1606" y="1"/>
                    <a:pt x="1588" y="1"/>
                  </a:cubicBezTo>
                  <a:close/>
                </a:path>
              </a:pathLst>
            </a:custGeom>
            <a:solidFill>
              <a:srgbClr val="FBC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9"/>
            <p:cNvSpPr/>
            <p:nvPr/>
          </p:nvSpPr>
          <p:spPr>
            <a:xfrm>
              <a:off x="7723375" y="3777375"/>
              <a:ext cx="82350" cy="24975"/>
            </a:xfrm>
            <a:custGeom>
              <a:avLst/>
              <a:gdLst/>
              <a:ahLst/>
              <a:cxnLst/>
              <a:rect l="l" t="t" r="r" b="b"/>
              <a:pathLst>
                <a:path w="3294" h="999" extrusionOk="0">
                  <a:moveTo>
                    <a:pt x="1586" y="1"/>
                  </a:moveTo>
                  <a:cubicBezTo>
                    <a:pt x="895" y="1"/>
                    <a:pt x="263" y="429"/>
                    <a:pt x="0" y="998"/>
                  </a:cubicBezTo>
                  <a:cubicBezTo>
                    <a:pt x="266" y="818"/>
                    <a:pt x="531" y="670"/>
                    <a:pt x="802" y="567"/>
                  </a:cubicBezTo>
                  <a:cubicBezTo>
                    <a:pt x="1049" y="481"/>
                    <a:pt x="1297" y="422"/>
                    <a:pt x="1545" y="422"/>
                  </a:cubicBezTo>
                  <a:cubicBezTo>
                    <a:pt x="1573" y="422"/>
                    <a:pt x="1600" y="423"/>
                    <a:pt x="1628" y="424"/>
                  </a:cubicBezTo>
                  <a:cubicBezTo>
                    <a:pt x="1902" y="438"/>
                    <a:pt x="2183" y="499"/>
                    <a:pt x="2458" y="609"/>
                  </a:cubicBezTo>
                  <a:cubicBezTo>
                    <a:pt x="2596" y="657"/>
                    <a:pt x="2728" y="733"/>
                    <a:pt x="2871" y="790"/>
                  </a:cubicBezTo>
                  <a:cubicBezTo>
                    <a:pt x="3008" y="861"/>
                    <a:pt x="3142" y="937"/>
                    <a:pt x="3293" y="998"/>
                  </a:cubicBezTo>
                  <a:cubicBezTo>
                    <a:pt x="3208" y="865"/>
                    <a:pt x="3104" y="742"/>
                    <a:pt x="2995" y="619"/>
                  </a:cubicBezTo>
                  <a:cubicBezTo>
                    <a:pt x="2871" y="514"/>
                    <a:pt x="2752" y="396"/>
                    <a:pt x="2605" y="310"/>
                  </a:cubicBezTo>
                  <a:cubicBezTo>
                    <a:pt x="2330" y="125"/>
                    <a:pt x="1988" y="21"/>
                    <a:pt x="1642" y="2"/>
                  </a:cubicBezTo>
                  <a:cubicBezTo>
                    <a:pt x="1623" y="1"/>
                    <a:pt x="1604" y="1"/>
                    <a:pt x="1586" y="1"/>
                  </a:cubicBezTo>
                  <a:close/>
                </a:path>
              </a:pathLst>
            </a:custGeom>
            <a:solidFill>
              <a:srgbClr val="FBC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2092"/>
        <p:cNvGrpSpPr/>
        <p:nvPr/>
      </p:nvGrpSpPr>
      <p:grpSpPr>
        <a:xfrm>
          <a:off x="0" y="0"/>
          <a:ext cx="0" cy="0"/>
          <a:chOff x="0" y="0"/>
          <a:chExt cx="0" cy="0"/>
        </a:xfrm>
      </p:grpSpPr>
      <p:sp>
        <p:nvSpPr>
          <p:cNvPr id="2093" name="Google Shape;2093;p50"/>
          <p:cNvSpPr txBox="1">
            <a:spLocks noGrp="1"/>
          </p:cNvSpPr>
          <p:nvPr>
            <p:ph type="body" idx="1"/>
          </p:nvPr>
        </p:nvSpPr>
        <p:spPr>
          <a:xfrm>
            <a:off x="720100" y="1082001"/>
            <a:ext cx="77859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latin typeface="Titan One"/>
                <a:ea typeface="Titan One"/>
                <a:cs typeface="Titan One"/>
                <a:sym typeface="Titan One"/>
              </a:rPr>
              <a:t>VECTOR</a:t>
            </a:r>
            <a:endParaRPr sz="1400">
              <a:latin typeface="Titan One"/>
              <a:ea typeface="Titan One"/>
              <a:cs typeface="Titan One"/>
              <a:sym typeface="Titan One"/>
            </a:endParaRPr>
          </a:p>
          <a:p>
            <a:pPr marL="457200" lvl="0" indent="-298450" algn="l" rtl="0">
              <a:spcBef>
                <a:spcPts val="1600"/>
              </a:spcBef>
              <a:spcAft>
                <a:spcPts val="0"/>
              </a:spcAft>
              <a:buSzPts val="1100"/>
              <a:buFont typeface="Catamaran"/>
              <a:buChar char="●"/>
            </a:pPr>
            <a:r>
              <a:rPr lang="en">
                <a:solidFill>
                  <a:schemeClr val="hlink"/>
                </a:solidFill>
                <a:uFill>
                  <a:noFill/>
                </a:uFill>
                <a:latin typeface="Catamaran"/>
                <a:ea typeface="Catamaran"/>
                <a:cs typeface="Catamaran"/>
                <a:sym typeface="Catamaran"/>
                <a:hlinkClick r:id="rId3"/>
              </a:rPr>
              <a:t>Template kids birthday invitation</a:t>
            </a:r>
            <a:endParaRPr>
              <a:latin typeface="Catamaran"/>
              <a:ea typeface="Catamaran"/>
              <a:cs typeface="Catamaran"/>
              <a:sym typeface="Catamaran"/>
            </a:endParaRPr>
          </a:p>
          <a:p>
            <a:pPr marL="457200" lvl="0" indent="-292100" algn="l" rtl="0">
              <a:spcBef>
                <a:spcPts val="0"/>
              </a:spcBef>
              <a:spcAft>
                <a:spcPts val="0"/>
              </a:spcAft>
              <a:buSzPts val="1000"/>
              <a:buFont typeface="Catamaran"/>
              <a:buChar char="●"/>
            </a:pPr>
            <a:r>
              <a:rPr lang="en">
                <a:solidFill>
                  <a:schemeClr val="hlink"/>
                </a:solidFill>
                <a:uFill>
                  <a:noFill/>
                </a:uFill>
                <a:latin typeface="Catamaran"/>
                <a:ea typeface="Catamaran"/>
                <a:cs typeface="Catamaran"/>
                <a:sym typeface="Catamaran"/>
                <a:hlinkClick r:id="rId4"/>
              </a:rPr>
              <a:t>Hand-drawn children</a:t>
            </a:r>
            <a:r>
              <a:rPr lang="en">
                <a:solidFill>
                  <a:schemeClr val="hlink"/>
                </a:solidFill>
                <a:uFill>
                  <a:noFill/>
                </a:uFill>
                <a:hlinkClick r:id="rId4"/>
              </a:rPr>
              <a:t>’</a:t>
            </a:r>
            <a:r>
              <a:rPr lang="en">
                <a:solidFill>
                  <a:schemeClr val="hlink"/>
                </a:solidFill>
                <a:uFill>
                  <a:noFill/>
                </a:uFill>
                <a:latin typeface="Catamaran"/>
                <a:ea typeface="Catamaran"/>
                <a:cs typeface="Catamaran"/>
                <a:sym typeface="Catamaran"/>
                <a:hlinkClick r:id="rId4"/>
              </a:rPr>
              <a:t>s day illustration</a:t>
            </a:r>
            <a:endParaRPr>
              <a:latin typeface="Catamaran"/>
              <a:ea typeface="Catamaran"/>
              <a:cs typeface="Catamaran"/>
              <a:sym typeface="Catamaran"/>
            </a:endParaRPr>
          </a:p>
          <a:p>
            <a:pPr marL="457200" lvl="0" indent="-292100" algn="l" rtl="0">
              <a:spcBef>
                <a:spcPts val="0"/>
              </a:spcBef>
              <a:spcAft>
                <a:spcPts val="0"/>
              </a:spcAft>
              <a:buSzPts val="1000"/>
              <a:buFont typeface="Catamaran"/>
              <a:buChar char="●"/>
            </a:pPr>
            <a:r>
              <a:rPr lang="en">
                <a:solidFill>
                  <a:schemeClr val="hlink"/>
                </a:solidFill>
                <a:uFill>
                  <a:noFill/>
                </a:uFill>
                <a:latin typeface="Catamaran"/>
                <a:ea typeface="Catamaran"/>
                <a:cs typeface="Catamaran"/>
                <a:sym typeface="Catamaran"/>
                <a:hlinkClick r:id="rId5"/>
              </a:rPr>
              <a:t>Back to school animals ready to study set</a:t>
            </a:r>
            <a:endParaRPr>
              <a:latin typeface="Catamaran"/>
              <a:ea typeface="Catamaran"/>
              <a:cs typeface="Catamaran"/>
              <a:sym typeface="Catamaran"/>
            </a:endParaRPr>
          </a:p>
          <a:p>
            <a:pPr marL="457200" lvl="0" indent="-292100" algn="l" rtl="0">
              <a:spcBef>
                <a:spcPts val="0"/>
              </a:spcBef>
              <a:spcAft>
                <a:spcPts val="0"/>
              </a:spcAft>
              <a:buSzPts val="1000"/>
              <a:buFont typeface="Catamaran"/>
              <a:buChar char="●"/>
            </a:pPr>
            <a:r>
              <a:rPr lang="en">
                <a:solidFill>
                  <a:schemeClr val="hlink"/>
                </a:solidFill>
                <a:uFill>
                  <a:noFill/>
                </a:uFill>
                <a:latin typeface="Catamaran"/>
                <a:ea typeface="Catamaran"/>
                <a:cs typeface="Catamaran"/>
                <a:sym typeface="Catamaran"/>
                <a:hlinkClick r:id="rId6"/>
              </a:rPr>
              <a:t>Different cute illustrated animals collection</a:t>
            </a:r>
            <a:endParaRPr>
              <a:latin typeface="Catamaran"/>
              <a:ea typeface="Catamaran"/>
              <a:cs typeface="Catamaran"/>
              <a:sym typeface="Catamaran"/>
            </a:endParaRPr>
          </a:p>
          <a:p>
            <a:pPr marL="457200" lvl="0" indent="-292100" algn="l" rtl="0">
              <a:spcBef>
                <a:spcPts val="0"/>
              </a:spcBef>
              <a:spcAft>
                <a:spcPts val="0"/>
              </a:spcAft>
              <a:buSzPts val="1000"/>
              <a:buFont typeface="Catamaran"/>
              <a:buChar char="●"/>
            </a:pPr>
            <a:r>
              <a:rPr lang="en">
                <a:solidFill>
                  <a:schemeClr val="hlink"/>
                </a:solidFill>
                <a:uFill>
                  <a:noFill/>
                </a:uFill>
                <a:latin typeface="Catamaran"/>
                <a:ea typeface="Catamaran"/>
                <a:cs typeface="Catamaran"/>
                <a:sym typeface="Catamaran"/>
                <a:hlinkClick r:id="rId7"/>
              </a:rPr>
              <a:t>Emoji collection</a:t>
            </a:r>
            <a:endParaRPr>
              <a:latin typeface="Catamaran"/>
              <a:ea typeface="Catamaran"/>
              <a:cs typeface="Catamaran"/>
              <a:sym typeface="Catamaran"/>
            </a:endParaRPr>
          </a:p>
          <a:p>
            <a:pPr marL="0" lvl="0" indent="0" algn="l" rtl="0">
              <a:spcBef>
                <a:spcPts val="1600"/>
              </a:spcBef>
              <a:spcAft>
                <a:spcPts val="0"/>
              </a:spcAft>
              <a:buNone/>
            </a:pPr>
            <a:r>
              <a:rPr lang="en" sz="1400">
                <a:latin typeface="Titan One"/>
                <a:ea typeface="Titan One"/>
                <a:cs typeface="Titan One"/>
                <a:sym typeface="Titan One"/>
              </a:rPr>
              <a:t>PHOTO</a:t>
            </a:r>
            <a:endParaRPr sz="1400">
              <a:latin typeface="Titan One"/>
              <a:ea typeface="Titan One"/>
              <a:cs typeface="Titan One"/>
              <a:sym typeface="Titan One"/>
            </a:endParaRPr>
          </a:p>
          <a:p>
            <a:pPr marL="457200" lvl="0" indent="-298450" algn="l" rtl="0">
              <a:spcBef>
                <a:spcPts val="1600"/>
              </a:spcBef>
              <a:spcAft>
                <a:spcPts val="0"/>
              </a:spcAft>
              <a:buSzPts val="1100"/>
              <a:buFont typeface="Catamaran"/>
              <a:buChar char="●"/>
            </a:pPr>
            <a:r>
              <a:rPr lang="en">
                <a:solidFill>
                  <a:schemeClr val="hlink"/>
                </a:solidFill>
                <a:uFill>
                  <a:noFill/>
                </a:uFill>
                <a:latin typeface="Catamaran"/>
                <a:ea typeface="Catamaran"/>
                <a:cs typeface="Catamaran"/>
                <a:sym typeface="Catamaran"/>
                <a:hlinkClick r:id="rId8"/>
              </a:rPr>
              <a:t>Girl playing with toy</a:t>
            </a:r>
            <a:endParaRPr>
              <a:latin typeface="Catamaran"/>
              <a:ea typeface="Catamaran"/>
              <a:cs typeface="Catamaran"/>
              <a:sym typeface="Catamaran"/>
            </a:endParaRPr>
          </a:p>
          <a:p>
            <a:pPr marL="457200" lvl="0" indent="-292100" algn="l" rtl="0">
              <a:spcBef>
                <a:spcPts val="0"/>
              </a:spcBef>
              <a:spcAft>
                <a:spcPts val="0"/>
              </a:spcAft>
              <a:buSzPts val="1000"/>
              <a:buFont typeface="Catamaran"/>
              <a:buChar char="●"/>
            </a:pPr>
            <a:r>
              <a:rPr lang="en">
                <a:solidFill>
                  <a:schemeClr val="hlink"/>
                </a:solidFill>
                <a:uFill>
                  <a:noFill/>
                </a:uFill>
                <a:latin typeface="Catamaran"/>
                <a:ea typeface="Catamaran"/>
                <a:cs typeface="Catamaran"/>
                <a:sym typeface="Catamaran"/>
                <a:hlinkClick r:id="rId9"/>
              </a:rPr>
              <a:t>Close-up of girl's hand drawing the house with colored pencil on paper against white backdrop</a:t>
            </a:r>
            <a:endParaRPr sz="1400">
              <a:latin typeface="Staatliches"/>
              <a:ea typeface="Staatliches"/>
              <a:cs typeface="Staatliches"/>
              <a:sym typeface="Staatliches"/>
            </a:endParaRPr>
          </a:p>
        </p:txBody>
      </p:sp>
      <p:sp>
        <p:nvSpPr>
          <p:cNvPr id="2094" name="Google Shape;2094;p50"/>
          <p:cNvSpPr txBox="1">
            <a:spLocks noGrp="1"/>
          </p:cNvSpPr>
          <p:nvPr>
            <p:ph type="title"/>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98"/>
        <p:cNvGrpSpPr/>
        <p:nvPr/>
      </p:nvGrpSpPr>
      <p:grpSpPr>
        <a:xfrm>
          <a:off x="0" y="0"/>
          <a:ext cx="0" cy="0"/>
          <a:chOff x="0" y="0"/>
          <a:chExt cx="0" cy="0"/>
        </a:xfrm>
      </p:grpSpPr>
      <p:sp>
        <p:nvSpPr>
          <p:cNvPr id="2099" name="Google Shape;2099;p5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2100" name="Google Shape;2100;p51"/>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rId4" action="ppaction://hlinksldjump"/>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101" name="Google Shape;2101;p51"/>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5"/>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105"/>
        <p:cNvGrpSpPr/>
        <p:nvPr/>
      </p:nvGrpSpPr>
      <p:grpSpPr>
        <a:xfrm>
          <a:off x="0" y="0"/>
          <a:ext cx="0" cy="0"/>
          <a:chOff x="0" y="0"/>
          <a:chExt cx="0" cy="0"/>
        </a:xfrm>
      </p:grpSpPr>
      <p:sp>
        <p:nvSpPr>
          <p:cNvPr id="2106" name="Google Shape;2106;p52"/>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107" name="Google Shape;2107;p52"/>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108" name="Google Shape;2108;p52"/>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Arial"/>
                <a:ea typeface="Arial"/>
                <a:cs typeface="Arial"/>
                <a:sym typeface="Arial"/>
              </a:rPr>
              <a:t>Titan One</a:t>
            </a:r>
            <a:endParaRPr b="1">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rPr>
              <a:t>https://fonts.google.com/specimen/Titan+One</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FFFFFF"/>
              </a:solidFill>
              <a:latin typeface="Arial"/>
              <a:ea typeface="Arial"/>
              <a:cs typeface="Arial"/>
              <a:sym typeface="Arial"/>
            </a:endParaRPr>
          </a:p>
          <a:p>
            <a:pPr marL="0" lvl="0" indent="0" algn="ctr" rtl="0">
              <a:spcBef>
                <a:spcPts val="0"/>
              </a:spcBef>
              <a:spcAft>
                <a:spcPts val="0"/>
              </a:spcAft>
              <a:buNone/>
            </a:pPr>
            <a:r>
              <a:rPr lang="en" b="1">
                <a:solidFill>
                  <a:srgbClr val="FFFFFF"/>
                </a:solidFill>
                <a:latin typeface="Arial"/>
                <a:ea typeface="Arial"/>
                <a:cs typeface="Arial"/>
                <a:sym typeface="Arial"/>
              </a:rPr>
              <a:t>Catamaran</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rPr>
              <a:t>https://fonts.google.com/specimen/Catamaran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2109" name="Google Shape;2109;p52"/>
          <p:cNvGrpSpPr/>
          <p:nvPr/>
        </p:nvGrpSpPr>
        <p:grpSpPr>
          <a:xfrm>
            <a:off x="990788" y="3498875"/>
            <a:ext cx="7162400" cy="754200"/>
            <a:chOff x="990788" y="3498875"/>
            <a:chExt cx="7162400" cy="754200"/>
          </a:xfrm>
        </p:grpSpPr>
        <p:sp>
          <p:nvSpPr>
            <p:cNvPr id="2110" name="Google Shape;2110;p52"/>
            <p:cNvSpPr/>
            <p:nvPr/>
          </p:nvSpPr>
          <p:spPr>
            <a:xfrm>
              <a:off x="2052613" y="3498875"/>
              <a:ext cx="791400" cy="754200"/>
            </a:xfrm>
            <a:prstGeom prst="roundRect">
              <a:avLst>
                <a:gd name="adj" fmla="val 16667"/>
              </a:avLst>
            </a:prstGeom>
            <a:solidFill>
              <a:srgbClr val="F4606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2"/>
            <p:cNvSpPr/>
            <p:nvPr/>
          </p:nvSpPr>
          <p:spPr>
            <a:xfrm>
              <a:off x="3114432" y="3498875"/>
              <a:ext cx="791400" cy="754200"/>
            </a:xfrm>
            <a:prstGeom prst="roundRect">
              <a:avLst>
                <a:gd name="adj" fmla="val 16667"/>
              </a:avLst>
            </a:prstGeom>
            <a:solidFill>
              <a:srgbClr val="FB925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2"/>
            <p:cNvSpPr/>
            <p:nvPr/>
          </p:nvSpPr>
          <p:spPr>
            <a:xfrm>
              <a:off x="990788" y="3498875"/>
              <a:ext cx="791400" cy="754200"/>
            </a:xfrm>
            <a:prstGeom prst="roundRect">
              <a:avLst>
                <a:gd name="adj" fmla="val 16667"/>
              </a:avLst>
            </a:prstGeom>
            <a:solidFill>
              <a:srgbClr val="41294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2"/>
            <p:cNvSpPr txBox="1"/>
            <p:nvPr/>
          </p:nvSpPr>
          <p:spPr>
            <a:xfrm>
              <a:off x="20526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#f46060</a:t>
              </a:r>
              <a:endParaRPr sz="1000">
                <a:solidFill>
                  <a:srgbClr val="FFFFFF"/>
                </a:solidFill>
              </a:endParaRPr>
            </a:p>
          </p:txBody>
        </p:sp>
        <p:sp>
          <p:nvSpPr>
            <p:cNvPr id="2114" name="Google Shape;2114;p52"/>
            <p:cNvSpPr txBox="1"/>
            <p:nvPr/>
          </p:nvSpPr>
          <p:spPr>
            <a:xfrm>
              <a:off x="31144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3F3F3"/>
                  </a:solidFill>
                </a:rPr>
                <a:t>#fb9258</a:t>
              </a:r>
              <a:endParaRPr sz="1000">
                <a:solidFill>
                  <a:srgbClr val="F3F3F3"/>
                </a:solidFill>
              </a:endParaRPr>
            </a:p>
          </p:txBody>
        </p:sp>
        <p:sp>
          <p:nvSpPr>
            <p:cNvPr id="2115" name="Google Shape;2115;p52"/>
            <p:cNvSpPr txBox="1"/>
            <p:nvPr/>
          </p:nvSpPr>
          <p:spPr>
            <a:xfrm>
              <a:off x="9907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#41294a</a:t>
              </a:r>
              <a:endParaRPr sz="1000">
                <a:solidFill>
                  <a:srgbClr val="FFFFFF"/>
                </a:solidFill>
              </a:endParaRPr>
            </a:p>
          </p:txBody>
        </p:sp>
        <p:sp>
          <p:nvSpPr>
            <p:cNvPr id="2116" name="Google Shape;2116;p52"/>
            <p:cNvSpPr/>
            <p:nvPr/>
          </p:nvSpPr>
          <p:spPr>
            <a:xfrm>
              <a:off x="5238088" y="3498875"/>
              <a:ext cx="791400" cy="754200"/>
            </a:xfrm>
            <a:prstGeom prst="roundRect">
              <a:avLst>
                <a:gd name="adj" fmla="val 16667"/>
              </a:avLst>
            </a:prstGeom>
            <a:solidFill>
              <a:srgbClr val="2FE4B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2"/>
            <p:cNvSpPr/>
            <p:nvPr/>
          </p:nvSpPr>
          <p:spPr>
            <a:xfrm>
              <a:off x="6299932" y="3498875"/>
              <a:ext cx="791400" cy="754200"/>
            </a:xfrm>
            <a:prstGeom prst="roundRect">
              <a:avLst>
                <a:gd name="adj" fmla="val 16667"/>
              </a:avLst>
            </a:prstGeom>
            <a:solidFill>
              <a:srgbClr val="799CF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2"/>
            <p:cNvSpPr/>
            <p:nvPr/>
          </p:nvSpPr>
          <p:spPr>
            <a:xfrm>
              <a:off x="4176263" y="3498875"/>
              <a:ext cx="791400" cy="754200"/>
            </a:xfrm>
            <a:prstGeom prst="roundRect">
              <a:avLst>
                <a:gd name="adj" fmla="val 16667"/>
              </a:avLst>
            </a:prstGeom>
            <a:solidFill>
              <a:srgbClr val="FFE08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2"/>
            <p:cNvSpPr txBox="1"/>
            <p:nvPr/>
          </p:nvSpPr>
          <p:spPr>
            <a:xfrm>
              <a:off x="52380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#2fe4b8</a:t>
              </a:r>
              <a:endParaRPr sz="1000">
                <a:solidFill>
                  <a:srgbClr val="434343"/>
                </a:solidFill>
              </a:endParaRPr>
            </a:p>
          </p:txBody>
        </p:sp>
        <p:sp>
          <p:nvSpPr>
            <p:cNvPr id="2120" name="Google Shape;2120;p52"/>
            <p:cNvSpPr txBox="1"/>
            <p:nvPr/>
          </p:nvSpPr>
          <p:spPr>
            <a:xfrm>
              <a:off x="62999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#799cf2</a:t>
              </a:r>
              <a:endParaRPr sz="1000">
                <a:solidFill>
                  <a:srgbClr val="434343"/>
                </a:solidFill>
              </a:endParaRPr>
            </a:p>
          </p:txBody>
        </p:sp>
        <p:sp>
          <p:nvSpPr>
            <p:cNvPr id="2121" name="Google Shape;2121;p52"/>
            <p:cNvSpPr txBox="1"/>
            <p:nvPr/>
          </p:nvSpPr>
          <p:spPr>
            <a:xfrm>
              <a:off x="41762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#ffe084</a:t>
              </a:r>
              <a:endParaRPr sz="1000">
                <a:solidFill>
                  <a:srgbClr val="434343"/>
                </a:solidFill>
              </a:endParaRPr>
            </a:p>
          </p:txBody>
        </p:sp>
        <p:sp>
          <p:nvSpPr>
            <p:cNvPr id="2122" name="Google Shape;2122;p52"/>
            <p:cNvSpPr/>
            <p:nvPr/>
          </p:nvSpPr>
          <p:spPr>
            <a:xfrm>
              <a:off x="7361782" y="3498875"/>
              <a:ext cx="791400" cy="754200"/>
            </a:xfrm>
            <a:prstGeom prst="roundRect">
              <a:avLst>
                <a:gd name="adj" fmla="val 16667"/>
              </a:avLst>
            </a:prstGeom>
            <a:solidFill>
              <a:srgbClr val="C6EAE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2"/>
            <p:cNvSpPr txBox="1"/>
            <p:nvPr/>
          </p:nvSpPr>
          <p:spPr>
            <a:xfrm>
              <a:off x="73617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#c6eaeb</a:t>
              </a:r>
              <a:endParaRPr sz="1000">
                <a:solidFill>
                  <a:srgbClr val="434343"/>
                </a:solidFill>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127"/>
        <p:cNvGrpSpPr/>
        <p:nvPr/>
      </p:nvGrpSpPr>
      <p:grpSpPr>
        <a:xfrm>
          <a:off x="0" y="0"/>
          <a:ext cx="0" cy="0"/>
          <a:chOff x="0" y="0"/>
          <a:chExt cx="0" cy="0"/>
        </a:xfrm>
      </p:grpSpPr>
      <p:sp>
        <p:nvSpPr>
          <p:cNvPr id="2128" name="Google Shape;2128;p5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2129" name="Google Shape;2129;p53"/>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a:t>
            </a:r>
            <a:r>
              <a:rPr lang="en">
                <a:solidFill>
                  <a:srgbClr val="FFFFFF"/>
                </a:solidFill>
                <a:latin typeface="Arial"/>
                <a:ea typeface="Arial"/>
                <a:cs typeface="Arial"/>
                <a:sym typeface="Arial"/>
              </a:rPr>
              <a:t> 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2130" name="Google Shape;2130;p53"/>
          <p:cNvGrpSpPr/>
          <p:nvPr/>
        </p:nvGrpSpPr>
        <p:grpSpPr>
          <a:xfrm>
            <a:off x="5082708" y="3095784"/>
            <a:ext cx="442841" cy="514271"/>
            <a:chOff x="4727025" y="1332775"/>
            <a:chExt cx="59900" cy="69625"/>
          </a:xfrm>
        </p:grpSpPr>
        <p:sp>
          <p:nvSpPr>
            <p:cNvPr id="2131" name="Google Shape;2131;p5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3" name="Google Shape;2133;p53"/>
          <p:cNvGrpSpPr/>
          <p:nvPr/>
        </p:nvGrpSpPr>
        <p:grpSpPr>
          <a:xfrm>
            <a:off x="5758025" y="2343272"/>
            <a:ext cx="500909" cy="500899"/>
            <a:chOff x="4820425" y="1329900"/>
            <a:chExt cx="70175" cy="70350"/>
          </a:xfrm>
        </p:grpSpPr>
        <p:sp>
          <p:nvSpPr>
            <p:cNvPr id="2134" name="Google Shape;2134;p5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8" name="Google Shape;2138;p53"/>
          <p:cNvGrpSpPr/>
          <p:nvPr/>
        </p:nvGrpSpPr>
        <p:grpSpPr>
          <a:xfrm>
            <a:off x="6410648" y="2355062"/>
            <a:ext cx="538135" cy="493119"/>
            <a:chOff x="4903200" y="1331525"/>
            <a:chExt cx="73575" cy="67425"/>
          </a:xfrm>
        </p:grpSpPr>
        <p:sp>
          <p:nvSpPr>
            <p:cNvPr id="2139" name="Google Shape;2139;p5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140" name="Google Shape;2140;p5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1" name="Google Shape;2141;p53"/>
          <p:cNvGrpSpPr/>
          <p:nvPr/>
        </p:nvGrpSpPr>
        <p:grpSpPr>
          <a:xfrm>
            <a:off x="5670599" y="3097040"/>
            <a:ext cx="544563" cy="511895"/>
            <a:chOff x="4815575" y="1416800"/>
            <a:chExt cx="73750" cy="71400"/>
          </a:xfrm>
        </p:grpSpPr>
        <p:sp>
          <p:nvSpPr>
            <p:cNvPr id="2142" name="Google Shape;2142;p5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5" name="Google Shape;2145;p53"/>
          <p:cNvGrpSpPr/>
          <p:nvPr/>
        </p:nvGrpSpPr>
        <p:grpSpPr>
          <a:xfrm>
            <a:off x="6367224" y="3096746"/>
            <a:ext cx="602914" cy="512477"/>
            <a:chOff x="4902475" y="1418875"/>
            <a:chExt cx="74500" cy="63775"/>
          </a:xfrm>
        </p:grpSpPr>
        <p:sp>
          <p:nvSpPr>
            <p:cNvPr id="2146" name="Google Shape;2146;p5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3"/>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8" name="Google Shape;2148;p53"/>
          <p:cNvGrpSpPr/>
          <p:nvPr/>
        </p:nvGrpSpPr>
        <p:grpSpPr>
          <a:xfrm>
            <a:off x="5783096" y="3835985"/>
            <a:ext cx="515391" cy="525699"/>
            <a:chOff x="4818100" y="1507675"/>
            <a:chExt cx="71225" cy="71625"/>
          </a:xfrm>
        </p:grpSpPr>
        <p:sp>
          <p:nvSpPr>
            <p:cNvPr id="2149" name="Google Shape;2149;p5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3" name="Google Shape;2153;p53"/>
          <p:cNvGrpSpPr/>
          <p:nvPr/>
        </p:nvGrpSpPr>
        <p:grpSpPr>
          <a:xfrm>
            <a:off x="5121199" y="3857517"/>
            <a:ext cx="522956" cy="489869"/>
            <a:chOff x="4721450" y="1509475"/>
            <a:chExt cx="79350" cy="74325"/>
          </a:xfrm>
        </p:grpSpPr>
        <p:sp>
          <p:nvSpPr>
            <p:cNvPr id="2154" name="Google Shape;2154;p5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8" name="Google Shape;2158;p53"/>
          <p:cNvGrpSpPr/>
          <p:nvPr/>
        </p:nvGrpSpPr>
        <p:grpSpPr>
          <a:xfrm>
            <a:off x="6444441" y="3837269"/>
            <a:ext cx="525704" cy="535436"/>
            <a:chOff x="4906800" y="1507500"/>
            <a:chExt cx="70350" cy="71075"/>
          </a:xfrm>
        </p:grpSpPr>
        <p:sp>
          <p:nvSpPr>
            <p:cNvPr id="2159" name="Google Shape;2159;p5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4" name="Google Shape;2164;p53"/>
          <p:cNvGrpSpPr/>
          <p:nvPr/>
        </p:nvGrpSpPr>
        <p:grpSpPr>
          <a:xfrm>
            <a:off x="4477263" y="2343250"/>
            <a:ext cx="508054" cy="508095"/>
            <a:chOff x="3736598" y="2170606"/>
            <a:chExt cx="404889" cy="404889"/>
          </a:xfrm>
        </p:grpSpPr>
        <p:sp>
          <p:nvSpPr>
            <p:cNvPr id="2165" name="Google Shape;2165;p5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9" name="Google Shape;2169;p53"/>
          <p:cNvGrpSpPr/>
          <p:nvPr/>
        </p:nvGrpSpPr>
        <p:grpSpPr>
          <a:xfrm>
            <a:off x="3765303" y="2343345"/>
            <a:ext cx="575790" cy="507904"/>
            <a:chOff x="3161917" y="2170682"/>
            <a:chExt cx="458870" cy="404737"/>
          </a:xfrm>
        </p:grpSpPr>
        <p:sp>
          <p:nvSpPr>
            <p:cNvPr id="2170" name="Google Shape;2170;p5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171" name="Google Shape;2171;p5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3" name="Google Shape;2173;p53"/>
          <p:cNvGrpSpPr/>
          <p:nvPr/>
        </p:nvGrpSpPr>
        <p:grpSpPr>
          <a:xfrm>
            <a:off x="3792833" y="3103717"/>
            <a:ext cx="520730" cy="498567"/>
            <a:chOff x="3179914" y="2889488"/>
            <a:chExt cx="422876" cy="404911"/>
          </a:xfrm>
        </p:grpSpPr>
        <p:sp>
          <p:nvSpPr>
            <p:cNvPr id="2174" name="Google Shape;2174;p5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 name="Google Shape;2180;p53"/>
          <p:cNvGrpSpPr/>
          <p:nvPr/>
        </p:nvGrpSpPr>
        <p:grpSpPr>
          <a:xfrm>
            <a:off x="4421513" y="3103677"/>
            <a:ext cx="516145" cy="498648"/>
            <a:chOff x="3729467" y="2889422"/>
            <a:chExt cx="419153" cy="404977"/>
          </a:xfrm>
        </p:grpSpPr>
        <p:sp>
          <p:nvSpPr>
            <p:cNvPr id="2181" name="Google Shape;2181;p5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8" name="Google Shape;2188;p5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2" name="Google Shape;2192;p53"/>
          <p:cNvGrpSpPr/>
          <p:nvPr/>
        </p:nvGrpSpPr>
        <p:grpSpPr>
          <a:xfrm>
            <a:off x="7141841" y="2550562"/>
            <a:ext cx="166473" cy="141497"/>
            <a:chOff x="4660325" y="1866850"/>
            <a:chExt cx="68350" cy="58100"/>
          </a:xfrm>
        </p:grpSpPr>
        <p:sp>
          <p:nvSpPr>
            <p:cNvPr id="2193" name="Google Shape;2193;p5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5" name="Google Shape;2195;p53"/>
          <p:cNvGrpSpPr/>
          <p:nvPr/>
        </p:nvGrpSpPr>
        <p:grpSpPr>
          <a:xfrm>
            <a:off x="7451186" y="2576286"/>
            <a:ext cx="162515" cy="90049"/>
            <a:chOff x="4791775" y="1877500"/>
            <a:chExt cx="66725" cy="36975"/>
          </a:xfrm>
        </p:grpSpPr>
        <p:sp>
          <p:nvSpPr>
            <p:cNvPr id="2196" name="Google Shape;2196;p5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8" name="Google Shape;2198;p53"/>
          <p:cNvGrpSpPr/>
          <p:nvPr/>
        </p:nvGrpSpPr>
        <p:grpSpPr>
          <a:xfrm>
            <a:off x="7772899" y="2576286"/>
            <a:ext cx="144979" cy="90049"/>
            <a:chOff x="4923925" y="1877500"/>
            <a:chExt cx="59525" cy="36975"/>
          </a:xfrm>
        </p:grpSpPr>
        <p:sp>
          <p:nvSpPr>
            <p:cNvPr id="2199" name="Google Shape;2199;p5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1" name="Google Shape;2201;p53"/>
          <p:cNvGrpSpPr/>
          <p:nvPr/>
        </p:nvGrpSpPr>
        <p:grpSpPr>
          <a:xfrm>
            <a:off x="8067390" y="2558477"/>
            <a:ext cx="141447" cy="125667"/>
            <a:chOff x="5058450" y="1870100"/>
            <a:chExt cx="58075" cy="51600"/>
          </a:xfrm>
        </p:grpSpPr>
        <p:sp>
          <p:nvSpPr>
            <p:cNvPr id="2202" name="Google Shape;2202;p5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 name="Google Shape;2204;p53"/>
          <p:cNvGrpSpPr/>
          <p:nvPr/>
        </p:nvGrpSpPr>
        <p:grpSpPr>
          <a:xfrm>
            <a:off x="7481905" y="2980885"/>
            <a:ext cx="101077" cy="107645"/>
            <a:chOff x="4811425" y="2065025"/>
            <a:chExt cx="41500" cy="44200"/>
          </a:xfrm>
        </p:grpSpPr>
        <p:sp>
          <p:nvSpPr>
            <p:cNvPr id="2205" name="Google Shape;2205;p5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7" name="Google Shape;2207;p53"/>
          <p:cNvGrpSpPr/>
          <p:nvPr/>
        </p:nvGrpSpPr>
        <p:grpSpPr>
          <a:xfrm>
            <a:off x="7774342" y="2981098"/>
            <a:ext cx="120867" cy="107218"/>
            <a:chOff x="4929875" y="2065025"/>
            <a:chExt cx="49625" cy="44025"/>
          </a:xfrm>
        </p:grpSpPr>
        <p:sp>
          <p:nvSpPr>
            <p:cNvPr id="2208" name="Google Shape;2208;p5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0" name="Google Shape;2210;p53"/>
          <p:cNvGrpSpPr/>
          <p:nvPr/>
        </p:nvGrpSpPr>
        <p:grpSpPr>
          <a:xfrm>
            <a:off x="8103011" y="2984112"/>
            <a:ext cx="70206" cy="101191"/>
            <a:chOff x="5083925" y="2066350"/>
            <a:chExt cx="28825" cy="41550"/>
          </a:xfrm>
        </p:grpSpPr>
        <p:sp>
          <p:nvSpPr>
            <p:cNvPr id="2211" name="Google Shape;2211;p5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3" name="Google Shape;2213;p53"/>
          <p:cNvGrpSpPr/>
          <p:nvPr/>
        </p:nvGrpSpPr>
        <p:grpSpPr>
          <a:xfrm>
            <a:off x="7134565" y="2999759"/>
            <a:ext cx="181026" cy="69896"/>
            <a:chOff x="4659775" y="2072775"/>
            <a:chExt cx="74325" cy="28700"/>
          </a:xfrm>
        </p:grpSpPr>
        <p:sp>
          <p:nvSpPr>
            <p:cNvPr id="2214" name="Google Shape;2214;p5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7" name="Google Shape;2217;p53"/>
          <p:cNvGrpSpPr/>
          <p:nvPr/>
        </p:nvGrpSpPr>
        <p:grpSpPr>
          <a:xfrm>
            <a:off x="8054421" y="2790324"/>
            <a:ext cx="167387" cy="89197"/>
            <a:chOff x="4662475" y="1976500"/>
            <a:chExt cx="68725" cy="36625"/>
          </a:xfrm>
        </p:grpSpPr>
        <p:sp>
          <p:nvSpPr>
            <p:cNvPr id="2218" name="Google Shape;2218;p5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1" name="Google Shape;2221;p53"/>
          <p:cNvGrpSpPr/>
          <p:nvPr/>
        </p:nvGrpSpPr>
        <p:grpSpPr>
          <a:xfrm>
            <a:off x="7751326" y="2793764"/>
            <a:ext cx="166899" cy="82317"/>
            <a:chOff x="4920150" y="1977875"/>
            <a:chExt cx="68525" cy="33800"/>
          </a:xfrm>
        </p:grpSpPr>
        <p:sp>
          <p:nvSpPr>
            <p:cNvPr id="2222" name="Google Shape;2222;p5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5" name="Google Shape;2225;p53"/>
          <p:cNvGrpSpPr/>
          <p:nvPr/>
        </p:nvGrpSpPr>
        <p:grpSpPr>
          <a:xfrm>
            <a:off x="7162483" y="3197682"/>
            <a:ext cx="125190" cy="127859"/>
            <a:chOff x="4676550" y="2160575"/>
            <a:chExt cx="51400" cy="52500"/>
          </a:xfrm>
        </p:grpSpPr>
        <p:sp>
          <p:nvSpPr>
            <p:cNvPr id="2226" name="Google Shape;2226;p5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9" name="Google Shape;2229;p53"/>
          <p:cNvGrpSpPr/>
          <p:nvPr/>
        </p:nvGrpSpPr>
        <p:grpSpPr>
          <a:xfrm>
            <a:off x="7459741" y="3204714"/>
            <a:ext cx="145405" cy="113794"/>
            <a:chOff x="4768325" y="2163475"/>
            <a:chExt cx="59700" cy="46725"/>
          </a:xfrm>
        </p:grpSpPr>
        <p:sp>
          <p:nvSpPr>
            <p:cNvPr id="2230" name="Google Shape;2230;p5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2" name="Google Shape;2232;p5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8" name="Google Shape;2238;p53"/>
          <p:cNvGrpSpPr/>
          <p:nvPr/>
        </p:nvGrpSpPr>
        <p:grpSpPr>
          <a:xfrm>
            <a:off x="7476059" y="3459808"/>
            <a:ext cx="112768" cy="106853"/>
            <a:chOff x="4768575" y="2253950"/>
            <a:chExt cx="46300" cy="43875"/>
          </a:xfrm>
        </p:grpSpPr>
        <p:sp>
          <p:nvSpPr>
            <p:cNvPr id="2239" name="Google Shape;2239;p5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 name="Google Shape;2241;p53"/>
          <p:cNvGrpSpPr/>
          <p:nvPr/>
        </p:nvGrpSpPr>
        <p:grpSpPr>
          <a:xfrm>
            <a:off x="7775682" y="3948834"/>
            <a:ext cx="118187" cy="146246"/>
            <a:chOff x="4960900" y="2433225"/>
            <a:chExt cx="48525" cy="60050"/>
          </a:xfrm>
        </p:grpSpPr>
        <p:sp>
          <p:nvSpPr>
            <p:cNvPr id="2242" name="Google Shape;2242;p5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4" name="Google Shape;2244;p53"/>
          <p:cNvGrpSpPr/>
          <p:nvPr/>
        </p:nvGrpSpPr>
        <p:grpSpPr>
          <a:xfrm>
            <a:off x="7464247" y="4212895"/>
            <a:ext cx="136394" cy="143810"/>
            <a:chOff x="4854075" y="2527625"/>
            <a:chExt cx="56000" cy="59050"/>
          </a:xfrm>
        </p:grpSpPr>
        <p:sp>
          <p:nvSpPr>
            <p:cNvPr id="2245" name="Google Shape;2245;p5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7" name="Google Shape;2247;p5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0" name="Google Shape;2250;p53"/>
          <p:cNvGrpSpPr/>
          <p:nvPr/>
        </p:nvGrpSpPr>
        <p:grpSpPr>
          <a:xfrm>
            <a:off x="8088458" y="3676639"/>
            <a:ext cx="99312" cy="160797"/>
            <a:chOff x="5059700" y="2334775"/>
            <a:chExt cx="40775" cy="66025"/>
          </a:xfrm>
        </p:grpSpPr>
        <p:sp>
          <p:nvSpPr>
            <p:cNvPr id="2251" name="Google Shape;2251;p5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0" name="Google Shape;2260;p53"/>
          <p:cNvGrpSpPr/>
          <p:nvPr/>
        </p:nvGrpSpPr>
        <p:grpSpPr>
          <a:xfrm>
            <a:off x="8045622" y="3941771"/>
            <a:ext cx="184984" cy="160371"/>
            <a:chOff x="5037700" y="2430325"/>
            <a:chExt cx="75950" cy="65850"/>
          </a:xfrm>
        </p:grpSpPr>
        <p:sp>
          <p:nvSpPr>
            <p:cNvPr id="2261" name="Google Shape;2261;p5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3" name="Google Shape;2263;p53"/>
          <p:cNvGrpSpPr/>
          <p:nvPr/>
        </p:nvGrpSpPr>
        <p:grpSpPr>
          <a:xfrm>
            <a:off x="7465128" y="3708223"/>
            <a:ext cx="173014" cy="97629"/>
            <a:chOff x="4756975" y="2341800"/>
            <a:chExt cx="91975" cy="51925"/>
          </a:xfrm>
        </p:grpSpPr>
        <p:sp>
          <p:nvSpPr>
            <p:cNvPr id="2264" name="Google Shape;2264;p5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4" name="Google Shape;2284;p53"/>
          <p:cNvGrpSpPr/>
          <p:nvPr/>
        </p:nvGrpSpPr>
        <p:grpSpPr>
          <a:xfrm>
            <a:off x="7732065" y="4196920"/>
            <a:ext cx="212497" cy="175761"/>
            <a:chOff x="4943575" y="2516350"/>
            <a:chExt cx="98675" cy="81700"/>
          </a:xfrm>
        </p:grpSpPr>
        <p:sp>
          <p:nvSpPr>
            <p:cNvPr id="2285" name="Google Shape;2285;p5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3" name="Google Shape;2363;p53"/>
          <p:cNvGrpSpPr/>
          <p:nvPr/>
        </p:nvGrpSpPr>
        <p:grpSpPr>
          <a:xfrm>
            <a:off x="1990126" y="3423163"/>
            <a:ext cx="965351" cy="134611"/>
            <a:chOff x="4411970" y="2962952"/>
            <a:chExt cx="706544" cy="104212"/>
          </a:xfrm>
        </p:grpSpPr>
        <p:sp>
          <p:nvSpPr>
            <p:cNvPr id="2364" name="Google Shape;2364;p5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8" name="Google Shape;2368;p53"/>
          <p:cNvGrpSpPr/>
          <p:nvPr/>
        </p:nvGrpSpPr>
        <p:grpSpPr>
          <a:xfrm>
            <a:off x="1990126" y="3012077"/>
            <a:ext cx="960158" cy="289172"/>
            <a:chOff x="4411970" y="2726085"/>
            <a:chExt cx="643107" cy="193659"/>
          </a:xfrm>
        </p:grpSpPr>
        <p:sp>
          <p:nvSpPr>
            <p:cNvPr id="2369" name="Google Shape;2369;p5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2" name="Google Shape;2372;p53"/>
          <p:cNvGrpSpPr/>
          <p:nvPr/>
        </p:nvGrpSpPr>
        <p:grpSpPr>
          <a:xfrm>
            <a:off x="993018" y="3278187"/>
            <a:ext cx="833173" cy="259209"/>
            <a:chOff x="4411970" y="4340222"/>
            <a:chExt cx="779467" cy="242683"/>
          </a:xfrm>
        </p:grpSpPr>
        <p:sp>
          <p:nvSpPr>
            <p:cNvPr id="2373" name="Google Shape;2373;p5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 name="Google Shape;2376;p53"/>
          <p:cNvGrpSpPr/>
          <p:nvPr/>
        </p:nvGrpSpPr>
        <p:grpSpPr>
          <a:xfrm>
            <a:off x="1990126" y="2673933"/>
            <a:ext cx="965160" cy="216230"/>
            <a:chOff x="4411970" y="2468674"/>
            <a:chExt cx="747317" cy="167425"/>
          </a:xfrm>
        </p:grpSpPr>
        <p:sp>
          <p:nvSpPr>
            <p:cNvPr id="2377" name="Google Shape;2377;p5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9" name="Google Shape;2379;p53"/>
          <p:cNvGrpSpPr/>
          <p:nvPr/>
        </p:nvGrpSpPr>
        <p:grpSpPr>
          <a:xfrm>
            <a:off x="988873" y="2578650"/>
            <a:ext cx="810451" cy="319148"/>
            <a:chOff x="4411970" y="3686602"/>
            <a:chExt cx="797845" cy="314215"/>
          </a:xfrm>
        </p:grpSpPr>
        <p:sp>
          <p:nvSpPr>
            <p:cNvPr id="2380" name="Google Shape;2380;p53"/>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3"/>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3"/>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3"/>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3"/>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5" name="Google Shape;2385;p53"/>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6" name="Google Shape;2386;p53"/>
          <p:cNvGrpSpPr/>
          <p:nvPr/>
        </p:nvGrpSpPr>
        <p:grpSpPr>
          <a:xfrm>
            <a:off x="988970" y="2333174"/>
            <a:ext cx="1970333" cy="208784"/>
            <a:chOff x="6336019" y="3733725"/>
            <a:chExt cx="2566206" cy="351310"/>
          </a:xfrm>
        </p:grpSpPr>
        <p:sp>
          <p:nvSpPr>
            <p:cNvPr id="2387" name="Google Shape;2387;p53"/>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3"/>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3"/>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3"/>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53"/>
          <p:cNvGrpSpPr/>
          <p:nvPr/>
        </p:nvGrpSpPr>
        <p:grpSpPr>
          <a:xfrm>
            <a:off x="1990126" y="3940729"/>
            <a:ext cx="946551" cy="153200"/>
            <a:chOff x="4404545" y="3301592"/>
            <a:chExt cx="782403" cy="129272"/>
          </a:xfrm>
        </p:grpSpPr>
        <p:sp>
          <p:nvSpPr>
            <p:cNvPr id="2392" name="Google Shape;2392;p5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3"/>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4" name="Google Shape;2394;p53"/>
          <p:cNvGrpSpPr/>
          <p:nvPr/>
        </p:nvGrpSpPr>
        <p:grpSpPr>
          <a:xfrm>
            <a:off x="1990126" y="3679688"/>
            <a:ext cx="962257" cy="139127"/>
            <a:chOff x="4411970" y="3131459"/>
            <a:chExt cx="710520" cy="117397"/>
          </a:xfrm>
        </p:grpSpPr>
        <p:sp>
          <p:nvSpPr>
            <p:cNvPr id="2395" name="Google Shape;2395;p5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7" name="Google Shape;2397;p53"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8" name="Google Shape;2398;p53"/>
          <p:cNvGrpSpPr/>
          <p:nvPr/>
        </p:nvGrpSpPr>
        <p:grpSpPr>
          <a:xfrm>
            <a:off x="990271" y="3614482"/>
            <a:ext cx="823838" cy="458988"/>
            <a:chOff x="4411970" y="1801825"/>
            <a:chExt cx="734586" cy="409262"/>
          </a:xfrm>
        </p:grpSpPr>
        <p:sp>
          <p:nvSpPr>
            <p:cNvPr id="2399" name="Google Shape;2399;p5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1" name="Google Shape;2401;p53"/>
          <p:cNvGrpSpPr/>
          <p:nvPr/>
        </p:nvGrpSpPr>
        <p:grpSpPr>
          <a:xfrm>
            <a:off x="990271" y="4162908"/>
            <a:ext cx="856348" cy="212039"/>
            <a:chOff x="4411970" y="2233974"/>
            <a:chExt cx="763574" cy="189068"/>
          </a:xfrm>
        </p:grpSpPr>
        <p:sp>
          <p:nvSpPr>
            <p:cNvPr id="2402" name="Google Shape;2402;p53"/>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3"/>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4" name="Google Shape;2404;p53"/>
          <p:cNvGrpSpPr/>
          <p:nvPr/>
        </p:nvGrpSpPr>
        <p:grpSpPr>
          <a:xfrm>
            <a:off x="3100467" y="2338244"/>
            <a:ext cx="511602" cy="511602"/>
            <a:chOff x="5681300" y="2527788"/>
            <a:chExt cx="805800" cy="805800"/>
          </a:xfrm>
        </p:grpSpPr>
        <p:sp>
          <p:nvSpPr>
            <p:cNvPr id="2405" name="Google Shape;2405;p53"/>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7" name="Google Shape;2407;p53"/>
          <p:cNvGrpSpPr/>
          <p:nvPr/>
        </p:nvGrpSpPr>
        <p:grpSpPr>
          <a:xfrm>
            <a:off x="3097662" y="3104827"/>
            <a:ext cx="513021" cy="512935"/>
            <a:chOff x="4049800" y="640400"/>
            <a:chExt cx="858900" cy="858900"/>
          </a:xfrm>
        </p:grpSpPr>
        <p:sp>
          <p:nvSpPr>
            <p:cNvPr id="2408" name="Google Shape;2408;p53"/>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3"/>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0" name="Google Shape;2410;p53"/>
          <p:cNvGrpSpPr/>
          <p:nvPr/>
        </p:nvGrpSpPr>
        <p:grpSpPr>
          <a:xfrm>
            <a:off x="3014861" y="3756719"/>
            <a:ext cx="686489" cy="686585"/>
            <a:chOff x="5080188" y="927900"/>
            <a:chExt cx="961200" cy="961200"/>
          </a:xfrm>
        </p:grpSpPr>
        <p:sp>
          <p:nvSpPr>
            <p:cNvPr id="2411" name="Google Shape;2411;p53"/>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3"/>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3"/>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3"/>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9" name="Google Shape;2419;p53"/>
          <p:cNvGrpSpPr/>
          <p:nvPr/>
        </p:nvGrpSpPr>
        <p:grpSpPr>
          <a:xfrm>
            <a:off x="3798012" y="3849448"/>
            <a:ext cx="510373" cy="510937"/>
            <a:chOff x="7508249" y="1522825"/>
            <a:chExt cx="1326332" cy="1322987"/>
          </a:xfrm>
        </p:grpSpPr>
        <p:sp>
          <p:nvSpPr>
            <p:cNvPr id="2420" name="Google Shape;2420;p53"/>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3"/>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3"/>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3"/>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3"/>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3"/>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3"/>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3"/>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3"/>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3"/>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53"/>
          <p:cNvGrpSpPr/>
          <p:nvPr/>
        </p:nvGrpSpPr>
        <p:grpSpPr>
          <a:xfrm>
            <a:off x="4489605" y="3850853"/>
            <a:ext cx="492652" cy="503348"/>
            <a:chOff x="6039282" y="1042577"/>
            <a:chExt cx="734315" cy="731929"/>
          </a:xfrm>
        </p:grpSpPr>
        <p:sp>
          <p:nvSpPr>
            <p:cNvPr id="2431" name="Google Shape;2431;p5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2" name="Google Shape;2452;p53"/>
          <p:cNvGrpSpPr/>
          <p:nvPr/>
        </p:nvGrpSpPr>
        <p:grpSpPr>
          <a:xfrm>
            <a:off x="5130019" y="2346894"/>
            <a:ext cx="483304" cy="504902"/>
            <a:chOff x="1825800" y="1651625"/>
            <a:chExt cx="568125" cy="591775"/>
          </a:xfrm>
        </p:grpSpPr>
        <p:sp>
          <p:nvSpPr>
            <p:cNvPr id="2453" name="Google Shape;2453;p53"/>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3"/>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3"/>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3"/>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3"/>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59" name="Google Shape;2459;p5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3"/>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3"/>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2466"/>
        <p:cNvGrpSpPr/>
        <p:nvPr/>
      </p:nvGrpSpPr>
      <p:grpSpPr>
        <a:xfrm>
          <a:off x="0" y="0"/>
          <a:ext cx="0" cy="0"/>
          <a:chOff x="0" y="0"/>
          <a:chExt cx="0" cy="0"/>
        </a:xfrm>
      </p:grpSpPr>
      <p:grpSp>
        <p:nvGrpSpPr>
          <p:cNvPr id="2467" name="Google Shape;2467;p54"/>
          <p:cNvGrpSpPr/>
          <p:nvPr/>
        </p:nvGrpSpPr>
        <p:grpSpPr>
          <a:xfrm>
            <a:off x="745571" y="1168666"/>
            <a:ext cx="2492868" cy="1379876"/>
            <a:chOff x="2654821" y="2311071"/>
            <a:chExt cx="2279715" cy="1262120"/>
          </a:xfrm>
        </p:grpSpPr>
        <p:grpSp>
          <p:nvGrpSpPr>
            <p:cNvPr id="2468" name="Google Shape;2468;p54"/>
            <p:cNvGrpSpPr/>
            <p:nvPr/>
          </p:nvGrpSpPr>
          <p:grpSpPr>
            <a:xfrm>
              <a:off x="4034269" y="2840745"/>
              <a:ext cx="40212" cy="36437"/>
              <a:chOff x="4293400" y="2574725"/>
              <a:chExt cx="84425" cy="80100"/>
            </a:xfrm>
          </p:grpSpPr>
          <p:sp>
            <p:nvSpPr>
              <p:cNvPr id="2469" name="Google Shape;2469;p54"/>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470" name="Google Shape;2470;p54"/>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1" name="Google Shape;2471;p54"/>
            <p:cNvGrpSpPr/>
            <p:nvPr/>
          </p:nvGrpSpPr>
          <p:grpSpPr>
            <a:xfrm>
              <a:off x="3894606" y="2334874"/>
              <a:ext cx="913198" cy="518984"/>
              <a:chOff x="4000175" y="1462675"/>
              <a:chExt cx="1917275" cy="1140875"/>
            </a:xfrm>
          </p:grpSpPr>
          <p:sp>
            <p:nvSpPr>
              <p:cNvPr id="2472" name="Google Shape;2472;p54"/>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473" name="Google Shape;2473;p54"/>
              <p:cNvGrpSpPr/>
              <p:nvPr/>
            </p:nvGrpSpPr>
            <p:grpSpPr>
              <a:xfrm>
                <a:off x="4000175" y="1462675"/>
                <a:ext cx="1917275" cy="1140875"/>
                <a:chOff x="4000175" y="1462675"/>
                <a:chExt cx="1917275" cy="1140875"/>
              </a:xfrm>
            </p:grpSpPr>
            <p:sp>
              <p:nvSpPr>
                <p:cNvPr id="2474" name="Google Shape;2474;p54"/>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475" name="Google Shape;2475;p54"/>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4"/>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4"/>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4"/>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479" name="Google Shape;2479;p54"/>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80" name="Google Shape;2480;p54"/>
            <p:cNvGrpSpPr/>
            <p:nvPr/>
          </p:nvGrpSpPr>
          <p:grpSpPr>
            <a:xfrm>
              <a:off x="3875768" y="2846704"/>
              <a:ext cx="44796" cy="47366"/>
              <a:chOff x="3960625" y="2587825"/>
              <a:chExt cx="94050" cy="104125"/>
            </a:xfrm>
          </p:grpSpPr>
          <p:sp>
            <p:nvSpPr>
              <p:cNvPr id="2481" name="Google Shape;2481;p5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482" name="Google Shape;2482;p5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3" name="Google Shape;2483;p54"/>
            <p:cNvGrpSpPr/>
            <p:nvPr/>
          </p:nvGrpSpPr>
          <p:grpSpPr>
            <a:xfrm>
              <a:off x="3782759" y="2807162"/>
              <a:ext cx="82686" cy="85487"/>
              <a:chOff x="3765350" y="2500900"/>
              <a:chExt cx="173600" cy="187925"/>
            </a:xfrm>
          </p:grpSpPr>
          <p:sp>
            <p:nvSpPr>
              <p:cNvPr id="2484" name="Google Shape;2484;p5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485" name="Google Shape;2485;p5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0" name="Google Shape;2490;p54"/>
            <p:cNvGrpSpPr/>
            <p:nvPr/>
          </p:nvGrpSpPr>
          <p:grpSpPr>
            <a:xfrm>
              <a:off x="3775674" y="2798496"/>
              <a:ext cx="40545" cy="23564"/>
              <a:chOff x="3750475" y="2481850"/>
              <a:chExt cx="85125" cy="51800"/>
            </a:xfrm>
          </p:grpSpPr>
          <p:sp>
            <p:nvSpPr>
              <p:cNvPr id="2491" name="Google Shape;2491;p5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493" name="Google Shape;2493;p54"/>
            <p:cNvGrpSpPr/>
            <p:nvPr/>
          </p:nvGrpSpPr>
          <p:grpSpPr>
            <a:xfrm>
              <a:off x="3716946" y="2776024"/>
              <a:ext cx="81971" cy="76912"/>
              <a:chOff x="3627175" y="2432450"/>
              <a:chExt cx="172100" cy="169075"/>
            </a:xfrm>
          </p:grpSpPr>
          <p:sp>
            <p:nvSpPr>
              <p:cNvPr id="2494" name="Google Shape;2494;p5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496" name="Google Shape;2496;p5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497" name="Google Shape;2497;p54"/>
            <p:cNvGrpSpPr/>
            <p:nvPr/>
          </p:nvGrpSpPr>
          <p:grpSpPr>
            <a:xfrm>
              <a:off x="3685682" y="2845624"/>
              <a:ext cx="29311" cy="45055"/>
              <a:chOff x="3561536" y="2585450"/>
              <a:chExt cx="61539" cy="99045"/>
            </a:xfrm>
          </p:grpSpPr>
          <p:sp>
            <p:nvSpPr>
              <p:cNvPr id="2498" name="Google Shape;2498;p5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500" name="Google Shape;2500;p54"/>
            <p:cNvGrpSpPr/>
            <p:nvPr/>
          </p:nvGrpSpPr>
          <p:grpSpPr>
            <a:xfrm>
              <a:off x="3849905" y="2572252"/>
              <a:ext cx="74339" cy="119559"/>
              <a:chOff x="3906325" y="1984500"/>
              <a:chExt cx="156075" cy="262825"/>
            </a:xfrm>
          </p:grpSpPr>
          <p:sp>
            <p:nvSpPr>
              <p:cNvPr id="2501" name="Google Shape;2501;p5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502" name="Google Shape;2502;p5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3" name="Google Shape;2503;p54"/>
            <p:cNvGrpSpPr/>
            <p:nvPr/>
          </p:nvGrpSpPr>
          <p:grpSpPr>
            <a:xfrm>
              <a:off x="2654821" y="2414345"/>
              <a:ext cx="667570" cy="558731"/>
              <a:chOff x="1397225" y="1637375"/>
              <a:chExt cx="1401575" cy="1228250"/>
            </a:xfrm>
          </p:grpSpPr>
          <p:sp>
            <p:nvSpPr>
              <p:cNvPr id="2504" name="Google Shape;2504;p5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505" name="Google Shape;2505;p54"/>
              <p:cNvGrpSpPr/>
              <p:nvPr/>
            </p:nvGrpSpPr>
            <p:grpSpPr>
              <a:xfrm>
                <a:off x="1397225" y="1637375"/>
                <a:ext cx="1398775" cy="1228250"/>
                <a:chOff x="1397225" y="1637375"/>
                <a:chExt cx="1398775" cy="1228250"/>
              </a:xfrm>
            </p:grpSpPr>
            <p:sp>
              <p:nvSpPr>
                <p:cNvPr id="2506" name="Google Shape;2506;p5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08" name="Google Shape;2508;p54"/>
            <p:cNvGrpSpPr/>
            <p:nvPr/>
          </p:nvGrpSpPr>
          <p:grpSpPr>
            <a:xfrm>
              <a:off x="3230417" y="3103734"/>
              <a:ext cx="282982" cy="280332"/>
              <a:chOff x="2605700" y="3152850"/>
              <a:chExt cx="594125" cy="616250"/>
            </a:xfrm>
          </p:grpSpPr>
          <p:sp>
            <p:nvSpPr>
              <p:cNvPr id="2509" name="Google Shape;2509;p5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510" name="Google Shape;2510;p5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511" name="Google Shape;2511;p54"/>
            <p:cNvGrpSpPr/>
            <p:nvPr/>
          </p:nvGrpSpPr>
          <p:grpSpPr>
            <a:xfrm>
              <a:off x="3265985" y="3226989"/>
              <a:ext cx="87151" cy="346202"/>
              <a:chOff x="2680375" y="3423800"/>
              <a:chExt cx="182975" cy="761050"/>
            </a:xfrm>
          </p:grpSpPr>
          <p:sp>
            <p:nvSpPr>
              <p:cNvPr id="2512" name="Google Shape;2512;p5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513" name="Google Shape;2513;p5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4" name="Google Shape;2514;p54"/>
            <p:cNvGrpSpPr/>
            <p:nvPr/>
          </p:nvGrpSpPr>
          <p:grpSpPr>
            <a:xfrm>
              <a:off x="3855466" y="3289811"/>
              <a:ext cx="112514" cy="94210"/>
              <a:chOff x="3918000" y="3561900"/>
              <a:chExt cx="236225" cy="207100"/>
            </a:xfrm>
          </p:grpSpPr>
          <p:sp>
            <p:nvSpPr>
              <p:cNvPr id="2515" name="Google Shape;2515;p54"/>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516" name="Google Shape;2516;p54"/>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7" name="Google Shape;2517;p54"/>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4"/>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4"/>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520" name="Google Shape;2520;p54"/>
            <p:cNvGrpSpPr/>
            <p:nvPr/>
          </p:nvGrpSpPr>
          <p:grpSpPr>
            <a:xfrm>
              <a:off x="2905224" y="2311071"/>
              <a:ext cx="596721" cy="528992"/>
              <a:chOff x="1922950" y="1410350"/>
              <a:chExt cx="1252825" cy="1162875"/>
            </a:xfrm>
          </p:grpSpPr>
          <p:sp>
            <p:nvSpPr>
              <p:cNvPr id="2521" name="Google Shape;2521;p5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537" name="Google Shape;2537;p54"/>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4"/>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4"/>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4"/>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4"/>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4"/>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4"/>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4"/>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4"/>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4"/>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4"/>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4"/>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4"/>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4"/>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4"/>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4"/>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4"/>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4"/>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4"/>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4"/>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557" name="Google Shape;2557;p54"/>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558" name="Google Shape;2558;p54"/>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9" name="Google Shape;2559;p54"/>
            <p:cNvGrpSpPr/>
            <p:nvPr/>
          </p:nvGrpSpPr>
          <p:grpSpPr>
            <a:xfrm>
              <a:off x="3280929" y="3294542"/>
              <a:ext cx="109894" cy="272224"/>
              <a:chOff x="2711750" y="3572300"/>
              <a:chExt cx="230725" cy="598425"/>
            </a:xfrm>
          </p:grpSpPr>
          <p:sp>
            <p:nvSpPr>
              <p:cNvPr id="2560" name="Google Shape;2560;p5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2" name="Google Shape;2562;p54"/>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63" name="Google Shape;2563;p54"/>
            <p:cNvGrpSpPr/>
            <p:nvPr/>
          </p:nvGrpSpPr>
          <p:grpSpPr>
            <a:xfrm>
              <a:off x="3790439" y="2408636"/>
              <a:ext cx="73017" cy="75684"/>
              <a:chOff x="3781475" y="1624825"/>
              <a:chExt cx="153300" cy="166375"/>
            </a:xfrm>
          </p:grpSpPr>
          <p:sp>
            <p:nvSpPr>
              <p:cNvPr id="2564" name="Google Shape;2564;p5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8" name="Google Shape;2568;p54"/>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4"/>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4"/>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4"/>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4"/>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4"/>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4"/>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5" name="Google Shape;2575;p54"/>
            <p:cNvGrpSpPr/>
            <p:nvPr/>
          </p:nvGrpSpPr>
          <p:grpSpPr>
            <a:xfrm>
              <a:off x="4403342" y="3107749"/>
              <a:ext cx="316680" cy="101374"/>
              <a:chOff x="5068275" y="3161675"/>
              <a:chExt cx="664875" cy="222850"/>
            </a:xfrm>
          </p:grpSpPr>
          <p:sp>
            <p:nvSpPr>
              <p:cNvPr id="2576" name="Google Shape;2576;p54"/>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4"/>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4"/>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4"/>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0" name="Google Shape;2580;p54"/>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4"/>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4"/>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4"/>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4"/>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4"/>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4"/>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4"/>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4"/>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4"/>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4"/>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4"/>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4"/>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4"/>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4"/>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4"/>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4"/>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4"/>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4"/>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4"/>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4"/>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4"/>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4"/>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4"/>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4"/>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4"/>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4"/>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4"/>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4"/>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9" name="Google Shape;2609;p54"/>
            <p:cNvGrpSpPr/>
            <p:nvPr/>
          </p:nvGrpSpPr>
          <p:grpSpPr>
            <a:xfrm>
              <a:off x="3697513" y="2707266"/>
              <a:ext cx="59549" cy="79733"/>
              <a:chOff x="3586375" y="2281300"/>
              <a:chExt cx="125025" cy="175275"/>
            </a:xfrm>
          </p:grpSpPr>
          <p:sp>
            <p:nvSpPr>
              <p:cNvPr id="2610" name="Google Shape;2610;p5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2" name="Google Shape;2612;p54"/>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3" name="Google Shape;2613;p54"/>
            <p:cNvGrpSpPr/>
            <p:nvPr/>
          </p:nvGrpSpPr>
          <p:grpSpPr>
            <a:xfrm>
              <a:off x="4513224" y="3221724"/>
              <a:ext cx="274563" cy="280321"/>
              <a:chOff x="5298975" y="3412225"/>
              <a:chExt cx="576450" cy="616225"/>
            </a:xfrm>
          </p:grpSpPr>
          <p:sp>
            <p:nvSpPr>
              <p:cNvPr id="2614" name="Google Shape;2614;p54"/>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615" name="Google Shape;2615;p54"/>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6" name="Google Shape;2616;p54"/>
            <p:cNvGrpSpPr/>
            <p:nvPr/>
          </p:nvGrpSpPr>
          <p:grpSpPr>
            <a:xfrm>
              <a:off x="4824403" y="3421846"/>
              <a:ext cx="110132" cy="130647"/>
              <a:chOff x="5952300" y="3852150"/>
              <a:chExt cx="231225" cy="287200"/>
            </a:xfrm>
          </p:grpSpPr>
          <p:sp>
            <p:nvSpPr>
              <p:cNvPr id="2617" name="Google Shape;2617;p54"/>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4"/>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9" name="Google Shape;2619;p54"/>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4"/>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4"/>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4"/>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4"/>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4"/>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4"/>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4"/>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27" name="Google Shape;2627;p54"/>
            <p:cNvGrpSpPr/>
            <p:nvPr/>
          </p:nvGrpSpPr>
          <p:grpSpPr>
            <a:xfrm>
              <a:off x="4295710" y="3079670"/>
              <a:ext cx="14968" cy="27135"/>
              <a:chOff x="4842300" y="3099950"/>
              <a:chExt cx="31425" cy="59650"/>
            </a:xfrm>
          </p:grpSpPr>
          <p:sp>
            <p:nvSpPr>
              <p:cNvPr id="2628" name="Google Shape;2628;p54"/>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4"/>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4"/>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4"/>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2" name="Google Shape;2632;p54"/>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4"/>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4"/>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4"/>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4"/>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4"/>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4"/>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4"/>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0" name="Google Shape;2640;p54"/>
            <p:cNvGrpSpPr/>
            <p:nvPr/>
          </p:nvGrpSpPr>
          <p:grpSpPr>
            <a:xfrm>
              <a:off x="3831056" y="2816010"/>
              <a:ext cx="37378" cy="27612"/>
              <a:chOff x="3866750" y="2520350"/>
              <a:chExt cx="78475" cy="60700"/>
            </a:xfrm>
          </p:grpSpPr>
          <p:sp>
            <p:nvSpPr>
              <p:cNvPr id="2641" name="Google Shape;2641;p5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5" name="Google Shape;2645;p54"/>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4"/>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4"/>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4"/>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4"/>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4"/>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4"/>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4"/>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4"/>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4"/>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4"/>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4"/>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4"/>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4"/>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4"/>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4"/>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4"/>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662" name="Google Shape;2662;p54"/>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4"/>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4"/>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4"/>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4"/>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4"/>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4"/>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4"/>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4"/>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4"/>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4"/>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4"/>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674" name="Google Shape;2674;p54"/>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4"/>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4"/>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4"/>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4"/>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4"/>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4"/>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4"/>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4"/>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4"/>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4"/>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4"/>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4"/>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7" name="Google Shape;2687;p54"/>
            <p:cNvGrpSpPr/>
            <p:nvPr/>
          </p:nvGrpSpPr>
          <p:grpSpPr>
            <a:xfrm>
              <a:off x="3632736" y="3051591"/>
              <a:ext cx="63288" cy="45217"/>
              <a:chOff x="3450375" y="3038225"/>
              <a:chExt cx="132875" cy="99400"/>
            </a:xfrm>
          </p:grpSpPr>
          <p:sp>
            <p:nvSpPr>
              <p:cNvPr id="2688" name="Google Shape;2688;p54"/>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4"/>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0" name="Google Shape;2690;p54"/>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4"/>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4"/>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4"/>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4"/>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4"/>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4"/>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4"/>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4"/>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699" name="Google Shape;2699;p54"/>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4"/>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4"/>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4"/>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4"/>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4"/>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4"/>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4"/>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4"/>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4"/>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09" name="Google Shape;2709;p54"/>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4"/>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4"/>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4"/>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4"/>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4"/>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715" name="Google Shape;2715;p54"/>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4"/>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4"/>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4"/>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4"/>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4"/>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4"/>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4"/>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5" name="Google Shape;2725;p54"/>
          <p:cNvGrpSpPr/>
          <p:nvPr/>
        </p:nvGrpSpPr>
        <p:grpSpPr>
          <a:xfrm>
            <a:off x="3554131" y="1233340"/>
            <a:ext cx="2078182" cy="1366558"/>
            <a:chOff x="235800" y="830650"/>
            <a:chExt cx="6978450" cy="4588844"/>
          </a:xfrm>
        </p:grpSpPr>
        <p:sp>
          <p:nvSpPr>
            <p:cNvPr id="2726" name="Google Shape;2726;p5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2" name="Google Shape;2732;p54"/>
          <p:cNvGrpSpPr/>
          <p:nvPr/>
        </p:nvGrpSpPr>
        <p:grpSpPr>
          <a:xfrm>
            <a:off x="742628" y="3064442"/>
            <a:ext cx="2622876" cy="1333540"/>
            <a:chOff x="238125" y="1038125"/>
            <a:chExt cx="7146800" cy="3633625"/>
          </a:xfrm>
        </p:grpSpPr>
        <p:sp>
          <p:nvSpPr>
            <p:cNvPr id="2733" name="Google Shape;2733;p5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5" name="Google Shape;4305;p54"/>
          <p:cNvGrpSpPr/>
          <p:nvPr/>
        </p:nvGrpSpPr>
        <p:grpSpPr>
          <a:xfrm>
            <a:off x="5857556" y="1206552"/>
            <a:ext cx="2590840" cy="1380235"/>
            <a:chOff x="233350" y="949250"/>
            <a:chExt cx="7137300" cy="3802300"/>
          </a:xfrm>
        </p:grpSpPr>
        <p:sp>
          <p:nvSpPr>
            <p:cNvPr id="4306" name="Google Shape;4306;p5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7" name="Google Shape;4357;p54"/>
          <p:cNvGrpSpPr/>
          <p:nvPr/>
        </p:nvGrpSpPr>
        <p:grpSpPr>
          <a:xfrm>
            <a:off x="7671985" y="3251325"/>
            <a:ext cx="104231" cy="320340"/>
            <a:chOff x="7564426" y="3224343"/>
            <a:chExt cx="119985" cy="368801"/>
          </a:xfrm>
        </p:grpSpPr>
        <p:sp>
          <p:nvSpPr>
            <p:cNvPr id="4358" name="Google Shape;4358;p5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0" name="Google Shape;4360;p54"/>
          <p:cNvGrpSpPr/>
          <p:nvPr/>
        </p:nvGrpSpPr>
        <p:grpSpPr>
          <a:xfrm>
            <a:off x="7371473" y="3245427"/>
            <a:ext cx="189489" cy="332132"/>
            <a:chOff x="8370831" y="3202002"/>
            <a:chExt cx="218129" cy="382376"/>
          </a:xfrm>
        </p:grpSpPr>
        <p:sp>
          <p:nvSpPr>
            <p:cNvPr id="4361" name="Google Shape;4361;p5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3" name="Google Shape;4363;p54"/>
          <p:cNvGrpSpPr/>
          <p:nvPr/>
        </p:nvGrpSpPr>
        <p:grpSpPr>
          <a:xfrm>
            <a:off x="8094863" y="3656559"/>
            <a:ext cx="309429" cy="267000"/>
            <a:chOff x="6742064" y="3750480"/>
            <a:chExt cx="399315" cy="344560"/>
          </a:xfrm>
        </p:grpSpPr>
        <p:sp>
          <p:nvSpPr>
            <p:cNvPr id="4364" name="Google Shape;4364;p5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6" name="Google Shape;4366;p54"/>
          <p:cNvGrpSpPr/>
          <p:nvPr/>
        </p:nvGrpSpPr>
        <p:grpSpPr>
          <a:xfrm>
            <a:off x="7633882" y="4007606"/>
            <a:ext cx="180437" cy="281608"/>
            <a:chOff x="7248525" y="3739696"/>
            <a:chExt cx="230531" cy="359790"/>
          </a:xfrm>
        </p:grpSpPr>
        <p:sp>
          <p:nvSpPr>
            <p:cNvPr id="4367" name="Google Shape;4367;p5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9" name="Google Shape;4369;p54"/>
          <p:cNvGrpSpPr/>
          <p:nvPr/>
        </p:nvGrpSpPr>
        <p:grpSpPr>
          <a:xfrm>
            <a:off x="7879801" y="3650830"/>
            <a:ext cx="162896" cy="278710"/>
            <a:chOff x="7601242" y="3729267"/>
            <a:chExt cx="222566" cy="380803"/>
          </a:xfrm>
        </p:grpSpPr>
        <p:sp>
          <p:nvSpPr>
            <p:cNvPr id="4370" name="Google Shape;4370;p5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72" name="Google Shape;4372;p54"/>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73" name="Google Shape;4373;p54"/>
          <p:cNvGrpSpPr/>
          <p:nvPr/>
        </p:nvGrpSpPr>
        <p:grpSpPr>
          <a:xfrm>
            <a:off x="7369446" y="3651971"/>
            <a:ext cx="193543" cy="275990"/>
            <a:chOff x="8304647" y="3738687"/>
            <a:chExt cx="225076" cy="320956"/>
          </a:xfrm>
        </p:grpSpPr>
        <p:sp>
          <p:nvSpPr>
            <p:cNvPr id="4374" name="Google Shape;4374;p54"/>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7" name="Google Shape;4377;p54"/>
          <p:cNvGrpSpPr/>
          <p:nvPr/>
        </p:nvGrpSpPr>
        <p:grpSpPr>
          <a:xfrm>
            <a:off x="7641939" y="3651971"/>
            <a:ext cx="178492" cy="275990"/>
            <a:chOff x="8615101" y="3738687"/>
            <a:chExt cx="207573" cy="320956"/>
          </a:xfrm>
        </p:grpSpPr>
        <p:sp>
          <p:nvSpPr>
            <p:cNvPr id="4378" name="Google Shape;4378;p54"/>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81" name="Google Shape;4381;p54"/>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82" name="Google Shape;4382;p54"/>
          <p:cNvGrpSpPr/>
          <p:nvPr/>
        </p:nvGrpSpPr>
        <p:grpSpPr>
          <a:xfrm>
            <a:off x="6036644" y="3773459"/>
            <a:ext cx="557670" cy="511283"/>
            <a:chOff x="6015419" y="3716859"/>
            <a:chExt cx="557671" cy="511283"/>
          </a:xfrm>
        </p:grpSpPr>
        <p:sp>
          <p:nvSpPr>
            <p:cNvPr id="4383" name="Google Shape;4383;p54"/>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84" name="Google Shape;4384;p54"/>
            <p:cNvGrpSpPr/>
            <p:nvPr/>
          </p:nvGrpSpPr>
          <p:grpSpPr>
            <a:xfrm>
              <a:off x="6036094" y="3716980"/>
              <a:ext cx="529860" cy="510468"/>
              <a:chOff x="6036094" y="3716980"/>
              <a:chExt cx="529860" cy="510468"/>
            </a:xfrm>
          </p:grpSpPr>
          <p:sp>
            <p:nvSpPr>
              <p:cNvPr id="4385" name="Google Shape;4385;p54"/>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4"/>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4"/>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4"/>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4"/>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4"/>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4"/>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4"/>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4"/>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4"/>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95" name="Google Shape;4395;p54"/>
          <p:cNvGrpSpPr/>
          <p:nvPr/>
        </p:nvGrpSpPr>
        <p:grpSpPr>
          <a:xfrm>
            <a:off x="6665529" y="3130228"/>
            <a:ext cx="576302" cy="511871"/>
            <a:chOff x="6644304" y="3073628"/>
            <a:chExt cx="576302" cy="511871"/>
          </a:xfrm>
        </p:grpSpPr>
        <p:sp>
          <p:nvSpPr>
            <p:cNvPr id="4396" name="Google Shape;4396;p5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97" name="Google Shape;4397;p54"/>
            <p:cNvGrpSpPr/>
            <p:nvPr/>
          </p:nvGrpSpPr>
          <p:grpSpPr>
            <a:xfrm>
              <a:off x="6712169" y="3085440"/>
              <a:ext cx="481622" cy="494913"/>
              <a:chOff x="6712169" y="3085440"/>
              <a:chExt cx="481622" cy="494913"/>
            </a:xfrm>
          </p:grpSpPr>
          <p:sp>
            <p:nvSpPr>
              <p:cNvPr id="4398" name="Google Shape;4398;p54"/>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4"/>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4"/>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4"/>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4"/>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3" name="Google Shape;4403;p54"/>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4"/>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4"/>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6" name="Google Shape;4406;p54"/>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7" name="Google Shape;4407;p54"/>
          <p:cNvGrpSpPr/>
          <p:nvPr/>
        </p:nvGrpSpPr>
        <p:grpSpPr>
          <a:xfrm>
            <a:off x="6673379" y="3773223"/>
            <a:ext cx="560631" cy="511352"/>
            <a:chOff x="6652154" y="3716623"/>
            <a:chExt cx="560631" cy="511352"/>
          </a:xfrm>
        </p:grpSpPr>
        <p:sp>
          <p:nvSpPr>
            <p:cNvPr id="4408" name="Google Shape;4408;p54"/>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9" name="Google Shape;4409;p54"/>
            <p:cNvGrpSpPr/>
            <p:nvPr/>
          </p:nvGrpSpPr>
          <p:grpSpPr>
            <a:xfrm>
              <a:off x="6669657" y="3716715"/>
              <a:ext cx="466779" cy="464290"/>
              <a:chOff x="6669657" y="3716715"/>
              <a:chExt cx="466779" cy="464290"/>
            </a:xfrm>
          </p:grpSpPr>
          <p:sp>
            <p:nvSpPr>
              <p:cNvPr id="4410" name="Google Shape;4410;p54"/>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4"/>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4"/>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4"/>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4"/>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4"/>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4"/>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4"/>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4"/>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4"/>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4"/>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4"/>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4"/>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23" name="Google Shape;4423;p54"/>
          <p:cNvGrpSpPr/>
          <p:nvPr/>
        </p:nvGrpSpPr>
        <p:grpSpPr>
          <a:xfrm>
            <a:off x="7867470" y="4054631"/>
            <a:ext cx="187557" cy="187557"/>
            <a:chOff x="8565775" y="671075"/>
            <a:chExt cx="441000" cy="441000"/>
          </a:xfrm>
        </p:grpSpPr>
        <p:sp>
          <p:nvSpPr>
            <p:cNvPr id="4424" name="Google Shape;4424;p54"/>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4"/>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26" name="Google Shape;4426;p54"/>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4"/>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8" name="Google Shape;4428;p54"/>
          <p:cNvGrpSpPr/>
          <p:nvPr/>
        </p:nvGrpSpPr>
        <p:grpSpPr>
          <a:xfrm>
            <a:off x="6021325" y="3132850"/>
            <a:ext cx="587871" cy="512373"/>
            <a:chOff x="6000100" y="3076250"/>
            <a:chExt cx="587871" cy="512373"/>
          </a:xfrm>
        </p:grpSpPr>
        <p:sp>
          <p:nvSpPr>
            <p:cNvPr id="4429" name="Google Shape;4429;p54"/>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30" name="Google Shape;4430;p54"/>
            <p:cNvGrpSpPr/>
            <p:nvPr/>
          </p:nvGrpSpPr>
          <p:grpSpPr>
            <a:xfrm>
              <a:off x="6031360" y="3076713"/>
              <a:ext cx="539107" cy="480965"/>
              <a:chOff x="6031360" y="3076713"/>
              <a:chExt cx="539107" cy="480965"/>
            </a:xfrm>
          </p:grpSpPr>
          <p:sp>
            <p:nvSpPr>
              <p:cNvPr id="4431" name="Google Shape;4431;p54"/>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4"/>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4"/>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4"/>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4"/>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4"/>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4"/>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38" name="Google Shape;4438;p54"/>
          <p:cNvGrpSpPr/>
          <p:nvPr/>
        </p:nvGrpSpPr>
        <p:grpSpPr>
          <a:xfrm>
            <a:off x="3597785" y="3065882"/>
            <a:ext cx="2241344" cy="1330656"/>
            <a:chOff x="3597785" y="3065882"/>
            <a:chExt cx="2241344" cy="1330656"/>
          </a:xfrm>
        </p:grpSpPr>
        <p:grpSp>
          <p:nvGrpSpPr>
            <p:cNvPr id="4439" name="Google Shape;4439;p54"/>
            <p:cNvGrpSpPr/>
            <p:nvPr/>
          </p:nvGrpSpPr>
          <p:grpSpPr>
            <a:xfrm>
              <a:off x="5296908" y="3937355"/>
              <a:ext cx="143198" cy="32380"/>
              <a:chOff x="5296908" y="3937355"/>
              <a:chExt cx="143198" cy="32380"/>
            </a:xfrm>
          </p:grpSpPr>
          <p:sp>
            <p:nvSpPr>
              <p:cNvPr id="4440" name="Google Shape;4440;p54"/>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1" name="Google Shape;4441;p54"/>
              <p:cNvGrpSpPr/>
              <p:nvPr/>
            </p:nvGrpSpPr>
            <p:grpSpPr>
              <a:xfrm>
                <a:off x="5402331" y="3937355"/>
                <a:ext cx="37776" cy="32380"/>
                <a:chOff x="5402331" y="3937355"/>
                <a:chExt cx="37776" cy="32380"/>
              </a:xfrm>
            </p:grpSpPr>
            <p:sp>
              <p:nvSpPr>
                <p:cNvPr id="4442" name="Google Shape;4442;p54"/>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4"/>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4" name="Google Shape;4444;p54"/>
              <p:cNvGrpSpPr/>
              <p:nvPr/>
            </p:nvGrpSpPr>
            <p:grpSpPr>
              <a:xfrm>
                <a:off x="5296908" y="3937355"/>
                <a:ext cx="37783" cy="32380"/>
                <a:chOff x="5296908" y="3937355"/>
                <a:chExt cx="37783" cy="32380"/>
              </a:xfrm>
            </p:grpSpPr>
            <p:sp>
              <p:nvSpPr>
                <p:cNvPr id="4445" name="Google Shape;4445;p54"/>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4"/>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47" name="Google Shape;4447;p54"/>
            <p:cNvGrpSpPr/>
            <p:nvPr/>
          </p:nvGrpSpPr>
          <p:grpSpPr>
            <a:xfrm>
              <a:off x="4724163" y="3119631"/>
              <a:ext cx="120838" cy="84218"/>
              <a:chOff x="4724163" y="3119631"/>
              <a:chExt cx="120838" cy="84218"/>
            </a:xfrm>
          </p:grpSpPr>
          <p:grpSp>
            <p:nvGrpSpPr>
              <p:cNvPr id="4448" name="Google Shape;4448;p54"/>
              <p:cNvGrpSpPr/>
              <p:nvPr/>
            </p:nvGrpSpPr>
            <p:grpSpPr>
              <a:xfrm>
                <a:off x="4746712" y="3132773"/>
                <a:ext cx="86869" cy="56424"/>
                <a:chOff x="4746712" y="3132773"/>
                <a:chExt cx="86869" cy="56424"/>
              </a:xfrm>
            </p:grpSpPr>
            <p:sp>
              <p:nvSpPr>
                <p:cNvPr id="4449" name="Google Shape;4449;p54"/>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4"/>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1" name="Google Shape;4451;p54"/>
              <p:cNvGrpSpPr/>
              <p:nvPr/>
            </p:nvGrpSpPr>
            <p:grpSpPr>
              <a:xfrm>
                <a:off x="4773634" y="3143336"/>
                <a:ext cx="37776" cy="32451"/>
                <a:chOff x="4773634" y="3143336"/>
                <a:chExt cx="37776" cy="32451"/>
              </a:xfrm>
            </p:grpSpPr>
            <p:sp>
              <p:nvSpPr>
                <p:cNvPr id="4452" name="Google Shape;4452;p54"/>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4"/>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4" name="Google Shape;4454;p54"/>
              <p:cNvGrpSpPr/>
              <p:nvPr/>
            </p:nvGrpSpPr>
            <p:grpSpPr>
              <a:xfrm>
                <a:off x="4724163" y="3131248"/>
                <a:ext cx="37776" cy="32459"/>
                <a:chOff x="4724163" y="3131248"/>
                <a:chExt cx="37776" cy="32459"/>
              </a:xfrm>
            </p:grpSpPr>
            <p:sp>
              <p:nvSpPr>
                <p:cNvPr id="4455" name="Google Shape;4455;p54"/>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4"/>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7" name="Google Shape;4457;p54"/>
              <p:cNvGrpSpPr/>
              <p:nvPr/>
            </p:nvGrpSpPr>
            <p:grpSpPr>
              <a:xfrm>
                <a:off x="4755081" y="3176054"/>
                <a:ext cx="32357" cy="27795"/>
                <a:chOff x="4755081" y="3176054"/>
                <a:chExt cx="32357" cy="27795"/>
              </a:xfrm>
            </p:grpSpPr>
            <p:sp>
              <p:nvSpPr>
                <p:cNvPr id="4458" name="Google Shape;4458;p54"/>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4"/>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0" name="Google Shape;4460;p54"/>
              <p:cNvGrpSpPr/>
              <p:nvPr/>
            </p:nvGrpSpPr>
            <p:grpSpPr>
              <a:xfrm>
                <a:off x="4812550" y="3119631"/>
                <a:ext cx="32451" cy="27803"/>
                <a:chOff x="4812550" y="3119631"/>
                <a:chExt cx="32451" cy="27803"/>
              </a:xfrm>
            </p:grpSpPr>
            <p:sp>
              <p:nvSpPr>
                <p:cNvPr id="4461" name="Google Shape;4461;p54"/>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4"/>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63" name="Google Shape;4463;p54"/>
            <p:cNvGrpSpPr/>
            <p:nvPr/>
          </p:nvGrpSpPr>
          <p:grpSpPr>
            <a:xfrm>
              <a:off x="5382826" y="4027197"/>
              <a:ext cx="268967" cy="250422"/>
              <a:chOff x="5382826" y="4027197"/>
              <a:chExt cx="268967" cy="250422"/>
            </a:xfrm>
          </p:grpSpPr>
          <p:grpSp>
            <p:nvGrpSpPr>
              <p:cNvPr id="4464" name="Google Shape;4464;p54"/>
              <p:cNvGrpSpPr/>
              <p:nvPr/>
            </p:nvGrpSpPr>
            <p:grpSpPr>
              <a:xfrm>
                <a:off x="5405280" y="4042510"/>
                <a:ext cx="237570" cy="218647"/>
                <a:chOff x="5405280" y="4042510"/>
                <a:chExt cx="237570" cy="218647"/>
              </a:xfrm>
            </p:grpSpPr>
            <p:sp>
              <p:nvSpPr>
                <p:cNvPr id="4465" name="Google Shape;4465;p54"/>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4"/>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4"/>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4"/>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4"/>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4"/>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1" name="Google Shape;4471;p54"/>
              <p:cNvGrpSpPr/>
              <p:nvPr/>
            </p:nvGrpSpPr>
            <p:grpSpPr>
              <a:xfrm>
                <a:off x="5382826" y="4125549"/>
                <a:ext cx="37776" cy="32380"/>
                <a:chOff x="5382826" y="4125549"/>
                <a:chExt cx="37776" cy="32380"/>
              </a:xfrm>
            </p:grpSpPr>
            <p:sp>
              <p:nvSpPr>
                <p:cNvPr id="4472" name="Google Shape;4472;p54"/>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4"/>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4" name="Google Shape;4474;p54"/>
              <p:cNvGrpSpPr/>
              <p:nvPr/>
            </p:nvGrpSpPr>
            <p:grpSpPr>
              <a:xfrm>
                <a:off x="5475680" y="4195587"/>
                <a:ext cx="37783" cy="32364"/>
                <a:chOff x="5475680" y="4195587"/>
                <a:chExt cx="37783" cy="32364"/>
              </a:xfrm>
            </p:grpSpPr>
            <p:sp>
              <p:nvSpPr>
                <p:cNvPr id="4475" name="Google Shape;4475;p54"/>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4"/>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7" name="Google Shape;4477;p54"/>
              <p:cNvGrpSpPr/>
              <p:nvPr/>
            </p:nvGrpSpPr>
            <p:grpSpPr>
              <a:xfrm>
                <a:off x="5532575" y="4027197"/>
                <a:ext cx="33308" cy="32262"/>
                <a:chOff x="5532575" y="4027197"/>
                <a:chExt cx="33308" cy="32262"/>
              </a:xfrm>
            </p:grpSpPr>
            <p:sp>
              <p:nvSpPr>
                <p:cNvPr id="4478" name="Google Shape;4478;p54"/>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4"/>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0" name="Google Shape;4480;p54"/>
              <p:cNvGrpSpPr/>
              <p:nvPr/>
            </p:nvGrpSpPr>
            <p:grpSpPr>
              <a:xfrm>
                <a:off x="5590706" y="4245348"/>
                <a:ext cx="33497" cy="32270"/>
                <a:chOff x="5590706" y="4245348"/>
                <a:chExt cx="33497" cy="32270"/>
              </a:xfrm>
            </p:grpSpPr>
            <p:sp>
              <p:nvSpPr>
                <p:cNvPr id="4481" name="Google Shape;4481;p54"/>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4"/>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3" name="Google Shape;4483;p54"/>
              <p:cNvGrpSpPr/>
              <p:nvPr/>
            </p:nvGrpSpPr>
            <p:grpSpPr>
              <a:xfrm>
                <a:off x="5618681" y="4109677"/>
                <a:ext cx="33112" cy="32357"/>
                <a:chOff x="5618681" y="4109677"/>
                <a:chExt cx="33112" cy="32357"/>
              </a:xfrm>
            </p:grpSpPr>
            <p:sp>
              <p:nvSpPr>
                <p:cNvPr id="4484" name="Google Shape;4484;p54"/>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4"/>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6" name="Google Shape;4486;p54"/>
              <p:cNvGrpSpPr/>
              <p:nvPr/>
            </p:nvGrpSpPr>
            <p:grpSpPr>
              <a:xfrm>
                <a:off x="5479298" y="4128262"/>
                <a:ext cx="31405" cy="26906"/>
                <a:chOff x="5479298" y="4128262"/>
                <a:chExt cx="31405" cy="26906"/>
              </a:xfrm>
            </p:grpSpPr>
            <p:sp>
              <p:nvSpPr>
                <p:cNvPr id="4487" name="Google Shape;4487;p54"/>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4"/>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 name="Google Shape;4489;p54"/>
              <p:cNvGrpSpPr/>
              <p:nvPr/>
            </p:nvGrpSpPr>
            <p:grpSpPr>
              <a:xfrm>
                <a:off x="5582903" y="4180116"/>
                <a:ext cx="31499" cy="26898"/>
                <a:chOff x="5582903" y="4180116"/>
                <a:chExt cx="31499" cy="26898"/>
              </a:xfrm>
            </p:grpSpPr>
            <p:sp>
              <p:nvSpPr>
                <p:cNvPr id="4490" name="Google Shape;4490;p54"/>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4"/>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92" name="Google Shape;4492;p54"/>
            <p:cNvGrpSpPr/>
            <p:nvPr/>
          </p:nvGrpSpPr>
          <p:grpSpPr>
            <a:xfrm>
              <a:off x="3977681" y="3230323"/>
              <a:ext cx="94584" cy="84085"/>
              <a:chOff x="3977681" y="3230323"/>
              <a:chExt cx="94584" cy="84085"/>
            </a:xfrm>
          </p:grpSpPr>
          <p:grpSp>
            <p:nvGrpSpPr>
              <p:cNvPr id="4493" name="Google Shape;4493;p54"/>
              <p:cNvGrpSpPr/>
              <p:nvPr/>
            </p:nvGrpSpPr>
            <p:grpSpPr>
              <a:xfrm>
                <a:off x="4000135" y="3243041"/>
                <a:ext cx="59570" cy="57186"/>
                <a:chOff x="4000135" y="3243041"/>
                <a:chExt cx="59570" cy="57186"/>
              </a:xfrm>
            </p:grpSpPr>
            <p:sp>
              <p:nvSpPr>
                <p:cNvPr id="4494" name="Google Shape;4494;p54"/>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4"/>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4"/>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7" name="Google Shape;4497;p54"/>
              <p:cNvGrpSpPr/>
              <p:nvPr/>
            </p:nvGrpSpPr>
            <p:grpSpPr>
              <a:xfrm>
                <a:off x="3977681" y="3245872"/>
                <a:ext cx="37783" cy="32380"/>
                <a:chOff x="3977681" y="3245872"/>
                <a:chExt cx="37783" cy="32380"/>
              </a:xfrm>
            </p:grpSpPr>
            <p:sp>
              <p:nvSpPr>
                <p:cNvPr id="4498" name="Google Shape;4498;p54"/>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4"/>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0" name="Google Shape;4500;p54"/>
              <p:cNvGrpSpPr/>
              <p:nvPr/>
            </p:nvGrpSpPr>
            <p:grpSpPr>
              <a:xfrm>
                <a:off x="4040860" y="3262672"/>
                <a:ext cx="31405" cy="27001"/>
                <a:chOff x="4040860" y="3262672"/>
                <a:chExt cx="31405" cy="27001"/>
              </a:xfrm>
            </p:grpSpPr>
            <p:sp>
              <p:nvSpPr>
                <p:cNvPr id="4501" name="Google Shape;4501;p54"/>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4"/>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3" name="Google Shape;4503;p54"/>
              <p:cNvGrpSpPr/>
              <p:nvPr/>
            </p:nvGrpSpPr>
            <p:grpSpPr>
              <a:xfrm>
                <a:off x="4021072" y="3230323"/>
                <a:ext cx="31397" cy="26906"/>
                <a:chOff x="4021072" y="3230323"/>
                <a:chExt cx="31397" cy="26906"/>
              </a:xfrm>
            </p:grpSpPr>
            <p:sp>
              <p:nvSpPr>
                <p:cNvPr id="4504" name="Google Shape;4504;p54"/>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4"/>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6" name="Google Shape;4506;p54"/>
              <p:cNvGrpSpPr/>
              <p:nvPr/>
            </p:nvGrpSpPr>
            <p:grpSpPr>
              <a:xfrm>
                <a:off x="4001472" y="3287462"/>
                <a:ext cx="31499" cy="26945"/>
                <a:chOff x="4001472" y="3287462"/>
                <a:chExt cx="31499" cy="26945"/>
              </a:xfrm>
            </p:grpSpPr>
            <p:sp>
              <p:nvSpPr>
                <p:cNvPr id="4507" name="Google Shape;4507;p54"/>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4"/>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09" name="Google Shape;4509;p54"/>
            <p:cNvGrpSpPr/>
            <p:nvPr/>
          </p:nvGrpSpPr>
          <p:grpSpPr>
            <a:xfrm>
              <a:off x="4084715" y="3258865"/>
              <a:ext cx="184961" cy="137268"/>
              <a:chOff x="4084715" y="3258865"/>
              <a:chExt cx="184961" cy="137268"/>
            </a:xfrm>
          </p:grpSpPr>
          <p:grpSp>
            <p:nvGrpSpPr>
              <p:cNvPr id="4510" name="Google Shape;4510;p54"/>
              <p:cNvGrpSpPr/>
              <p:nvPr/>
            </p:nvGrpSpPr>
            <p:grpSpPr>
              <a:xfrm>
                <a:off x="4107453" y="3271583"/>
                <a:ext cx="153470" cy="110275"/>
                <a:chOff x="4107453" y="3271583"/>
                <a:chExt cx="153470" cy="110275"/>
              </a:xfrm>
            </p:grpSpPr>
            <p:sp>
              <p:nvSpPr>
                <p:cNvPr id="4511" name="Google Shape;4511;p54"/>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4"/>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4"/>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4"/>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5" name="Google Shape;4515;p54"/>
              <p:cNvGrpSpPr/>
              <p:nvPr/>
            </p:nvGrpSpPr>
            <p:grpSpPr>
              <a:xfrm>
                <a:off x="4136947" y="3258865"/>
                <a:ext cx="31499" cy="27001"/>
                <a:chOff x="4136947" y="3258865"/>
                <a:chExt cx="31499" cy="27001"/>
              </a:xfrm>
            </p:grpSpPr>
            <p:sp>
              <p:nvSpPr>
                <p:cNvPr id="4516" name="Google Shape;4516;p54"/>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4"/>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8" name="Google Shape;4518;p54"/>
              <p:cNvGrpSpPr/>
              <p:nvPr/>
            </p:nvGrpSpPr>
            <p:grpSpPr>
              <a:xfrm>
                <a:off x="4084715" y="3266478"/>
                <a:ext cx="31468" cy="26898"/>
                <a:chOff x="4084715" y="3266478"/>
                <a:chExt cx="31468" cy="26898"/>
              </a:xfrm>
            </p:grpSpPr>
            <p:sp>
              <p:nvSpPr>
                <p:cNvPr id="4519" name="Google Shape;4519;p54"/>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4"/>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1" name="Google Shape;4521;p54"/>
              <p:cNvGrpSpPr/>
              <p:nvPr/>
            </p:nvGrpSpPr>
            <p:grpSpPr>
              <a:xfrm>
                <a:off x="4159213" y="3279849"/>
                <a:ext cx="31405" cy="26945"/>
                <a:chOff x="4159213" y="3279849"/>
                <a:chExt cx="31405" cy="26945"/>
              </a:xfrm>
            </p:grpSpPr>
            <p:sp>
              <p:nvSpPr>
                <p:cNvPr id="4522" name="Google Shape;4522;p54"/>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4"/>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4" name="Google Shape;4524;p54"/>
              <p:cNvGrpSpPr/>
              <p:nvPr/>
            </p:nvGrpSpPr>
            <p:grpSpPr>
              <a:xfrm>
                <a:off x="4201550" y="3266502"/>
                <a:ext cx="31405" cy="26883"/>
                <a:chOff x="4201550" y="3266502"/>
                <a:chExt cx="31405" cy="26883"/>
              </a:xfrm>
            </p:grpSpPr>
            <p:sp>
              <p:nvSpPr>
                <p:cNvPr id="4525" name="Google Shape;4525;p54"/>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4"/>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7" name="Google Shape;4527;p54"/>
              <p:cNvGrpSpPr/>
              <p:nvPr/>
            </p:nvGrpSpPr>
            <p:grpSpPr>
              <a:xfrm>
                <a:off x="4201550" y="3338278"/>
                <a:ext cx="31405" cy="26930"/>
                <a:chOff x="4201550" y="3338278"/>
                <a:chExt cx="31405" cy="26930"/>
              </a:xfrm>
            </p:grpSpPr>
            <p:sp>
              <p:nvSpPr>
                <p:cNvPr id="4528" name="Google Shape;4528;p54"/>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4"/>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0" name="Google Shape;4530;p54"/>
              <p:cNvGrpSpPr/>
              <p:nvPr/>
            </p:nvGrpSpPr>
            <p:grpSpPr>
              <a:xfrm>
                <a:off x="4238272" y="3369132"/>
                <a:ext cx="31405" cy="27001"/>
                <a:chOff x="4238272" y="3369132"/>
                <a:chExt cx="31405" cy="27001"/>
              </a:xfrm>
            </p:grpSpPr>
            <p:sp>
              <p:nvSpPr>
                <p:cNvPr id="4531" name="Google Shape;4531;p54"/>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4"/>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33" name="Google Shape;4533;p54"/>
            <p:cNvGrpSpPr/>
            <p:nvPr/>
          </p:nvGrpSpPr>
          <p:grpSpPr>
            <a:xfrm>
              <a:off x="4068639" y="3200169"/>
              <a:ext cx="77643" cy="37272"/>
              <a:chOff x="4068639" y="3200169"/>
              <a:chExt cx="77643" cy="37272"/>
            </a:xfrm>
          </p:grpSpPr>
          <p:sp>
            <p:nvSpPr>
              <p:cNvPr id="4534" name="Google Shape;4534;p54"/>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5" name="Google Shape;4535;p54"/>
              <p:cNvGrpSpPr/>
              <p:nvPr/>
            </p:nvGrpSpPr>
            <p:grpSpPr>
              <a:xfrm>
                <a:off x="4114878" y="3200169"/>
                <a:ext cx="31405" cy="26993"/>
                <a:chOff x="4114878" y="3200169"/>
                <a:chExt cx="31405" cy="26993"/>
              </a:xfrm>
            </p:grpSpPr>
            <p:sp>
              <p:nvSpPr>
                <p:cNvPr id="4536" name="Google Shape;4536;p54"/>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4"/>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54"/>
              <p:cNvGrpSpPr/>
              <p:nvPr/>
            </p:nvGrpSpPr>
            <p:grpSpPr>
              <a:xfrm>
                <a:off x="4068639" y="3210535"/>
                <a:ext cx="31499" cy="26906"/>
                <a:chOff x="4068639" y="3210535"/>
                <a:chExt cx="31499" cy="26906"/>
              </a:xfrm>
            </p:grpSpPr>
            <p:sp>
              <p:nvSpPr>
                <p:cNvPr id="4539" name="Google Shape;4539;p54"/>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4"/>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41" name="Google Shape;4541;p54"/>
            <p:cNvGrpSpPr/>
            <p:nvPr/>
          </p:nvGrpSpPr>
          <p:grpSpPr>
            <a:xfrm>
              <a:off x="3869702" y="3066935"/>
              <a:ext cx="382664" cy="190294"/>
              <a:chOff x="3869702" y="3066935"/>
              <a:chExt cx="382664" cy="190294"/>
            </a:xfrm>
          </p:grpSpPr>
          <p:grpSp>
            <p:nvGrpSpPr>
              <p:cNvPr id="4542" name="Google Shape;4542;p54"/>
              <p:cNvGrpSpPr/>
              <p:nvPr/>
            </p:nvGrpSpPr>
            <p:grpSpPr>
              <a:xfrm>
                <a:off x="3888633" y="3082351"/>
                <a:ext cx="351172" cy="160698"/>
                <a:chOff x="3888633" y="3082351"/>
                <a:chExt cx="351172" cy="160698"/>
              </a:xfrm>
            </p:grpSpPr>
            <p:sp>
              <p:nvSpPr>
                <p:cNvPr id="4543" name="Google Shape;4543;p54"/>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4"/>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4"/>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4"/>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4"/>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4"/>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9" name="Google Shape;4549;p54"/>
              <p:cNvGrpSpPr/>
              <p:nvPr/>
            </p:nvGrpSpPr>
            <p:grpSpPr>
              <a:xfrm>
                <a:off x="4143703" y="3066935"/>
                <a:ext cx="37783" cy="32357"/>
                <a:chOff x="4143703" y="3066935"/>
                <a:chExt cx="37783" cy="32357"/>
              </a:xfrm>
            </p:grpSpPr>
            <p:sp>
              <p:nvSpPr>
                <p:cNvPr id="4550" name="Google Shape;4550;p54"/>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4"/>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2" name="Google Shape;4552;p54"/>
              <p:cNvGrpSpPr/>
              <p:nvPr/>
            </p:nvGrpSpPr>
            <p:grpSpPr>
              <a:xfrm>
                <a:off x="4044565" y="3103563"/>
                <a:ext cx="37783" cy="32451"/>
                <a:chOff x="4044565" y="3103563"/>
                <a:chExt cx="37783" cy="32451"/>
              </a:xfrm>
            </p:grpSpPr>
            <p:sp>
              <p:nvSpPr>
                <p:cNvPr id="4553" name="Google Shape;4553;p54"/>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4"/>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5" name="Google Shape;4555;p54"/>
              <p:cNvGrpSpPr/>
              <p:nvPr/>
            </p:nvGrpSpPr>
            <p:grpSpPr>
              <a:xfrm>
                <a:off x="4017454" y="3188237"/>
                <a:ext cx="37776" cy="32357"/>
                <a:chOff x="4017454" y="3188237"/>
                <a:chExt cx="37776" cy="32357"/>
              </a:xfrm>
            </p:grpSpPr>
            <p:sp>
              <p:nvSpPr>
                <p:cNvPr id="4556" name="Google Shape;4556;p54"/>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4"/>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8" name="Google Shape;4558;p54"/>
              <p:cNvGrpSpPr/>
              <p:nvPr/>
            </p:nvGrpSpPr>
            <p:grpSpPr>
              <a:xfrm>
                <a:off x="3921548" y="3157509"/>
                <a:ext cx="37783" cy="32357"/>
                <a:chOff x="3921548" y="3157509"/>
                <a:chExt cx="37783" cy="32357"/>
              </a:xfrm>
            </p:grpSpPr>
            <p:sp>
              <p:nvSpPr>
                <p:cNvPr id="4559" name="Google Shape;4559;p54"/>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4"/>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1" name="Google Shape;4561;p54"/>
              <p:cNvGrpSpPr/>
              <p:nvPr/>
            </p:nvGrpSpPr>
            <p:grpSpPr>
              <a:xfrm>
                <a:off x="3939056" y="3211620"/>
                <a:ext cx="37783" cy="32380"/>
                <a:chOff x="3939056" y="3211620"/>
                <a:chExt cx="37783" cy="32380"/>
              </a:xfrm>
            </p:grpSpPr>
            <p:sp>
              <p:nvSpPr>
                <p:cNvPr id="4562" name="Google Shape;4562;p54"/>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4"/>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4" name="Google Shape;4564;p54"/>
              <p:cNvGrpSpPr/>
              <p:nvPr/>
            </p:nvGrpSpPr>
            <p:grpSpPr>
              <a:xfrm>
                <a:off x="4176240" y="3136965"/>
                <a:ext cx="31405" cy="26930"/>
                <a:chOff x="4176240" y="3136965"/>
                <a:chExt cx="31405" cy="26930"/>
              </a:xfrm>
            </p:grpSpPr>
            <p:sp>
              <p:nvSpPr>
                <p:cNvPr id="4565" name="Google Shape;4565;p54"/>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4"/>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 name="Google Shape;4567;p54"/>
              <p:cNvGrpSpPr/>
              <p:nvPr/>
            </p:nvGrpSpPr>
            <p:grpSpPr>
              <a:xfrm>
                <a:off x="4133148" y="3152593"/>
                <a:ext cx="31499" cy="27001"/>
                <a:chOff x="4133148" y="3152593"/>
                <a:chExt cx="31499" cy="27001"/>
              </a:xfrm>
            </p:grpSpPr>
            <p:sp>
              <p:nvSpPr>
                <p:cNvPr id="4568" name="Google Shape;4568;p54"/>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4"/>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0" name="Google Shape;4570;p54"/>
              <p:cNvGrpSpPr/>
              <p:nvPr/>
            </p:nvGrpSpPr>
            <p:grpSpPr>
              <a:xfrm>
                <a:off x="4220866" y="3073534"/>
                <a:ext cx="31499" cy="26898"/>
                <a:chOff x="4220866" y="3073534"/>
                <a:chExt cx="31499" cy="26898"/>
              </a:xfrm>
            </p:grpSpPr>
            <p:sp>
              <p:nvSpPr>
                <p:cNvPr id="4571" name="Google Shape;4571;p54"/>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4"/>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3" name="Google Shape;4573;p54"/>
              <p:cNvGrpSpPr/>
              <p:nvPr/>
            </p:nvGrpSpPr>
            <p:grpSpPr>
              <a:xfrm>
                <a:off x="3869702" y="3230323"/>
                <a:ext cx="31499" cy="26906"/>
                <a:chOff x="3869702" y="3230323"/>
                <a:chExt cx="31499" cy="26906"/>
              </a:xfrm>
            </p:grpSpPr>
            <p:sp>
              <p:nvSpPr>
                <p:cNvPr id="4574" name="Google Shape;4574;p54"/>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4"/>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76" name="Google Shape;4576;p54"/>
            <p:cNvGrpSpPr/>
            <p:nvPr/>
          </p:nvGrpSpPr>
          <p:grpSpPr>
            <a:xfrm>
              <a:off x="4271383" y="3065882"/>
              <a:ext cx="304556" cy="341663"/>
              <a:chOff x="4271383" y="3065882"/>
              <a:chExt cx="304556" cy="341663"/>
            </a:xfrm>
          </p:grpSpPr>
          <p:grpSp>
            <p:nvGrpSpPr>
              <p:cNvPr id="4577" name="Google Shape;4577;p54"/>
              <p:cNvGrpSpPr/>
              <p:nvPr/>
            </p:nvGrpSpPr>
            <p:grpSpPr>
              <a:xfrm>
                <a:off x="4293838" y="3078639"/>
                <a:ext cx="269353" cy="311973"/>
                <a:chOff x="4293838" y="3078639"/>
                <a:chExt cx="269353" cy="311973"/>
              </a:xfrm>
            </p:grpSpPr>
            <p:sp>
              <p:nvSpPr>
                <p:cNvPr id="4578" name="Google Shape;4578;p54"/>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4"/>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4"/>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4"/>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4"/>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4"/>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4"/>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4"/>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4"/>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4"/>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4"/>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4"/>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4"/>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4"/>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4"/>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4"/>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4"/>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 name="Google Shape;4595;p54"/>
              <p:cNvGrpSpPr/>
              <p:nvPr/>
            </p:nvGrpSpPr>
            <p:grpSpPr>
              <a:xfrm>
                <a:off x="4538164" y="3342061"/>
                <a:ext cx="37776" cy="32380"/>
                <a:chOff x="4538164" y="3342061"/>
                <a:chExt cx="37776" cy="32380"/>
              </a:xfrm>
            </p:grpSpPr>
            <p:sp>
              <p:nvSpPr>
                <p:cNvPr id="4596" name="Google Shape;4596;p54"/>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4"/>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8" name="Google Shape;4598;p54"/>
              <p:cNvGrpSpPr/>
              <p:nvPr/>
            </p:nvGrpSpPr>
            <p:grpSpPr>
              <a:xfrm>
                <a:off x="4271383" y="3194742"/>
                <a:ext cx="37783" cy="32420"/>
                <a:chOff x="4271383" y="3194742"/>
                <a:chExt cx="37783" cy="32420"/>
              </a:xfrm>
            </p:grpSpPr>
            <p:sp>
              <p:nvSpPr>
                <p:cNvPr id="4599" name="Google Shape;4599;p54"/>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4"/>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1" name="Google Shape;4601;p54"/>
              <p:cNvGrpSpPr/>
              <p:nvPr/>
            </p:nvGrpSpPr>
            <p:grpSpPr>
              <a:xfrm>
                <a:off x="4284416" y="3084058"/>
                <a:ext cx="37783" cy="32357"/>
                <a:chOff x="4284416" y="3084058"/>
                <a:chExt cx="37783" cy="32357"/>
              </a:xfrm>
            </p:grpSpPr>
            <p:sp>
              <p:nvSpPr>
                <p:cNvPr id="4602" name="Google Shape;4602;p54"/>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4"/>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4" name="Google Shape;4604;p54"/>
              <p:cNvGrpSpPr/>
              <p:nvPr/>
            </p:nvGrpSpPr>
            <p:grpSpPr>
              <a:xfrm>
                <a:off x="4478697" y="3297561"/>
                <a:ext cx="37776" cy="32451"/>
                <a:chOff x="4478697" y="3297561"/>
                <a:chExt cx="37776" cy="32451"/>
              </a:xfrm>
            </p:grpSpPr>
            <p:sp>
              <p:nvSpPr>
                <p:cNvPr id="4605" name="Google Shape;4605;p54"/>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4"/>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7" name="Google Shape;4607;p54"/>
              <p:cNvGrpSpPr/>
              <p:nvPr/>
            </p:nvGrpSpPr>
            <p:grpSpPr>
              <a:xfrm>
                <a:off x="4411813" y="3331711"/>
                <a:ext cx="37776" cy="32451"/>
                <a:chOff x="4411813" y="3331711"/>
                <a:chExt cx="37776" cy="32451"/>
              </a:xfrm>
            </p:grpSpPr>
            <p:sp>
              <p:nvSpPr>
                <p:cNvPr id="4608" name="Google Shape;4608;p54"/>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4"/>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 name="Google Shape;4610;p54"/>
              <p:cNvGrpSpPr/>
              <p:nvPr/>
            </p:nvGrpSpPr>
            <p:grpSpPr>
              <a:xfrm>
                <a:off x="4337984" y="3375188"/>
                <a:ext cx="37776" cy="32357"/>
                <a:chOff x="4337984" y="3375188"/>
                <a:chExt cx="37776" cy="32357"/>
              </a:xfrm>
            </p:grpSpPr>
            <p:sp>
              <p:nvSpPr>
                <p:cNvPr id="4611" name="Google Shape;4611;p54"/>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4"/>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 name="Google Shape;4613;p54"/>
              <p:cNvGrpSpPr/>
              <p:nvPr/>
            </p:nvGrpSpPr>
            <p:grpSpPr>
              <a:xfrm>
                <a:off x="4494867" y="3090530"/>
                <a:ext cx="37878" cy="32451"/>
                <a:chOff x="4494867" y="3090530"/>
                <a:chExt cx="37878" cy="32451"/>
              </a:xfrm>
            </p:grpSpPr>
            <p:sp>
              <p:nvSpPr>
                <p:cNvPr id="4614" name="Google Shape;4614;p54"/>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4"/>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54"/>
              <p:cNvGrpSpPr/>
              <p:nvPr/>
            </p:nvGrpSpPr>
            <p:grpSpPr>
              <a:xfrm>
                <a:off x="4525124" y="3207774"/>
                <a:ext cx="37783" cy="32420"/>
                <a:chOff x="4525124" y="3207774"/>
                <a:chExt cx="37783" cy="32420"/>
              </a:xfrm>
            </p:grpSpPr>
            <p:sp>
              <p:nvSpPr>
                <p:cNvPr id="4617" name="Google Shape;4617;p54"/>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4"/>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9" name="Google Shape;4619;p54"/>
              <p:cNvGrpSpPr/>
              <p:nvPr/>
            </p:nvGrpSpPr>
            <p:grpSpPr>
              <a:xfrm>
                <a:off x="4440544" y="3176479"/>
                <a:ext cx="31499" cy="26898"/>
                <a:chOff x="4440544" y="3176479"/>
                <a:chExt cx="31499" cy="26898"/>
              </a:xfrm>
            </p:grpSpPr>
            <p:sp>
              <p:nvSpPr>
                <p:cNvPr id="4620" name="Google Shape;4620;p54"/>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4"/>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2" name="Google Shape;4622;p54"/>
              <p:cNvGrpSpPr/>
              <p:nvPr/>
            </p:nvGrpSpPr>
            <p:grpSpPr>
              <a:xfrm>
                <a:off x="4350545" y="3156400"/>
                <a:ext cx="31405" cy="27001"/>
                <a:chOff x="4350545" y="3156400"/>
                <a:chExt cx="31405" cy="27001"/>
              </a:xfrm>
            </p:grpSpPr>
            <p:sp>
              <p:nvSpPr>
                <p:cNvPr id="4623" name="Google Shape;4623;p54"/>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4"/>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5" name="Google Shape;4625;p54"/>
              <p:cNvGrpSpPr/>
              <p:nvPr/>
            </p:nvGrpSpPr>
            <p:grpSpPr>
              <a:xfrm>
                <a:off x="4376703" y="3255058"/>
                <a:ext cx="31405" cy="27001"/>
                <a:chOff x="4376703" y="3255058"/>
                <a:chExt cx="31405" cy="27001"/>
              </a:xfrm>
            </p:grpSpPr>
            <p:sp>
              <p:nvSpPr>
                <p:cNvPr id="4626" name="Google Shape;4626;p54"/>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4"/>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8" name="Google Shape;4628;p54"/>
              <p:cNvGrpSpPr/>
              <p:nvPr/>
            </p:nvGrpSpPr>
            <p:grpSpPr>
              <a:xfrm>
                <a:off x="4331322" y="3283656"/>
                <a:ext cx="31405" cy="26945"/>
                <a:chOff x="4331322" y="3283656"/>
                <a:chExt cx="31405" cy="26945"/>
              </a:xfrm>
            </p:grpSpPr>
            <p:sp>
              <p:nvSpPr>
                <p:cNvPr id="4629" name="Google Shape;4629;p54"/>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4"/>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 name="Google Shape;4631;p54"/>
              <p:cNvGrpSpPr/>
              <p:nvPr/>
            </p:nvGrpSpPr>
            <p:grpSpPr>
              <a:xfrm>
                <a:off x="4380510" y="3065882"/>
                <a:ext cx="31405" cy="26938"/>
                <a:chOff x="4380510" y="3065882"/>
                <a:chExt cx="31405" cy="26938"/>
              </a:xfrm>
            </p:grpSpPr>
            <p:sp>
              <p:nvSpPr>
                <p:cNvPr id="4632" name="Google Shape;4632;p54"/>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4"/>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4" name="Google Shape;4634;p54"/>
            <p:cNvGrpSpPr/>
            <p:nvPr/>
          </p:nvGrpSpPr>
          <p:grpSpPr>
            <a:xfrm>
              <a:off x="4558998" y="3188237"/>
              <a:ext cx="1280131" cy="1052746"/>
              <a:chOff x="4558998" y="3188237"/>
              <a:chExt cx="1280131" cy="1052746"/>
            </a:xfrm>
          </p:grpSpPr>
          <p:sp>
            <p:nvSpPr>
              <p:cNvPr id="4635" name="Google Shape;4635;p54"/>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6" name="Google Shape;4636;p54"/>
              <p:cNvGrpSpPr/>
              <p:nvPr/>
            </p:nvGrpSpPr>
            <p:grpSpPr>
              <a:xfrm>
                <a:off x="4579164" y="3203653"/>
                <a:ext cx="1244833" cy="1020397"/>
                <a:chOff x="4579164" y="3203653"/>
                <a:chExt cx="1244833" cy="1020397"/>
              </a:xfrm>
            </p:grpSpPr>
            <p:sp>
              <p:nvSpPr>
                <p:cNvPr id="4637" name="Google Shape;4637;p54"/>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4"/>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9" name="Google Shape;4639;p54"/>
                <p:cNvGrpSpPr/>
                <p:nvPr/>
              </p:nvGrpSpPr>
              <p:grpSpPr>
                <a:xfrm>
                  <a:off x="4579164" y="3203653"/>
                  <a:ext cx="1244833" cy="1020397"/>
                  <a:chOff x="4579164" y="3203653"/>
                  <a:chExt cx="1244833" cy="1020397"/>
                </a:xfrm>
              </p:grpSpPr>
              <p:sp>
                <p:nvSpPr>
                  <p:cNvPr id="4640" name="Google Shape;4640;p54"/>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4"/>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2" name="Google Shape;4642;p54"/>
                  <p:cNvGrpSpPr/>
                  <p:nvPr/>
                </p:nvGrpSpPr>
                <p:grpSpPr>
                  <a:xfrm>
                    <a:off x="4579164" y="3203653"/>
                    <a:ext cx="1244833" cy="1020397"/>
                    <a:chOff x="4579164" y="3203653"/>
                    <a:chExt cx="1244833" cy="1020397"/>
                  </a:xfrm>
                </p:grpSpPr>
                <p:sp>
                  <p:nvSpPr>
                    <p:cNvPr id="4643" name="Google Shape;4643;p54"/>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4"/>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4"/>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4"/>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4"/>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4"/>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4"/>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4"/>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1" name="Google Shape;4651;p54"/>
                    <p:cNvGrpSpPr/>
                    <p:nvPr/>
                  </p:nvGrpSpPr>
                  <p:grpSpPr>
                    <a:xfrm>
                      <a:off x="4579164" y="3203653"/>
                      <a:ext cx="1244833" cy="1020397"/>
                      <a:chOff x="4579164" y="3203653"/>
                      <a:chExt cx="1244833" cy="1020397"/>
                    </a:xfrm>
                  </p:grpSpPr>
                  <p:sp>
                    <p:nvSpPr>
                      <p:cNvPr id="4652" name="Google Shape;4652;p54"/>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4"/>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4"/>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4"/>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4"/>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4"/>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4"/>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4"/>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4"/>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4"/>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4"/>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4"/>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4"/>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4"/>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6" name="Google Shape;4666;p54"/>
                      <p:cNvGrpSpPr/>
                      <p:nvPr/>
                    </p:nvGrpSpPr>
                    <p:grpSpPr>
                      <a:xfrm>
                        <a:off x="4579164" y="3203653"/>
                        <a:ext cx="1244833" cy="1020397"/>
                        <a:chOff x="4579164" y="3203653"/>
                        <a:chExt cx="1244833" cy="1020397"/>
                      </a:xfrm>
                    </p:grpSpPr>
                    <p:sp>
                      <p:nvSpPr>
                        <p:cNvPr id="4667" name="Google Shape;4667;p54"/>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4"/>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4"/>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4"/>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4"/>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4"/>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4"/>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4"/>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4"/>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4"/>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4"/>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4"/>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4"/>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4"/>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4"/>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4"/>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4"/>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4"/>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4"/>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4"/>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4"/>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4"/>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4"/>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4"/>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1" name="Google Shape;4691;p54"/>
                        <p:cNvGrpSpPr/>
                        <p:nvPr/>
                      </p:nvGrpSpPr>
                      <p:grpSpPr>
                        <a:xfrm>
                          <a:off x="4579164" y="3203653"/>
                          <a:ext cx="1244833" cy="1020397"/>
                          <a:chOff x="4579164" y="3203653"/>
                          <a:chExt cx="1244833" cy="1020397"/>
                        </a:xfrm>
                      </p:grpSpPr>
                      <p:sp>
                        <p:nvSpPr>
                          <p:cNvPr id="4692" name="Google Shape;4692;p54"/>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3" name="Google Shape;4693;p54"/>
                          <p:cNvGrpSpPr/>
                          <p:nvPr/>
                        </p:nvGrpSpPr>
                        <p:grpSpPr>
                          <a:xfrm>
                            <a:off x="4579164" y="3203653"/>
                            <a:ext cx="1244833" cy="1020397"/>
                            <a:chOff x="4579164" y="3203653"/>
                            <a:chExt cx="1244833" cy="1020397"/>
                          </a:xfrm>
                        </p:grpSpPr>
                        <p:sp>
                          <p:nvSpPr>
                            <p:cNvPr id="4694" name="Google Shape;4694;p54"/>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4"/>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4"/>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4"/>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4"/>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4"/>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4"/>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1" name="Google Shape;4701;p54"/>
                            <p:cNvGrpSpPr/>
                            <p:nvPr/>
                          </p:nvGrpSpPr>
                          <p:grpSpPr>
                            <a:xfrm>
                              <a:off x="4579164" y="3203653"/>
                              <a:ext cx="1244833" cy="1020397"/>
                              <a:chOff x="4579164" y="3203653"/>
                              <a:chExt cx="1244833" cy="1020397"/>
                            </a:xfrm>
                          </p:grpSpPr>
                          <p:sp>
                            <p:nvSpPr>
                              <p:cNvPr id="4702" name="Google Shape;4702;p54"/>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4"/>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4"/>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4"/>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4"/>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4"/>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4"/>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4"/>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4"/>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4"/>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4"/>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4"/>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4"/>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5" name="Google Shape;4715;p54"/>
                              <p:cNvGrpSpPr/>
                              <p:nvPr/>
                            </p:nvGrpSpPr>
                            <p:grpSpPr>
                              <a:xfrm>
                                <a:off x="4579164" y="3203653"/>
                                <a:ext cx="1244833" cy="1020397"/>
                                <a:chOff x="4579164" y="3203653"/>
                                <a:chExt cx="1244833" cy="1020397"/>
                              </a:xfrm>
                            </p:grpSpPr>
                            <p:sp>
                              <p:nvSpPr>
                                <p:cNvPr id="4716" name="Google Shape;4716;p54"/>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4"/>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4"/>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4"/>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4"/>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4"/>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4"/>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3" name="Google Shape;4723;p54"/>
                                <p:cNvGrpSpPr/>
                                <p:nvPr/>
                              </p:nvGrpSpPr>
                              <p:grpSpPr>
                                <a:xfrm>
                                  <a:off x="4579164" y="3203653"/>
                                  <a:ext cx="1244833" cy="1020397"/>
                                  <a:chOff x="4579164" y="3203653"/>
                                  <a:chExt cx="1244833" cy="1020397"/>
                                </a:xfrm>
                              </p:grpSpPr>
                              <p:sp>
                                <p:nvSpPr>
                                  <p:cNvPr id="4724" name="Google Shape;4724;p54"/>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4"/>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4"/>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4"/>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4"/>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9" name="Google Shape;4729;p54"/>
                                  <p:cNvGrpSpPr/>
                                  <p:nvPr/>
                                </p:nvGrpSpPr>
                                <p:grpSpPr>
                                  <a:xfrm>
                                    <a:off x="4579164" y="3203653"/>
                                    <a:ext cx="1244833" cy="1020397"/>
                                    <a:chOff x="4579164" y="3203653"/>
                                    <a:chExt cx="1244833" cy="1020397"/>
                                  </a:xfrm>
                                </p:grpSpPr>
                                <p:sp>
                                  <p:nvSpPr>
                                    <p:cNvPr id="4730" name="Google Shape;4730;p54"/>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4"/>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4"/>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4"/>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734" name="Google Shape;4734;p54"/>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4"/>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4"/>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737" name="Google Shape;4737;p54"/>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738" name="Google Shape;4738;p54"/>
              <p:cNvGrpSpPr/>
              <p:nvPr/>
            </p:nvGrpSpPr>
            <p:grpSpPr>
              <a:xfrm>
                <a:off x="4595437" y="3598775"/>
                <a:ext cx="37776" cy="32451"/>
                <a:chOff x="4595437" y="3598775"/>
                <a:chExt cx="37776" cy="32451"/>
              </a:xfrm>
            </p:grpSpPr>
            <p:sp>
              <p:nvSpPr>
                <p:cNvPr id="4739" name="Google Shape;4739;p54"/>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4"/>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1" name="Google Shape;4741;p54"/>
              <p:cNvGrpSpPr/>
              <p:nvPr/>
            </p:nvGrpSpPr>
            <p:grpSpPr>
              <a:xfrm>
                <a:off x="4641864" y="3524443"/>
                <a:ext cx="37776" cy="32380"/>
                <a:chOff x="4641864" y="3524443"/>
                <a:chExt cx="37776" cy="32380"/>
              </a:xfrm>
            </p:grpSpPr>
            <p:sp>
              <p:nvSpPr>
                <p:cNvPr id="4742" name="Google Shape;4742;p54"/>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4"/>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4" name="Google Shape;4744;p54"/>
              <p:cNvGrpSpPr/>
              <p:nvPr/>
            </p:nvGrpSpPr>
            <p:grpSpPr>
              <a:xfrm>
                <a:off x="4648431" y="3893901"/>
                <a:ext cx="37776" cy="32357"/>
                <a:chOff x="4648431" y="3893901"/>
                <a:chExt cx="37776" cy="32357"/>
              </a:xfrm>
            </p:grpSpPr>
            <p:sp>
              <p:nvSpPr>
                <p:cNvPr id="4745" name="Google Shape;4745;p54"/>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4"/>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7" name="Google Shape;4747;p54"/>
              <p:cNvGrpSpPr/>
              <p:nvPr/>
            </p:nvGrpSpPr>
            <p:grpSpPr>
              <a:xfrm>
                <a:off x="4567752" y="3722908"/>
                <a:ext cx="37870" cy="32380"/>
                <a:chOff x="4567752" y="3722908"/>
                <a:chExt cx="37870" cy="32380"/>
              </a:xfrm>
            </p:grpSpPr>
            <p:sp>
              <p:nvSpPr>
                <p:cNvPr id="4748" name="Google Shape;4748;p54"/>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4"/>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0" name="Google Shape;4750;p54"/>
              <p:cNvGrpSpPr/>
              <p:nvPr/>
            </p:nvGrpSpPr>
            <p:grpSpPr>
              <a:xfrm>
                <a:off x="4617506" y="3652052"/>
                <a:ext cx="37783" cy="32357"/>
                <a:chOff x="4617506" y="3652052"/>
                <a:chExt cx="37783" cy="32357"/>
              </a:xfrm>
            </p:grpSpPr>
            <p:sp>
              <p:nvSpPr>
                <p:cNvPr id="4751" name="Google Shape;4751;p54"/>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4"/>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3" name="Google Shape;4753;p54"/>
              <p:cNvGrpSpPr/>
              <p:nvPr/>
            </p:nvGrpSpPr>
            <p:grpSpPr>
              <a:xfrm>
                <a:off x="4739005" y="3554149"/>
                <a:ext cx="37870" cy="32357"/>
                <a:chOff x="4739005" y="3554149"/>
                <a:chExt cx="37870" cy="32357"/>
              </a:xfrm>
            </p:grpSpPr>
            <p:sp>
              <p:nvSpPr>
                <p:cNvPr id="4754" name="Google Shape;4754;p54"/>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4"/>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6" name="Google Shape;4756;p54"/>
              <p:cNvGrpSpPr/>
              <p:nvPr/>
            </p:nvGrpSpPr>
            <p:grpSpPr>
              <a:xfrm>
                <a:off x="4806557" y="3630258"/>
                <a:ext cx="37776" cy="32364"/>
                <a:chOff x="4806557" y="3630258"/>
                <a:chExt cx="37776" cy="32364"/>
              </a:xfrm>
            </p:grpSpPr>
            <p:sp>
              <p:nvSpPr>
                <p:cNvPr id="4757" name="Google Shape;4757;p54"/>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4"/>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9" name="Google Shape;4759;p54"/>
              <p:cNvGrpSpPr/>
              <p:nvPr/>
            </p:nvGrpSpPr>
            <p:grpSpPr>
              <a:xfrm>
                <a:off x="4737007" y="4004357"/>
                <a:ext cx="37870" cy="32357"/>
                <a:chOff x="4737007" y="4004357"/>
                <a:chExt cx="37870" cy="32357"/>
              </a:xfrm>
            </p:grpSpPr>
            <p:sp>
              <p:nvSpPr>
                <p:cNvPr id="4760" name="Google Shape;4760;p54"/>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4"/>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2" name="Google Shape;4762;p54"/>
              <p:cNvGrpSpPr/>
              <p:nvPr/>
            </p:nvGrpSpPr>
            <p:grpSpPr>
              <a:xfrm>
                <a:off x="4773634" y="4208627"/>
                <a:ext cx="37776" cy="32357"/>
                <a:chOff x="4773634" y="4208627"/>
                <a:chExt cx="37776" cy="32357"/>
              </a:xfrm>
            </p:grpSpPr>
            <p:sp>
              <p:nvSpPr>
                <p:cNvPr id="4763" name="Google Shape;4763;p54"/>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4"/>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5" name="Google Shape;4765;p54"/>
              <p:cNvGrpSpPr/>
              <p:nvPr/>
            </p:nvGrpSpPr>
            <p:grpSpPr>
              <a:xfrm>
                <a:off x="4888282" y="4074764"/>
                <a:ext cx="37776" cy="32451"/>
                <a:chOff x="4888282" y="4074764"/>
                <a:chExt cx="37776" cy="32451"/>
              </a:xfrm>
            </p:grpSpPr>
            <p:sp>
              <p:nvSpPr>
                <p:cNvPr id="4766" name="Google Shape;4766;p54"/>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4"/>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8" name="Google Shape;4768;p54"/>
              <p:cNvGrpSpPr/>
              <p:nvPr/>
            </p:nvGrpSpPr>
            <p:grpSpPr>
              <a:xfrm>
                <a:off x="4901315" y="3804271"/>
                <a:ext cx="37776" cy="32364"/>
                <a:chOff x="4901315" y="3804271"/>
                <a:chExt cx="37776" cy="32364"/>
              </a:xfrm>
            </p:grpSpPr>
            <p:sp>
              <p:nvSpPr>
                <p:cNvPr id="4769" name="Google Shape;4769;p54"/>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4"/>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1" name="Google Shape;4771;p54"/>
              <p:cNvGrpSpPr/>
              <p:nvPr/>
            </p:nvGrpSpPr>
            <p:grpSpPr>
              <a:xfrm>
                <a:off x="4866394" y="3715035"/>
                <a:ext cx="37846" cy="32357"/>
                <a:chOff x="4866394" y="3715035"/>
                <a:chExt cx="37846" cy="32357"/>
              </a:xfrm>
            </p:grpSpPr>
            <p:sp>
              <p:nvSpPr>
                <p:cNvPr id="4772" name="Google Shape;4772;p54"/>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4"/>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4" name="Google Shape;4774;p54"/>
              <p:cNvGrpSpPr/>
              <p:nvPr/>
            </p:nvGrpSpPr>
            <p:grpSpPr>
              <a:xfrm>
                <a:off x="4979233" y="3839798"/>
                <a:ext cx="37878" cy="32420"/>
                <a:chOff x="4979233" y="3839798"/>
                <a:chExt cx="37878" cy="32420"/>
              </a:xfrm>
            </p:grpSpPr>
            <p:sp>
              <p:nvSpPr>
                <p:cNvPr id="4775" name="Google Shape;4775;p54"/>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4"/>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7" name="Google Shape;4777;p54"/>
              <p:cNvGrpSpPr/>
              <p:nvPr/>
            </p:nvGrpSpPr>
            <p:grpSpPr>
              <a:xfrm>
                <a:off x="4790662" y="3679147"/>
                <a:ext cx="37783" cy="32380"/>
                <a:chOff x="4790662" y="3679147"/>
                <a:chExt cx="37783" cy="32380"/>
              </a:xfrm>
            </p:grpSpPr>
            <p:sp>
              <p:nvSpPr>
                <p:cNvPr id="4778" name="Google Shape;4778;p54"/>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4"/>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0" name="Google Shape;4780;p54"/>
              <p:cNvGrpSpPr/>
              <p:nvPr/>
            </p:nvGrpSpPr>
            <p:grpSpPr>
              <a:xfrm>
                <a:off x="4857263" y="3557861"/>
                <a:ext cx="37776" cy="32357"/>
                <a:chOff x="4857263" y="3557861"/>
                <a:chExt cx="37776" cy="32357"/>
              </a:xfrm>
            </p:grpSpPr>
            <p:sp>
              <p:nvSpPr>
                <p:cNvPr id="4781" name="Google Shape;4781;p54"/>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4"/>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3" name="Google Shape;4783;p54"/>
              <p:cNvGrpSpPr/>
              <p:nvPr/>
            </p:nvGrpSpPr>
            <p:grpSpPr>
              <a:xfrm>
                <a:off x="4883902" y="3648033"/>
                <a:ext cx="37783" cy="32380"/>
                <a:chOff x="4883902" y="3648033"/>
                <a:chExt cx="37783" cy="32380"/>
              </a:xfrm>
            </p:grpSpPr>
            <p:sp>
              <p:nvSpPr>
                <p:cNvPr id="4784" name="Google Shape;4784;p54"/>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4"/>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6" name="Google Shape;4786;p54"/>
              <p:cNvGrpSpPr/>
              <p:nvPr/>
            </p:nvGrpSpPr>
            <p:grpSpPr>
              <a:xfrm>
                <a:off x="4907780" y="3347220"/>
                <a:ext cx="37878" cy="32357"/>
                <a:chOff x="4907780" y="3347220"/>
                <a:chExt cx="37878" cy="32357"/>
              </a:xfrm>
            </p:grpSpPr>
            <p:sp>
              <p:nvSpPr>
                <p:cNvPr id="4787" name="Google Shape;4787;p54"/>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4"/>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9" name="Google Shape;4789;p54"/>
              <p:cNvGrpSpPr/>
              <p:nvPr/>
            </p:nvGrpSpPr>
            <p:grpSpPr>
              <a:xfrm>
                <a:off x="5065048" y="3738150"/>
                <a:ext cx="37783" cy="32364"/>
                <a:chOff x="5065048" y="3738150"/>
                <a:chExt cx="37783" cy="32364"/>
              </a:xfrm>
            </p:grpSpPr>
            <p:sp>
              <p:nvSpPr>
                <p:cNvPr id="4790" name="Google Shape;4790;p54"/>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4"/>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2" name="Google Shape;4792;p54"/>
              <p:cNvGrpSpPr/>
              <p:nvPr/>
            </p:nvGrpSpPr>
            <p:grpSpPr>
              <a:xfrm>
                <a:off x="5071616" y="3284615"/>
                <a:ext cx="37783" cy="32357"/>
                <a:chOff x="5071616" y="3284615"/>
                <a:chExt cx="37783" cy="32357"/>
              </a:xfrm>
            </p:grpSpPr>
            <p:sp>
              <p:nvSpPr>
                <p:cNvPr id="4793" name="Google Shape;4793;p54"/>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4"/>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5" name="Google Shape;4795;p54"/>
              <p:cNvGrpSpPr/>
              <p:nvPr/>
            </p:nvGrpSpPr>
            <p:grpSpPr>
              <a:xfrm>
                <a:off x="5389291" y="3759921"/>
                <a:ext cx="37783" cy="32380"/>
                <a:chOff x="5389291" y="3759921"/>
                <a:chExt cx="37783" cy="32380"/>
              </a:xfrm>
            </p:grpSpPr>
            <p:sp>
              <p:nvSpPr>
                <p:cNvPr id="4796" name="Google Shape;4796;p54"/>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4"/>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8" name="Google Shape;4798;p54"/>
              <p:cNvGrpSpPr/>
              <p:nvPr/>
            </p:nvGrpSpPr>
            <p:grpSpPr>
              <a:xfrm>
                <a:off x="5431534" y="3632932"/>
                <a:ext cx="37878" cy="32451"/>
                <a:chOff x="5431534" y="3632932"/>
                <a:chExt cx="37878" cy="32451"/>
              </a:xfrm>
            </p:grpSpPr>
            <p:sp>
              <p:nvSpPr>
                <p:cNvPr id="4799" name="Google Shape;4799;p54"/>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4"/>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1" name="Google Shape;4801;p54"/>
              <p:cNvGrpSpPr/>
              <p:nvPr/>
            </p:nvGrpSpPr>
            <p:grpSpPr>
              <a:xfrm>
                <a:off x="5540755" y="3544829"/>
                <a:ext cx="37783" cy="32357"/>
                <a:chOff x="5540755" y="3544829"/>
                <a:chExt cx="37783" cy="32357"/>
              </a:xfrm>
            </p:grpSpPr>
            <p:sp>
              <p:nvSpPr>
                <p:cNvPr id="4802" name="Google Shape;4802;p54"/>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4"/>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4" name="Google Shape;4804;p54"/>
              <p:cNvGrpSpPr/>
              <p:nvPr/>
            </p:nvGrpSpPr>
            <p:grpSpPr>
              <a:xfrm>
                <a:off x="5579293" y="3412107"/>
                <a:ext cx="37776" cy="32357"/>
                <a:chOff x="5579293" y="3412107"/>
                <a:chExt cx="37776" cy="32357"/>
              </a:xfrm>
            </p:grpSpPr>
            <p:sp>
              <p:nvSpPr>
                <p:cNvPr id="4805" name="Google Shape;4805;p54"/>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4"/>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7" name="Google Shape;4807;p54"/>
              <p:cNvGrpSpPr/>
              <p:nvPr/>
            </p:nvGrpSpPr>
            <p:grpSpPr>
              <a:xfrm>
                <a:off x="5801346" y="3284615"/>
                <a:ext cx="37783" cy="32357"/>
                <a:chOff x="5801346" y="3284615"/>
                <a:chExt cx="37783" cy="32357"/>
              </a:xfrm>
            </p:grpSpPr>
            <p:sp>
              <p:nvSpPr>
                <p:cNvPr id="4808" name="Google Shape;4808;p54"/>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4"/>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0" name="Google Shape;4810;p54"/>
              <p:cNvGrpSpPr/>
              <p:nvPr/>
            </p:nvGrpSpPr>
            <p:grpSpPr>
              <a:xfrm>
                <a:off x="5763578" y="3399067"/>
                <a:ext cx="37776" cy="32364"/>
                <a:chOff x="5763578" y="3399067"/>
                <a:chExt cx="37776" cy="32364"/>
              </a:xfrm>
            </p:grpSpPr>
            <p:sp>
              <p:nvSpPr>
                <p:cNvPr id="4811" name="Google Shape;4811;p54"/>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4"/>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3" name="Google Shape;4813;p54"/>
              <p:cNvGrpSpPr/>
              <p:nvPr/>
            </p:nvGrpSpPr>
            <p:grpSpPr>
              <a:xfrm>
                <a:off x="5395858" y="3230952"/>
                <a:ext cx="37776" cy="32364"/>
                <a:chOff x="5395858" y="3230952"/>
                <a:chExt cx="37776" cy="32364"/>
              </a:xfrm>
            </p:grpSpPr>
            <p:sp>
              <p:nvSpPr>
                <p:cNvPr id="4814" name="Google Shape;4814;p54"/>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4"/>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 name="Google Shape;4816;p54"/>
              <p:cNvGrpSpPr/>
              <p:nvPr/>
            </p:nvGrpSpPr>
            <p:grpSpPr>
              <a:xfrm>
                <a:off x="5264088" y="3188237"/>
                <a:ext cx="37776" cy="32357"/>
                <a:chOff x="5264088" y="3188237"/>
                <a:chExt cx="37776" cy="32357"/>
              </a:xfrm>
            </p:grpSpPr>
            <p:sp>
              <p:nvSpPr>
                <p:cNvPr id="4817" name="Google Shape;4817;p54"/>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4"/>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9" name="Google Shape;4819;p54"/>
              <p:cNvGrpSpPr/>
              <p:nvPr/>
            </p:nvGrpSpPr>
            <p:grpSpPr>
              <a:xfrm>
                <a:off x="5585758" y="3237425"/>
                <a:ext cx="37878" cy="32357"/>
                <a:chOff x="5585758" y="3237425"/>
                <a:chExt cx="37878" cy="32357"/>
              </a:xfrm>
            </p:grpSpPr>
            <p:sp>
              <p:nvSpPr>
                <p:cNvPr id="4820" name="Google Shape;4820;p54"/>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4"/>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2" name="Google Shape;4822;p54"/>
              <p:cNvGrpSpPr/>
              <p:nvPr/>
            </p:nvGrpSpPr>
            <p:grpSpPr>
              <a:xfrm>
                <a:off x="4874196" y="3291088"/>
                <a:ext cx="37878" cy="32451"/>
                <a:chOff x="4874196" y="3291088"/>
                <a:chExt cx="37878" cy="32451"/>
              </a:xfrm>
            </p:grpSpPr>
            <p:sp>
              <p:nvSpPr>
                <p:cNvPr id="4823" name="Google Shape;4823;p54"/>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4"/>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5" name="Google Shape;4825;p54"/>
              <p:cNvGrpSpPr/>
              <p:nvPr/>
            </p:nvGrpSpPr>
            <p:grpSpPr>
              <a:xfrm>
                <a:off x="5197770" y="3785466"/>
                <a:ext cx="37783" cy="32427"/>
                <a:chOff x="5197770" y="3785466"/>
                <a:chExt cx="37783" cy="32427"/>
              </a:xfrm>
            </p:grpSpPr>
            <p:sp>
              <p:nvSpPr>
                <p:cNvPr id="4826" name="Google Shape;4826;p54"/>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4"/>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8" name="Google Shape;4828;p54"/>
              <p:cNvGrpSpPr/>
              <p:nvPr/>
            </p:nvGrpSpPr>
            <p:grpSpPr>
              <a:xfrm>
                <a:off x="5177699" y="3492117"/>
                <a:ext cx="37776" cy="32357"/>
                <a:chOff x="5177699" y="3492117"/>
                <a:chExt cx="37776" cy="32357"/>
              </a:xfrm>
            </p:grpSpPr>
            <p:sp>
              <p:nvSpPr>
                <p:cNvPr id="4829" name="Google Shape;4829;p54"/>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4"/>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1" name="Google Shape;4831;p54"/>
              <p:cNvGrpSpPr/>
              <p:nvPr/>
            </p:nvGrpSpPr>
            <p:grpSpPr>
              <a:xfrm>
                <a:off x="5349431" y="3622346"/>
                <a:ext cx="37870" cy="32380"/>
                <a:chOff x="5349431" y="3622346"/>
                <a:chExt cx="37870" cy="32380"/>
              </a:xfrm>
            </p:grpSpPr>
            <p:sp>
              <p:nvSpPr>
                <p:cNvPr id="4832" name="Google Shape;4832;p54"/>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4"/>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4" name="Google Shape;4834;p54"/>
              <p:cNvGrpSpPr/>
              <p:nvPr/>
            </p:nvGrpSpPr>
            <p:grpSpPr>
              <a:xfrm>
                <a:off x="5068855" y="3563980"/>
                <a:ext cx="53954" cy="46223"/>
                <a:chOff x="5068855" y="3563980"/>
                <a:chExt cx="53954" cy="46223"/>
              </a:xfrm>
            </p:grpSpPr>
            <p:sp>
              <p:nvSpPr>
                <p:cNvPr id="4835" name="Google Shape;4835;p54"/>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4"/>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7" name="Google Shape;4837;p54"/>
              <p:cNvGrpSpPr/>
              <p:nvPr/>
            </p:nvGrpSpPr>
            <p:grpSpPr>
              <a:xfrm>
                <a:off x="5037654" y="3392507"/>
                <a:ext cx="37870" cy="32451"/>
                <a:chOff x="5037654" y="3392507"/>
                <a:chExt cx="37870" cy="32451"/>
              </a:xfrm>
            </p:grpSpPr>
            <p:sp>
              <p:nvSpPr>
                <p:cNvPr id="4838" name="Google Shape;4838;p54"/>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4"/>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0" name="Google Shape;4840;p54"/>
              <p:cNvGrpSpPr/>
              <p:nvPr/>
            </p:nvGrpSpPr>
            <p:grpSpPr>
              <a:xfrm>
                <a:off x="5456560" y="3368629"/>
                <a:ext cx="37870" cy="32451"/>
                <a:chOff x="5456560" y="3368629"/>
                <a:chExt cx="37870" cy="32451"/>
              </a:xfrm>
            </p:grpSpPr>
            <p:sp>
              <p:nvSpPr>
                <p:cNvPr id="4841" name="Google Shape;4841;p54"/>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4"/>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3" name="Google Shape;4843;p54"/>
              <p:cNvGrpSpPr/>
              <p:nvPr/>
            </p:nvGrpSpPr>
            <p:grpSpPr>
              <a:xfrm>
                <a:off x="4755749" y="3501516"/>
                <a:ext cx="46246" cy="39608"/>
                <a:chOff x="4755749" y="3501516"/>
                <a:chExt cx="46246" cy="39608"/>
              </a:xfrm>
            </p:grpSpPr>
            <p:sp>
              <p:nvSpPr>
                <p:cNvPr id="4844" name="Google Shape;4844;p54"/>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4"/>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6" name="Google Shape;4846;p54"/>
              <p:cNvGrpSpPr/>
              <p:nvPr/>
            </p:nvGrpSpPr>
            <p:grpSpPr>
              <a:xfrm>
                <a:off x="4681346" y="3485582"/>
                <a:ext cx="37783" cy="32427"/>
                <a:chOff x="4681346" y="3485582"/>
                <a:chExt cx="37783" cy="32427"/>
              </a:xfrm>
            </p:grpSpPr>
            <p:sp>
              <p:nvSpPr>
                <p:cNvPr id="4847" name="Google Shape;4847;p54"/>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4"/>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9" name="Google Shape;4849;p54"/>
              <p:cNvGrpSpPr/>
              <p:nvPr/>
            </p:nvGrpSpPr>
            <p:grpSpPr>
              <a:xfrm>
                <a:off x="4767067" y="3291088"/>
                <a:ext cx="37878" cy="32451"/>
                <a:chOff x="4767067" y="3291088"/>
                <a:chExt cx="37878" cy="32451"/>
              </a:xfrm>
            </p:grpSpPr>
            <p:sp>
              <p:nvSpPr>
                <p:cNvPr id="4850" name="Google Shape;4850;p54"/>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4"/>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2" name="Google Shape;4852;p54"/>
              <p:cNvGrpSpPr/>
              <p:nvPr/>
            </p:nvGrpSpPr>
            <p:grpSpPr>
              <a:xfrm>
                <a:off x="4687819" y="3405539"/>
                <a:ext cx="37776" cy="32451"/>
                <a:chOff x="4687819" y="3405539"/>
                <a:chExt cx="37776" cy="32451"/>
              </a:xfrm>
            </p:grpSpPr>
            <p:sp>
              <p:nvSpPr>
                <p:cNvPr id="4853" name="Google Shape;4853;p54"/>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4"/>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5" name="Google Shape;4855;p54"/>
              <p:cNvGrpSpPr/>
              <p:nvPr/>
            </p:nvGrpSpPr>
            <p:grpSpPr>
              <a:xfrm>
                <a:off x="4923101" y="3444809"/>
                <a:ext cx="52813" cy="45318"/>
                <a:chOff x="4923101" y="3444809"/>
                <a:chExt cx="52813" cy="45318"/>
              </a:xfrm>
            </p:grpSpPr>
            <p:sp>
              <p:nvSpPr>
                <p:cNvPr id="4856" name="Google Shape;4856;p54"/>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4"/>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8" name="Google Shape;4858;p54"/>
              <p:cNvGrpSpPr/>
              <p:nvPr/>
            </p:nvGrpSpPr>
            <p:grpSpPr>
              <a:xfrm>
                <a:off x="4846040" y="3654750"/>
                <a:ext cx="31405" cy="26993"/>
                <a:chOff x="4846040" y="3654750"/>
                <a:chExt cx="31405" cy="26993"/>
              </a:xfrm>
            </p:grpSpPr>
            <p:sp>
              <p:nvSpPr>
                <p:cNvPr id="4859" name="Google Shape;4859;p54"/>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4"/>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1" name="Google Shape;4861;p54"/>
              <p:cNvGrpSpPr/>
              <p:nvPr/>
            </p:nvGrpSpPr>
            <p:grpSpPr>
              <a:xfrm>
                <a:off x="4925673" y="3691700"/>
                <a:ext cx="40253" cy="34472"/>
                <a:chOff x="4925673" y="3691700"/>
                <a:chExt cx="40253" cy="34472"/>
              </a:xfrm>
            </p:grpSpPr>
            <p:sp>
              <p:nvSpPr>
                <p:cNvPr id="4862" name="Google Shape;4862;p54"/>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4"/>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4" name="Google Shape;4864;p54"/>
              <p:cNvGrpSpPr/>
              <p:nvPr/>
            </p:nvGrpSpPr>
            <p:grpSpPr>
              <a:xfrm>
                <a:off x="4894653" y="3740848"/>
                <a:ext cx="31405" cy="26906"/>
                <a:chOff x="4894653" y="3740848"/>
                <a:chExt cx="31405" cy="26906"/>
              </a:xfrm>
            </p:grpSpPr>
            <p:sp>
              <p:nvSpPr>
                <p:cNvPr id="4865" name="Google Shape;4865;p54"/>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4"/>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7" name="Google Shape;4867;p54"/>
              <p:cNvGrpSpPr/>
              <p:nvPr/>
            </p:nvGrpSpPr>
            <p:grpSpPr>
              <a:xfrm>
                <a:off x="4962300" y="3696348"/>
                <a:ext cx="38255" cy="32773"/>
                <a:chOff x="4962300" y="3696348"/>
                <a:chExt cx="38255" cy="32773"/>
              </a:xfrm>
            </p:grpSpPr>
            <p:sp>
              <p:nvSpPr>
                <p:cNvPr id="4868" name="Google Shape;4868;p54"/>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4"/>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0" name="Google Shape;4870;p54"/>
              <p:cNvGrpSpPr/>
              <p:nvPr/>
            </p:nvGrpSpPr>
            <p:grpSpPr>
              <a:xfrm>
                <a:off x="4980185" y="3743349"/>
                <a:ext cx="31499" cy="26969"/>
                <a:chOff x="4980185" y="3743349"/>
                <a:chExt cx="31499" cy="26969"/>
              </a:xfrm>
            </p:grpSpPr>
            <p:sp>
              <p:nvSpPr>
                <p:cNvPr id="4871" name="Google Shape;4871;p54"/>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4"/>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3" name="Google Shape;4873;p54"/>
              <p:cNvGrpSpPr/>
              <p:nvPr/>
            </p:nvGrpSpPr>
            <p:grpSpPr>
              <a:xfrm>
                <a:off x="5013768" y="3734312"/>
                <a:ext cx="31499" cy="26969"/>
                <a:chOff x="5013768" y="3734312"/>
                <a:chExt cx="31499" cy="26969"/>
              </a:xfrm>
            </p:grpSpPr>
            <p:sp>
              <p:nvSpPr>
                <p:cNvPr id="4874" name="Google Shape;4874;p54"/>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4"/>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6" name="Google Shape;4876;p54"/>
              <p:cNvGrpSpPr/>
              <p:nvPr/>
            </p:nvGrpSpPr>
            <p:grpSpPr>
              <a:xfrm>
                <a:off x="5036703" y="3764545"/>
                <a:ext cx="31499" cy="26898"/>
                <a:chOff x="5036703" y="3764545"/>
                <a:chExt cx="31499" cy="26898"/>
              </a:xfrm>
            </p:grpSpPr>
            <p:sp>
              <p:nvSpPr>
                <p:cNvPr id="4877" name="Google Shape;4877;p54"/>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4"/>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9" name="Google Shape;4879;p54"/>
              <p:cNvGrpSpPr/>
              <p:nvPr/>
            </p:nvGrpSpPr>
            <p:grpSpPr>
              <a:xfrm>
                <a:off x="4953546" y="3768352"/>
                <a:ext cx="31405" cy="26898"/>
                <a:chOff x="4953546" y="3768352"/>
                <a:chExt cx="31405" cy="26898"/>
              </a:xfrm>
            </p:grpSpPr>
            <p:sp>
              <p:nvSpPr>
                <p:cNvPr id="4880" name="Google Shape;4880;p54"/>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4"/>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2" name="Google Shape;4882;p54"/>
              <p:cNvGrpSpPr/>
              <p:nvPr/>
            </p:nvGrpSpPr>
            <p:grpSpPr>
              <a:xfrm>
                <a:off x="4964770" y="3814016"/>
                <a:ext cx="31499" cy="26993"/>
                <a:chOff x="4964770" y="3814016"/>
                <a:chExt cx="31499" cy="26993"/>
              </a:xfrm>
            </p:grpSpPr>
            <p:sp>
              <p:nvSpPr>
                <p:cNvPr id="4883" name="Google Shape;4883;p54"/>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4"/>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5" name="Google Shape;4885;p54"/>
              <p:cNvGrpSpPr/>
              <p:nvPr/>
            </p:nvGrpSpPr>
            <p:grpSpPr>
              <a:xfrm>
                <a:off x="4923290" y="3800504"/>
                <a:ext cx="31468" cy="26898"/>
                <a:chOff x="4923290" y="3800504"/>
                <a:chExt cx="31468" cy="26898"/>
              </a:xfrm>
            </p:grpSpPr>
            <p:sp>
              <p:nvSpPr>
                <p:cNvPr id="4886" name="Google Shape;4886;p54"/>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4"/>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8" name="Google Shape;4888;p54"/>
              <p:cNvGrpSpPr/>
              <p:nvPr/>
            </p:nvGrpSpPr>
            <p:grpSpPr>
              <a:xfrm>
                <a:off x="5108534" y="3650943"/>
                <a:ext cx="31405" cy="26993"/>
                <a:chOff x="5108534" y="3650943"/>
                <a:chExt cx="31405" cy="26993"/>
              </a:xfrm>
            </p:grpSpPr>
            <p:sp>
              <p:nvSpPr>
                <p:cNvPr id="4889" name="Google Shape;4889;p54"/>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4"/>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1" name="Google Shape;4891;p54"/>
              <p:cNvGrpSpPr/>
              <p:nvPr/>
            </p:nvGrpSpPr>
            <p:grpSpPr>
              <a:xfrm>
                <a:off x="5119380" y="3760739"/>
                <a:ext cx="31499" cy="26993"/>
                <a:chOff x="5119380" y="3760739"/>
                <a:chExt cx="31499" cy="26993"/>
              </a:xfrm>
            </p:grpSpPr>
            <p:sp>
              <p:nvSpPr>
                <p:cNvPr id="4892" name="Google Shape;4892;p54"/>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4"/>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4" name="Google Shape;4894;p54"/>
              <p:cNvGrpSpPr/>
              <p:nvPr/>
            </p:nvGrpSpPr>
            <p:grpSpPr>
              <a:xfrm>
                <a:off x="5119380" y="3788235"/>
                <a:ext cx="31499" cy="26993"/>
                <a:chOff x="5119380" y="3788235"/>
                <a:chExt cx="31499" cy="26993"/>
              </a:xfrm>
            </p:grpSpPr>
            <p:sp>
              <p:nvSpPr>
                <p:cNvPr id="4895" name="Google Shape;4895;p54"/>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4"/>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7" name="Google Shape;4897;p54"/>
              <p:cNvGrpSpPr/>
              <p:nvPr/>
            </p:nvGrpSpPr>
            <p:grpSpPr>
              <a:xfrm>
                <a:off x="5158005" y="3875284"/>
                <a:ext cx="31405" cy="27001"/>
                <a:chOff x="5158005" y="3875284"/>
                <a:chExt cx="31405" cy="27001"/>
              </a:xfrm>
            </p:grpSpPr>
            <p:sp>
              <p:nvSpPr>
                <p:cNvPr id="4898" name="Google Shape;4898;p54"/>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4"/>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0" name="Google Shape;4900;p54"/>
              <p:cNvGrpSpPr/>
              <p:nvPr/>
            </p:nvGrpSpPr>
            <p:grpSpPr>
              <a:xfrm>
                <a:off x="5233163" y="3764545"/>
                <a:ext cx="31499" cy="26898"/>
                <a:chOff x="5233163" y="3764545"/>
                <a:chExt cx="31499" cy="26898"/>
              </a:xfrm>
            </p:grpSpPr>
            <p:sp>
              <p:nvSpPr>
                <p:cNvPr id="4901" name="Google Shape;4901;p54"/>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4"/>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3" name="Google Shape;4903;p54"/>
              <p:cNvGrpSpPr/>
              <p:nvPr/>
            </p:nvGrpSpPr>
            <p:grpSpPr>
              <a:xfrm>
                <a:off x="5276168" y="3805545"/>
                <a:ext cx="31499" cy="26906"/>
                <a:chOff x="5276168" y="3805545"/>
                <a:chExt cx="31499" cy="26906"/>
              </a:xfrm>
            </p:grpSpPr>
            <p:sp>
              <p:nvSpPr>
                <p:cNvPr id="4904" name="Google Shape;4904;p54"/>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4"/>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6" name="Google Shape;4906;p54"/>
              <p:cNvGrpSpPr/>
              <p:nvPr/>
            </p:nvGrpSpPr>
            <p:grpSpPr>
              <a:xfrm>
                <a:off x="5294053" y="3851933"/>
                <a:ext cx="31405" cy="26945"/>
                <a:chOff x="5294053" y="3851933"/>
                <a:chExt cx="31405" cy="26945"/>
              </a:xfrm>
            </p:grpSpPr>
            <p:sp>
              <p:nvSpPr>
                <p:cNvPr id="4907" name="Google Shape;4907;p54"/>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4"/>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9" name="Google Shape;4909;p54"/>
              <p:cNvGrpSpPr/>
              <p:nvPr/>
            </p:nvGrpSpPr>
            <p:grpSpPr>
              <a:xfrm>
                <a:off x="5341723" y="3851902"/>
                <a:ext cx="31405" cy="26977"/>
                <a:chOff x="5341723" y="3851902"/>
                <a:chExt cx="31405" cy="26977"/>
              </a:xfrm>
            </p:grpSpPr>
            <p:sp>
              <p:nvSpPr>
                <p:cNvPr id="4910" name="Google Shape;4910;p54"/>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4"/>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2" name="Google Shape;4912;p54"/>
              <p:cNvGrpSpPr/>
              <p:nvPr/>
            </p:nvGrpSpPr>
            <p:grpSpPr>
              <a:xfrm>
                <a:off x="5054871" y="3507855"/>
                <a:ext cx="31405" cy="26993"/>
                <a:chOff x="5054871" y="3507855"/>
                <a:chExt cx="31405" cy="26993"/>
              </a:xfrm>
            </p:grpSpPr>
            <p:sp>
              <p:nvSpPr>
                <p:cNvPr id="4913" name="Google Shape;4913;p54"/>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4"/>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5" name="Google Shape;4915;p54"/>
              <p:cNvGrpSpPr/>
              <p:nvPr/>
            </p:nvGrpSpPr>
            <p:grpSpPr>
              <a:xfrm>
                <a:off x="4876579" y="3675325"/>
                <a:ext cx="31405" cy="26969"/>
                <a:chOff x="4876579" y="3675325"/>
                <a:chExt cx="31405" cy="26969"/>
              </a:xfrm>
            </p:grpSpPr>
            <p:sp>
              <p:nvSpPr>
                <p:cNvPr id="4916" name="Google Shape;4916;p54"/>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4"/>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8" name="Google Shape;4918;p54"/>
              <p:cNvGrpSpPr/>
              <p:nvPr/>
            </p:nvGrpSpPr>
            <p:grpSpPr>
              <a:xfrm>
                <a:off x="4842233" y="3688333"/>
                <a:ext cx="31405" cy="26993"/>
                <a:chOff x="4842233" y="3688333"/>
                <a:chExt cx="31405" cy="26993"/>
              </a:xfrm>
            </p:grpSpPr>
            <p:sp>
              <p:nvSpPr>
                <p:cNvPr id="4919" name="Google Shape;4919;p54"/>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4"/>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54"/>
              <p:cNvGrpSpPr/>
              <p:nvPr/>
            </p:nvGrpSpPr>
            <p:grpSpPr>
              <a:xfrm>
                <a:off x="5187876" y="3608032"/>
                <a:ext cx="31405" cy="27001"/>
                <a:chOff x="5187876" y="3608032"/>
                <a:chExt cx="31405" cy="27001"/>
              </a:xfrm>
            </p:grpSpPr>
            <p:sp>
              <p:nvSpPr>
                <p:cNvPr id="4922" name="Google Shape;4922;p54"/>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4"/>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4" name="Google Shape;4924;p54"/>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4"/>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6" name="Google Shape;4926;p54"/>
              <p:cNvGrpSpPr/>
              <p:nvPr/>
            </p:nvGrpSpPr>
            <p:grpSpPr>
              <a:xfrm>
                <a:off x="5269224" y="3304167"/>
                <a:ext cx="40253" cy="34402"/>
                <a:chOff x="5269224" y="3304167"/>
                <a:chExt cx="40253" cy="34402"/>
              </a:xfrm>
            </p:grpSpPr>
            <p:sp>
              <p:nvSpPr>
                <p:cNvPr id="4927" name="Google Shape;4927;p54"/>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4"/>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9" name="Google Shape;4929;p54"/>
              <p:cNvGrpSpPr/>
              <p:nvPr/>
            </p:nvGrpSpPr>
            <p:grpSpPr>
              <a:xfrm>
                <a:off x="5327354" y="3476615"/>
                <a:ext cx="49864" cy="42723"/>
                <a:chOff x="5327354" y="3476615"/>
                <a:chExt cx="49864" cy="42723"/>
              </a:xfrm>
            </p:grpSpPr>
            <p:sp>
              <p:nvSpPr>
                <p:cNvPr id="4930" name="Google Shape;4930;p54"/>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4"/>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2" name="Google Shape;4932;p54"/>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4"/>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4" name="Google Shape;4934;p54"/>
              <p:cNvGrpSpPr/>
              <p:nvPr/>
            </p:nvGrpSpPr>
            <p:grpSpPr>
              <a:xfrm>
                <a:off x="5341723" y="3775957"/>
                <a:ext cx="31405" cy="26898"/>
                <a:chOff x="5341723" y="3775957"/>
                <a:chExt cx="31405" cy="26898"/>
              </a:xfrm>
            </p:grpSpPr>
            <p:sp>
              <p:nvSpPr>
                <p:cNvPr id="4935" name="Google Shape;4935;p54"/>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4"/>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 name="Google Shape;4937;p54"/>
              <p:cNvGrpSpPr/>
              <p:nvPr/>
            </p:nvGrpSpPr>
            <p:grpSpPr>
              <a:xfrm>
                <a:off x="5439053" y="3699274"/>
                <a:ext cx="31405" cy="26898"/>
                <a:chOff x="5439053" y="3699274"/>
                <a:chExt cx="31405" cy="26898"/>
              </a:xfrm>
            </p:grpSpPr>
            <p:sp>
              <p:nvSpPr>
                <p:cNvPr id="4938" name="Google Shape;4938;p54"/>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4"/>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0" name="Google Shape;4940;p54"/>
              <p:cNvGrpSpPr/>
              <p:nvPr/>
            </p:nvGrpSpPr>
            <p:grpSpPr>
              <a:xfrm>
                <a:off x="5412414" y="3622307"/>
                <a:ext cx="31499" cy="26993"/>
                <a:chOff x="5412414" y="3622307"/>
                <a:chExt cx="31499" cy="26993"/>
              </a:xfrm>
            </p:grpSpPr>
            <p:sp>
              <p:nvSpPr>
                <p:cNvPr id="4941" name="Google Shape;4941;p54"/>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4"/>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3" name="Google Shape;4943;p54"/>
              <p:cNvGrpSpPr/>
              <p:nvPr/>
            </p:nvGrpSpPr>
            <p:grpSpPr>
              <a:xfrm>
                <a:off x="5476254" y="3473949"/>
                <a:ext cx="26835" cy="26930"/>
                <a:chOff x="5476254" y="3473949"/>
                <a:chExt cx="26835" cy="26930"/>
              </a:xfrm>
            </p:grpSpPr>
            <p:sp>
              <p:nvSpPr>
                <p:cNvPr id="4944" name="Google Shape;4944;p54"/>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4"/>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 name="Google Shape;4946;p54"/>
              <p:cNvGrpSpPr/>
              <p:nvPr/>
            </p:nvGrpSpPr>
            <p:grpSpPr>
              <a:xfrm>
                <a:off x="5564547" y="3481594"/>
                <a:ext cx="31397" cy="26898"/>
                <a:chOff x="5564547" y="3481594"/>
                <a:chExt cx="31397" cy="26898"/>
              </a:xfrm>
            </p:grpSpPr>
            <p:sp>
              <p:nvSpPr>
                <p:cNvPr id="4947" name="Google Shape;4947;p54"/>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4"/>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9" name="Google Shape;4949;p54"/>
              <p:cNvGrpSpPr/>
              <p:nvPr/>
            </p:nvGrpSpPr>
            <p:grpSpPr>
              <a:xfrm>
                <a:off x="5534101" y="3470174"/>
                <a:ext cx="31397" cy="26906"/>
                <a:chOff x="5534101" y="3470174"/>
                <a:chExt cx="31397" cy="26906"/>
              </a:xfrm>
            </p:grpSpPr>
            <p:sp>
              <p:nvSpPr>
                <p:cNvPr id="4950" name="Google Shape;4950;p54"/>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4"/>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2" name="Google Shape;4952;p54"/>
              <p:cNvGrpSpPr/>
              <p:nvPr/>
            </p:nvGrpSpPr>
            <p:grpSpPr>
              <a:xfrm>
                <a:off x="5610879" y="3314486"/>
                <a:ext cx="31499" cy="26938"/>
                <a:chOff x="5610879" y="3314486"/>
                <a:chExt cx="31499" cy="26938"/>
              </a:xfrm>
            </p:grpSpPr>
            <p:sp>
              <p:nvSpPr>
                <p:cNvPr id="4953" name="Google Shape;4953;p54"/>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4"/>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5" name="Google Shape;4955;p54"/>
              <p:cNvGrpSpPr/>
              <p:nvPr/>
            </p:nvGrpSpPr>
            <p:grpSpPr>
              <a:xfrm>
                <a:off x="4834525" y="3501382"/>
                <a:ext cx="31499" cy="26898"/>
                <a:chOff x="4834525" y="3501382"/>
                <a:chExt cx="31499" cy="26898"/>
              </a:xfrm>
            </p:grpSpPr>
            <p:sp>
              <p:nvSpPr>
                <p:cNvPr id="4956" name="Google Shape;4956;p54"/>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4"/>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8" name="Google Shape;4958;p54"/>
              <p:cNvGrpSpPr/>
              <p:nvPr/>
            </p:nvGrpSpPr>
            <p:grpSpPr>
              <a:xfrm>
                <a:off x="4898460" y="3580158"/>
                <a:ext cx="31405" cy="26898"/>
                <a:chOff x="4898460" y="3580158"/>
                <a:chExt cx="31405" cy="26898"/>
              </a:xfrm>
            </p:grpSpPr>
            <p:sp>
              <p:nvSpPr>
                <p:cNvPr id="4959" name="Google Shape;4959;p54"/>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4"/>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1" name="Google Shape;4961;p54"/>
              <p:cNvGrpSpPr/>
              <p:nvPr/>
            </p:nvGrpSpPr>
            <p:grpSpPr>
              <a:xfrm>
                <a:off x="4882667" y="3608032"/>
                <a:ext cx="31499" cy="27001"/>
                <a:chOff x="4882667" y="3608032"/>
                <a:chExt cx="31499" cy="27001"/>
              </a:xfrm>
            </p:grpSpPr>
            <p:sp>
              <p:nvSpPr>
                <p:cNvPr id="4962" name="Google Shape;4962;p54"/>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4"/>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4" name="Google Shape;4964;p54"/>
              <p:cNvGrpSpPr/>
              <p:nvPr/>
            </p:nvGrpSpPr>
            <p:grpSpPr>
              <a:xfrm>
                <a:off x="4843373" y="3631407"/>
                <a:ext cx="16273" cy="16186"/>
                <a:chOff x="4843373" y="3631407"/>
                <a:chExt cx="16273" cy="16186"/>
              </a:xfrm>
            </p:grpSpPr>
            <p:sp>
              <p:nvSpPr>
                <p:cNvPr id="4965" name="Google Shape;4965;p54"/>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4"/>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7" name="Google Shape;4967;p54"/>
              <p:cNvGrpSpPr/>
              <p:nvPr/>
            </p:nvGrpSpPr>
            <p:grpSpPr>
              <a:xfrm>
                <a:off x="4727773" y="3591578"/>
                <a:ext cx="31499" cy="26898"/>
                <a:chOff x="4727773" y="3591578"/>
                <a:chExt cx="31499" cy="26898"/>
              </a:xfrm>
            </p:grpSpPr>
            <p:sp>
              <p:nvSpPr>
                <p:cNvPr id="4968" name="Google Shape;4968;p54"/>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4"/>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0" name="Google Shape;4970;p54"/>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4"/>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2" name="Google Shape;4972;p54"/>
              <p:cNvGrpSpPr/>
              <p:nvPr/>
            </p:nvGrpSpPr>
            <p:grpSpPr>
              <a:xfrm>
                <a:off x="4609421" y="3577398"/>
                <a:ext cx="31499" cy="27001"/>
                <a:chOff x="4609421" y="3577398"/>
                <a:chExt cx="31499" cy="27001"/>
              </a:xfrm>
            </p:grpSpPr>
            <p:sp>
              <p:nvSpPr>
                <p:cNvPr id="4973" name="Google Shape;4973;p54"/>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4"/>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5" name="Google Shape;4975;p54"/>
              <p:cNvGrpSpPr/>
              <p:nvPr/>
            </p:nvGrpSpPr>
            <p:grpSpPr>
              <a:xfrm>
                <a:off x="4649289" y="3577398"/>
                <a:ext cx="31499" cy="27001"/>
                <a:chOff x="4649289" y="3577398"/>
                <a:chExt cx="31499" cy="27001"/>
              </a:xfrm>
            </p:grpSpPr>
            <p:sp>
              <p:nvSpPr>
                <p:cNvPr id="4976" name="Google Shape;4976;p54"/>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4"/>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8" name="Google Shape;4978;p54"/>
              <p:cNvGrpSpPr/>
              <p:nvPr/>
            </p:nvGrpSpPr>
            <p:grpSpPr>
              <a:xfrm>
                <a:off x="4605614" y="3639523"/>
                <a:ext cx="31499" cy="26906"/>
                <a:chOff x="4605614" y="3639523"/>
                <a:chExt cx="31499" cy="26906"/>
              </a:xfrm>
            </p:grpSpPr>
            <p:sp>
              <p:nvSpPr>
                <p:cNvPr id="4979" name="Google Shape;4979;p54"/>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4"/>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1" name="Google Shape;4981;p54"/>
              <p:cNvGrpSpPr/>
              <p:nvPr/>
            </p:nvGrpSpPr>
            <p:grpSpPr>
              <a:xfrm>
                <a:off x="4785149" y="3618846"/>
                <a:ext cx="26930" cy="26843"/>
                <a:chOff x="4785149" y="3618846"/>
                <a:chExt cx="26930" cy="26843"/>
              </a:xfrm>
            </p:grpSpPr>
            <p:sp>
              <p:nvSpPr>
                <p:cNvPr id="4982" name="Google Shape;4982;p54"/>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4"/>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4" name="Google Shape;4984;p54"/>
              <p:cNvGrpSpPr/>
              <p:nvPr/>
            </p:nvGrpSpPr>
            <p:grpSpPr>
              <a:xfrm>
                <a:off x="4810167" y="3601567"/>
                <a:ext cx="31405" cy="26898"/>
                <a:chOff x="4810167" y="3601567"/>
                <a:chExt cx="31405" cy="26898"/>
              </a:xfrm>
            </p:grpSpPr>
            <p:sp>
              <p:nvSpPr>
                <p:cNvPr id="4985" name="Google Shape;4985;p54"/>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4"/>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7" name="Google Shape;4987;p54"/>
              <p:cNvGrpSpPr/>
              <p:nvPr/>
            </p:nvGrpSpPr>
            <p:grpSpPr>
              <a:xfrm>
                <a:off x="4831002" y="3373230"/>
                <a:ext cx="31405" cy="26898"/>
                <a:chOff x="4831002" y="3373230"/>
                <a:chExt cx="31405" cy="26898"/>
              </a:xfrm>
            </p:grpSpPr>
            <p:sp>
              <p:nvSpPr>
                <p:cNvPr id="4988" name="Google Shape;4988;p54"/>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4"/>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0" name="Google Shape;4990;p54"/>
              <p:cNvGrpSpPr/>
              <p:nvPr/>
            </p:nvGrpSpPr>
            <p:grpSpPr>
              <a:xfrm>
                <a:off x="4719311" y="3355054"/>
                <a:ext cx="31499" cy="27001"/>
                <a:chOff x="4719311" y="3355054"/>
                <a:chExt cx="31499" cy="27001"/>
              </a:xfrm>
            </p:grpSpPr>
            <p:sp>
              <p:nvSpPr>
                <p:cNvPr id="4991" name="Google Shape;4991;p54"/>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4"/>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3" name="Google Shape;4993;p54"/>
              <p:cNvGrpSpPr/>
              <p:nvPr/>
            </p:nvGrpSpPr>
            <p:grpSpPr>
              <a:xfrm>
                <a:off x="4798755" y="3450260"/>
                <a:ext cx="26930" cy="26930"/>
                <a:chOff x="4798755" y="3450260"/>
                <a:chExt cx="26930" cy="26930"/>
              </a:xfrm>
            </p:grpSpPr>
            <p:sp>
              <p:nvSpPr>
                <p:cNvPr id="4994" name="Google Shape;4994;p54"/>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4"/>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6" name="Google Shape;4996;p54"/>
              <p:cNvGrpSpPr/>
              <p:nvPr/>
            </p:nvGrpSpPr>
            <p:grpSpPr>
              <a:xfrm>
                <a:off x="4645576" y="3467555"/>
                <a:ext cx="31405" cy="26953"/>
                <a:chOff x="4645576" y="3467555"/>
                <a:chExt cx="31405" cy="26953"/>
              </a:xfrm>
            </p:grpSpPr>
            <p:sp>
              <p:nvSpPr>
                <p:cNvPr id="4997" name="Google Shape;4997;p54"/>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4"/>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9" name="Google Shape;4999;p54"/>
              <p:cNvGrpSpPr/>
              <p:nvPr/>
            </p:nvGrpSpPr>
            <p:grpSpPr>
              <a:xfrm>
                <a:off x="4687631" y="3583965"/>
                <a:ext cx="31499" cy="26898"/>
                <a:chOff x="4687631" y="3583965"/>
                <a:chExt cx="31499" cy="26898"/>
              </a:xfrm>
            </p:grpSpPr>
            <p:sp>
              <p:nvSpPr>
                <p:cNvPr id="5000" name="Google Shape;5000;p54"/>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4"/>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2" name="Google Shape;5002;p54"/>
              <p:cNvGrpSpPr/>
              <p:nvPr/>
            </p:nvGrpSpPr>
            <p:grpSpPr>
              <a:xfrm>
                <a:off x="4719311" y="3471314"/>
                <a:ext cx="31499" cy="27001"/>
                <a:chOff x="4719311" y="3471314"/>
                <a:chExt cx="31499" cy="27001"/>
              </a:xfrm>
            </p:grpSpPr>
            <p:sp>
              <p:nvSpPr>
                <p:cNvPr id="5003" name="Google Shape;5003;p54"/>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4"/>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 name="Google Shape;5005;p54"/>
              <p:cNvGrpSpPr/>
              <p:nvPr/>
            </p:nvGrpSpPr>
            <p:grpSpPr>
              <a:xfrm>
                <a:off x="4719311" y="3434404"/>
                <a:ext cx="31499" cy="26898"/>
                <a:chOff x="4719311" y="3434404"/>
                <a:chExt cx="31499" cy="26898"/>
              </a:xfrm>
            </p:grpSpPr>
            <p:sp>
              <p:nvSpPr>
                <p:cNvPr id="5006" name="Google Shape;5006;p54"/>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4"/>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8" name="Google Shape;5008;p54"/>
              <p:cNvGrpSpPr/>
              <p:nvPr/>
            </p:nvGrpSpPr>
            <p:grpSpPr>
              <a:xfrm>
                <a:off x="4768876" y="3401772"/>
                <a:ext cx="31499" cy="26898"/>
                <a:chOff x="4768876" y="3401772"/>
                <a:chExt cx="31499" cy="26898"/>
              </a:xfrm>
            </p:grpSpPr>
            <p:sp>
              <p:nvSpPr>
                <p:cNvPr id="5009" name="Google Shape;5009;p54"/>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4"/>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 name="Google Shape;5011;p54"/>
              <p:cNvGrpSpPr/>
              <p:nvPr/>
            </p:nvGrpSpPr>
            <p:grpSpPr>
              <a:xfrm>
                <a:off x="4762214" y="3471377"/>
                <a:ext cx="26938" cy="26938"/>
                <a:chOff x="4762214" y="3471377"/>
                <a:chExt cx="26938" cy="26938"/>
              </a:xfrm>
            </p:grpSpPr>
            <p:sp>
              <p:nvSpPr>
                <p:cNvPr id="5012" name="Google Shape;5012;p54"/>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4"/>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 name="Google Shape;5014;p54"/>
              <p:cNvGrpSpPr/>
              <p:nvPr/>
            </p:nvGrpSpPr>
            <p:grpSpPr>
              <a:xfrm>
                <a:off x="4790473" y="3344782"/>
                <a:ext cx="31405" cy="26898"/>
                <a:chOff x="4790473" y="3344782"/>
                <a:chExt cx="31405" cy="26898"/>
              </a:xfrm>
            </p:grpSpPr>
            <p:sp>
              <p:nvSpPr>
                <p:cNvPr id="5015" name="Google Shape;5015;p54"/>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4"/>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 name="Google Shape;5017;p54"/>
              <p:cNvGrpSpPr/>
              <p:nvPr/>
            </p:nvGrpSpPr>
            <p:grpSpPr>
              <a:xfrm>
                <a:off x="4823774" y="3950733"/>
                <a:ext cx="37398" cy="32034"/>
                <a:chOff x="4823774" y="3950733"/>
                <a:chExt cx="37398" cy="32034"/>
              </a:xfrm>
            </p:grpSpPr>
            <p:sp>
              <p:nvSpPr>
                <p:cNvPr id="5018" name="Google Shape;5018;p54"/>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4"/>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54"/>
              <p:cNvGrpSpPr/>
              <p:nvPr/>
            </p:nvGrpSpPr>
            <p:grpSpPr>
              <a:xfrm>
                <a:off x="4823396" y="4110566"/>
                <a:ext cx="31405" cy="26906"/>
                <a:chOff x="4823396" y="4110566"/>
                <a:chExt cx="31405" cy="26906"/>
              </a:xfrm>
            </p:grpSpPr>
            <p:sp>
              <p:nvSpPr>
                <p:cNvPr id="5021" name="Google Shape;5021;p54"/>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4"/>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3" name="Google Shape;5023;p54"/>
              <p:cNvGrpSpPr/>
              <p:nvPr/>
            </p:nvGrpSpPr>
            <p:grpSpPr>
              <a:xfrm>
                <a:off x="4838332" y="3821150"/>
                <a:ext cx="31499" cy="26898"/>
                <a:chOff x="4838332" y="3821150"/>
                <a:chExt cx="31499" cy="26898"/>
              </a:xfrm>
            </p:grpSpPr>
            <p:sp>
              <p:nvSpPr>
                <p:cNvPr id="5024" name="Google Shape;5024;p54"/>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4"/>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6" name="Google Shape;5026;p54"/>
              <p:cNvGrpSpPr/>
              <p:nvPr/>
            </p:nvGrpSpPr>
            <p:grpSpPr>
              <a:xfrm>
                <a:off x="4661275" y="3815007"/>
                <a:ext cx="36824" cy="31523"/>
                <a:chOff x="4661275" y="3815007"/>
                <a:chExt cx="36824" cy="31523"/>
              </a:xfrm>
            </p:grpSpPr>
            <p:sp>
              <p:nvSpPr>
                <p:cNvPr id="5027" name="Google Shape;5027;p54"/>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4"/>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9" name="Google Shape;5029;p54"/>
              <p:cNvGrpSpPr/>
              <p:nvPr/>
            </p:nvGrpSpPr>
            <p:grpSpPr>
              <a:xfrm>
                <a:off x="4558998" y="3851037"/>
                <a:ext cx="33591" cy="28699"/>
                <a:chOff x="4558998" y="3851037"/>
                <a:chExt cx="33591" cy="28699"/>
              </a:xfrm>
            </p:grpSpPr>
            <p:sp>
              <p:nvSpPr>
                <p:cNvPr id="5030" name="Google Shape;5030;p54"/>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4"/>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 name="Google Shape;5032;p54"/>
              <p:cNvGrpSpPr/>
              <p:nvPr/>
            </p:nvGrpSpPr>
            <p:grpSpPr>
              <a:xfrm>
                <a:off x="4696762" y="3638587"/>
                <a:ext cx="33591" cy="28794"/>
                <a:chOff x="4696762" y="3638587"/>
                <a:chExt cx="33591" cy="28794"/>
              </a:xfrm>
            </p:grpSpPr>
            <p:sp>
              <p:nvSpPr>
                <p:cNvPr id="5033" name="Google Shape;5033;p54"/>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4"/>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5" name="Google Shape;5035;p54"/>
              <p:cNvGrpSpPr/>
              <p:nvPr/>
            </p:nvGrpSpPr>
            <p:grpSpPr>
              <a:xfrm>
                <a:off x="4929479" y="3939140"/>
                <a:ext cx="33497" cy="28692"/>
                <a:chOff x="4929479" y="3939140"/>
                <a:chExt cx="33497" cy="28692"/>
              </a:xfrm>
            </p:grpSpPr>
            <p:sp>
              <p:nvSpPr>
                <p:cNvPr id="5036" name="Google Shape;5036;p54"/>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4"/>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8" name="Google Shape;5038;p54"/>
              <p:cNvGrpSpPr/>
              <p:nvPr/>
            </p:nvGrpSpPr>
            <p:grpSpPr>
              <a:xfrm>
                <a:off x="4907119" y="3986039"/>
                <a:ext cx="33497" cy="28699"/>
                <a:chOff x="4907119" y="3986039"/>
                <a:chExt cx="33497" cy="28699"/>
              </a:xfrm>
            </p:grpSpPr>
            <p:sp>
              <p:nvSpPr>
                <p:cNvPr id="5039" name="Google Shape;5039;p54"/>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4"/>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1" name="Google Shape;5041;p54"/>
              <p:cNvGrpSpPr/>
              <p:nvPr/>
            </p:nvGrpSpPr>
            <p:grpSpPr>
              <a:xfrm>
                <a:off x="4911783" y="4048102"/>
                <a:ext cx="33591" cy="28762"/>
                <a:chOff x="4911783" y="4048102"/>
                <a:chExt cx="33591" cy="28762"/>
              </a:xfrm>
            </p:grpSpPr>
            <p:sp>
              <p:nvSpPr>
                <p:cNvPr id="5042" name="Google Shape;5042;p54"/>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4"/>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44" name="Google Shape;5044;p54"/>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4"/>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46" name="Google Shape;5046;p54"/>
              <p:cNvGrpSpPr/>
              <p:nvPr/>
            </p:nvGrpSpPr>
            <p:grpSpPr>
              <a:xfrm>
                <a:off x="4762623" y="3837847"/>
                <a:ext cx="42416" cy="36273"/>
                <a:chOff x="4762623" y="3837847"/>
                <a:chExt cx="42416" cy="36273"/>
              </a:xfrm>
            </p:grpSpPr>
            <p:sp>
              <p:nvSpPr>
                <p:cNvPr id="5047" name="Google Shape;5047;p54"/>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4"/>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9" name="Google Shape;5049;p54"/>
              <p:cNvGrpSpPr/>
              <p:nvPr/>
            </p:nvGrpSpPr>
            <p:grpSpPr>
              <a:xfrm>
                <a:off x="4746044" y="4104966"/>
                <a:ext cx="33497" cy="28699"/>
                <a:chOff x="4746044" y="4104966"/>
                <a:chExt cx="33497" cy="28699"/>
              </a:xfrm>
            </p:grpSpPr>
            <p:sp>
              <p:nvSpPr>
                <p:cNvPr id="5050" name="Google Shape;5050;p54"/>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4"/>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2" name="Google Shape;5052;p54"/>
              <p:cNvGrpSpPr/>
              <p:nvPr/>
            </p:nvGrpSpPr>
            <p:grpSpPr>
              <a:xfrm>
                <a:off x="4859646" y="4162554"/>
                <a:ext cx="33591" cy="28762"/>
                <a:chOff x="4859646" y="4162554"/>
                <a:chExt cx="33591" cy="28762"/>
              </a:xfrm>
            </p:grpSpPr>
            <p:sp>
              <p:nvSpPr>
                <p:cNvPr id="5053" name="Google Shape;5053;p54"/>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4"/>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55" name="Google Shape;5055;p54"/>
            <p:cNvGrpSpPr/>
            <p:nvPr/>
          </p:nvGrpSpPr>
          <p:grpSpPr>
            <a:xfrm>
              <a:off x="3597785" y="3274438"/>
              <a:ext cx="855610" cy="1122100"/>
              <a:chOff x="3597785" y="3274438"/>
              <a:chExt cx="855610" cy="1122100"/>
            </a:xfrm>
          </p:grpSpPr>
          <p:grpSp>
            <p:nvGrpSpPr>
              <p:cNvPr id="5056" name="Google Shape;5056;p54"/>
              <p:cNvGrpSpPr/>
              <p:nvPr/>
            </p:nvGrpSpPr>
            <p:grpSpPr>
              <a:xfrm>
                <a:off x="3617857" y="3284717"/>
                <a:ext cx="826785" cy="1099165"/>
                <a:chOff x="3617857" y="3284717"/>
                <a:chExt cx="826785" cy="1099165"/>
              </a:xfrm>
            </p:grpSpPr>
            <p:sp>
              <p:nvSpPr>
                <p:cNvPr id="5057" name="Google Shape;5057;p54"/>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4"/>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4"/>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4"/>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4"/>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4"/>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4"/>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4"/>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4"/>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4"/>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4"/>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4"/>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4"/>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4"/>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4"/>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4"/>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4"/>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4"/>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4"/>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4"/>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4"/>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4"/>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4"/>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4"/>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4"/>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4"/>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4"/>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4"/>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4"/>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4"/>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4"/>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4"/>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4"/>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4"/>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4"/>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4"/>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4"/>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4"/>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4"/>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4"/>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4"/>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4"/>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4"/>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4"/>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4"/>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4"/>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4"/>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4"/>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4"/>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4"/>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4"/>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4"/>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4"/>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4"/>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4"/>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4"/>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3" name="Google Shape;5113;p54"/>
              <p:cNvGrpSpPr/>
              <p:nvPr/>
            </p:nvGrpSpPr>
            <p:grpSpPr>
              <a:xfrm>
                <a:off x="4180904" y="4251758"/>
                <a:ext cx="37783" cy="32420"/>
                <a:chOff x="4180904" y="4251758"/>
                <a:chExt cx="37783" cy="32420"/>
              </a:xfrm>
            </p:grpSpPr>
            <p:sp>
              <p:nvSpPr>
                <p:cNvPr id="5114" name="Google Shape;5114;p54"/>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4"/>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6" name="Google Shape;5116;p54"/>
              <p:cNvGrpSpPr/>
              <p:nvPr/>
            </p:nvGrpSpPr>
            <p:grpSpPr>
              <a:xfrm>
                <a:off x="4201644" y="4081324"/>
                <a:ext cx="37783" cy="32364"/>
                <a:chOff x="4201644" y="4081324"/>
                <a:chExt cx="37783" cy="32364"/>
              </a:xfrm>
            </p:grpSpPr>
            <p:sp>
              <p:nvSpPr>
                <p:cNvPr id="5117" name="Google Shape;5117;p54"/>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4"/>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9" name="Google Shape;5119;p54"/>
              <p:cNvGrpSpPr/>
              <p:nvPr/>
            </p:nvGrpSpPr>
            <p:grpSpPr>
              <a:xfrm>
                <a:off x="4284416" y="3887428"/>
                <a:ext cx="37783" cy="32451"/>
                <a:chOff x="4284416" y="3887428"/>
                <a:chExt cx="37783" cy="32451"/>
              </a:xfrm>
            </p:grpSpPr>
            <p:sp>
              <p:nvSpPr>
                <p:cNvPr id="5120" name="Google Shape;5120;p54"/>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4"/>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2" name="Google Shape;5122;p54"/>
              <p:cNvGrpSpPr/>
              <p:nvPr/>
            </p:nvGrpSpPr>
            <p:grpSpPr>
              <a:xfrm>
                <a:off x="4223721" y="3860404"/>
                <a:ext cx="37870" cy="32364"/>
                <a:chOff x="4223721" y="3860404"/>
                <a:chExt cx="37870" cy="32364"/>
              </a:xfrm>
            </p:grpSpPr>
            <p:sp>
              <p:nvSpPr>
                <p:cNvPr id="5123" name="Google Shape;5123;p54"/>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4"/>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5" name="Google Shape;5125;p54"/>
              <p:cNvGrpSpPr/>
              <p:nvPr/>
            </p:nvGrpSpPr>
            <p:grpSpPr>
              <a:xfrm>
                <a:off x="4104889" y="3699242"/>
                <a:ext cx="37776" cy="32357"/>
                <a:chOff x="4104889" y="3699242"/>
                <a:chExt cx="37776" cy="32357"/>
              </a:xfrm>
            </p:grpSpPr>
            <p:sp>
              <p:nvSpPr>
                <p:cNvPr id="5126" name="Google Shape;5126;p54"/>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4"/>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8" name="Google Shape;5128;p54"/>
              <p:cNvGrpSpPr/>
              <p:nvPr/>
            </p:nvGrpSpPr>
            <p:grpSpPr>
              <a:xfrm>
                <a:off x="4143608" y="3475121"/>
                <a:ext cx="37878" cy="32420"/>
                <a:chOff x="4143608" y="3475121"/>
                <a:chExt cx="37878" cy="32420"/>
              </a:xfrm>
            </p:grpSpPr>
            <p:sp>
              <p:nvSpPr>
                <p:cNvPr id="5129" name="Google Shape;5129;p54"/>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4"/>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1" name="Google Shape;5131;p54"/>
              <p:cNvGrpSpPr/>
              <p:nvPr/>
            </p:nvGrpSpPr>
            <p:grpSpPr>
              <a:xfrm>
                <a:off x="4217248" y="3570893"/>
                <a:ext cx="37776" cy="32364"/>
                <a:chOff x="4217248" y="3570893"/>
                <a:chExt cx="37776" cy="32364"/>
              </a:xfrm>
            </p:grpSpPr>
            <p:sp>
              <p:nvSpPr>
                <p:cNvPr id="5132" name="Google Shape;5132;p54"/>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4"/>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4" name="Google Shape;5134;p54"/>
              <p:cNvGrpSpPr/>
              <p:nvPr/>
            </p:nvGrpSpPr>
            <p:grpSpPr>
              <a:xfrm>
                <a:off x="4255307" y="3431612"/>
                <a:ext cx="37776" cy="32451"/>
                <a:chOff x="4255307" y="3431612"/>
                <a:chExt cx="37776" cy="32451"/>
              </a:xfrm>
            </p:grpSpPr>
            <p:sp>
              <p:nvSpPr>
                <p:cNvPr id="5135" name="Google Shape;5135;p54"/>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4"/>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7" name="Google Shape;5137;p54"/>
              <p:cNvGrpSpPr/>
              <p:nvPr/>
            </p:nvGrpSpPr>
            <p:grpSpPr>
              <a:xfrm>
                <a:off x="3853052" y="3577398"/>
                <a:ext cx="37776" cy="32420"/>
                <a:chOff x="3853052" y="3577398"/>
                <a:chExt cx="37776" cy="32420"/>
              </a:xfrm>
            </p:grpSpPr>
            <p:sp>
              <p:nvSpPr>
                <p:cNvPr id="5138" name="Google Shape;5138;p54"/>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4"/>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0" name="Google Shape;5140;p54"/>
              <p:cNvGrpSpPr/>
              <p:nvPr/>
            </p:nvGrpSpPr>
            <p:grpSpPr>
              <a:xfrm>
                <a:off x="4039908" y="3412107"/>
                <a:ext cx="37776" cy="32357"/>
                <a:chOff x="4039908" y="3412107"/>
                <a:chExt cx="37776" cy="32357"/>
              </a:xfrm>
            </p:grpSpPr>
            <p:sp>
              <p:nvSpPr>
                <p:cNvPr id="5141" name="Google Shape;5141;p54"/>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4"/>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3" name="Google Shape;5143;p54"/>
              <p:cNvGrpSpPr/>
              <p:nvPr/>
            </p:nvGrpSpPr>
            <p:grpSpPr>
              <a:xfrm>
                <a:off x="4017360" y="3342061"/>
                <a:ext cx="37870" cy="32380"/>
                <a:chOff x="4017360" y="3342061"/>
                <a:chExt cx="37870" cy="32380"/>
              </a:xfrm>
            </p:grpSpPr>
            <p:sp>
              <p:nvSpPr>
                <p:cNvPr id="5144" name="Google Shape;5144;p54"/>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4"/>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6" name="Google Shape;5146;p54"/>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4"/>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8" name="Google Shape;5148;p54"/>
              <p:cNvGrpSpPr/>
              <p:nvPr/>
            </p:nvGrpSpPr>
            <p:grpSpPr>
              <a:xfrm>
                <a:off x="3750870" y="3418650"/>
                <a:ext cx="37776" cy="32380"/>
                <a:chOff x="3750870" y="3418650"/>
                <a:chExt cx="37776" cy="32380"/>
              </a:xfrm>
            </p:grpSpPr>
            <p:sp>
              <p:nvSpPr>
                <p:cNvPr id="5149" name="Google Shape;5149;p54"/>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4"/>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1" name="Google Shape;5151;p54"/>
              <p:cNvGrpSpPr/>
              <p:nvPr/>
            </p:nvGrpSpPr>
            <p:grpSpPr>
              <a:xfrm>
                <a:off x="3632509" y="3274438"/>
                <a:ext cx="37783" cy="32357"/>
                <a:chOff x="3632509" y="3274438"/>
                <a:chExt cx="37783" cy="32357"/>
              </a:xfrm>
            </p:grpSpPr>
            <p:sp>
              <p:nvSpPr>
                <p:cNvPr id="5152" name="Google Shape;5152;p54"/>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4"/>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4" name="Google Shape;5154;p54"/>
              <p:cNvGrpSpPr/>
              <p:nvPr/>
            </p:nvGrpSpPr>
            <p:grpSpPr>
              <a:xfrm>
                <a:off x="3906424" y="3297561"/>
                <a:ext cx="37776" cy="32451"/>
                <a:chOff x="3906424" y="3297561"/>
                <a:chExt cx="37776" cy="32451"/>
              </a:xfrm>
            </p:grpSpPr>
            <p:sp>
              <p:nvSpPr>
                <p:cNvPr id="5155" name="Google Shape;5155;p54"/>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4"/>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7" name="Google Shape;5157;p54"/>
              <p:cNvGrpSpPr/>
              <p:nvPr/>
            </p:nvGrpSpPr>
            <p:grpSpPr>
              <a:xfrm>
                <a:off x="3866084" y="3412107"/>
                <a:ext cx="37776" cy="32357"/>
                <a:chOff x="3866084" y="3412107"/>
                <a:chExt cx="37776" cy="32357"/>
              </a:xfrm>
            </p:grpSpPr>
            <p:sp>
              <p:nvSpPr>
                <p:cNvPr id="5158" name="Google Shape;5158;p54"/>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4"/>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0" name="Google Shape;5160;p54"/>
              <p:cNvGrpSpPr/>
              <p:nvPr/>
            </p:nvGrpSpPr>
            <p:grpSpPr>
              <a:xfrm>
                <a:off x="4023919" y="3766409"/>
                <a:ext cx="37783" cy="32357"/>
                <a:chOff x="4023919" y="3766409"/>
                <a:chExt cx="37783" cy="32357"/>
              </a:xfrm>
            </p:grpSpPr>
            <p:sp>
              <p:nvSpPr>
                <p:cNvPr id="5161" name="Google Shape;5161;p54"/>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4"/>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3" name="Google Shape;5163;p54"/>
              <p:cNvGrpSpPr/>
              <p:nvPr/>
            </p:nvGrpSpPr>
            <p:grpSpPr>
              <a:xfrm>
                <a:off x="3973882" y="3779449"/>
                <a:ext cx="37776" cy="32357"/>
                <a:chOff x="3973882" y="3779449"/>
                <a:chExt cx="37776" cy="32357"/>
              </a:xfrm>
            </p:grpSpPr>
            <p:sp>
              <p:nvSpPr>
                <p:cNvPr id="5164" name="Google Shape;5164;p54"/>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4"/>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6" name="Google Shape;5166;p54"/>
              <p:cNvGrpSpPr/>
              <p:nvPr/>
            </p:nvGrpSpPr>
            <p:grpSpPr>
              <a:xfrm>
                <a:off x="4073398" y="3838028"/>
                <a:ext cx="37776" cy="32380"/>
                <a:chOff x="4073398" y="3838028"/>
                <a:chExt cx="37776" cy="32380"/>
              </a:xfrm>
            </p:grpSpPr>
            <p:sp>
              <p:nvSpPr>
                <p:cNvPr id="5167" name="Google Shape;5167;p54"/>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4"/>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9" name="Google Shape;5169;p54"/>
              <p:cNvGrpSpPr/>
              <p:nvPr/>
            </p:nvGrpSpPr>
            <p:grpSpPr>
              <a:xfrm>
                <a:off x="4342672" y="4144496"/>
                <a:ext cx="37752" cy="32364"/>
                <a:chOff x="4342672" y="4144496"/>
                <a:chExt cx="37752" cy="32364"/>
              </a:xfrm>
            </p:grpSpPr>
            <p:sp>
              <p:nvSpPr>
                <p:cNvPr id="5170" name="Google Shape;5170;p54"/>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4"/>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2" name="Google Shape;5172;p54"/>
              <p:cNvGrpSpPr/>
              <p:nvPr/>
            </p:nvGrpSpPr>
            <p:grpSpPr>
              <a:xfrm>
                <a:off x="4406386" y="4056872"/>
                <a:ext cx="37783" cy="32364"/>
                <a:chOff x="4406386" y="4056872"/>
                <a:chExt cx="37783" cy="32364"/>
              </a:xfrm>
            </p:grpSpPr>
            <p:sp>
              <p:nvSpPr>
                <p:cNvPr id="5173" name="Google Shape;5173;p54"/>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4"/>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5" name="Google Shape;5175;p54"/>
              <p:cNvGrpSpPr/>
              <p:nvPr/>
            </p:nvGrpSpPr>
            <p:grpSpPr>
              <a:xfrm>
                <a:off x="4284416" y="4245254"/>
                <a:ext cx="37783" cy="32357"/>
                <a:chOff x="4284416" y="4245254"/>
                <a:chExt cx="37783" cy="32357"/>
              </a:xfrm>
            </p:grpSpPr>
            <p:sp>
              <p:nvSpPr>
                <p:cNvPr id="5176" name="Google Shape;5176;p54"/>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4"/>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8" name="Google Shape;5178;p54"/>
              <p:cNvGrpSpPr/>
              <p:nvPr/>
            </p:nvGrpSpPr>
            <p:grpSpPr>
              <a:xfrm>
                <a:off x="4219057" y="4331258"/>
                <a:ext cx="37776" cy="32364"/>
                <a:chOff x="4219057" y="4331258"/>
                <a:chExt cx="37776" cy="32364"/>
              </a:xfrm>
            </p:grpSpPr>
            <p:sp>
              <p:nvSpPr>
                <p:cNvPr id="5179" name="Google Shape;5179;p54"/>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4"/>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1" name="Google Shape;5181;p54"/>
              <p:cNvGrpSpPr/>
              <p:nvPr/>
            </p:nvGrpSpPr>
            <p:grpSpPr>
              <a:xfrm>
                <a:off x="4204122" y="4141688"/>
                <a:ext cx="33497" cy="28699"/>
                <a:chOff x="4204122" y="4141688"/>
                <a:chExt cx="33497" cy="28699"/>
              </a:xfrm>
            </p:grpSpPr>
            <p:sp>
              <p:nvSpPr>
                <p:cNvPr id="5182" name="Google Shape;5182;p54"/>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4"/>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4" name="Google Shape;5184;p54"/>
              <p:cNvGrpSpPr/>
              <p:nvPr/>
            </p:nvGrpSpPr>
            <p:grpSpPr>
              <a:xfrm>
                <a:off x="4301546" y="4003869"/>
                <a:ext cx="38916" cy="33324"/>
                <a:chOff x="4301546" y="4003869"/>
                <a:chExt cx="38916" cy="33324"/>
              </a:xfrm>
            </p:grpSpPr>
            <p:sp>
              <p:nvSpPr>
                <p:cNvPr id="5185" name="Google Shape;5185;p54"/>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4"/>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7" name="Google Shape;5187;p54"/>
              <p:cNvGrpSpPr/>
              <p:nvPr/>
            </p:nvGrpSpPr>
            <p:grpSpPr>
              <a:xfrm>
                <a:off x="4210681" y="3924669"/>
                <a:ext cx="36549" cy="31366"/>
                <a:chOff x="4210681" y="3924669"/>
                <a:chExt cx="36549" cy="31366"/>
              </a:xfrm>
            </p:grpSpPr>
            <p:sp>
              <p:nvSpPr>
                <p:cNvPr id="5188" name="Google Shape;5188;p54"/>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4"/>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0" name="Google Shape;5190;p54"/>
              <p:cNvGrpSpPr/>
              <p:nvPr/>
            </p:nvGrpSpPr>
            <p:grpSpPr>
              <a:xfrm>
                <a:off x="3987771" y="3628874"/>
                <a:ext cx="31499" cy="26993"/>
                <a:chOff x="3987771" y="3628874"/>
                <a:chExt cx="31499" cy="26993"/>
              </a:xfrm>
            </p:grpSpPr>
            <p:sp>
              <p:nvSpPr>
                <p:cNvPr id="5191" name="Google Shape;5191;p54"/>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4"/>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3" name="Google Shape;5193;p54"/>
              <p:cNvGrpSpPr/>
              <p:nvPr/>
            </p:nvGrpSpPr>
            <p:grpSpPr>
              <a:xfrm>
                <a:off x="4087382" y="3775674"/>
                <a:ext cx="31405" cy="26898"/>
                <a:chOff x="4087382" y="3775674"/>
                <a:chExt cx="31405" cy="26898"/>
              </a:xfrm>
            </p:grpSpPr>
            <p:sp>
              <p:nvSpPr>
                <p:cNvPr id="5194" name="Google Shape;5194;p54"/>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4"/>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6" name="Google Shape;5196;p54"/>
              <p:cNvGrpSpPr/>
              <p:nvPr/>
            </p:nvGrpSpPr>
            <p:grpSpPr>
              <a:xfrm>
                <a:off x="4118873" y="3856637"/>
                <a:ext cx="31405" cy="26906"/>
                <a:chOff x="4118873" y="3856637"/>
                <a:chExt cx="31405" cy="26906"/>
              </a:xfrm>
            </p:grpSpPr>
            <p:sp>
              <p:nvSpPr>
                <p:cNvPr id="5197" name="Google Shape;5197;p54"/>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4"/>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9" name="Google Shape;5199;p54"/>
              <p:cNvGrpSpPr/>
              <p:nvPr/>
            </p:nvGrpSpPr>
            <p:grpSpPr>
              <a:xfrm>
                <a:off x="4168541" y="3639523"/>
                <a:ext cx="31499" cy="26906"/>
                <a:chOff x="4168541" y="3639523"/>
                <a:chExt cx="31499" cy="26906"/>
              </a:xfrm>
            </p:grpSpPr>
            <p:sp>
              <p:nvSpPr>
                <p:cNvPr id="5200" name="Google Shape;5200;p54"/>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4"/>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2" name="Google Shape;5202;p54"/>
              <p:cNvGrpSpPr/>
              <p:nvPr/>
            </p:nvGrpSpPr>
            <p:grpSpPr>
              <a:xfrm>
                <a:off x="3965789" y="3393545"/>
                <a:ext cx="31405" cy="26945"/>
                <a:chOff x="3965789" y="3393545"/>
                <a:chExt cx="31405" cy="26945"/>
              </a:xfrm>
            </p:grpSpPr>
            <p:sp>
              <p:nvSpPr>
                <p:cNvPr id="5203" name="Google Shape;5203;p54"/>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4"/>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5" name="Google Shape;5205;p54"/>
              <p:cNvGrpSpPr/>
              <p:nvPr/>
            </p:nvGrpSpPr>
            <p:grpSpPr>
              <a:xfrm>
                <a:off x="3925166" y="3491008"/>
                <a:ext cx="31405" cy="27001"/>
                <a:chOff x="3925166" y="3491008"/>
                <a:chExt cx="31405" cy="27001"/>
              </a:xfrm>
            </p:grpSpPr>
            <p:sp>
              <p:nvSpPr>
                <p:cNvPr id="5206" name="Google Shape;5206;p54"/>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4"/>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8" name="Google Shape;5208;p54"/>
              <p:cNvGrpSpPr/>
              <p:nvPr/>
            </p:nvGrpSpPr>
            <p:grpSpPr>
              <a:xfrm>
                <a:off x="3682845" y="3340976"/>
                <a:ext cx="31397" cy="26898"/>
                <a:chOff x="3682845" y="3340976"/>
                <a:chExt cx="31397" cy="26898"/>
              </a:xfrm>
            </p:grpSpPr>
            <p:sp>
              <p:nvSpPr>
                <p:cNvPr id="5209" name="Google Shape;5209;p54"/>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4"/>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1" name="Google Shape;5211;p54"/>
              <p:cNvGrpSpPr/>
              <p:nvPr/>
            </p:nvGrpSpPr>
            <p:grpSpPr>
              <a:xfrm>
                <a:off x="3795393" y="3353725"/>
                <a:ext cx="31499" cy="26993"/>
                <a:chOff x="3795393" y="3353725"/>
                <a:chExt cx="31499" cy="26993"/>
              </a:xfrm>
            </p:grpSpPr>
            <p:sp>
              <p:nvSpPr>
                <p:cNvPr id="5212" name="Google Shape;5212;p54"/>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4"/>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4" name="Google Shape;5214;p54"/>
              <p:cNvGrpSpPr/>
              <p:nvPr/>
            </p:nvGrpSpPr>
            <p:grpSpPr>
              <a:xfrm>
                <a:off x="4176909" y="4363221"/>
                <a:ext cx="38924" cy="33316"/>
                <a:chOff x="4176909" y="4363221"/>
                <a:chExt cx="38924" cy="33316"/>
              </a:xfrm>
            </p:grpSpPr>
            <p:sp>
              <p:nvSpPr>
                <p:cNvPr id="5215" name="Google Shape;5215;p54"/>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4"/>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7" name="Google Shape;5217;p54"/>
              <p:cNvGrpSpPr/>
              <p:nvPr/>
            </p:nvGrpSpPr>
            <p:grpSpPr>
              <a:xfrm>
                <a:off x="4226191" y="4007660"/>
                <a:ext cx="33560" cy="28770"/>
                <a:chOff x="4226191" y="4007660"/>
                <a:chExt cx="33560" cy="28770"/>
              </a:xfrm>
            </p:grpSpPr>
            <p:sp>
              <p:nvSpPr>
                <p:cNvPr id="5218" name="Google Shape;5218;p54"/>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4"/>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0" name="Google Shape;5220;p54"/>
              <p:cNvGrpSpPr/>
              <p:nvPr/>
            </p:nvGrpSpPr>
            <p:grpSpPr>
              <a:xfrm>
                <a:off x="3597785" y="3377045"/>
                <a:ext cx="33591" cy="28699"/>
                <a:chOff x="3597785" y="3377045"/>
                <a:chExt cx="33591" cy="28699"/>
              </a:xfrm>
            </p:grpSpPr>
            <p:sp>
              <p:nvSpPr>
                <p:cNvPr id="5221" name="Google Shape;5221;p54"/>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4"/>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3" name="Google Shape;5223;p54"/>
              <p:cNvGrpSpPr/>
              <p:nvPr/>
            </p:nvGrpSpPr>
            <p:grpSpPr>
              <a:xfrm>
                <a:off x="3887870" y="3669796"/>
                <a:ext cx="33591" cy="28692"/>
                <a:chOff x="3887870" y="3669796"/>
                <a:chExt cx="33591" cy="28692"/>
              </a:xfrm>
            </p:grpSpPr>
            <p:sp>
              <p:nvSpPr>
                <p:cNvPr id="5224" name="Google Shape;5224;p54"/>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4"/>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6" name="Google Shape;5226;p54"/>
              <p:cNvGrpSpPr/>
              <p:nvPr/>
            </p:nvGrpSpPr>
            <p:grpSpPr>
              <a:xfrm>
                <a:off x="3818320" y="3481625"/>
                <a:ext cx="33497" cy="28770"/>
                <a:chOff x="3818320" y="3481625"/>
                <a:chExt cx="33497" cy="28770"/>
              </a:xfrm>
            </p:grpSpPr>
            <p:sp>
              <p:nvSpPr>
                <p:cNvPr id="5227" name="Google Shape;5227;p54"/>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4"/>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9" name="Google Shape;5229;p54"/>
              <p:cNvGrpSpPr/>
              <p:nvPr/>
            </p:nvGrpSpPr>
            <p:grpSpPr>
              <a:xfrm>
                <a:off x="4278139" y="4120948"/>
                <a:ext cx="37492" cy="32129"/>
                <a:chOff x="4278139" y="4120948"/>
                <a:chExt cx="37492" cy="32129"/>
              </a:xfrm>
            </p:grpSpPr>
            <p:sp>
              <p:nvSpPr>
                <p:cNvPr id="5230" name="Google Shape;5230;p54"/>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4"/>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2" name="Google Shape;5232;p54"/>
              <p:cNvGrpSpPr/>
              <p:nvPr/>
            </p:nvGrpSpPr>
            <p:grpSpPr>
              <a:xfrm>
                <a:off x="4419898" y="3977388"/>
                <a:ext cx="33497" cy="28692"/>
                <a:chOff x="4419898" y="3977388"/>
                <a:chExt cx="33497" cy="28692"/>
              </a:xfrm>
            </p:grpSpPr>
            <p:sp>
              <p:nvSpPr>
                <p:cNvPr id="5233" name="Google Shape;5233;p54"/>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4"/>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5" name="Google Shape;5235;p54"/>
              <p:cNvGrpSpPr/>
              <p:nvPr/>
            </p:nvGrpSpPr>
            <p:grpSpPr>
              <a:xfrm>
                <a:off x="4158930" y="4034684"/>
                <a:ext cx="33497" cy="28762"/>
                <a:chOff x="4158930" y="4034684"/>
                <a:chExt cx="33497" cy="28762"/>
              </a:xfrm>
            </p:grpSpPr>
            <p:sp>
              <p:nvSpPr>
                <p:cNvPr id="5236" name="Google Shape;5236;p54"/>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4"/>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8" name="Google Shape;5238;p54"/>
              <p:cNvGrpSpPr/>
              <p:nvPr/>
            </p:nvGrpSpPr>
            <p:grpSpPr>
              <a:xfrm>
                <a:off x="4134949" y="3957049"/>
                <a:ext cx="33497" cy="28770"/>
                <a:chOff x="4134949" y="3957049"/>
                <a:chExt cx="33497" cy="28770"/>
              </a:xfrm>
            </p:grpSpPr>
            <p:sp>
              <p:nvSpPr>
                <p:cNvPr id="5239" name="Google Shape;5239;p54"/>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4"/>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1" name="Google Shape;5241;p54"/>
              <p:cNvGrpSpPr/>
              <p:nvPr/>
            </p:nvGrpSpPr>
            <p:grpSpPr>
              <a:xfrm>
                <a:off x="4193653" y="4184403"/>
                <a:ext cx="43580" cy="37264"/>
                <a:chOff x="4193653" y="4184403"/>
                <a:chExt cx="43580" cy="37264"/>
              </a:xfrm>
            </p:grpSpPr>
            <p:sp>
              <p:nvSpPr>
                <p:cNvPr id="5242" name="Google Shape;5242;p54"/>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4"/>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4" name="Google Shape;5244;p54"/>
              <p:cNvGrpSpPr/>
              <p:nvPr/>
            </p:nvGrpSpPr>
            <p:grpSpPr>
              <a:xfrm>
                <a:off x="4343600" y="3943844"/>
                <a:ext cx="43580" cy="37312"/>
                <a:chOff x="4343600" y="3943844"/>
                <a:chExt cx="43580" cy="37312"/>
              </a:xfrm>
            </p:grpSpPr>
            <p:sp>
              <p:nvSpPr>
                <p:cNvPr id="5245" name="Google Shape;5245;p54"/>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4"/>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7" name="Google Shape;5247;p54"/>
              <p:cNvGrpSpPr/>
              <p:nvPr/>
            </p:nvGrpSpPr>
            <p:grpSpPr>
              <a:xfrm>
                <a:off x="4172339" y="3381693"/>
                <a:ext cx="31499" cy="27001"/>
                <a:chOff x="4172339" y="3381693"/>
                <a:chExt cx="31499" cy="27001"/>
              </a:xfrm>
            </p:grpSpPr>
            <p:sp>
              <p:nvSpPr>
                <p:cNvPr id="5248" name="Google Shape;5248;p54"/>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4"/>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5253"/>
        <p:cNvGrpSpPr/>
        <p:nvPr/>
      </p:nvGrpSpPr>
      <p:grpSpPr>
        <a:xfrm>
          <a:off x="0" y="0"/>
          <a:ext cx="0" cy="0"/>
          <a:chOff x="0" y="0"/>
          <a:chExt cx="0" cy="0"/>
        </a:xfrm>
      </p:grpSpPr>
      <p:grpSp>
        <p:nvGrpSpPr>
          <p:cNvPr id="5254" name="Google Shape;5254;p55"/>
          <p:cNvGrpSpPr/>
          <p:nvPr/>
        </p:nvGrpSpPr>
        <p:grpSpPr>
          <a:xfrm>
            <a:off x="729274" y="1175734"/>
            <a:ext cx="2507799" cy="206239"/>
            <a:chOff x="106648" y="895722"/>
            <a:chExt cx="4481413" cy="374300"/>
          </a:xfrm>
        </p:grpSpPr>
        <p:grpSp>
          <p:nvGrpSpPr>
            <p:cNvPr id="5255" name="Google Shape;5255;p55"/>
            <p:cNvGrpSpPr/>
            <p:nvPr/>
          </p:nvGrpSpPr>
          <p:grpSpPr>
            <a:xfrm>
              <a:off x="2233276" y="895722"/>
              <a:ext cx="1082667" cy="223591"/>
              <a:chOff x="4808316" y="2800065"/>
              <a:chExt cx="1999386" cy="412910"/>
            </a:xfrm>
          </p:grpSpPr>
          <p:sp>
            <p:nvSpPr>
              <p:cNvPr id="5256" name="Google Shape;5256;p55"/>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7" name="Google Shape;5257;p55"/>
              <p:cNvGrpSpPr/>
              <p:nvPr/>
            </p:nvGrpSpPr>
            <p:grpSpPr>
              <a:xfrm>
                <a:off x="4808316" y="2800065"/>
                <a:ext cx="92400" cy="411825"/>
                <a:chOff x="845575" y="2563700"/>
                <a:chExt cx="92400" cy="411825"/>
              </a:xfrm>
            </p:grpSpPr>
            <p:cxnSp>
              <p:nvCxnSpPr>
                <p:cNvPr id="5258" name="Google Shape;5258;p5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259" name="Google Shape;5259;p5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60" name="Google Shape;5260;p55"/>
            <p:cNvGrpSpPr/>
            <p:nvPr/>
          </p:nvGrpSpPr>
          <p:grpSpPr>
            <a:xfrm>
              <a:off x="106648" y="895722"/>
              <a:ext cx="1088401" cy="223591"/>
              <a:chOff x="881025" y="2800065"/>
              <a:chExt cx="2009975" cy="412910"/>
            </a:xfrm>
          </p:grpSpPr>
          <p:sp>
            <p:nvSpPr>
              <p:cNvPr id="5261" name="Google Shape;5261;p55"/>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2" name="Google Shape;5262;p55"/>
              <p:cNvGrpSpPr/>
              <p:nvPr/>
            </p:nvGrpSpPr>
            <p:grpSpPr>
              <a:xfrm>
                <a:off x="881025" y="2800065"/>
                <a:ext cx="92400" cy="411825"/>
                <a:chOff x="845575" y="2563700"/>
                <a:chExt cx="92400" cy="411825"/>
              </a:xfrm>
            </p:grpSpPr>
            <p:cxnSp>
              <p:nvCxnSpPr>
                <p:cNvPr id="5263" name="Google Shape;5263;p5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264" name="Google Shape;5264;p5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65" name="Google Shape;5265;p55"/>
            <p:cNvGrpSpPr/>
            <p:nvPr/>
          </p:nvGrpSpPr>
          <p:grpSpPr>
            <a:xfrm>
              <a:off x="1172346" y="1047018"/>
              <a:ext cx="1083151" cy="223003"/>
              <a:chOff x="2849073" y="3079467"/>
              <a:chExt cx="2000279" cy="411825"/>
            </a:xfrm>
          </p:grpSpPr>
          <p:sp>
            <p:nvSpPr>
              <p:cNvPr id="5266" name="Google Shape;5266;p55"/>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7" name="Google Shape;5267;p55"/>
              <p:cNvGrpSpPr/>
              <p:nvPr/>
            </p:nvGrpSpPr>
            <p:grpSpPr>
              <a:xfrm rot="10800000">
                <a:off x="2849073" y="3079467"/>
                <a:ext cx="92400" cy="411825"/>
                <a:chOff x="2070100" y="2563700"/>
                <a:chExt cx="92400" cy="411825"/>
              </a:xfrm>
            </p:grpSpPr>
            <p:cxnSp>
              <p:nvCxnSpPr>
                <p:cNvPr id="5268" name="Google Shape;5268;p5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269" name="Google Shape;5269;p5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70" name="Google Shape;5270;p55"/>
            <p:cNvGrpSpPr/>
            <p:nvPr/>
          </p:nvGrpSpPr>
          <p:grpSpPr>
            <a:xfrm>
              <a:off x="3290132" y="1047018"/>
              <a:ext cx="1297929" cy="223003"/>
              <a:chOff x="6760035" y="3079467"/>
              <a:chExt cx="2396914" cy="411825"/>
            </a:xfrm>
          </p:grpSpPr>
          <p:sp>
            <p:nvSpPr>
              <p:cNvPr id="5271" name="Google Shape;5271;p55"/>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2" name="Google Shape;5272;p55"/>
              <p:cNvGrpSpPr/>
              <p:nvPr/>
            </p:nvGrpSpPr>
            <p:grpSpPr>
              <a:xfrm rot="10800000">
                <a:off x="6760035" y="3079467"/>
                <a:ext cx="92400" cy="411825"/>
                <a:chOff x="2070100" y="2563700"/>
                <a:chExt cx="92400" cy="411825"/>
              </a:xfrm>
            </p:grpSpPr>
            <p:cxnSp>
              <p:nvCxnSpPr>
                <p:cNvPr id="5273" name="Google Shape;5273;p5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274" name="Google Shape;5274;p5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75" name="Google Shape;5275;p55"/>
          <p:cNvGrpSpPr/>
          <p:nvPr/>
        </p:nvGrpSpPr>
        <p:grpSpPr>
          <a:xfrm>
            <a:off x="2147036" y="3575105"/>
            <a:ext cx="1086701" cy="799429"/>
            <a:chOff x="2183288" y="3555572"/>
            <a:chExt cx="1136241" cy="835873"/>
          </a:xfrm>
        </p:grpSpPr>
        <p:sp>
          <p:nvSpPr>
            <p:cNvPr id="5276" name="Google Shape;5276;p55"/>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7" name="Google Shape;5277;p55"/>
            <p:cNvGrpSpPr/>
            <p:nvPr/>
          </p:nvGrpSpPr>
          <p:grpSpPr>
            <a:xfrm>
              <a:off x="2205895" y="3637269"/>
              <a:ext cx="1089848" cy="724993"/>
              <a:chOff x="2205895" y="3637269"/>
              <a:chExt cx="1089848" cy="724993"/>
            </a:xfrm>
          </p:grpSpPr>
          <p:sp>
            <p:nvSpPr>
              <p:cNvPr id="5278" name="Google Shape;5278;p55"/>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5"/>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5"/>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5"/>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5"/>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5"/>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84" name="Google Shape;5284;p55"/>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85" name="Google Shape;5285;p55"/>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286" name="Google Shape;5286;p55"/>
            <p:cNvGrpSpPr/>
            <p:nvPr/>
          </p:nvGrpSpPr>
          <p:grpSpPr>
            <a:xfrm>
              <a:off x="3173850" y="3779426"/>
              <a:ext cx="145679" cy="70048"/>
              <a:chOff x="3173850" y="3779426"/>
              <a:chExt cx="145679" cy="70048"/>
            </a:xfrm>
          </p:grpSpPr>
          <p:cxnSp>
            <p:nvCxnSpPr>
              <p:cNvPr id="5287" name="Google Shape;5287;p55"/>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288" name="Google Shape;5288;p55"/>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9" name="Google Shape;5289;p55"/>
            <p:cNvGrpSpPr/>
            <p:nvPr/>
          </p:nvGrpSpPr>
          <p:grpSpPr>
            <a:xfrm>
              <a:off x="2183288" y="4139483"/>
              <a:ext cx="145133" cy="70048"/>
              <a:chOff x="2183288" y="4139483"/>
              <a:chExt cx="145133" cy="70048"/>
            </a:xfrm>
          </p:grpSpPr>
          <p:cxnSp>
            <p:nvCxnSpPr>
              <p:cNvPr id="5290" name="Google Shape;5290;p55"/>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291" name="Google Shape;5291;p55"/>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2" name="Google Shape;5292;p55"/>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93" name="Google Shape;5293;p55"/>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294" name="Google Shape;5294;p55"/>
            <p:cNvGrpSpPr/>
            <p:nvPr/>
          </p:nvGrpSpPr>
          <p:grpSpPr>
            <a:xfrm>
              <a:off x="2943836" y="4268886"/>
              <a:ext cx="60717" cy="122559"/>
              <a:chOff x="2943836" y="4268886"/>
              <a:chExt cx="60717" cy="122559"/>
            </a:xfrm>
          </p:grpSpPr>
          <p:sp>
            <p:nvSpPr>
              <p:cNvPr id="5295" name="Google Shape;5295;p55"/>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96" name="Google Shape;5296;p55"/>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297" name="Google Shape;5297;p55"/>
          <p:cNvGrpSpPr/>
          <p:nvPr/>
        </p:nvGrpSpPr>
        <p:grpSpPr>
          <a:xfrm>
            <a:off x="3409981" y="1496104"/>
            <a:ext cx="1675870" cy="758251"/>
            <a:chOff x="3530532" y="1496185"/>
            <a:chExt cx="1562000" cy="706730"/>
          </a:xfrm>
        </p:grpSpPr>
        <p:cxnSp>
          <p:nvCxnSpPr>
            <p:cNvPr id="5298" name="Google Shape;5298;p55"/>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299" name="Google Shape;5299;p55"/>
            <p:cNvGrpSpPr/>
            <p:nvPr/>
          </p:nvGrpSpPr>
          <p:grpSpPr>
            <a:xfrm>
              <a:off x="3530532" y="1496185"/>
              <a:ext cx="323430" cy="463587"/>
              <a:chOff x="3530532" y="1496185"/>
              <a:chExt cx="323430" cy="463587"/>
            </a:xfrm>
          </p:grpSpPr>
          <p:grpSp>
            <p:nvGrpSpPr>
              <p:cNvPr id="5300" name="Google Shape;5300;p55"/>
              <p:cNvGrpSpPr/>
              <p:nvPr/>
            </p:nvGrpSpPr>
            <p:grpSpPr>
              <a:xfrm>
                <a:off x="3567462" y="1496185"/>
                <a:ext cx="286500" cy="361376"/>
                <a:chOff x="3567462" y="1496185"/>
                <a:chExt cx="286500" cy="361376"/>
              </a:xfrm>
            </p:grpSpPr>
            <p:cxnSp>
              <p:nvCxnSpPr>
                <p:cNvPr id="5301" name="Google Shape;5301;p55"/>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302" name="Google Shape;5302;p55"/>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3" name="Google Shape;5303;p55"/>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4" name="Google Shape;5304;p55"/>
            <p:cNvGrpSpPr/>
            <p:nvPr/>
          </p:nvGrpSpPr>
          <p:grpSpPr>
            <a:xfrm>
              <a:off x="3891569" y="1779209"/>
              <a:ext cx="323945" cy="423706"/>
              <a:chOff x="3891569" y="1779209"/>
              <a:chExt cx="323945" cy="423706"/>
            </a:xfrm>
          </p:grpSpPr>
          <p:grpSp>
            <p:nvGrpSpPr>
              <p:cNvPr id="5305" name="Google Shape;5305;p55"/>
              <p:cNvGrpSpPr/>
              <p:nvPr/>
            </p:nvGrpSpPr>
            <p:grpSpPr>
              <a:xfrm>
                <a:off x="3929014" y="1881638"/>
                <a:ext cx="286500" cy="321278"/>
                <a:chOff x="3929014" y="1881638"/>
                <a:chExt cx="286500" cy="321278"/>
              </a:xfrm>
            </p:grpSpPr>
            <p:cxnSp>
              <p:nvCxnSpPr>
                <p:cNvPr id="5306" name="Google Shape;5306;p55"/>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307" name="Google Shape;5307;p55"/>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8" name="Google Shape;5308;p55"/>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9" name="Google Shape;5309;p55"/>
            <p:cNvGrpSpPr/>
            <p:nvPr/>
          </p:nvGrpSpPr>
          <p:grpSpPr>
            <a:xfrm>
              <a:off x="4252606" y="1496185"/>
              <a:ext cx="324721" cy="463587"/>
              <a:chOff x="4252606" y="1496185"/>
              <a:chExt cx="324721" cy="463587"/>
            </a:xfrm>
          </p:grpSpPr>
          <p:grpSp>
            <p:nvGrpSpPr>
              <p:cNvPr id="5310" name="Google Shape;5310;p55"/>
              <p:cNvGrpSpPr/>
              <p:nvPr/>
            </p:nvGrpSpPr>
            <p:grpSpPr>
              <a:xfrm>
                <a:off x="4290828" y="1496185"/>
                <a:ext cx="286500" cy="361376"/>
                <a:chOff x="4290828" y="1496185"/>
                <a:chExt cx="286500" cy="361376"/>
              </a:xfrm>
            </p:grpSpPr>
            <p:cxnSp>
              <p:nvCxnSpPr>
                <p:cNvPr id="5311" name="Google Shape;5311;p55"/>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312" name="Google Shape;5312;p55"/>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3" name="Google Shape;5313;p55"/>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4" name="Google Shape;5314;p55"/>
            <p:cNvGrpSpPr/>
            <p:nvPr/>
          </p:nvGrpSpPr>
          <p:grpSpPr>
            <a:xfrm>
              <a:off x="4613643" y="1763716"/>
              <a:ext cx="325308" cy="439200"/>
              <a:chOff x="4613643" y="1763716"/>
              <a:chExt cx="325308" cy="439200"/>
            </a:xfrm>
          </p:grpSpPr>
          <p:grpSp>
            <p:nvGrpSpPr>
              <p:cNvPr id="5315" name="Google Shape;5315;p55"/>
              <p:cNvGrpSpPr/>
              <p:nvPr/>
            </p:nvGrpSpPr>
            <p:grpSpPr>
              <a:xfrm>
                <a:off x="4652451" y="1879538"/>
                <a:ext cx="286500" cy="323378"/>
                <a:chOff x="4652451" y="1879538"/>
                <a:chExt cx="286500" cy="323378"/>
              </a:xfrm>
            </p:grpSpPr>
            <p:cxnSp>
              <p:nvCxnSpPr>
                <p:cNvPr id="5316" name="Google Shape;5316;p55"/>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317" name="Google Shape;5317;p55"/>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8" name="Google Shape;5318;p55"/>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19" name="Google Shape;5319;p55"/>
          <p:cNvGrpSpPr/>
          <p:nvPr/>
        </p:nvGrpSpPr>
        <p:grpSpPr>
          <a:xfrm>
            <a:off x="3421841" y="2349730"/>
            <a:ext cx="1652173" cy="391517"/>
            <a:chOff x="3512551" y="2358270"/>
            <a:chExt cx="1597383" cy="378533"/>
          </a:xfrm>
        </p:grpSpPr>
        <p:cxnSp>
          <p:nvCxnSpPr>
            <p:cNvPr id="5320" name="Google Shape;5320;p55"/>
            <p:cNvCxnSpPr>
              <a:stCxn id="5321" idx="6"/>
              <a:endCxn id="5322"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323" name="Google Shape;5323;p55"/>
            <p:cNvGrpSpPr/>
            <p:nvPr/>
          </p:nvGrpSpPr>
          <p:grpSpPr>
            <a:xfrm>
              <a:off x="3512551" y="2358270"/>
              <a:ext cx="225647" cy="307714"/>
              <a:chOff x="2182679" y="2004714"/>
              <a:chExt cx="792300" cy="1080458"/>
            </a:xfrm>
          </p:grpSpPr>
          <p:cxnSp>
            <p:nvCxnSpPr>
              <p:cNvPr id="5324" name="Google Shape;5324;p55"/>
              <p:cNvCxnSpPr>
                <a:stCxn id="5325"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321" name="Google Shape;5321;p55"/>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5"/>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6" name="Google Shape;5326;p55"/>
            <p:cNvGrpSpPr/>
            <p:nvPr/>
          </p:nvGrpSpPr>
          <p:grpSpPr>
            <a:xfrm>
              <a:off x="3969644" y="2440153"/>
              <a:ext cx="225853" cy="296651"/>
              <a:chOff x="3775710" y="1729289"/>
              <a:chExt cx="136500" cy="179289"/>
            </a:xfrm>
          </p:grpSpPr>
          <p:cxnSp>
            <p:nvCxnSpPr>
              <p:cNvPr id="5327" name="Google Shape;5327;p55"/>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328" name="Google Shape;5328;p55"/>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5"/>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0" name="Google Shape;5330;p55"/>
            <p:cNvGrpSpPr/>
            <p:nvPr/>
          </p:nvGrpSpPr>
          <p:grpSpPr>
            <a:xfrm>
              <a:off x="4427051" y="2358270"/>
              <a:ext cx="225647" cy="307714"/>
              <a:chOff x="5393704" y="2004714"/>
              <a:chExt cx="792300" cy="1080458"/>
            </a:xfrm>
          </p:grpSpPr>
          <p:cxnSp>
            <p:nvCxnSpPr>
              <p:cNvPr id="5331" name="Google Shape;5331;p55"/>
              <p:cNvCxnSpPr>
                <a:stCxn id="5332"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333" name="Google Shape;5333;p55"/>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5"/>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55"/>
            <p:cNvGrpSpPr/>
            <p:nvPr/>
          </p:nvGrpSpPr>
          <p:grpSpPr>
            <a:xfrm>
              <a:off x="4884287" y="2440252"/>
              <a:ext cx="225647" cy="296532"/>
              <a:chOff x="6999166" y="2292572"/>
              <a:chExt cx="792300" cy="1041192"/>
            </a:xfrm>
          </p:grpSpPr>
          <p:cxnSp>
            <p:nvCxnSpPr>
              <p:cNvPr id="5335" name="Google Shape;5335;p55"/>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322" name="Google Shape;5322;p55"/>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5"/>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37" name="Google Shape;5337;p55"/>
          <p:cNvGrpSpPr/>
          <p:nvPr/>
        </p:nvGrpSpPr>
        <p:grpSpPr>
          <a:xfrm>
            <a:off x="6842649" y="1185930"/>
            <a:ext cx="1581844" cy="732818"/>
            <a:chOff x="634175" y="2986275"/>
            <a:chExt cx="3147949" cy="1458344"/>
          </a:xfrm>
        </p:grpSpPr>
        <p:cxnSp>
          <p:nvCxnSpPr>
            <p:cNvPr id="5338" name="Google Shape;5338;p55"/>
            <p:cNvCxnSpPr>
              <a:stCxn id="5339" idx="4"/>
              <a:endCxn id="5340"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5341" name="Google Shape;5341;p55"/>
            <p:cNvCxnSpPr>
              <a:stCxn id="5340" idx="0"/>
              <a:endCxn id="5342"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343" name="Google Shape;5343;p55"/>
            <p:cNvCxnSpPr>
              <a:stCxn id="5342" idx="4"/>
              <a:endCxn id="5344"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345" name="Google Shape;5345;p55"/>
            <p:cNvCxnSpPr>
              <a:stCxn id="5344" idx="0"/>
              <a:endCxn id="5346"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5346" name="Google Shape;5346;p55"/>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42" name="Google Shape;5342;p55"/>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39" name="Google Shape;5339;p55"/>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44" name="Google Shape;5344;p55"/>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40" name="Google Shape;5340;p55"/>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347" name="Google Shape;5347;p55"/>
          <p:cNvGrpSpPr/>
          <p:nvPr/>
        </p:nvGrpSpPr>
        <p:grpSpPr>
          <a:xfrm>
            <a:off x="3410364" y="2880240"/>
            <a:ext cx="1675128" cy="313674"/>
            <a:chOff x="998425" y="1182125"/>
            <a:chExt cx="1065400" cy="199500"/>
          </a:xfrm>
        </p:grpSpPr>
        <p:sp>
          <p:nvSpPr>
            <p:cNvPr id="5348" name="Google Shape;5348;p5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3" name="Google Shape;5353;p55"/>
          <p:cNvGrpSpPr/>
          <p:nvPr/>
        </p:nvGrpSpPr>
        <p:grpSpPr>
          <a:xfrm>
            <a:off x="3410363" y="3836206"/>
            <a:ext cx="1675129" cy="525345"/>
            <a:chOff x="5194708" y="3484366"/>
            <a:chExt cx="3148148" cy="987304"/>
          </a:xfrm>
        </p:grpSpPr>
        <p:grpSp>
          <p:nvGrpSpPr>
            <p:cNvPr id="5354" name="Google Shape;5354;p55"/>
            <p:cNvGrpSpPr/>
            <p:nvPr/>
          </p:nvGrpSpPr>
          <p:grpSpPr>
            <a:xfrm>
              <a:off x="7531521" y="3484366"/>
              <a:ext cx="811335" cy="987304"/>
              <a:chOff x="3379425" y="1617275"/>
              <a:chExt cx="1090650" cy="1327200"/>
            </a:xfrm>
          </p:grpSpPr>
          <p:sp>
            <p:nvSpPr>
              <p:cNvPr id="5355" name="Google Shape;5355;p5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8" name="Google Shape;5358;p55"/>
            <p:cNvGrpSpPr/>
            <p:nvPr/>
          </p:nvGrpSpPr>
          <p:grpSpPr>
            <a:xfrm>
              <a:off x="6752546" y="3484366"/>
              <a:ext cx="811428" cy="987304"/>
              <a:chOff x="2332275" y="1617275"/>
              <a:chExt cx="1090775" cy="1327200"/>
            </a:xfrm>
          </p:grpSpPr>
          <p:sp>
            <p:nvSpPr>
              <p:cNvPr id="5359" name="Google Shape;5359;p5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2" name="Google Shape;5362;p55"/>
            <p:cNvGrpSpPr/>
            <p:nvPr/>
          </p:nvGrpSpPr>
          <p:grpSpPr>
            <a:xfrm>
              <a:off x="5973664" y="3484366"/>
              <a:ext cx="811335" cy="987304"/>
              <a:chOff x="1285250" y="1617275"/>
              <a:chExt cx="1090650" cy="1327200"/>
            </a:xfrm>
          </p:grpSpPr>
          <p:sp>
            <p:nvSpPr>
              <p:cNvPr id="5363" name="Google Shape;5363;p5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6" name="Google Shape;5366;p55"/>
            <p:cNvGrpSpPr/>
            <p:nvPr/>
          </p:nvGrpSpPr>
          <p:grpSpPr>
            <a:xfrm>
              <a:off x="5194708" y="3484366"/>
              <a:ext cx="811409" cy="987304"/>
              <a:chOff x="238125" y="1617275"/>
              <a:chExt cx="1090750" cy="1327200"/>
            </a:xfrm>
          </p:grpSpPr>
          <p:sp>
            <p:nvSpPr>
              <p:cNvPr id="5367" name="Google Shape;5367;p5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70" name="Google Shape;5370;p55"/>
          <p:cNvGrpSpPr/>
          <p:nvPr/>
        </p:nvGrpSpPr>
        <p:grpSpPr>
          <a:xfrm>
            <a:off x="6844048" y="2482095"/>
            <a:ext cx="1579046" cy="522230"/>
            <a:chOff x="6853641" y="2534077"/>
            <a:chExt cx="1515545" cy="501229"/>
          </a:xfrm>
        </p:grpSpPr>
        <p:grpSp>
          <p:nvGrpSpPr>
            <p:cNvPr id="5371" name="Google Shape;5371;p55"/>
            <p:cNvGrpSpPr/>
            <p:nvPr/>
          </p:nvGrpSpPr>
          <p:grpSpPr>
            <a:xfrm>
              <a:off x="6853641" y="2618923"/>
              <a:ext cx="1515545" cy="324556"/>
              <a:chOff x="6853641" y="2618923"/>
              <a:chExt cx="1515545" cy="324556"/>
            </a:xfrm>
          </p:grpSpPr>
          <p:sp>
            <p:nvSpPr>
              <p:cNvPr id="5372" name="Google Shape;5372;p55"/>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5"/>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5"/>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5"/>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5"/>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7" name="Google Shape;5377;p55"/>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5"/>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5"/>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5"/>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5"/>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2" name="Google Shape;5382;p55"/>
          <p:cNvGrpSpPr/>
          <p:nvPr/>
        </p:nvGrpSpPr>
        <p:grpSpPr>
          <a:xfrm>
            <a:off x="3438940" y="3357136"/>
            <a:ext cx="1617976" cy="346616"/>
            <a:chOff x="1808063" y="4294338"/>
            <a:chExt cx="3370782" cy="721817"/>
          </a:xfrm>
        </p:grpSpPr>
        <p:sp>
          <p:nvSpPr>
            <p:cNvPr id="5383" name="Google Shape;5383;p5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55"/>
          <p:cNvGrpSpPr/>
          <p:nvPr/>
        </p:nvGrpSpPr>
        <p:grpSpPr>
          <a:xfrm>
            <a:off x="5264936" y="4023886"/>
            <a:ext cx="1417067" cy="350605"/>
            <a:chOff x="4234950" y="2101012"/>
            <a:chExt cx="4219974" cy="1044090"/>
          </a:xfrm>
        </p:grpSpPr>
        <p:sp>
          <p:nvSpPr>
            <p:cNvPr id="5394" name="Google Shape;5394;p55"/>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5"/>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5"/>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5"/>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5"/>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5"/>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5"/>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5"/>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5"/>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5"/>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5"/>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5"/>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5"/>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5"/>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5"/>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5"/>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0" name="Google Shape;5410;p55"/>
          <p:cNvGrpSpPr/>
          <p:nvPr/>
        </p:nvGrpSpPr>
        <p:grpSpPr>
          <a:xfrm>
            <a:off x="6840408" y="2014643"/>
            <a:ext cx="1586327" cy="371557"/>
            <a:chOff x="1247650" y="2075423"/>
            <a:chExt cx="6648477" cy="1557238"/>
          </a:xfrm>
        </p:grpSpPr>
        <p:sp>
          <p:nvSpPr>
            <p:cNvPr id="5411" name="Google Shape;5411;p5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7" name="Google Shape;5417;p55"/>
          <p:cNvGrpSpPr/>
          <p:nvPr/>
        </p:nvGrpSpPr>
        <p:grpSpPr>
          <a:xfrm>
            <a:off x="5271678" y="1167833"/>
            <a:ext cx="1415601" cy="1648533"/>
            <a:chOff x="1839112" y="2209163"/>
            <a:chExt cx="1918159" cy="2233784"/>
          </a:xfrm>
        </p:grpSpPr>
        <p:sp>
          <p:nvSpPr>
            <p:cNvPr id="5418" name="Google Shape;5418;p55"/>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5"/>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5"/>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21" name="Google Shape;5421;p55"/>
            <p:cNvCxnSpPr>
              <a:stCxn id="5418" idx="6"/>
              <a:endCxn id="5419"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422" name="Google Shape;5422;p55"/>
            <p:cNvCxnSpPr>
              <a:stCxn id="5419" idx="4"/>
              <a:endCxn id="5423"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424" name="Google Shape;5424;p55"/>
            <p:cNvCxnSpPr>
              <a:stCxn id="5423" idx="6"/>
              <a:endCxn id="5420"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425" name="Google Shape;5425;p55"/>
            <p:cNvCxnSpPr>
              <a:stCxn id="5420" idx="4"/>
              <a:endCxn id="5426"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423" name="Google Shape;5423;p55"/>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5"/>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5"/>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28" name="Google Shape;5428;p55"/>
            <p:cNvCxnSpPr>
              <a:endCxn id="5427"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429" name="Google Shape;5429;p55"/>
          <p:cNvGrpSpPr/>
          <p:nvPr/>
        </p:nvGrpSpPr>
        <p:grpSpPr>
          <a:xfrm>
            <a:off x="3428944" y="1185917"/>
            <a:ext cx="1637968" cy="154942"/>
            <a:chOff x="238125" y="2506075"/>
            <a:chExt cx="7115411" cy="673075"/>
          </a:xfrm>
        </p:grpSpPr>
        <p:sp>
          <p:nvSpPr>
            <p:cNvPr id="5430" name="Google Shape;5430;p5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5" name="Google Shape;5435;p55"/>
          <p:cNvGrpSpPr/>
          <p:nvPr/>
        </p:nvGrpSpPr>
        <p:grpSpPr>
          <a:xfrm>
            <a:off x="1969680" y="1500635"/>
            <a:ext cx="1262932" cy="785408"/>
            <a:chOff x="548861" y="389676"/>
            <a:chExt cx="3843371" cy="2390163"/>
          </a:xfrm>
        </p:grpSpPr>
        <p:cxnSp>
          <p:nvCxnSpPr>
            <p:cNvPr id="5436" name="Google Shape;5436;p55"/>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437" name="Google Shape;5437;p55"/>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438" name="Google Shape;5438;p55"/>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439" name="Google Shape;5439;p55"/>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440" name="Google Shape;5440;p55"/>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441" name="Google Shape;5441;p55"/>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42" name="Google Shape;5442;p55"/>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443" name="Google Shape;5443;p55"/>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5"/>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5"/>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5"/>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5"/>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5"/>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9" name="Google Shape;5449;p55"/>
          <p:cNvGrpSpPr/>
          <p:nvPr/>
        </p:nvGrpSpPr>
        <p:grpSpPr>
          <a:xfrm>
            <a:off x="757812" y="2607512"/>
            <a:ext cx="1412054" cy="633562"/>
            <a:chOff x="1187400" y="2529299"/>
            <a:chExt cx="6769193" cy="2241903"/>
          </a:xfrm>
        </p:grpSpPr>
        <p:sp>
          <p:nvSpPr>
            <p:cNvPr id="5450" name="Google Shape;5450;p55"/>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451" name="Google Shape;5451;p55"/>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52" name="Google Shape;5452;p55"/>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53" name="Google Shape;5453;p55"/>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54" name="Google Shape;5454;p55"/>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55" name="Google Shape;5455;p55"/>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56" name="Google Shape;5456;p55"/>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457" name="Google Shape;5457;p55"/>
            <p:cNvCxnSpPr>
              <a:stCxn id="5450" idx="2"/>
              <a:endCxn id="5451"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58" name="Google Shape;5458;p55"/>
            <p:cNvCxnSpPr>
              <a:stCxn id="5452" idx="0"/>
              <a:endCxn id="5450"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59" name="Google Shape;5459;p55"/>
            <p:cNvCxnSpPr>
              <a:stCxn id="5452" idx="2"/>
              <a:endCxn id="5454"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60" name="Google Shape;5460;p55"/>
            <p:cNvCxnSpPr>
              <a:stCxn id="5453" idx="0"/>
              <a:endCxn id="5452"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61" name="Google Shape;5461;p55"/>
            <p:cNvCxnSpPr>
              <a:stCxn id="5451" idx="2"/>
              <a:endCxn id="5456"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62" name="Google Shape;5462;p55"/>
            <p:cNvCxnSpPr>
              <a:stCxn id="5455" idx="0"/>
              <a:endCxn id="5451"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463" name="Google Shape;5463;p55"/>
          <p:cNvGrpSpPr/>
          <p:nvPr/>
        </p:nvGrpSpPr>
        <p:grpSpPr>
          <a:xfrm>
            <a:off x="6844058" y="3100221"/>
            <a:ext cx="1579035" cy="540873"/>
            <a:chOff x="6895650" y="3126697"/>
            <a:chExt cx="1436662" cy="492105"/>
          </a:xfrm>
        </p:grpSpPr>
        <p:sp>
          <p:nvSpPr>
            <p:cNvPr id="5464" name="Google Shape;5464;p55"/>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5"/>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5"/>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5"/>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5"/>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9" name="Google Shape;5469;p55"/>
            <p:cNvGrpSpPr/>
            <p:nvPr/>
          </p:nvGrpSpPr>
          <p:grpSpPr>
            <a:xfrm>
              <a:off x="6995957" y="3335810"/>
              <a:ext cx="1230393" cy="71754"/>
              <a:chOff x="6995957" y="3287964"/>
              <a:chExt cx="1230393" cy="71754"/>
            </a:xfrm>
          </p:grpSpPr>
          <p:sp>
            <p:nvSpPr>
              <p:cNvPr id="5470" name="Google Shape;5470;p55"/>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5"/>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5"/>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5"/>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5"/>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75" name="Google Shape;5475;p55"/>
          <p:cNvGrpSpPr/>
          <p:nvPr/>
        </p:nvGrpSpPr>
        <p:grpSpPr>
          <a:xfrm>
            <a:off x="6842640" y="3736984"/>
            <a:ext cx="1581862" cy="650625"/>
            <a:chOff x="6777990" y="3710194"/>
            <a:chExt cx="1646915" cy="677382"/>
          </a:xfrm>
        </p:grpSpPr>
        <p:grpSp>
          <p:nvGrpSpPr>
            <p:cNvPr id="5476" name="Google Shape;5476;p55"/>
            <p:cNvGrpSpPr/>
            <p:nvPr/>
          </p:nvGrpSpPr>
          <p:grpSpPr>
            <a:xfrm>
              <a:off x="6777990" y="3874492"/>
              <a:ext cx="411129" cy="513083"/>
              <a:chOff x="6777990" y="3874492"/>
              <a:chExt cx="411129" cy="513083"/>
            </a:xfrm>
          </p:grpSpPr>
          <p:cxnSp>
            <p:nvCxnSpPr>
              <p:cNvPr id="5477" name="Google Shape;5477;p55"/>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478" name="Google Shape;5478;p55"/>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9" name="Google Shape;5479;p55"/>
            <p:cNvGrpSpPr/>
            <p:nvPr/>
          </p:nvGrpSpPr>
          <p:grpSpPr>
            <a:xfrm>
              <a:off x="7188425" y="3710194"/>
              <a:ext cx="411123" cy="520535"/>
              <a:chOff x="7188425" y="3710194"/>
              <a:chExt cx="411123" cy="520535"/>
            </a:xfrm>
          </p:grpSpPr>
          <p:cxnSp>
            <p:nvCxnSpPr>
              <p:cNvPr id="5480" name="Google Shape;5480;p55"/>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481" name="Google Shape;5481;p55"/>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55"/>
            <p:cNvGrpSpPr/>
            <p:nvPr/>
          </p:nvGrpSpPr>
          <p:grpSpPr>
            <a:xfrm>
              <a:off x="7603341" y="3874492"/>
              <a:ext cx="411474" cy="513083"/>
              <a:chOff x="7603341" y="3874492"/>
              <a:chExt cx="411474" cy="513083"/>
            </a:xfrm>
          </p:grpSpPr>
          <p:cxnSp>
            <p:nvCxnSpPr>
              <p:cNvPr id="5483" name="Google Shape;5483;p55"/>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484" name="Google Shape;5484;p55"/>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5" name="Google Shape;5485;p55"/>
            <p:cNvGrpSpPr/>
            <p:nvPr/>
          </p:nvGrpSpPr>
          <p:grpSpPr>
            <a:xfrm>
              <a:off x="8013776" y="3722847"/>
              <a:ext cx="411129" cy="507881"/>
              <a:chOff x="8013776" y="3722847"/>
              <a:chExt cx="411129" cy="507881"/>
            </a:xfrm>
          </p:grpSpPr>
          <p:cxnSp>
            <p:nvCxnSpPr>
              <p:cNvPr id="5486" name="Google Shape;5486;p55"/>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487" name="Google Shape;5487;p55"/>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88" name="Google Shape;5488;p55"/>
          <p:cNvGrpSpPr/>
          <p:nvPr/>
        </p:nvGrpSpPr>
        <p:grpSpPr>
          <a:xfrm>
            <a:off x="5262155" y="2909824"/>
            <a:ext cx="1421889" cy="1020603"/>
            <a:chOff x="5190863" y="2824811"/>
            <a:chExt cx="1544860" cy="1108869"/>
          </a:xfrm>
        </p:grpSpPr>
        <p:grpSp>
          <p:nvGrpSpPr>
            <p:cNvPr id="5489" name="Google Shape;5489;p55"/>
            <p:cNvGrpSpPr/>
            <p:nvPr/>
          </p:nvGrpSpPr>
          <p:grpSpPr>
            <a:xfrm>
              <a:off x="5938695" y="3176919"/>
              <a:ext cx="685761" cy="404739"/>
              <a:chOff x="5938695" y="3176919"/>
              <a:chExt cx="685761" cy="404739"/>
            </a:xfrm>
          </p:grpSpPr>
          <p:grpSp>
            <p:nvGrpSpPr>
              <p:cNvPr id="5490" name="Google Shape;5490;p55"/>
              <p:cNvGrpSpPr/>
              <p:nvPr/>
            </p:nvGrpSpPr>
            <p:grpSpPr>
              <a:xfrm>
                <a:off x="5938695" y="3176919"/>
                <a:ext cx="685761" cy="404739"/>
                <a:chOff x="5938695" y="3176919"/>
                <a:chExt cx="685761" cy="404739"/>
              </a:xfrm>
            </p:grpSpPr>
            <p:sp>
              <p:nvSpPr>
                <p:cNvPr id="5491" name="Google Shape;5491;p55"/>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5"/>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3" name="Google Shape;5493;p55"/>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4" name="Google Shape;5494;p55"/>
            <p:cNvGrpSpPr/>
            <p:nvPr/>
          </p:nvGrpSpPr>
          <p:grpSpPr>
            <a:xfrm>
              <a:off x="5305233" y="3176835"/>
              <a:ext cx="685971" cy="404655"/>
              <a:chOff x="5305233" y="3176835"/>
              <a:chExt cx="685971" cy="404655"/>
            </a:xfrm>
          </p:grpSpPr>
          <p:grpSp>
            <p:nvGrpSpPr>
              <p:cNvPr id="5495" name="Google Shape;5495;p55"/>
              <p:cNvGrpSpPr/>
              <p:nvPr/>
            </p:nvGrpSpPr>
            <p:grpSpPr>
              <a:xfrm>
                <a:off x="5305233" y="3176835"/>
                <a:ext cx="685971" cy="404655"/>
                <a:chOff x="5305233" y="3176835"/>
                <a:chExt cx="685971" cy="404655"/>
              </a:xfrm>
            </p:grpSpPr>
            <p:sp>
              <p:nvSpPr>
                <p:cNvPr id="5496" name="Google Shape;5496;p55"/>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5"/>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8" name="Google Shape;5498;p55"/>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9" name="Google Shape;5499;p55"/>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0" name="Google Shape;5500;p55"/>
            <p:cNvGrpSpPr/>
            <p:nvPr/>
          </p:nvGrpSpPr>
          <p:grpSpPr>
            <a:xfrm>
              <a:off x="5657361" y="2824811"/>
              <a:ext cx="1078361" cy="404655"/>
              <a:chOff x="5657361" y="2824811"/>
              <a:chExt cx="1078361" cy="404655"/>
            </a:xfrm>
          </p:grpSpPr>
          <p:grpSp>
            <p:nvGrpSpPr>
              <p:cNvPr id="5501" name="Google Shape;5501;p55"/>
              <p:cNvGrpSpPr/>
              <p:nvPr/>
            </p:nvGrpSpPr>
            <p:grpSpPr>
              <a:xfrm>
                <a:off x="5657361" y="2824811"/>
                <a:ext cx="1078361" cy="404655"/>
                <a:chOff x="5657361" y="2824811"/>
                <a:chExt cx="1078361" cy="404655"/>
              </a:xfrm>
            </p:grpSpPr>
            <p:grpSp>
              <p:nvGrpSpPr>
                <p:cNvPr id="5502" name="Google Shape;5502;p55"/>
                <p:cNvGrpSpPr/>
                <p:nvPr/>
              </p:nvGrpSpPr>
              <p:grpSpPr>
                <a:xfrm>
                  <a:off x="5938485" y="2824811"/>
                  <a:ext cx="797237" cy="404655"/>
                  <a:chOff x="5938485" y="2824811"/>
                  <a:chExt cx="797237" cy="404655"/>
                </a:xfrm>
              </p:grpSpPr>
              <p:sp>
                <p:nvSpPr>
                  <p:cNvPr id="5503" name="Google Shape;5503;p55"/>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5"/>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5" name="Google Shape;5505;p55"/>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6" name="Google Shape;5506;p55"/>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7" name="Google Shape;5507;p55"/>
            <p:cNvGrpSpPr/>
            <p:nvPr/>
          </p:nvGrpSpPr>
          <p:grpSpPr>
            <a:xfrm>
              <a:off x="5190863" y="3528942"/>
              <a:ext cx="1078026" cy="404739"/>
              <a:chOff x="5190863" y="3528942"/>
              <a:chExt cx="1078026" cy="404739"/>
            </a:xfrm>
          </p:grpSpPr>
          <p:sp>
            <p:nvSpPr>
              <p:cNvPr id="5508" name="Google Shape;5508;p55"/>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9" name="Google Shape;5509;p55"/>
              <p:cNvGrpSpPr/>
              <p:nvPr/>
            </p:nvGrpSpPr>
            <p:grpSpPr>
              <a:xfrm>
                <a:off x="5190863" y="3528942"/>
                <a:ext cx="1078026" cy="404739"/>
                <a:chOff x="5190863" y="3528942"/>
                <a:chExt cx="1078026" cy="404739"/>
              </a:xfrm>
            </p:grpSpPr>
            <p:sp>
              <p:nvSpPr>
                <p:cNvPr id="5510" name="Google Shape;5510;p55"/>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5"/>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12" name="Google Shape;5512;p55"/>
          <p:cNvGrpSpPr/>
          <p:nvPr/>
        </p:nvGrpSpPr>
        <p:grpSpPr>
          <a:xfrm>
            <a:off x="728162" y="1474292"/>
            <a:ext cx="1086719" cy="879487"/>
            <a:chOff x="803162" y="1474292"/>
            <a:chExt cx="1086719" cy="879487"/>
          </a:xfrm>
        </p:grpSpPr>
        <p:grpSp>
          <p:nvGrpSpPr>
            <p:cNvPr id="5513" name="Google Shape;5513;p55"/>
            <p:cNvGrpSpPr/>
            <p:nvPr/>
          </p:nvGrpSpPr>
          <p:grpSpPr>
            <a:xfrm>
              <a:off x="803162" y="1625948"/>
              <a:ext cx="445856" cy="576579"/>
              <a:chOff x="803162" y="1625948"/>
              <a:chExt cx="445856" cy="576579"/>
            </a:xfrm>
          </p:grpSpPr>
          <p:sp>
            <p:nvSpPr>
              <p:cNvPr id="5514" name="Google Shape;5514;p55"/>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5" name="Google Shape;5515;p55"/>
              <p:cNvGrpSpPr/>
              <p:nvPr/>
            </p:nvGrpSpPr>
            <p:grpSpPr>
              <a:xfrm>
                <a:off x="1056023" y="1625948"/>
                <a:ext cx="192995" cy="576579"/>
                <a:chOff x="1056023" y="1625948"/>
                <a:chExt cx="192995" cy="576579"/>
              </a:xfrm>
            </p:grpSpPr>
            <p:sp>
              <p:nvSpPr>
                <p:cNvPr id="5516" name="Google Shape;5516;p55"/>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5"/>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5"/>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5"/>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5"/>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21" name="Google Shape;5521;p55"/>
            <p:cNvGrpSpPr/>
            <p:nvPr/>
          </p:nvGrpSpPr>
          <p:grpSpPr>
            <a:xfrm>
              <a:off x="1371406" y="1474292"/>
              <a:ext cx="518475" cy="879487"/>
              <a:chOff x="1398231" y="1474292"/>
              <a:chExt cx="518475" cy="879487"/>
            </a:xfrm>
          </p:grpSpPr>
          <p:grpSp>
            <p:nvGrpSpPr>
              <p:cNvPr id="5522" name="Google Shape;5522;p55"/>
              <p:cNvGrpSpPr/>
              <p:nvPr/>
            </p:nvGrpSpPr>
            <p:grpSpPr>
              <a:xfrm>
                <a:off x="1398231" y="1474292"/>
                <a:ext cx="518475" cy="341643"/>
                <a:chOff x="1398231" y="1474292"/>
                <a:chExt cx="518475" cy="341643"/>
              </a:xfrm>
            </p:grpSpPr>
            <p:sp>
              <p:nvSpPr>
                <p:cNvPr id="5523" name="Google Shape;5523;p55"/>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4" name="Google Shape;5524;p55"/>
                <p:cNvGrpSpPr/>
                <p:nvPr/>
              </p:nvGrpSpPr>
              <p:grpSpPr>
                <a:xfrm>
                  <a:off x="1616453" y="1474292"/>
                  <a:ext cx="300253" cy="341643"/>
                  <a:chOff x="1616453" y="1475379"/>
                  <a:chExt cx="300253" cy="341643"/>
                </a:xfrm>
              </p:grpSpPr>
              <p:sp>
                <p:nvSpPr>
                  <p:cNvPr id="5525" name="Google Shape;5525;p55"/>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5"/>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5"/>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5"/>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5"/>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5"/>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5"/>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2" name="Google Shape;5532;p55"/>
                  <p:cNvGrpSpPr/>
                  <p:nvPr/>
                </p:nvGrpSpPr>
                <p:grpSpPr>
                  <a:xfrm>
                    <a:off x="1839639" y="1475379"/>
                    <a:ext cx="77067" cy="341643"/>
                    <a:chOff x="1839639" y="1475379"/>
                    <a:chExt cx="77067" cy="341643"/>
                  </a:xfrm>
                </p:grpSpPr>
                <p:sp>
                  <p:nvSpPr>
                    <p:cNvPr id="5533" name="Google Shape;5533;p55"/>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5"/>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35" name="Google Shape;5535;p55"/>
              <p:cNvGrpSpPr/>
              <p:nvPr/>
            </p:nvGrpSpPr>
            <p:grpSpPr>
              <a:xfrm>
                <a:off x="1398451" y="2012951"/>
                <a:ext cx="518255" cy="340828"/>
                <a:chOff x="1398451" y="2012951"/>
                <a:chExt cx="518255" cy="340828"/>
              </a:xfrm>
            </p:grpSpPr>
            <p:sp>
              <p:nvSpPr>
                <p:cNvPr id="5536" name="Google Shape;5536;p55"/>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7" name="Google Shape;5537;p55"/>
                <p:cNvGrpSpPr/>
                <p:nvPr/>
              </p:nvGrpSpPr>
              <p:grpSpPr>
                <a:xfrm>
                  <a:off x="1616453" y="2012951"/>
                  <a:ext cx="300253" cy="340828"/>
                  <a:chOff x="1616453" y="2013538"/>
                  <a:chExt cx="300253" cy="340828"/>
                </a:xfrm>
              </p:grpSpPr>
              <p:sp>
                <p:nvSpPr>
                  <p:cNvPr id="5538" name="Google Shape;5538;p55"/>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5"/>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5"/>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5"/>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5"/>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5"/>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5"/>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5" name="Google Shape;5545;p55"/>
                  <p:cNvGrpSpPr/>
                  <p:nvPr/>
                </p:nvGrpSpPr>
                <p:grpSpPr>
                  <a:xfrm>
                    <a:off x="1839639" y="2013538"/>
                    <a:ext cx="77067" cy="340828"/>
                    <a:chOff x="1839639" y="2013538"/>
                    <a:chExt cx="77067" cy="340828"/>
                  </a:xfrm>
                </p:grpSpPr>
                <p:sp>
                  <p:nvSpPr>
                    <p:cNvPr id="5546" name="Google Shape;5546;p55"/>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5"/>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548" name="Google Shape;5548;p55"/>
          <p:cNvGrpSpPr/>
          <p:nvPr/>
        </p:nvGrpSpPr>
        <p:grpSpPr>
          <a:xfrm>
            <a:off x="724986" y="3605478"/>
            <a:ext cx="1368681" cy="682918"/>
            <a:chOff x="724986" y="3605478"/>
            <a:chExt cx="1368681" cy="682918"/>
          </a:xfrm>
        </p:grpSpPr>
        <p:grpSp>
          <p:nvGrpSpPr>
            <p:cNvPr id="5549" name="Google Shape;5549;p55"/>
            <p:cNvGrpSpPr/>
            <p:nvPr/>
          </p:nvGrpSpPr>
          <p:grpSpPr>
            <a:xfrm>
              <a:off x="1289102" y="3823629"/>
              <a:ext cx="240442" cy="250435"/>
              <a:chOff x="-165066" y="3843615"/>
              <a:chExt cx="221259" cy="230455"/>
            </a:xfrm>
          </p:grpSpPr>
          <p:sp>
            <p:nvSpPr>
              <p:cNvPr id="5550" name="Google Shape;5550;p55"/>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5"/>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5"/>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5"/>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5"/>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5"/>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5"/>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5"/>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5"/>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5"/>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5"/>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5"/>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5"/>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5"/>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5"/>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5"/>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5"/>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5"/>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5"/>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5"/>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0" name="Google Shape;5570;p55"/>
            <p:cNvGrpSpPr/>
            <p:nvPr/>
          </p:nvGrpSpPr>
          <p:grpSpPr>
            <a:xfrm>
              <a:off x="724986" y="3605478"/>
              <a:ext cx="1368681" cy="682918"/>
              <a:chOff x="724986" y="3605478"/>
              <a:chExt cx="1368681" cy="682918"/>
            </a:xfrm>
          </p:grpSpPr>
          <p:grpSp>
            <p:nvGrpSpPr>
              <p:cNvPr id="5571" name="Google Shape;5571;p55"/>
              <p:cNvGrpSpPr/>
              <p:nvPr/>
            </p:nvGrpSpPr>
            <p:grpSpPr>
              <a:xfrm>
                <a:off x="1498221" y="4047614"/>
                <a:ext cx="529172" cy="240783"/>
                <a:chOff x="1498221" y="4047614"/>
                <a:chExt cx="529172" cy="240783"/>
              </a:xfrm>
            </p:grpSpPr>
            <p:grpSp>
              <p:nvGrpSpPr>
                <p:cNvPr id="5572" name="Google Shape;5572;p55"/>
                <p:cNvGrpSpPr/>
                <p:nvPr/>
              </p:nvGrpSpPr>
              <p:grpSpPr>
                <a:xfrm>
                  <a:off x="1826655" y="4224370"/>
                  <a:ext cx="200738" cy="25631"/>
                  <a:chOff x="1826655" y="4224370"/>
                  <a:chExt cx="200738" cy="25631"/>
                </a:xfrm>
              </p:grpSpPr>
              <p:sp>
                <p:nvSpPr>
                  <p:cNvPr id="5573" name="Google Shape;5573;p55"/>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5"/>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5" name="Google Shape;5575;p55"/>
                <p:cNvGrpSpPr/>
                <p:nvPr/>
              </p:nvGrpSpPr>
              <p:grpSpPr>
                <a:xfrm>
                  <a:off x="1498221" y="4047614"/>
                  <a:ext cx="328444" cy="240783"/>
                  <a:chOff x="1498221" y="4047614"/>
                  <a:chExt cx="328444" cy="240783"/>
                </a:xfrm>
              </p:grpSpPr>
              <p:sp>
                <p:nvSpPr>
                  <p:cNvPr id="5576" name="Google Shape;5576;p55"/>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7" name="Google Shape;5577;p55"/>
                  <p:cNvGrpSpPr/>
                  <p:nvPr/>
                </p:nvGrpSpPr>
                <p:grpSpPr>
                  <a:xfrm>
                    <a:off x="1498221" y="4047614"/>
                    <a:ext cx="150566" cy="190416"/>
                    <a:chOff x="1498221" y="4047614"/>
                    <a:chExt cx="150566" cy="190416"/>
                  </a:xfrm>
                </p:grpSpPr>
                <p:sp>
                  <p:nvSpPr>
                    <p:cNvPr id="5578" name="Google Shape;5578;p55"/>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5"/>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80" name="Google Shape;5580;p55"/>
              <p:cNvGrpSpPr/>
              <p:nvPr/>
            </p:nvGrpSpPr>
            <p:grpSpPr>
              <a:xfrm>
                <a:off x="1560718" y="3800594"/>
                <a:ext cx="532948" cy="302090"/>
                <a:chOff x="1560718" y="3800594"/>
                <a:chExt cx="532948" cy="302090"/>
              </a:xfrm>
            </p:grpSpPr>
            <p:grpSp>
              <p:nvGrpSpPr>
                <p:cNvPr id="5581" name="Google Shape;5581;p55"/>
                <p:cNvGrpSpPr/>
                <p:nvPr/>
              </p:nvGrpSpPr>
              <p:grpSpPr>
                <a:xfrm>
                  <a:off x="1912179" y="3827344"/>
                  <a:ext cx="181487" cy="25631"/>
                  <a:chOff x="1912179" y="3827344"/>
                  <a:chExt cx="181487" cy="25631"/>
                </a:xfrm>
              </p:grpSpPr>
              <p:sp>
                <p:nvSpPr>
                  <p:cNvPr id="5582" name="Google Shape;5582;p55"/>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5"/>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4" name="Google Shape;5584;p55"/>
                <p:cNvGrpSpPr/>
                <p:nvPr/>
              </p:nvGrpSpPr>
              <p:grpSpPr>
                <a:xfrm>
                  <a:off x="1912179" y="4044505"/>
                  <a:ext cx="181487" cy="25622"/>
                  <a:chOff x="1912179" y="4044506"/>
                  <a:chExt cx="181487" cy="25622"/>
                </a:xfrm>
              </p:grpSpPr>
              <p:sp>
                <p:nvSpPr>
                  <p:cNvPr id="5585" name="Google Shape;5585;p55"/>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5"/>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7" name="Google Shape;5587;p55"/>
                <p:cNvGrpSpPr/>
                <p:nvPr/>
              </p:nvGrpSpPr>
              <p:grpSpPr>
                <a:xfrm>
                  <a:off x="1560718" y="3800594"/>
                  <a:ext cx="351472" cy="302090"/>
                  <a:chOff x="1560718" y="3800594"/>
                  <a:chExt cx="351472" cy="302090"/>
                </a:xfrm>
              </p:grpSpPr>
              <p:grpSp>
                <p:nvGrpSpPr>
                  <p:cNvPr id="5588" name="Google Shape;5588;p55"/>
                  <p:cNvGrpSpPr/>
                  <p:nvPr/>
                </p:nvGrpSpPr>
                <p:grpSpPr>
                  <a:xfrm>
                    <a:off x="1560718" y="3842857"/>
                    <a:ext cx="173586" cy="217131"/>
                    <a:chOff x="1560718" y="3842857"/>
                    <a:chExt cx="173586" cy="217131"/>
                  </a:xfrm>
                </p:grpSpPr>
                <p:sp>
                  <p:nvSpPr>
                    <p:cNvPr id="5589" name="Google Shape;5589;p55"/>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5"/>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5"/>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2" name="Google Shape;5592;p55"/>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5"/>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594" name="Google Shape;5594;p55"/>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5" name="Google Shape;5595;p55"/>
              <p:cNvGrpSpPr/>
              <p:nvPr/>
            </p:nvGrpSpPr>
            <p:grpSpPr>
              <a:xfrm>
                <a:off x="785350" y="3605478"/>
                <a:ext cx="535311" cy="249245"/>
                <a:chOff x="785350" y="3605478"/>
                <a:chExt cx="535311" cy="249245"/>
              </a:xfrm>
            </p:grpSpPr>
            <p:grpSp>
              <p:nvGrpSpPr>
                <p:cNvPr id="5596" name="Google Shape;5596;p55"/>
                <p:cNvGrpSpPr/>
                <p:nvPr/>
              </p:nvGrpSpPr>
              <p:grpSpPr>
                <a:xfrm>
                  <a:off x="785350" y="3605478"/>
                  <a:ext cx="376191" cy="102736"/>
                  <a:chOff x="785350" y="3605478"/>
                  <a:chExt cx="376191" cy="102736"/>
                </a:xfrm>
              </p:grpSpPr>
              <p:sp>
                <p:nvSpPr>
                  <p:cNvPr id="5597" name="Google Shape;5597;p55"/>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5"/>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5"/>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0" name="Google Shape;5600;p55"/>
                <p:cNvGrpSpPr/>
                <p:nvPr/>
              </p:nvGrpSpPr>
              <p:grpSpPr>
                <a:xfrm>
                  <a:off x="1161530" y="3655851"/>
                  <a:ext cx="159131" cy="198872"/>
                  <a:chOff x="1161530" y="3655851"/>
                  <a:chExt cx="159131" cy="198872"/>
                </a:xfrm>
              </p:grpSpPr>
              <p:sp>
                <p:nvSpPr>
                  <p:cNvPr id="5601" name="Google Shape;5601;p55"/>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5"/>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03" name="Google Shape;5603;p55"/>
              <p:cNvGrpSpPr/>
              <p:nvPr/>
            </p:nvGrpSpPr>
            <p:grpSpPr>
              <a:xfrm>
                <a:off x="785350" y="4047614"/>
                <a:ext cx="535311" cy="240783"/>
                <a:chOff x="785350" y="4047614"/>
                <a:chExt cx="535311" cy="240783"/>
              </a:xfrm>
            </p:grpSpPr>
            <p:grpSp>
              <p:nvGrpSpPr>
                <p:cNvPr id="5604" name="Google Shape;5604;p55"/>
                <p:cNvGrpSpPr/>
                <p:nvPr/>
              </p:nvGrpSpPr>
              <p:grpSpPr>
                <a:xfrm>
                  <a:off x="1161636" y="4047614"/>
                  <a:ext cx="159025" cy="190415"/>
                  <a:chOff x="1161636" y="4047614"/>
                  <a:chExt cx="159025" cy="190415"/>
                </a:xfrm>
              </p:grpSpPr>
              <p:sp>
                <p:nvSpPr>
                  <p:cNvPr id="5605" name="Google Shape;5605;p55"/>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5"/>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7" name="Google Shape;5607;p55"/>
                <p:cNvGrpSpPr/>
                <p:nvPr/>
              </p:nvGrpSpPr>
              <p:grpSpPr>
                <a:xfrm>
                  <a:off x="785350" y="4185661"/>
                  <a:ext cx="376191" cy="102736"/>
                  <a:chOff x="785350" y="4185661"/>
                  <a:chExt cx="376191" cy="102736"/>
                </a:xfrm>
              </p:grpSpPr>
              <p:sp>
                <p:nvSpPr>
                  <p:cNvPr id="5608" name="Google Shape;5608;p55"/>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5"/>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5"/>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11" name="Google Shape;5611;p55"/>
              <p:cNvGrpSpPr/>
              <p:nvPr/>
            </p:nvGrpSpPr>
            <p:grpSpPr>
              <a:xfrm>
                <a:off x="1501054" y="3605478"/>
                <a:ext cx="526340" cy="249240"/>
                <a:chOff x="1501054" y="3605478"/>
                <a:chExt cx="526340" cy="249240"/>
              </a:xfrm>
            </p:grpSpPr>
            <p:grpSp>
              <p:nvGrpSpPr>
                <p:cNvPr id="5612" name="Google Shape;5612;p55"/>
                <p:cNvGrpSpPr/>
                <p:nvPr/>
              </p:nvGrpSpPr>
              <p:grpSpPr>
                <a:xfrm>
                  <a:off x="1834208" y="3643867"/>
                  <a:ext cx="193185" cy="25622"/>
                  <a:chOff x="1834208" y="3643867"/>
                  <a:chExt cx="193185" cy="25622"/>
                </a:xfrm>
              </p:grpSpPr>
              <p:sp>
                <p:nvSpPr>
                  <p:cNvPr id="5613" name="Google Shape;5613;p55"/>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5"/>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5" name="Google Shape;5615;p55"/>
                <p:cNvGrpSpPr/>
                <p:nvPr/>
              </p:nvGrpSpPr>
              <p:grpSpPr>
                <a:xfrm>
                  <a:off x="1501054" y="3605478"/>
                  <a:ext cx="333165" cy="249240"/>
                  <a:chOff x="1501054" y="3605478"/>
                  <a:chExt cx="333165" cy="249240"/>
                </a:xfrm>
              </p:grpSpPr>
              <p:sp>
                <p:nvSpPr>
                  <p:cNvPr id="5616" name="Google Shape;5616;p55"/>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7" name="Google Shape;5617;p55"/>
                  <p:cNvGrpSpPr/>
                  <p:nvPr/>
                </p:nvGrpSpPr>
                <p:grpSpPr>
                  <a:xfrm>
                    <a:off x="1501054" y="3655851"/>
                    <a:ext cx="155286" cy="198867"/>
                    <a:chOff x="1501054" y="3655851"/>
                    <a:chExt cx="155286" cy="198867"/>
                  </a:xfrm>
                </p:grpSpPr>
                <p:sp>
                  <p:nvSpPr>
                    <p:cNvPr id="5618" name="Google Shape;5618;p55"/>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5"/>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620" name="Google Shape;5620;p55"/>
              <p:cNvGrpSpPr/>
              <p:nvPr/>
            </p:nvGrpSpPr>
            <p:grpSpPr>
              <a:xfrm>
                <a:off x="724986" y="3800594"/>
                <a:ext cx="532950" cy="302090"/>
                <a:chOff x="724986" y="3800594"/>
                <a:chExt cx="532950" cy="302090"/>
              </a:xfrm>
            </p:grpSpPr>
            <p:grpSp>
              <p:nvGrpSpPr>
                <p:cNvPr id="5621" name="Google Shape;5621;p55"/>
                <p:cNvGrpSpPr/>
                <p:nvPr/>
              </p:nvGrpSpPr>
              <p:grpSpPr>
                <a:xfrm>
                  <a:off x="724986" y="4044367"/>
                  <a:ext cx="181314" cy="25626"/>
                  <a:chOff x="724986" y="4044367"/>
                  <a:chExt cx="181314" cy="25626"/>
                </a:xfrm>
              </p:grpSpPr>
              <p:sp>
                <p:nvSpPr>
                  <p:cNvPr id="5622" name="Google Shape;5622;p55"/>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5"/>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4" name="Google Shape;5624;p55"/>
                <p:cNvGrpSpPr/>
                <p:nvPr/>
              </p:nvGrpSpPr>
              <p:grpSpPr>
                <a:xfrm>
                  <a:off x="906290" y="3800594"/>
                  <a:ext cx="351646" cy="302090"/>
                  <a:chOff x="906290" y="3800594"/>
                  <a:chExt cx="351646" cy="302090"/>
                </a:xfrm>
              </p:grpSpPr>
              <p:grpSp>
                <p:nvGrpSpPr>
                  <p:cNvPr id="5625" name="Google Shape;5625;p55"/>
                  <p:cNvGrpSpPr/>
                  <p:nvPr/>
                </p:nvGrpSpPr>
                <p:grpSpPr>
                  <a:xfrm>
                    <a:off x="1084172" y="3842857"/>
                    <a:ext cx="173764" cy="217131"/>
                    <a:chOff x="1084172" y="3842857"/>
                    <a:chExt cx="173764" cy="217131"/>
                  </a:xfrm>
                </p:grpSpPr>
                <p:grpSp>
                  <p:nvGrpSpPr>
                    <p:cNvPr id="5626" name="Google Shape;5626;p55"/>
                    <p:cNvGrpSpPr/>
                    <p:nvPr/>
                  </p:nvGrpSpPr>
                  <p:grpSpPr>
                    <a:xfrm>
                      <a:off x="1156862" y="3936509"/>
                      <a:ext cx="101073" cy="25622"/>
                      <a:chOff x="1156862" y="3936509"/>
                      <a:chExt cx="101073" cy="25622"/>
                    </a:xfrm>
                  </p:grpSpPr>
                  <p:sp>
                    <p:nvSpPr>
                      <p:cNvPr id="5627" name="Google Shape;5627;p55"/>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5"/>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9" name="Google Shape;5629;p55"/>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0" name="Google Shape;5630;p55"/>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5"/>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2" name="Google Shape;5632;p55"/>
                <p:cNvGrpSpPr/>
                <p:nvPr/>
              </p:nvGrpSpPr>
              <p:grpSpPr>
                <a:xfrm>
                  <a:off x="724986" y="3830189"/>
                  <a:ext cx="189533" cy="25626"/>
                  <a:chOff x="724986" y="3830189"/>
                  <a:chExt cx="189533" cy="25626"/>
                </a:xfrm>
              </p:grpSpPr>
              <p:sp>
                <p:nvSpPr>
                  <p:cNvPr id="5633" name="Google Shape;5633;p55"/>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5"/>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635" name="Google Shape;5635;p55"/>
          <p:cNvGrpSpPr/>
          <p:nvPr/>
        </p:nvGrpSpPr>
        <p:grpSpPr>
          <a:xfrm>
            <a:off x="2253298" y="2455640"/>
            <a:ext cx="948701" cy="935378"/>
            <a:chOff x="2253298" y="2428317"/>
            <a:chExt cx="948701" cy="935378"/>
          </a:xfrm>
        </p:grpSpPr>
        <p:sp>
          <p:nvSpPr>
            <p:cNvPr id="5636" name="Google Shape;5636;p55"/>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5"/>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5"/>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5"/>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5"/>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5"/>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5"/>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5"/>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5"/>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5"/>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5"/>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5"/>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5"/>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5"/>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5"/>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5"/>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5"/>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5"/>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5"/>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5"/>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5"/>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5"/>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5"/>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5"/>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5"/>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5"/>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5"/>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5"/>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5"/>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5"/>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5"/>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5"/>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5"/>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5672"/>
        <p:cNvGrpSpPr/>
        <p:nvPr/>
      </p:nvGrpSpPr>
      <p:grpSpPr>
        <a:xfrm>
          <a:off x="0" y="0"/>
          <a:ext cx="0" cy="0"/>
          <a:chOff x="0" y="0"/>
          <a:chExt cx="0" cy="0"/>
        </a:xfrm>
      </p:grpSpPr>
      <p:grpSp>
        <p:nvGrpSpPr>
          <p:cNvPr id="5673" name="Google Shape;5673;p56"/>
          <p:cNvGrpSpPr/>
          <p:nvPr/>
        </p:nvGrpSpPr>
        <p:grpSpPr>
          <a:xfrm>
            <a:off x="3353582" y="1145627"/>
            <a:ext cx="2363393" cy="1017867"/>
            <a:chOff x="3292400" y="1219146"/>
            <a:chExt cx="2615240" cy="1110239"/>
          </a:xfrm>
        </p:grpSpPr>
        <p:sp>
          <p:nvSpPr>
            <p:cNvPr id="5674" name="Google Shape;5674;p56"/>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675" name="Google Shape;5675;p56"/>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76" name="Google Shape;5676;p56"/>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5677" name="Google Shape;5677;p56"/>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5678" name="Google Shape;5678;p56"/>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5679" name="Google Shape;5679;p56"/>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5680" name="Google Shape;5680;p56"/>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5681" name="Google Shape;5681;p56"/>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5682" name="Google Shape;5682;p56"/>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5683" name="Google Shape;5683;p56"/>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5684" name="Google Shape;5684;p56"/>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685" name="Google Shape;5685;p56"/>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686" name="Google Shape;5686;p56"/>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687" name="Google Shape;5687;p56"/>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688" name="Google Shape;5688;p56"/>
            <p:cNvGrpSpPr/>
            <p:nvPr/>
          </p:nvGrpSpPr>
          <p:grpSpPr>
            <a:xfrm>
              <a:off x="3748438" y="1378608"/>
              <a:ext cx="2159202" cy="903971"/>
              <a:chOff x="1683525" y="2179850"/>
              <a:chExt cx="4519050" cy="2134525"/>
            </a:xfrm>
          </p:grpSpPr>
          <p:sp>
            <p:nvSpPr>
              <p:cNvPr id="5689" name="Google Shape;5689;p5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90" name="Google Shape;5690;p5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91" name="Google Shape;5691;p5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92" name="Google Shape;5692;p5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93" name="Google Shape;5693;p5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94" name="Google Shape;5694;p5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95" name="Google Shape;5695;p5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96" name="Google Shape;5696;p5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97" name="Google Shape;5697;p5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98" name="Google Shape;5698;p5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99" name="Google Shape;5699;p5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00" name="Google Shape;5700;p5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5701" name="Google Shape;5701;p56"/>
          <p:cNvGraphicFramePr/>
          <p:nvPr/>
        </p:nvGraphicFramePr>
        <p:xfrm>
          <a:off x="5949675" y="2323100"/>
          <a:ext cx="2491300" cy="868600"/>
        </p:xfrm>
        <a:graphic>
          <a:graphicData uri="http://schemas.openxmlformats.org/drawingml/2006/table">
            <a:tbl>
              <a:tblPr>
                <a:noFill/>
                <a:tableStyleId>{66419390-9F85-4C64-B812-83B8214D27CA}</a:tableStyleId>
              </a:tblPr>
              <a:tblGrid>
                <a:gridCol w="622825"/>
                <a:gridCol w="622825"/>
                <a:gridCol w="622825"/>
                <a:gridCol w="622825"/>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tr>
            </a:tbl>
          </a:graphicData>
        </a:graphic>
      </p:graphicFrame>
      <p:grpSp>
        <p:nvGrpSpPr>
          <p:cNvPr id="5702" name="Google Shape;5702;p56"/>
          <p:cNvGrpSpPr/>
          <p:nvPr/>
        </p:nvGrpSpPr>
        <p:grpSpPr>
          <a:xfrm>
            <a:off x="5926924" y="3381697"/>
            <a:ext cx="2519825" cy="1001454"/>
            <a:chOff x="1906114" y="789980"/>
            <a:chExt cx="1487676" cy="606868"/>
          </a:xfrm>
        </p:grpSpPr>
        <p:cxnSp>
          <p:nvCxnSpPr>
            <p:cNvPr id="5703" name="Google Shape;5703;p5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704" name="Google Shape;5704;p5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705" name="Google Shape;5705;p5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706" name="Google Shape;5706;p5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5707" name="Google Shape;5707;p5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5708" name="Google Shape;5708;p5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5709" name="Google Shape;5709;p5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5710" name="Google Shape;5710;p5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5717" name="Google Shape;5717;p5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718" name="Google Shape;5718;p5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719" name="Google Shape;5719;p5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0" name="Google Shape;5720;p56"/>
          <p:cNvGrpSpPr/>
          <p:nvPr/>
        </p:nvGrpSpPr>
        <p:grpSpPr>
          <a:xfrm>
            <a:off x="726399" y="1190655"/>
            <a:ext cx="2394370" cy="976502"/>
            <a:chOff x="749309" y="1112739"/>
            <a:chExt cx="2371603" cy="976502"/>
          </a:xfrm>
        </p:grpSpPr>
        <p:sp>
          <p:nvSpPr>
            <p:cNvPr id="5721" name="Google Shape;5721;p56"/>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6"/>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6"/>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6"/>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6"/>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6"/>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6"/>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6"/>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6"/>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6"/>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6"/>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6"/>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6"/>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6"/>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6"/>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6"/>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6"/>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6"/>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6"/>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6"/>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6"/>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6"/>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6"/>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6"/>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6"/>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6"/>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6"/>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6"/>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753" name="Google Shape;5753;p56"/>
          <p:cNvGraphicFramePr/>
          <p:nvPr/>
        </p:nvGraphicFramePr>
        <p:xfrm>
          <a:off x="5949700" y="1188950"/>
          <a:ext cx="2491300" cy="976425"/>
        </p:xfrm>
        <a:graphic>
          <a:graphicData uri="http://schemas.openxmlformats.org/drawingml/2006/table">
            <a:tbl>
              <a:tblPr>
                <a:noFill/>
                <a:tableStyleId>{66419390-9F85-4C64-B812-83B8214D27CA}</a:tableStyleId>
              </a:tblPr>
              <a:tblGrid>
                <a:gridCol w="622825"/>
                <a:gridCol w="622825"/>
                <a:gridCol w="622825"/>
                <a:gridCol w="622825"/>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r>
            </a:tbl>
          </a:graphicData>
        </a:graphic>
      </p:graphicFrame>
      <p:graphicFrame>
        <p:nvGraphicFramePr>
          <p:cNvPr id="5754" name="Google Shape;5754;p56"/>
          <p:cNvGraphicFramePr/>
          <p:nvPr/>
        </p:nvGraphicFramePr>
        <p:xfrm>
          <a:off x="3356413" y="2323100"/>
          <a:ext cx="2363400" cy="868575"/>
        </p:xfrm>
        <a:graphic>
          <a:graphicData uri="http://schemas.openxmlformats.org/drawingml/2006/table">
            <a:tbl>
              <a:tblPr>
                <a:noFill/>
                <a:tableStyleId>{66419390-9F85-4C64-B812-83B8214D27CA}</a:tableStyleId>
              </a:tblPr>
              <a:tblGrid>
                <a:gridCol w="590850"/>
                <a:gridCol w="590850"/>
                <a:gridCol w="590850"/>
                <a:gridCol w="590850"/>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r>
            </a:tbl>
          </a:graphicData>
        </a:graphic>
      </p:graphicFrame>
      <p:grpSp>
        <p:nvGrpSpPr>
          <p:cNvPr id="5755" name="Google Shape;5755;p56"/>
          <p:cNvGrpSpPr/>
          <p:nvPr/>
        </p:nvGrpSpPr>
        <p:grpSpPr>
          <a:xfrm>
            <a:off x="4100342" y="2709743"/>
            <a:ext cx="1517436" cy="74460"/>
            <a:chOff x="3980086" y="2804397"/>
            <a:chExt cx="1227600" cy="66900"/>
          </a:xfrm>
        </p:grpSpPr>
        <p:sp>
          <p:nvSpPr>
            <p:cNvPr id="5756" name="Google Shape;5756;p5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8" name="Google Shape;5758;p56"/>
          <p:cNvGrpSpPr/>
          <p:nvPr/>
        </p:nvGrpSpPr>
        <p:grpSpPr>
          <a:xfrm>
            <a:off x="4725406" y="3002330"/>
            <a:ext cx="892956" cy="74460"/>
            <a:chOff x="3980086" y="2804397"/>
            <a:chExt cx="1227600" cy="66900"/>
          </a:xfrm>
        </p:grpSpPr>
        <p:sp>
          <p:nvSpPr>
            <p:cNvPr id="5759" name="Google Shape;5759;p5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1" name="Google Shape;5761;p56"/>
          <p:cNvGrpSpPr/>
          <p:nvPr/>
        </p:nvGrpSpPr>
        <p:grpSpPr>
          <a:xfrm>
            <a:off x="3358498" y="3361213"/>
            <a:ext cx="2363244" cy="1005943"/>
            <a:chOff x="3358415" y="3361302"/>
            <a:chExt cx="2363244" cy="1024695"/>
          </a:xfrm>
        </p:grpSpPr>
        <p:grpSp>
          <p:nvGrpSpPr>
            <p:cNvPr id="5762" name="Google Shape;5762;p56"/>
            <p:cNvGrpSpPr/>
            <p:nvPr/>
          </p:nvGrpSpPr>
          <p:grpSpPr>
            <a:xfrm>
              <a:off x="3358415" y="3361302"/>
              <a:ext cx="441300" cy="1024695"/>
              <a:chOff x="3358415" y="3361302"/>
              <a:chExt cx="441300" cy="1024695"/>
            </a:xfrm>
          </p:grpSpPr>
          <p:sp>
            <p:nvSpPr>
              <p:cNvPr id="5763" name="Google Shape;5763;p56"/>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6"/>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6"/>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6"/>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6"/>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6"/>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9" name="Google Shape;5769;p56"/>
            <p:cNvGrpSpPr/>
            <p:nvPr/>
          </p:nvGrpSpPr>
          <p:grpSpPr>
            <a:xfrm>
              <a:off x="3838901" y="3361302"/>
              <a:ext cx="441300" cy="1024695"/>
              <a:chOff x="3838901" y="3361302"/>
              <a:chExt cx="441300" cy="1024695"/>
            </a:xfrm>
          </p:grpSpPr>
          <p:sp>
            <p:nvSpPr>
              <p:cNvPr id="5770" name="Google Shape;5770;p56"/>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6"/>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6"/>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6"/>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6"/>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6"/>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6" name="Google Shape;5776;p56"/>
            <p:cNvGrpSpPr/>
            <p:nvPr/>
          </p:nvGrpSpPr>
          <p:grpSpPr>
            <a:xfrm>
              <a:off x="4319387" y="3361302"/>
              <a:ext cx="441300" cy="1024695"/>
              <a:chOff x="4319387" y="3361302"/>
              <a:chExt cx="441300" cy="1024695"/>
            </a:xfrm>
          </p:grpSpPr>
          <p:sp>
            <p:nvSpPr>
              <p:cNvPr id="5777" name="Google Shape;5777;p56"/>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6"/>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6"/>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6"/>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6"/>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6"/>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3" name="Google Shape;5783;p56"/>
            <p:cNvGrpSpPr/>
            <p:nvPr/>
          </p:nvGrpSpPr>
          <p:grpSpPr>
            <a:xfrm>
              <a:off x="4799873" y="3361302"/>
              <a:ext cx="441300" cy="1024695"/>
              <a:chOff x="4799873" y="3361302"/>
              <a:chExt cx="441300" cy="1024695"/>
            </a:xfrm>
          </p:grpSpPr>
          <p:sp>
            <p:nvSpPr>
              <p:cNvPr id="5784" name="Google Shape;5784;p56"/>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6"/>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6"/>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6"/>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6"/>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6"/>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0" name="Google Shape;5790;p56"/>
            <p:cNvGrpSpPr/>
            <p:nvPr/>
          </p:nvGrpSpPr>
          <p:grpSpPr>
            <a:xfrm>
              <a:off x="5280360" y="3361302"/>
              <a:ext cx="441300" cy="1024695"/>
              <a:chOff x="5280360" y="3361302"/>
              <a:chExt cx="441300" cy="1024695"/>
            </a:xfrm>
          </p:grpSpPr>
          <p:sp>
            <p:nvSpPr>
              <p:cNvPr id="5791" name="Google Shape;5791;p56"/>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6"/>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6"/>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6"/>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6"/>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6"/>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797" name="Google Shape;5797;p56"/>
          <p:cNvGraphicFramePr/>
          <p:nvPr/>
        </p:nvGraphicFramePr>
        <p:xfrm>
          <a:off x="724925" y="2323100"/>
          <a:ext cx="2403600" cy="881400"/>
        </p:xfrm>
        <a:graphic>
          <a:graphicData uri="http://schemas.openxmlformats.org/drawingml/2006/table">
            <a:tbl>
              <a:tblPr>
                <a:noFill/>
                <a:tableStyleId>{66419390-9F85-4C64-B812-83B8214D27CA}</a:tableStyleId>
              </a:tblPr>
              <a:tblGrid>
                <a:gridCol w="600900"/>
                <a:gridCol w="600900"/>
                <a:gridCol w="600900"/>
                <a:gridCol w="600900"/>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r>
            </a:tbl>
          </a:graphicData>
        </a:graphic>
      </p:graphicFrame>
      <p:grpSp>
        <p:nvGrpSpPr>
          <p:cNvPr id="5798" name="Google Shape;5798;p56"/>
          <p:cNvGrpSpPr/>
          <p:nvPr/>
        </p:nvGrpSpPr>
        <p:grpSpPr>
          <a:xfrm>
            <a:off x="726450" y="3372825"/>
            <a:ext cx="2403614" cy="1005900"/>
            <a:chOff x="726450" y="3372825"/>
            <a:chExt cx="2403614" cy="1005900"/>
          </a:xfrm>
        </p:grpSpPr>
        <p:grpSp>
          <p:nvGrpSpPr>
            <p:cNvPr id="5799" name="Google Shape;5799;p56"/>
            <p:cNvGrpSpPr/>
            <p:nvPr/>
          </p:nvGrpSpPr>
          <p:grpSpPr>
            <a:xfrm>
              <a:off x="726450" y="3696000"/>
              <a:ext cx="2403614" cy="500898"/>
              <a:chOff x="726450" y="3696000"/>
              <a:chExt cx="2403614" cy="500898"/>
            </a:xfrm>
          </p:grpSpPr>
          <p:sp>
            <p:nvSpPr>
              <p:cNvPr id="5800" name="Google Shape;5800;p56"/>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01" name="Google Shape;5801;p56"/>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802" name="Google Shape;5802;p56"/>
            <p:cNvGrpSpPr/>
            <p:nvPr/>
          </p:nvGrpSpPr>
          <p:grpSpPr>
            <a:xfrm>
              <a:off x="1348050" y="3372825"/>
              <a:ext cx="1720425" cy="1005900"/>
              <a:chOff x="1348050" y="3372825"/>
              <a:chExt cx="1720425" cy="1005900"/>
            </a:xfrm>
          </p:grpSpPr>
          <p:sp>
            <p:nvSpPr>
              <p:cNvPr id="5803" name="Google Shape;5803;p56"/>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04" name="Google Shape;5804;p56"/>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05" name="Google Shape;5805;p56"/>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06" name="Google Shape;5806;p56"/>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07" name="Google Shape;5807;p56"/>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808" name="Google Shape;5808;p56"/>
            <p:cNvGrpSpPr/>
            <p:nvPr/>
          </p:nvGrpSpPr>
          <p:grpSpPr>
            <a:xfrm>
              <a:off x="1455707" y="3731058"/>
              <a:ext cx="1491150" cy="417657"/>
              <a:chOff x="1455707" y="3731058"/>
              <a:chExt cx="1491150" cy="417657"/>
            </a:xfrm>
          </p:grpSpPr>
          <p:grpSp>
            <p:nvGrpSpPr>
              <p:cNvPr id="5809" name="Google Shape;5809;p56"/>
              <p:cNvGrpSpPr/>
              <p:nvPr/>
            </p:nvGrpSpPr>
            <p:grpSpPr>
              <a:xfrm>
                <a:off x="1472938" y="3745828"/>
                <a:ext cx="72126" cy="53788"/>
                <a:chOff x="1472938" y="3745828"/>
                <a:chExt cx="72126" cy="53788"/>
              </a:xfrm>
            </p:grpSpPr>
            <p:sp>
              <p:nvSpPr>
                <p:cNvPr id="5810" name="Google Shape;5810;p56"/>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6"/>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2" name="Google Shape;5812;p56"/>
              <p:cNvGrpSpPr/>
              <p:nvPr/>
            </p:nvGrpSpPr>
            <p:grpSpPr>
              <a:xfrm>
                <a:off x="1819181" y="4089633"/>
                <a:ext cx="72126" cy="53788"/>
                <a:chOff x="1819181" y="4089633"/>
                <a:chExt cx="72126" cy="53788"/>
              </a:xfrm>
            </p:grpSpPr>
            <p:sp>
              <p:nvSpPr>
                <p:cNvPr id="5813" name="Google Shape;5813;p56"/>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6"/>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5" name="Google Shape;5815;p56"/>
              <p:cNvGrpSpPr/>
              <p:nvPr/>
            </p:nvGrpSpPr>
            <p:grpSpPr>
              <a:xfrm>
                <a:off x="1455707" y="4084171"/>
                <a:ext cx="64321" cy="64544"/>
                <a:chOff x="1455707" y="4084171"/>
                <a:chExt cx="64321" cy="64544"/>
              </a:xfrm>
            </p:grpSpPr>
            <p:sp>
              <p:nvSpPr>
                <p:cNvPr id="5816" name="Google Shape;5816;p56"/>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6"/>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8" name="Google Shape;5818;p56"/>
              <p:cNvGrpSpPr/>
              <p:nvPr/>
            </p:nvGrpSpPr>
            <p:grpSpPr>
              <a:xfrm>
                <a:off x="1818610" y="3731058"/>
                <a:ext cx="64321" cy="64544"/>
                <a:chOff x="1818610" y="3731058"/>
                <a:chExt cx="64321" cy="64544"/>
              </a:xfrm>
            </p:grpSpPr>
            <p:sp>
              <p:nvSpPr>
                <p:cNvPr id="5819" name="Google Shape;5819;p56"/>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6"/>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1" name="Google Shape;5821;p56"/>
              <p:cNvGrpSpPr/>
              <p:nvPr/>
            </p:nvGrpSpPr>
            <p:grpSpPr>
              <a:xfrm>
                <a:off x="2172491" y="4089633"/>
                <a:ext cx="72126" cy="53788"/>
                <a:chOff x="2172491" y="4089633"/>
                <a:chExt cx="72126" cy="53788"/>
              </a:xfrm>
            </p:grpSpPr>
            <p:sp>
              <p:nvSpPr>
                <p:cNvPr id="5822" name="Google Shape;5822;p56"/>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6"/>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4" name="Google Shape;5824;p56"/>
              <p:cNvGrpSpPr/>
              <p:nvPr/>
            </p:nvGrpSpPr>
            <p:grpSpPr>
              <a:xfrm>
                <a:off x="2171920" y="3731058"/>
                <a:ext cx="64321" cy="64544"/>
                <a:chOff x="2171920" y="3731058"/>
                <a:chExt cx="64321" cy="64544"/>
              </a:xfrm>
            </p:grpSpPr>
            <p:sp>
              <p:nvSpPr>
                <p:cNvPr id="5825" name="Google Shape;5825;p56"/>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6"/>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7" name="Google Shape;5827;p56"/>
              <p:cNvGrpSpPr/>
              <p:nvPr/>
            </p:nvGrpSpPr>
            <p:grpSpPr>
              <a:xfrm>
                <a:off x="2874730" y="3745828"/>
                <a:ext cx="72126" cy="53788"/>
                <a:chOff x="2874730" y="3745828"/>
                <a:chExt cx="72126" cy="53788"/>
              </a:xfrm>
            </p:grpSpPr>
            <p:sp>
              <p:nvSpPr>
                <p:cNvPr id="5828" name="Google Shape;5828;p56"/>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6"/>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0" name="Google Shape;5830;p56"/>
              <p:cNvGrpSpPr/>
              <p:nvPr/>
            </p:nvGrpSpPr>
            <p:grpSpPr>
              <a:xfrm>
                <a:off x="2878589" y="4081481"/>
                <a:ext cx="64321" cy="64544"/>
                <a:chOff x="2878589" y="4081481"/>
                <a:chExt cx="64321" cy="64544"/>
              </a:xfrm>
            </p:grpSpPr>
            <p:sp>
              <p:nvSpPr>
                <p:cNvPr id="5831" name="Google Shape;5831;p56"/>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6"/>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3" name="Google Shape;5833;p56"/>
              <p:cNvGrpSpPr/>
              <p:nvPr/>
            </p:nvGrpSpPr>
            <p:grpSpPr>
              <a:xfrm>
                <a:off x="2525796" y="4089633"/>
                <a:ext cx="72126" cy="53788"/>
                <a:chOff x="2525796" y="4089633"/>
                <a:chExt cx="72126" cy="53788"/>
              </a:xfrm>
            </p:grpSpPr>
            <p:sp>
              <p:nvSpPr>
                <p:cNvPr id="5834" name="Google Shape;5834;p56"/>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6"/>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56"/>
              <p:cNvGrpSpPr/>
              <p:nvPr/>
            </p:nvGrpSpPr>
            <p:grpSpPr>
              <a:xfrm>
                <a:off x="2525225" y="3731058"/>
                <a:ext cx="64321" cy="64544"/>
                <a:chOff x="2525225" y="3731058"/>
                <a:chExt cx="64321" cy="64544"/>
              </a:xfrm>
            </p:grpSpPr>
            <p:sp>
              <p:nvSpPr>
                <p:cNvPr id="5837" name="Google Shape;5837;p56"/>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6"/>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Snip Diagonal Corner Rectangle 39"/>
          <p:cNvSpPr/>
          <p:nvPr/>
        </p:nvSpPr>
        <p:spPr>
          <a:xfrm>
            <a:off x="625929" y="308202"/>
            <a:ext cx="7892143" cy="1670957"/>
          </a:xfrm>
          <a:prstGeom prst="snip2DiagRect">
            <a:avLst/>
          </a:prstGeom>
          <a:solidFill>
            <a:srgbClr val="FFFF00">
              <a:alpha val="70000"/>
            </a:srgb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defTabSz="685800">
              <a:buClrTx/>
              <a:defRPr/>
            </a:pPr>
            <a:r>
              <a:rPr lang="en-US" sz="2400" b="1" kern="1200" dirty="0" err="1" smtClean="0">
                <a:solidFill>
                  <a:schemeClr val="tx1"/>
                </a:solidFill>
                <a:latin typeface="Calibri" panose="020F0502020204030204"/>
              </a:rPr>
              <a:t>Quê</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hương</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của</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tác</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giả</a:t>
            </a:r>
            <a:r>
              <a:rPr lang="en-US" sz="2400" b="1" kern="1200" dirty="0" smtClean="0">
                <a:solidFill>
                  <a:schemeClr val="tx1"/>
                </a:solidFill>
                <a:latin typeface="Calibri" panose="020F0502020204030204"/>
              </a:rPr>
              <a:t> ở </a:t>
            </a:r>
            <a:r>
              <a:rPr lang="en-US" sz="2400" b="1" kern="1200" dirty="0" err="1" smtClean="0">
                <a:solidFill>
                  <a:schemeClr val="tx1"/>
                </a:solidFill>
                <a:latin typeface="Calibri" panose="020F0502020204030204"/>
              </a:rPr>
              <a:t>đâu</a:t>
            </a:r>
            <a:r>
              <a:rPr lang="en-US" sz="2400" b="1" kern="1200" dirty="0" smtClean="0">
                <a:solidFill>
                  <a:schemeClr val="tx1"/>
                </a:solidFill>
                <a:latin typeface="Calibri" panose="020F0502020204030204"/>
              </a:rPr>
              <a:t>?</a:t>
            </a:r>
            <a:endParaRPr lang="en-US" sz="2400" b="1" kern="1200" dirty="0">
              <a:solidFill>
                <a:schemeClr val="tx1"/>
              </a:solidFill>
              <a:latin typeface="Calibri" panose="020F0502020204030204"/>
            </a:endParaRPr>
          </a:p>
        </p:txBody>
      </p:sp>
      <p:sp>
        <p:nvSpPr>
          <p:cNvPr id="50" name="Snip Diagonal Corner Rectangle 49"/>
          <p:cNvSpPr/>
          <p:nvPr/>
        </p:nvSpPr>
        <p:spPr>
          <a:xfrm>
            <a:off x="621921" y="2124468"/>
            <a:ext cx="7892143" cy="1670957"/>
          </a:xfrm>
          <a:prstGeom prst="snip2DiagRect">
            <a:avLst/>
          </a:prstGeom>
          <a:solidFill>
            <a:srgbClr val="FFFF00">
              <a:alpha val="70000"/>
            </a:srgb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defTabSz="685800">
              <a:buClrTx/>
              <a:defRPr/>
            </a:pPr>
            <a:r>
              <a:rPr lang="en-US" sz="2400" b="1" kern="1200" dirty="0" err="1" smtClean="0">
                <a:solidFill>
                  <a:schemeClr val="tx1"/>
                </a:solidFill>
                <a:latin typeface="Calibri" panose="020F0502020204030204"/>
              </a:rPr>
              <a:t>Pháp</a:t>
            </a:r>
            <a:endParaRPr lang="en-US" sz="2400" b="1" kern="1200" dirty="0">
              <a:solidFill>
                <a:schemeClr val="tx1"/>
              </a:solidFill>
              <a:latin typeface="Calibri" panose="020F0502020204030204"/>
            </a:endParaRPr>
          </a:p>
        </p:txBody>
      </p:sp>
      <p:pic>
        <p:nvPicPr>
          <p:cNvPr id="46" name="Picture 45">
            <a:hlinkClick r:id="rId3" action="ppaction://hlinksldjump"/>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315200" y="4041154"/>
            <a:ext cx="1800225" cy="1101152"/>
          </a:xfrm>
          <a:prstGeom prst="rect">
            <a:avLst/>
          </a:prstGeom>
        </p:spPr>
      </p:pic>
    </p:spTree>
    <p:extLst>
      <p:ext uri="{BB962C8B-B14F-4D97-AF65-F5344CB8AC3E}">
        <p14:creationId xmlns:p14="http://schemas.microsoft.com/office/powerpoint/2010/main" val="4189503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900" decel="100000" fill="hold"/>
                                        <p:tgtEl>
                                          <p:spTgt spid="4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childTnLst>
                    </p:cTn>
                  </p:par>
                  <p:par>
                    <p:cTn id="11" fill="hold">
                      <p:stCondLst>
                        <p:cond delay="indefinite"/>
                      </p:stCondLst>
                      <p:childTnLst>
                        <p:par>
                          <p:cTn id="12" fill="hold">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fade">
                                      <p:cBhvr>
                                        <p:cTn id="15" dur="1000"/>
                                        <p:tgtEl>
                                          <p:spTgt spid="50"/>
                                        </p:tgtEl>
                                      </p:cBhvr>
                                    </p:animEffect>
                                    <p:anim calcmode="lin" valueType="num">
                                      <p:cBhvr>
                                        <p:cTn id="16" dur="1000" fill="hold"/>
                                        <p:tgtEl>
                                          <p:spTgt spid="50"/>
                                        </p:tgtEl>
                                        <p:attrNameLst>
                                          <p:attrName>ppt_x</p:attrName>
                                        </p:attrNameLst>
                                      </p:cBhvr>
                                      <p:tavLst>
                                        <p:tav tm="0">
                                          <p:val>
                                            <p:strVal val="#ppt_x"/>
                                          </p:val>
                                        </p:tav>
                                        <p:tav tm="100000">
                                          <p:val>
                                            <p:strVal val="#ppt_x"/>
                                          </p:val>
                                        </p:tav>
                                      </p:tavLst>
                                    </p:anim>
                                    <p:anim calcmode="lin" valueType="num">
                                      <p:cBhvr>
                                        <p:cTn id="17" dur="900" decel="100000" fill="hold"/>
                                        <p:tgtEl>
                                          <p:spTgt spid="50"/>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2" name="whoosh.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50"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5842"/>
        <p:cNvGrpSpPr/>
        <p:nvPr/>
      </p:nvGrpSpPr>
      <p:grpSpPr>
        <a:xfrm>
          <a:off x="0" y="0"/>
          <a:ext cx="0" cy="0"/>
          <a:chOff x="0" y="0"/>
          <a:chExt cx="0" cy="0"/>
        </a:xfrm>
      </p:grpSpPr>
      <p:grpSp>
        <p:nvGrpSpPr>
          <p:cNvPr id="5843" name="Google Shape;5843;p57"/>
          <p:cNvGrpSpPr/>
          <p:nvPr/>
        </p:nvGrpSpPr>
        <p:grpSpPr>
          <a:xfrm>
            <a:off x="732428" y="1171356"/>
            <a:ext cx="845921" cy="690752"/>
            <a:chOff x="732428" y="1198513"/>
            <a:chExt cx="845921" cy="690752"/>
          </a:xfrm>
        </p:grpSpPr>
        <p:grpSp>
          <p:nvGrpSpPr>
            <p:cNvPr id="5844" name="Google Shape;5844;p57"/>
            <p:cNvGrpSpPr/>
            <p:nvPr/>
          </p:nvGrpSpPr>
          <p:grpSpPr>
            <a:xfrm>
              <a:off x="823030" y="1198513"/>
              <a:ext cx="755319" cy="690752"/>
              <a:chOff x="823030" y="1198513"/>
              <a:chExt cx="755319" cy="690752"/>
            </a:xfrm>
          </p:grpSpPr>
          <p:sp>
            <p:nvSpPr>
              <p:cNvPr id="5845" name="Google Shape;5845;p57"/>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7"/>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7" name="Google Shape;5847;p57"/>
            <p:cNvGrpSpPr/>
            <p:nvPr/>
          </p:nvGrpSpPr>
          <p:grpSpPr>
            <a:xfrm>
              <a:off x="732428" y="1239937"/>
              <a:ext cx="739912" cy="607886"/>
              <a:chOff x="732428" y="1239937"/>
              <a:chExt cx="739912" cy="607886"/>
            </a:xfrm>
          </p:grpSpPr>
          <p:sp>
            <p:nvSpPr>
              <p:cNvPr id="5848" name="Google Shape;5848;p57"/>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7"/>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0" name="Google Shape;5850;p57"/>
            <p:cNvGrpSpPr/>
            <p:nvPr/>
          </p:nvGrpSpPr>
          <p:grpSpPr>
            <a:xfrm>
              <a:off x="732428" y="1277018"/>
              <a:ext cx="702832" cy="533758"/>
              <a:chOff x="732428" y="1277018"/>
              <a:chExt cx="702832" cy="533758"/>
            </a:xfrm>
          </p:grpSpPr>
          <p:sp>
            <p:nvSpPr>
              <p:cNvPr id="5851" name="Google Shape;5851;p57"/>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7"/>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3" name="Google Shape;5853;p57"/>
            <p:cNvGrpSpPr/>
            <p:nvPr/>
          </p:nvGrpSpPr>
          <p:grpSpPr>
            <a:xfrm>
              <a:off x="931170" y="1306653"/>
              <a:ext cx="647179" cy="474455"/>
              <a:chOff x="931170" y="1306653"/>
              <a:chExt cx="647179" cy="474455"/>
            </a:xfrm>
          </p:grpSpPr>
          <p:sp>
            <p:nvSpPr>
              <p:cNvPr id="5854" name="Google Shape;5854;p57"/>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7"/>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56" name="Google Shape;5856;p57"/>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7" name="Google Shape;5857;p57"/>
          <p:cNvGrpSpPr/>
          <p:nvPr/>
        </p:nvGrpSpPr>
        <p:grpSpPr>
          <a:xfrm>
            <a:off x="3964037" y="1171363"/>
            <a:ext cx="634656" cy="699982"/>
            <a:chOff x="5985650" y="2860025"/>
            <a:chExt cx="1396075" cy="1539775"/>
          </a:xfrm>
        </p:grpSpPr>
        <p:sp>
          <p:nvSpPr>
            <p:cNvPr id="5858" name="Google Shape;5858;p57"/>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7"/>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7"/>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7"/>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7"/>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7"/>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7"/>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7"/>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7"/>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7"/>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7"/>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7"/>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7"/>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7"/>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7"/>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7"/>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7"/>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7"/>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7"/>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7"/>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7"/>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7"/>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7"/>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7"/>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7"/>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7"/>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7"/>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7"/>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7"/>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7"/>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7"/>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7"/>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0" name="Google Shape;5890;p57"/>
          <p:cNvGrpSpPr/>
          <p:nvPr/>
        </p:nvGrpSpPr>
        <p:grpSpPr>
          <a:xfrm>
            <a:off x="4719687" y="1171356"/>
            <a:ext cx="725845" cy="699975"/>
            <a:chOff x="4249973" y="1201875"/>
            <a:chExt cx="1958568" cy="1888762"/>
          </a:xfrm>
        </p:grpSpPr>
        <p:sp>
          <p:nvSpPr>
            <p:cNvPr id="5891" name="Google Shape;5891;p57"/>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2" name="Google Shape;5892;p57"/>
            <p:cNvGrpSpPr/>
            <p:nvPr/>
          </p:nvGrpSpPr>
          <p:grpSpPr>
            <a:xfrm>
              <a:off x="5853086" y="1789142"/>
              <a:ext cx="355454" cy="1048099"/>
              <a:chOff x="5576108" y="2016725"/>
              <a:chExt cx="565200" cy="1666560"/>
            </a:xfrm>
          </p:grpSpPr>
          <p:sp>
            <p:nvSpPr>
              <p:cNvPr id="5893" name="Google Shape;5893;p57"/>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894" name="Google Shape;5894;p5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5" name="Google Shape;5895;p57"/>
            <p:cNvGrpSpPr/>
            <p:nvPr/>
          </p:nvGrpSpPr>
          <p:grpSpPr>
            <a:xfrm>
              <a:off x="4869455" y="2691676"/>
              <a:ext cx="1013897" cy="398961"/>
              <a:chOff x="4012057" y="3451825"/>
              <a:chExt cx="1612175" cy="634379"/>
            </a:xfrm>
          </p:grpSpPr>
          <p:sp>
            <p:nvSpPr>
              <p:cNvPr id="5896" name="Google Shape;5896;p57"/>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897" name="Google Shape;5897;p5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8" name="Google Shape;5898;p57"/>
            <p:cNvGrpSpPr/>
            <p:nvPr/>
          </p:nvGrpSpPr>
          <p:grpSpPr>
            <a:xfrm>
              <a:off x="4276937" y="2155961"/>
              <a:ext cx="651965" cy="891358"/>
              <a:chOff x="3069908" y="2599997"/>
              <a:chExt cx="1036675" cy="1417328"/>
            </a:xfrm>
          </p:grpSpPr>
          <p:sp>
            <p:nvSpPr>
              <p:cNvPr id="5899" name="Google Shape;5899;p57"/>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00" name="Google Shape;5900;p5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1" name="Google Shape;5901;p57"/>
            <p:cNvGrpSpPr/>
            <p:nvPr/>
          </p:nvGrpSpPr>
          <p:grpSpPr>
            <a:xfrm>
              <a:off x="5054918" y="1201875"/>
              <a:ext cx="999548" cy="602711"/>
              <a:chOff x="4306958" y="1082925"/>
              <a:chExt cx="1589359" cy="958358"/>
            </a:xfrm>
          </p:grpSpPr>
          <p:sp>
            <p:nvSpPr>
              <p:cNvPr id="5902" name="Google Shape;5902;p57"/>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03" name="Google Shape;5903;p5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4" name="Google Shape;5904;p57"/>
            <p:cNvGrpSpPr/>
            <p:nvPr/>
          </p:nvGrpSpPr>
          <p:grpSpPr>
            <a:xfrm>
              <a:off x="4249973" y="1303451"/>
              <a:ext cx="799317" cy="841334"/>
              <a:chOff x="3027033" y="1244439"/>
              <a:chExt cx="1270977" cy="1337786"/>
            </a:xfrm>
          </p:grpSpPr>
          <p:sp>
            <p:nvSpPr>
              <p:cNvPr id="5905" name="Google Shape;5905;p57"/>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06" name="Google Shape;5906;p5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07" name="Google Shape;5907;p57"/>
          <p:cNvGrpSpPr/>
          <p:nvPr/>
        </p:nvGrpSpPr>
        <p:grpSpPr>
          <a:xfrm>
            <a:off x="4072551" y="2058137"/>
            <a:ext cx="750769" cy="683784"/>
            <a:chOff x="4204684" y="2104422"/>
            <a:chExt cx="699822" cy="637382"/>
          </a:xfrm>
        </p:grpSpPr>
        <p:grpSp>
          <p:nvGrpSpPr>
            <p:cNvPr id="5908" name="Google Shape;5908;p57"/>
            <p:cNvGrpSpPr/>
            <p:nvPr/>
          </p:nvGrpSpPr>
          <p:grpSpPr>
            <a:xfrm>
              <a:off x="4204684" y="2430067"/>
              <a:ext cx="342957" cy="311738"/>
              <a:chOff x="4204684" y="2430067"/>
              <a:chExt cx="342957" cy="311738"/>
            </a:xfrm>
          </p:grpSpPr>
          <p:sp>
            <p:nvSpPr>
              <p:cNvPr id="5909" name="Google Shape;5909;p57"/>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7"/>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1" name="Google Shape;5911;p57"/>
            <p:cNvGrpSpPr/>
            <p:nvPr/>
          </p:nvGrpSpPr>
          <p:grpSpPr>
            <a:xfrm>
              <a:off x="4561586" y="2430067"/>
              <a:ext cx="342920" cy="311738"/>
              <a:chOff x="4561586" y="2430067"/>
              <a:chExt cx="342920" cy="311738"/>
            </a:xfrm>
          </p:grpSpPr>
          <p:sp>
            <p:nvSpPr>
              <p:cNvPr id="5912" name="Google Shape;5912;p57"/>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7"/>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4" name="Google Shape;5914;p57"/>
            <p:cNvGrpSpPr/>
            <p:nvPr/>
          </p:nvGrpSpPr>
          <p:grpSpPr>
            <a:xfrm>
              <a:off x="4561586" y="2104422"/>
              <a:ext cx="342920" cy="311738"/>
              <a:chOff x="4561586" y="2104422"/>
              <a:chExt cx="342920" cy="311738"/>
            </a:xfrm>
          </p:grpSpPr>
          <p:sp>
            <p:nvSpPr>
              <p:cNvPr id="5915" name="Google Shape;5915;p57"/>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7"/>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7" name="Google Shape;5917;p57"/>
            <p:cNvGrpSpPr/>
            <p:nvPr/>
          </p:nvGrpSpPr>
          <p:grpSpPr>
            <a:xfrm>
              <a:off x="4204684" y="2104422"/>
              <a:ext cx="342957" cy="311664"/>
              <a:chOff x="4204684" y="2104422"/>
              <a:chExt cx="342957" cy="311664"/>
            </a:xfrm>
          </p:grpSpPr>
          <p:sp>
            <p:nvSpPr>
              <p:cNvPr id="5918" name="Google Shape;5918;p57"/>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7"/>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20" name="Google Shape;5920;p57"/>
          <p:cNvGrpSpPr/>
          <p:nvPr/>
        </p:nvGrpSpPr>
        <p:grpSpPr>
          <a:xfrm>
            <a:off x="5536984" y="1171351"/>
            <a:ext cx="660591" cy="688867"/>
            <a:chOff x="5830645" y="1267368"/>
            <a:chExt cx="530340" cy="553040"/>
          </a:xfrm>
        </p:grpSpPr>
        <p:sp>
          <p:nvSpPr>
            <p:cNvPr id="5921" name="Google Shape;5921;p57"/>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2" name="Google Shape;5922;p57"/>
            <p:cNvGrpSpPr/>
            <p:nvPr/>
          </p:nvGrpSpPr>
          <p:grpSpPr>
            <a:xfrm>
              <a:off x="5830645" y="1267368"/>
              <a:ext cx="259743" cy="269909"/>
              <a:chOff x="5830645" y="1267368"/>
              <a:chExt cx="259743" cy="269909"/>
            </a:xfrm>
          </p:grpSpPr>
          <p:sp>
            <p:nvSpPr>
              <p:cNvPr id="5923" name="Google Shape;5923;p57"/>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7"/>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5" name="Google Shape;5925;p57"/>
            <p:cNvGrpSpPr/>
            <p:nvPr/>
          </p:nvGrpSpPr>
          <p:grpSpPr>
            <a:xfrm>
              <a:off x="6101293" y="1267368"/>
              <a:ext cx="259692" cy="269909"/>
              <a:chOff x="6101293" y="1267368"/>
              <a:chExt cx="259692" cy="269909"/>
            </a:xfrm>
          </p:grpSpPr>
          <p:sp>
            <p:nvSpPr>
              <p:cNvPr id="5926" name="Google Shape;5926;p57"/>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7"/>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8" name="Google Shape;5928;p57"/>
            <p:cNvGrpSpPr/>
            <p:nvPr/>
          </p:nvGrpSpPr>
          <p:grpSpPr>
            <a:xfrm>
              <a:off x="5830645" y="1550500"/>
              <a:ext cx="259692" cy="269909"/>
              <a:chOff x="5830645" y="1550500"/>
              <a:chExt cx="259692" cy="269909"/>
            </a:xfrm>
          </p:grpSpPr>
          <p:sp>
            <p:nvSpPr>
              <p:cNvPr id="5929" name="Google Shape;5929;p57"/>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7"/>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1" name="Google Shape;5931;p57"/>
            <p:cNvGrpSpPr/>
            <p:nvPr/>
          </p:nvGrpSpPr>
          <p:grpSpPr>
            <a:xfrm>
              <a:off x="6101293" y="1550500"/>
              <a:ext cx="259692" cy="269909"/>
              <a:chOff x="6101293" y="1550500"/>
              <a:chExt cx="259692" cy="269909"/>
            </a:xfrm>
          </p:grpSpPr>
          <p:sp>
            <p:nvSpPr>
              <p:cNvPr id="5932" name="Google Shape;5932;p57"/>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7"/>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4" name="Google Shape;5934;p57"/>
          <p:cNvGrpSpPr/>
          <p:nvPr/>
        </p:nvGrpSpPr>
        <p:grpSpPr>
          <a:xfrm>
            <a:off x="739138" y="2061810"/>
            <a:ext cx="697154" cy="679574"/>
            <a:chOff x="2679875" y="2361475"/>
            <a:chExt cx="780425" cy="760575"/>
          </a:xfrm>
        </p:grpSpPr>
        <p:sp>
          <p:nvSpPr>
            <p:cNvPr id="5935" name="Google Shape;5935;p57"/>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7"/>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7"/>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1" name="Google Shape;5941;p57"/>
          <p:cNvGrpSpPr/>
          <p:nvPr/>
        </p:nvGrpSpPr>
        <p:grpSpPr>
          <a:xfrm>
            <a:off x="3138297" y="1171402"/>
            <a:ext cx="735829" cy="684547"/>
            <a:chOff x="3351965" y="1148808"/>
            <a:chExt cx="750770" cy="698375"/>
          </a:xfrm>
        </p:grpSpPr>
        <p:grpSp>
          <p:nvGrpSpPr>
            <p:cNvPr id="5942" name="Google Shape;5942;p57"/>
            <p:cNvGrpSpPr/>
            <p:nvPr/>
          </p:nvGrpSpPr>
          <p:grpSpPr>
            <a:xfrm>
              <a:off x="3586796" y="1148808"/>
              <a:ext cx="294857" cy="286830"/>
              <a:chOff x="3750225" y="1774000"/>
              <a:chExt cx="149575" cy="145525"/>
            </a:xfrm>
          </p:grpSpPr>
          <p:sp>
            <p:nvSpPr>
              <p:cNvPr id="5943" name="Google Shape;5943;p5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5" name="Google Shape;5945;p57"/>
            <p:cNvGrpSpPr/>
            <p:nvPr/>
          </p:nvGrpSpPr>
          <p:grpSpPr>
            <a:xfrm>
              <a:off x="3779245" y="1375768"/>
              <a:ext cx="323490" cy="286978"/>
              <a:chOff x="3847850" y="1889150"/>
              <a:chExt cx="164100" cy="145600"/>
            </a:xfrm>
          </p:grpSpPr>
          <p:sp>
            <p:nvSpPr>
              <p:cNvPr id="5946" name="Google Shape;5946;p5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8" name="Google Shape;5948;p57"/>
            <p:cNvGrpSpPr/>
            <p:nvPr/>
          </p:nvGrpSpPr>
          <p:grpSpPr>
            <a:xfrm>
              <a:off x="3351965" y="1330435"/>
              <a:ext cx="295449" cy="285401"/>
              <a:chOff x="3631100" y="1866150"/>
              <a:chExt cx="149875" cy="144800"/>
            </a:xfrm>
          </p:grpSpPr>
          <p:sp>
            <p:nvSpPr>
              <p:cNvPr id="5949" name="Google Shape;5949;p57"/>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7"/>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1" name="Google Shape;5951;p57"/>
            <p:cNvGrpSpPr/>
            <p:nvPr/>
          </p:nvGrpSpPr>
          <p:grpSpPr>
            <a:xfrm>
              <a:off x="3548208" y="1560352"/>
              <a:ext cx="294808" cy="286830"/>
              <a:chOff x="3730650" y="1982800"/>
              <a:chExt cx="149550" cy="145525"/>
            </a:xfrm>
          </p:grpSpPr>
          <p:sp>
            <p:nvSpPr>
              <p:cNvPr id="5952" name="Google Shape;5952;p5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54" name="Google Shape;5954;p57"/>
          <p:cNvGrpSpPr/>
          <p:nvPr/>
        </p:nvGrpSpPr>
        <p:grpSpPr>
          <a:xfrm>
            <a:off x="7639949" y="1171356"/>
            <a:ext cx="804565" cy="677795"/>
            <a:chOff x="7636443" y="1204988"/>
            <a:chExt cx="804565" cy="677795"/>
          </a:xfrm>
        </p:grpSpPr>
        <p:grpSp>
          <p:nvGrpSpPr>
            <p:cNvPr id="5955" name="Google Shape;5955;p57"/>
            <p:cNvGrpSpPr/>
            <p:nvPr/>
          </p:nvGrpSpPr>
          <p:grpSpPr>
            <a:xfrm>
              <a:off x="7636443" y="1509705"/>
              <a:ext cx="804565" cy="373078"/>
              <a:chOff x="7636443" y="1509705"/>
              <a:chExt cx="804565" cy="373078"/>
            </a:xfrm>
          </p:grpSpPr>
          <p:sp>
            <p:nvSpPr>
              <p:cNvPr id="5956" name="Google Shape;5956;p57"/>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7"/>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8" name="Google Shape;5958;p57"/>
            <p:cNvGrpSpPr/>
            <p:nvPr/>
          </p:nvGrpSpPr>
          <p:grpSpPr>
            <a:xfrm>
              <a:off x="7636443" y="1408133"/>
              <a:ext cx="804565" cy="373078"/>
              <a:chOff x="7636443" y="1408133"/>
              <a:chExt cx="804565" cy="373078"/>
            </a:xfrm>
          </p:grpSpPr>
          <p:sp>
            <p:nvSpPr>
              <p:cNvPr id="5959" name="Google Shape;5959;p57"/>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7"/>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1" name="Google Shape;5961;p57"/>
            <p:cNvGrpSpPr/>
            <p:nvPr/>
          </p:nvGrpSpPr>
          <p:grpSpPr>
            <a:xfrm>
              <a:off x="7636443" y="1306560"/>
              <a:ext cx="804565" cy="373078"/>
              <a:chOff x="7636443" y="1306560"/>
              <a:chExt cx="804565" cy="373078"/>
            </a:xfrm>
          </p:grpSpPr>
          <p:sp>
            <p:nvSpPr>
              <p:cNvPr id="5962" name="Google Shape;5962;p57"/>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7"/>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4" name="Google Shape;5964;p57"/>
            <p:cNvGrpSpPr/>
            <p:nvPr/>
          </p:nvGrpSpPr>
          <p:grpSpPr>
            <a:xfrm>
              <a:off x="7636443" y="1204988"/>
              <a:ext cx="804565" cy="373078"/>
              <a:chOff x="7636443" y="1204988"/>
              <a:chExt cx="804565" cy="373078"/>
            </a:xfrm>
          </p:grpSpPr>
          <p:sp>
            <p:nvSpPr>
              <p:cNvPr id="5965" name="Google Shape;5965;p57"/>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7"/>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67" name="Google Shape;5967;p57"/>
          <p:cNvGrpSpPr/>
          <p:nvPr/>
        </p:nvGrpSpPr>
        <p:grpSpPr>
          <a:xfrm>
            <a:off x="4978796" y="2078771"/>
            <a:ext cx="661339" cy="661188"/>
            <a:chOff x="3990000" y="975400"/>
            <a:chExt cx="3934200" cy="3933300"/>
          </a:xfrm>
        </p:grpSpPr>
        <p:sp>
          <p:nvSpPr>
            <p:cNvPr id="5968" name="Google Shape;5968;p57"/>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7"/>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7"/>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7"/>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2" name="Google Shape;5972;p57"/>
          <p:cNvGrpSpPr/>
          <p:nvPr/>
        </p:nvGrpSpPr>
        <p:grpSpPr>
          <a:xfrm>
            <a:off x="6622444" y="2057409"/>
            <a:ext cx="868881" cy="684241"/>
            <a:chOff x="6598259" y="2078634"/>
            <a:chExt cx="868881" cy="684241"/>
          </a:xfrm>
        </p:grpSpPr>
        <p:sp>
          <p:nvSpPr>
            <p:cNvPr id="5973" name="Google Shape;5973;p57"/>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7"/>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7"/>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7"/>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7"/>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7"/>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9" name="Google Shape;5979;p57"/>
            <p:cNvGrpSpPr/>
            <p:nvPr/>
          </p:nvGrpSpPr>
          <p:grpSpPr>
            <a:xfrm>
              <a:off x="6808175" y="2078634"/>
              <a:ext cx="452229" cy="684241"/>
              <a:chOff x="6808175" y="2078634"/>
              <a:chExt cx="452229" cy="684241"/>
            </a:xfrm>
          </p:grpSpPr>
          <p:sp>
            <p:nvSpPr>
              <p:cNvPr id="5980" name="Google Shape;5980;p57"/>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7"/>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7"/>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7"/>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7"/>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7"/>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6" name="Google Shape;5986;p57"/>
              <p:cNvGrpSpPr/>
              <p:nvPr/>
            </p:nvGrpSpPr>
            <p:grpSpPr>
              <a:xfrm>
                <a:off x="6821586" y="2078634"/>
                <a:ext cx="426871" cy="684241"/>
                <a:chOff x="6821586" y="2078634"/>
                <a:chExt cx="426871" cy="684241"/>
              </a:xfrm>
            </p:grpSpPr>
            <p:grpSp>
              <p:nvGrpSpPr>
                <p:cNvPr id="5987" name="Google Shape;5987;p57"/>
                <p:cNvGrpSpPr/>
                <p:nvPr/>
              </p:nvGrpSpPr>
              <p:grpSpPr>
                <a:xfrm>
                  <a:off x="6821586" y="2078634"/>
                  <a:ext cx="426871" cy="684241"/>
                  <a:chOff x="6821586" y="2078634"/>
                  <a:chExt cx="426871" cy="684241"/>
                </a:xfrm>
              </p:grpSpPr>
              <p:sp>
                <p:nvSpPr>
                  <p:cNvPr id="5988" name="Google Shape;5988;p57"/>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7"/>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7"/>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7"/>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7"/>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7"/>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7"/>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7"/>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7"/>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7"/>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7"/>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7"/>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7"/>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7"/>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7"/>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7"/>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7"/>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7"/>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7"/>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7" name="Google Shape;6007;p57"/>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7"/>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7"/>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7"/>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7"/>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7"/>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013" name="Google Shape;6013;p57"/>
          <p:cNvGrpSpPr/>
          <p:nvPr/>
        </p:nvGrpSpPr>
        <p:grpSpPr>
          <a:xfrm>
            <a:off x="5795610" y="2063018"/>
            <a:ext cx="671358" cy="671358"/>
            <a:chOff x="6535625" y="760425"/>
            <a:chExt cx="1665900" cy="1665900"/>
          </a:xfrm>
        </p:grpSpPr>
        <p:sp>
          <p:nvSpPr>
            <p:cNvPr id="6014" name="Google Shape;6014;p57"/>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7"/>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7"/>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7"/>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8" name="Google Shape;6018;p57"/>
          <p:cNvGrpSpPr/>
          <p:nvPr/>
        </p:nvGrpSpPr>
        <p:grpSpPr>
          <a:xfrm>
            <a:off x="732427" y="3731418"/>
            <a:ext cx="1340789" cy="640830"/>
            <a:chOff x="238125" y="1151100"/>
            <a:chExt cx="7139450" cy="3412300"/>
          </a:xfrm>
        </p:grpSpPr>
        <p:sp>
          <p:nvSpPr>
            <p:cNvPr id="6019" name="Google Shape;6019;p57"/>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7"/>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7"/>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7"/>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7"/>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7"/>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7"/>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7"/>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7"/>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7"/>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7"/>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7"/>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1" name="Google Shape;6031;p57"/>
          <p:cNvGrpSpPr/>
          <p:nvPr/>
        </p:nvGrpSpPr>
        <p:grpSpPr>
          <a:xfrm>
            <a:off x="5599650" y="2934699"/>
            <a:ext cx="985357" cy="585764"/>
            <a:chOff x="5145061" y="2881789"/>
            <a:chExt cx="1107641" cy="658458"/>
          </a:xfrm>
        </p:grpSpPr>
        <p:grpSp>
          <p:nvGrpSpPr>
            <p:cNvPr id="6032" name="Google Shape;6032;p57"/>
            <p:cNvGrpSpPr/>
            <p:nvPr/>
          </p:nvGrpSpPr>
          <p:grpSpPr>
            <a:xfrm>
              <a:off x="5722989" y="3244587"/>
              <a:ext cx="529713" cy="295659"/>
              <a:chOff x="5722989" y="3244587"/>
              <a:chExt cx="529713" cy="295659"/>
            </a:xfrm>
          </p:grpSpPr>
          <p:sp>
            <p:nvSpPr>
              <p:cNvPr id="6033" name="Google Shape;6033;p57"/>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34" name="Google Shape;6034;p57"/>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035" name="Google Shape;6035;p57"/>
            <p:cNvGrpSpPr/>
            <p:nvPr/>
          </p:nvGrpSpPr>
          <p:grpSpPr>
            <a:xfrm>
              <a:off x="5145061" y="3244587"/>
              <a:ext cx="536807" cy="295659"/>
              <a:chOff x="5145061" y="3244587"/>
              <a:chExt cx="536807" cy="295659"/>
            </a:xfrm>
          </p:grpSpPr>
          <p:sp>
            <p:nvSpPr>
              <p:cNvPr id="6036" name="Google Shape;6036;p57"/>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37" name="Google Shape;6037;p57"/>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038" name="Google Shape;6038;p57"/>
            <p:cNvGrpSpPr/>
            <p:nvPr/>
          </p:nvGrpSpPr>
          <p:grpSpPr>
            <a:xfrm>
              <a:off x="5341327" y="2898245"/>
              <a:ext cx="532309" cy="614891"/>
              <a:chOff x="5341327" y="2898245"/>
              <a:chExt cx="532309" cy="614891"/>
            </a:xfrm>
          </p:grpSpPr>
          <p:sp>
            <p:nvSpPr>
              <p:cNvPr id="6039" name="Google Shape;6039;p57"/>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40" name="Google Shape;6040;p57"/>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041" name="Google Shape;6041;p57"/>
            <p:cNvGrpSpPr/>
            <p:nvPr/>
          </p:nvGrpSpPr>
          <p:grpSpPr>
            <a:xfrm>
              <a:off x="5532290" y="2881789"/>
              <a:ext cx="620516" cy="305456"/>
              <a:chOff x="5532290" y="2881789"/>
              <a:chExt cx="620516" cy="305456"/>
            </a:xfrm>
          </p:grpSpPr>
          <p:sp>
            <p:nvSpPr>
              <p:cNvPr id="6042" name="Google Shape;6042;p57"/>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43" name="Google Shape;6043;p57"/>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044" name="Google Shape;6044;p57"/>
          <p:cNvGrpSpPr/>
          <p:nvPr/>
        </p:nvGrpSpPr>
        <p:grpSpPr>
          <a:xfrm>
            <a:off x="8178573" y="3726757"/>
            <a:ext cx="269068" cy="645491"/>
            <a:chOff x="7026852" y="3311869"/>
            <a:chExt cx="434331" cy="1041954"/>
          </a:xfrm>
        </p:grpSpPr>
        <p:sp>
          <p:nvSpPr>
            <p:cNvPr id="6045" name="Google Shape;6045;p57"/>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7"/>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7"/>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8" name="Google Shape;6048;p57"/>
          <p:cNvGrpSpPr/>
          <p:nvPr/>
        </p:nvGrpSpPr>
        <p:grpSpPr>
          <a:xfrm>
            <a:off x="6195154" y="3765995"/>
            <a:ext cx="293882" cy="293836"/>
            <a:chOff x="4873519" y="3311869"/>
            <a:chExt cx="499374" cy="499296"/>
          </a:xfrm>
        </p:grpSpPr>
        <p:sp>
          <p:nvSpPr>
            <p:cNvPr id="6049" name="Google Shape;6049;p57"/>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7"/>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1" name="Google Shape;6051;p57"/>
          <p:cNvGrpSpPr/>
          <p:nvPr/>
        </p:nvGrpSpPr>
        <p:grpSpPr>
          <a:xfrm>
            <a:off x="6195154" y="4078366"/>
            <a:ext cx="293882" cy="293882"/>
            <a:chOff x="4873519" y="3875839"/>
            <a:chExt cx="499374" cy="499374"/>
          </a:xfrm>
        </p:grpSpPr>
        <p:sp>
          <p:nvSpPr>
            <p:cNvPr id="6052" name="Google Shape;6052;p57"/>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7"/>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4" name="Google Shape;6054;p57"/>
          <p:cNvGrpSpPr/>
          <p:nvPr/>
        </p:nvGrpSpPr>
        <p:grpSpPr>
          <a:xfrm>
            <a:off x="2425681" y="2050319"/>
            <a:ext cx="698104" cy="698208"/>
            <a:chOff x="2565073" y="2075876"/>
            <a:chExt cx="672482" cy="672518"/>
          </a:xfrm>
        </p:grpSpPr>
        <p:sp>
          <p:nvSpPr>
            <p:cNvPr id="6055" name="Google Shape;6055;p57"/>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7"/>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7"/>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7"/>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7"/>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7"/>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1" name="Google Shape;6061;p57"/>
          <p:cNvGrpSpPr/>
          <p:nvPr/>
        </p:nvGrpSpPr>
        <p:grpSpPr>
          <a:xfrm>
            <a:off x="5649092" y="3734919"/>
            <a:ext cx="438354" cy="637329"/>
            <a:chOff x="1697726" y="3244179"/>
            <a:chExt cx="788124" cy="1146069"/>
          </a:xfrm>
        </p:grpSpPr>
        <p:sp>
          <p:nvSpPr>
            <p:cNvPr id="6062" name="Google Shape;6062;p5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64" name="Google Shape;6064;p5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5" name="Google Shape;6065;p57"/>
          <p:cNvGrpSpPr/>
          <p:nvPr/>
        </p:nvGrpSpPr>
        <p:grpSpPr>
          <a:xfrm>
            <a:off x="7650306" y="2063282"/>
            <a:ext cx="799565" cy="670282"/>
            <a:chOff x="7617850" y="2063282"/>
            <a:chExt cx="799565" cy="670282"/>
          </a:xfrm>
        </p:grpSpPr>
        <p:cxnSp>
          <p:nvCxnSpPr>
            <p:cNvPr id="6066" name="Google Shape;6066;p57"/>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067" name="Google Shape;6067;p57"/>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068" name="Google Shape;6068;p57"/>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069" name="Google Shape;6069;p57"/>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070" name="Google Shape;6070;p57"/>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071" name="Google Shape;6071;p57"/>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072" name="Google Shape;6072;p57"/>
            <p:cNvGrpSpPr/>
            <p:nvPr/>
          </p:nvGrpSpPr>
          <p:grpSpPr>
            <a:xfrm>
              <a:off x="7734309" y="2063282"/>
              <a:ext cx="570957" cy="620095"/>
              <a:chOff x="7734309" y="2063282"/>
              <a:chExt cx="570957" cy="620095"/>
            </a:xfrm>
          </p:grpSpPr>
          <p:grpSp>
            <p:nvGrpSpPr>
              <p:cNvPr id="6073" name="Google Shape;6073;p57"/>
              <p:cNvGrpSpPr/>
              <p:nvPr/>
            </p:nvGrpSpPr>
            <p:grpSpPr>
              <a:xfrm>
                <a:off x="8031573" y="2063282"/>
                <a:ext cx="273693" cy="620095"/>
                <a:chOff x="8031573" y="2063282"/>
                <a:chExt cx="273693" cy="620095"/>
              </a:xfrm>
            </p:grpSpPr>
            <p:sp>
              <p:nvSpPr>
                <p:cNvPr id="6074" name="Google Shape;6074;p5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8" name="Google Shape;6078;p57"/>
              <p:cNvGrpSpPr/>
              <p:nvPr/>
            </p:nvGrpSpPr>
            <p:grpSpPr>
              <a:xfrm flipH="1">
                <a:off x="7734309" y="2063282"/>
                <a:ext cx="273693" cy="620095"/>
                <a:chOff x="8031573" y="2063282"/>
                <a:chExt cx="273693" cy="620095"/>
              </a:xfrm>
            </p:grpSpPr>
            <p:sp>
              <p:nvSpPr>
                <p:cNvPr id="6079" name="Google Shape;6079;p5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083" name="Google Shape;6083;p57"/>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7"/>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5" name="Google Shape;6085;p57"/>
          <p:cNvGrpSpPr/>
          <p:nvPr/>
        </p:nvGrpSpPr>
        <p:grpSpPr>
          <a:xfrm>
            <a:off x="7836913" y="2916765"/>
            <a:ext cx="602567" cy="601884"/>
            <a:chOff x="1186975" y="238125"/>
            <a:chExt cx="5244275" cy="5238325"/>
          </a:xfrm>
        </p:grpSpPr>
        <p:sp>
          <p:nvSpPr>
            <p:cNvPr id="6086" name="Google Shape;6086;p5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7"/>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7"/>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7"/>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0" name="Google Shape;6090;p57"/>
          <p:cNvGrpSpPr/>
          <p:nvPr/>
        </p:nvGrpSpPr>
        <p:grpSpPr>
          <a:xfrm>
            <a:off x="3279650" y="2056249"/>
            <a:ext cx="651848" cy="687338"/>
            <a:chOff x="3400515" y="2056248"/>
            <a:chExt cx="698134" cy="735987"/>
          </a:xfrm>
        </p:grpSpPr>
        <p:grpSp>
          <p:nvGrpSpPr>
            <p:cNvPr id="6091" name="Google Shape;6091;p57"/>
            <p:cNvGrpSpPr/>
            <p:nvPr/>
          </p:nvGrpSpPr>
          <p:grpSpPr>
            <a:xfrm>
              <a:off x="3400515" y="2283913"/>
              <a:ext cx="312919" cy="219900"/>
              <a:chOff x="3400515" y="2283913"/>
              <a:chExt cx="312919" cy="219900"/>
            </a:xfrm>
          </p:grpSpPr>
          <p:sp>
            <p:nvSpPr>
              <p:cNvPr id="6092" name="Google Shape;6092;p57"/>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093" name="Google Shape;6093;p57"/>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094" name="Google Shape;6094;p57"/>
            <p:cNvGrpSpPr/>
            <p:nvPr/>
          </p:nvGrpSpPr>
          <p:grpSpPr>
            <a:xfrm>
              <a:off x="3547823" y="2461089"/>
              <a:ext cx="219900" cy="331146"/>
              <a:chOff x="3547823" y="2461089"/>
              <a:chExt cx="219900" cy="331146"/>
            </a:xfrm>
          </p:grpSpPr>
          <p:sp>
            <p:nvSpPr>
              <p:cNvPr id="6095" name="Google Shape;6095;p57"/>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096" name="Google Shape;6096;p57"/>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097" name="Google Shape;6097;p57"/>
            <p:cNvGrpSpPr/>
            <p:nvPr/>
          </p:nvGrpSpPr>
          <p:grpSpPr>
            <a:xfrm>
              <a:off x="3734138" y="2461089"/>
              <a:ext cx="219900" cy="331146"/>
              <a:chOff x="3734138" y="2461089"/>
              <a:chExt cx="219900" cy="331146"/>
            </a:xfrm>
          </p:grpSpPr>
          <p:sp>
            <p:nvSpPr>
              <p:cNvPr id="6098" name="Google Shape;6098;p57"/>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099" name="Google Shape;6099;p57"/>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100" name="Google Shape;6100;p57"/>
            <p:cNvGrpSpPr/>
            <p:nvPr/>
          </p:nvGrpSpPr>
          <p:grpSpPr>
            <a:xfrm>
              <a:off x="3787560" y="2281742"/>
              <a:ext cx="311089" cy="219900"/>
              <a:chOff x="3787560" y="2281742"/>
              <a:chExt cx="311089" cy="219900"/>
            </a:xfrm>
          </p:grpSpPr>
          <p:sp>
            <p:nvSpPr>
              <p:cNvPr id="6101" name="Google Shape;6101;p57"/>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02" name="Google Shape;6102;p57"/>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103" name="Google Shape;6103;p57"/>
            <p:cNvGrpSpPr/>
            <p:nvPr/>
          </p:nvGrpSpPr>
          <p:grpSpPr>
            <a:xfrm>
              <a:off x="3637290" y="2056248"/>
              <a:ext cx="219900" cy="330736"/>
              <a:chOff x="3637290" y="2056248"/>
              <a:chExt cx="219900" cy="330736"/>
            </a:xfrm>
          </p:grpSpPr>
          <p:sp>
            <p:nvSpPr>
              <p:cNvPr id="6104" name="Google Shape;6104;p57"/>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105" name="Google Shape;6105;p57"/>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106" name="Google Shape;6106;p57"/>
          <p:cNvGrpSpPr/>
          <p:nvPr/>
        </p:nvGrpSpPr>
        <p:grpSpPr>
          <a:xfrm>
            <a:off x="2571356" y="2926255"/>
            <a:ext cx="1268144" cy="592394"/>
            <a:chOff x="238125" y="1188750"/>
            <a:chExt cx="7140450" cy="3335550"/>
          </a:xfrm>
        </p:grpSpPr>
        <p:sp>
          <p:nvSpPr>
            <p:cNvPr id="6107" name="Google Shape;6107;p5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2" name="Google Shape;6112;p57"/>
          <p:cNvGrpSpPr/>
          <p:nvPr/>
        </p:nvGrpSpPr>
        <p:grpSpPr>
          <a:xfrm>
            <a:off x="6679257" y="2928410"/>
            <a:ext cx="1053944" cy="590147"/>
            <a:chOff x="238125" y="1335475"/>
            <a:chExt cx="5418735" cy="3034175"/>
          </a:xfrm>
        </p:grpSpPr>
        <p:sp>
          <p:nvSpPr>
            <p:cNvPr id="6113" name="Google Shape;6113;p5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6" name="Google Shape;6116;p57"/>
          <p:cNvGrpSpPr/>
          <p:nvPr/>
        </p:nvGrpSpPr>
        <p:grpSpPr>
          <a:xfrm>
            <a:off x="4110066" y="3733309"/>
            <a:ext cx="1268207" cy="638939"/>
            <a:chOff x="3967651" y="3645904"/>
            <a:chExt cx="1479304" cy="745292"/>
          </a:xfrm>
        </p:grpSpPr>
        <p:grpSp>
          <p:nvGrpSpPr>
            <p:cNvPr id="6117" name="Google Shape;6117;p57"/>
            <p:cNvGrpSpPr/>
            <p:nvPr/>
          </p:nvGrpSpPr>
          <p:grpSpPr>
            <a:xfrm>
              <a:off x="3967651" y="4009026"/>
              <a:ext cx="1479304" cy="382170"/>
              <a:chOff x="3967651" y="4009026"/>
              <a:chExt cx="1479304" cy="382170"/>
            </a:xfrm>
          </p:grpSpPr>
          <p:grpSp>
            <p:nvGrpSpPr>
              <p:cNvPr id="6118" name="Google Shape;6118;p57"/>
              <p:cNvGrpSpPr/>
              <p:nvPr/>
            </p:nvGrpSpPr>
            <p:grpSpPr>
              <a:xfrm>
                <a:off x="4892216" y="4195630"/>
                <a:ext cx="554739" cy="195566"/>
                <a:chOff x="3604375" y="4892160"/>
                <a:chExt cx="1651500" cy="582215"/>
              </a:xfrm>
            </p:grpSpPr>
            <p:sp>
              <p:nvSpPr>
                <p:cNvPr id="6119" name="Google Shape;6119;p57"/>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7"/>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1" name="Google Shape;6121;p57"/>
              <p:cNvGrpSpPr/>
              <p:nvPr/>
            </p:nvGrpSpPr>
            <p:grpSpPr>
              <a:xfrm>
                <a:off x="3967651" y="4146303"/>
                <a:ext cx="579402" cy="244893"/>
                <a:chOff x="851875" y="4745310"/>
                <a:chExt cx="1724925" cy="729065"/>
              </a:xfrm>
            </p:grpSpPr>
            <p:sp>
              <p:nvSpPr>
                <p:cNvPr id="6122" name="Google Shape;6122;p57"/>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7"/>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4" name="Google Shape;6124;p57"/>
              <p:cNvGrpSpPr/>
              <p:nvPr/>
            </p:nvGrpSpPr>
            <p:grpSpPr>
              <a:xfrm>
                <a:off x="4460753" y="4009026"/>
                <a:ext cx="493110" cy="382170"/>
                <a:chOff x="2319875" y="4336625"/>
                <a:chExt cx="1468025" cy="1137750"/>
              </a:xfrm>
            </p:grpSpPr>
            <p:sp>
              <p:nvSpPr>
                <p:cNvPr id="6125" name="Google Shape;6125;p57"/>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7"/>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27" name="Google Shape;6127;p57"/>
            <p:cNvGrpSpPr/>
            <p:nvPr/>
          </p:nvGrpSpPr>
          <p:grpSpPr>
            <a:xfrm>
              <a:off x="4479443" y="3645904"/>
              <a:ext cx="455965" cy="388789"/>
              <a:chOff x="2957425" y="238100"/>
              <a:chExt cx="1910200" cy="1628775"/>
            </a:xfrm>
          </p:grpSpPr>
          <p:sp>
            <p:nvSpPr>
              <p:cNvPr id="6128" name="Google Shape;6128;p57"/>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7"/>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7"/>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7"/>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7"/>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7"/>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7"/>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7"/>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7"/>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7"/>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38" name="Google Shape;6138;p57"/>
          <p:cNvGrpSpPr/>
          <p:nvPr/>
        </p:nvGrpSpPr>
        <p:grpSpPr>
          <a:xfrm>
            <a:off x="2496179" y="3734510"/>
            <a:ext cx="1243128" cy="637739"/>
            <a:chOff x="2496310" y="3693351"/>
            <a:chExt cx="1342906" cy="688926"/>
          </a:xfrm>
        </p:grpSpPr>
        <p:grpSp>
          <p:nvGrpSpPr>
            <p:cNvPr id="6139" name="Google Shape;6139;p57"/>
            <p:cNvGrpSpPr/>
            <p:nvPr/>
          </p:nvGrpSpPr>
          <p:grpSpPr>
            <a:xfrm>
              <a:off x="2496310" y="3693351"/>
              <a:ext cx="1342906" cy="688875"/>
              <a:chOff x="2496310" y="3693351"/>
              <a:chExt cx="1342906" cy="688875"/>
            </a:xfrm>
          </p:grpSpPr>
          <p:sp>
            <p:nvSpPr>
              <p:cNvPr id="6140" name="Google Shape;6140;p57"/>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7"/>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7"/>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7"/>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7"/>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7"/>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46" name="Google Shape;6146;p57"/>
              <p:cNvCxnSpPr>
                <a:stCxn id="6144"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147" name="Google Shape;6147;p57"/>
              <p:cNvCxnSpPr>
                <a:stCxn id="6141"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148" name="Google Shape;6148;p57"/>
              <p:cNvCxnSpPr>
                <a:stCxn id="6142"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149" name="Google Shape;6149;p57"/>
              <p:cNvCxnSpPr>
                <a:stCxn id="6145"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150" name="Google Shape;6150;p57"/>
              <p:cNvCxnSpPr>
                <a:stCxn id="6143"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151" name="Google Shape;6151;p57"/>
            <p:cNvGrpSpPr/>
            <p:nvPr/>
          </p:nvGrpSpPr>
          <p:grpSpPr>
            <a:xfrm>
              <a:off x="2675275" y="3930557"/>
              <a:ext cx="1003306" cy="451719"/>
              <a:chOff x="2675275" y="4174282"/>
              <a:chExt cx="1003306" cy="451719"/>
            </a:xfrm>
          </p:grpSpPr>
          <p:sp>
            <p:nvSpPr>
              <p:cNvPr id="6152" name="Google Shape;6152;p57"/>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7"/>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7"/>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55" name="Google Shape;6155;p57"/>
          <p:cNvGrpSpPr/>
          <p:nvPr/>
        </p:nvGrpSpPr>
        <p:grpSpPr>
          <a:xfrm>
            <a:off x="1669850" y="1171356"/>
            <a:ext cx="574511" cy="874709"/>
            <a:chOff x="1715404" y="1112080"/>
            <a:chExt cx="642270" cy="977984"/>
          </a:xfrm>
        </p:grpSpPr>
        <p:grpSp>
          <p:nvGrpSpPr>
            <p:cNvPr id="6156" name="Google Shape;6156;p57"/>
            <p:cNvGrpSpPr/>
            <p:nvPr/>
          </p:nvGrpSpPr>
          <p:grpSpPr>
            <a:xfrm>
              <a:off x="1715404" y="1112080"/>
              <a:ext cx="642270" cy="977984"/>
              <a:chOff x="1715404" y="1112080"/>
              <a:chExt cx="642270" cy="977984"/>
            </a:xfrm>
          </p:grpSpPr>
          <p:sp>
            <p:nvSpPr>
              <p:cNvPr id="6157" name="Google Shape;6157;p57"/>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7"/>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9" name="Google Shape;6159;p57"/>
            <p:cNvGrpSpPr/>
            <p:nvPr/>
          </p:nvGrpSpPr>
          <p:grpSpPr>
            <a:xfrm>
              <a:off x="1768927" y="1165603"/>
              <a:ext cx="535225" cy="851367"/>
              <a:chOff x="1768927" y="1165603"/>
              <a:chExt cx="535225" cy="851367"/>
            </a:xfrm>
          </p:grpSpPr>
          <p:sp>
            <p:nvSpPr>
              <p:cNvPr id="6160" name="Google Shape;6160;p57"/>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7"/>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2" name="Google Shape;6162;p57"/>
            <p:cNvGrpSpPr/>
            <p:nvPr/>
          </p:nvGrpSpPr>
          <p:grpSpPr>
            <a:xfrm>
              <a:off x="1822449" y="1219125"/>
              <a:ext cx="428180" cy="718859"/>
              <a:chOff x="1822449" y="1219125"/>
              <a:chExt cx="428180" cy="718859"/>
            </a:xfrm>
          </p:grpSpPr>
          <p:sp>
            <p:nvSpPr>
              <p:cNvPr id="6163" name="Google Shape;6163;p57"/>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7"/>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5" name="Google Shape;6165;p57"/>
            <p:cNvGrpSpPr/>
            <p:nvPr/>
          </p:nvGrpSpPr>
          <p:grpSpPr>
            <a:xfrm>
              <a:off x="1875972" y="1272648"/>
              <a:ext cx="321135" cy="586939"/>
              <a:chOff x="1875972" y="1272648"/>
              <a:chExt cx="321135" cy="586939"/>
            </a:xfrm>
          </p:grpSpPr>
          <p:sp>
            <p:nvSpPr>
              <p:cNvPr id="6166" name="Google Shape;6166;p57"/>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7"/>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68" name="Google Shape;6168;p57"/>
          <p:cNvGrpSpPr/>
          <p:nvPr/>
        </p:nvGrpSpPr>
        <p:grpSpPr>
          <a:xfrm>
            <a:off x="7777011" y="3728078"/>
            <a:ext cx="293855" cy="644170"/>
            <a:chOff x="241025" y="3151575"/>
            <a:chExt cx="293855" cy="644170"/>
          </a:xfrm>
        </p:grpSpPr>
        <p:sp>
          <p:nvSpPr>
            <p:cNvPr id="6169" name="Google Shape;6169;p57"/>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7"/>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1" name="Google Shape;6171;p57"/>
          <p:cNvGrpSpPr/>
          <p:nvPr/>
        </p:nvGrpSpPr>
        <p:grpSpPr>
          <a:xfrm>
            <a:off x="724994" y="2928078"/>
            <a:ext cx="1779649" cy="591620"/>
            <a:chOff x="246070" y="1983375"/>
            <a:chExt cx="1855347" cy="616849"/>
          </a:xfrm>
        </p:grpSpPr>
        <p:sp>
          <p:nvSpPr>
            <p:cNvPr id="6172" name="Google Shape;6172;p57"/>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7"/>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7"/>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7"/>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7"/>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7"/>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7"/>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7"/>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7"/>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1" name="Google Shape;6181;p57"/>
          <p:cNvGrpSpPr/>
          <p:nvPr/>
        </p:nvGrpSpPr>
        <p:grpSpPr>
          <a:xfrm>
            <a:off x="2335861" y="1171356"/>
            <a:ext cx="711055" cy="745993"/>
            <a:chOff x="2496269" y="1171698"/>
            <a:chExt cx="761953" cy="799392"/>
          </a:xfrm>
        </p:grpSpPr>
        <p:grpSp>
          <p:nvGrpSpPr>
            <p:cNvPr id="6182" name="Google Shape;6182;p57"/>
            <p:cNvGrpSpPr/>
            <p:nvPr/>
          </p:nvGrpSpPr>
          <p:grpSpPr>
            <a:xfrm>
              <a:off x="2496269" y="1171698"/>
              <a:ext cx="761953" cy="723022"/>
              <a:chOff x="2496269" y="1171698"/>
              <a:chExt cx="761953" cy="723022"/>
            </a:xfrm>
          </p:grpSpPr>
          <p:sp>
            <p:nvSpPr>
              <p:cNvPr id="6183" name="Google Shape;6183;p57"/>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7"/>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5" name="Google Shape;6185;p57"/>
              <p:cNvGrpSpPr/>
              <p:nvPr/>
            </p:nvGrpSpPr>
            <p:grpSpPr>
              <a:xfrm>
                <a:off x="2496269" y="1171698"/>
                <a:ext cx="761953" cy="723022"/>
                <a:chOff x="2496269" y="1120652"/>
                <a:chExt cx="761953" cy="723022"/>
              </a:xfrm>
            </p:grpSpPr>
            <p:grpSp>
              <p:nvGrpSpPr>
                <p:cNvPr id="6186" name="Google Shape;6186;p57"/>
                <p:cNvGrpSpPr/>
                <p:nvPr/>
              </p:nvGrpSpPr>
              <p:grpSpPr>
                <a:xfrm>
                  <a:off x="2496269" y="1120652"/>
                  <a:ext cx="761953" cy="723022"/>
                  <a:chOff x="2496269" y="1120652"/>
                  <a:chExt cx="761953" cy="723022"/>
                </a:xfrm>
              </p:grpSpPr>
              <p:grpSp>
                <p:nvGrpSpPr>
                  <p:cNvPr id="6187" name="Google Shape;6187;p57"/>
                  <p:cNvGrpSpPr/>
                  <p:nvPr/>
                </p:nvGrpSpPr>
                <p:grpSpPr>
                  <a:xfrm>
                    <a:off x="2496269" y="1304589"/>
                    <a:ext cx="407089" cy="305057"/>
                    <a:chOff x="2496269" y="1304589"/>
                    <a:chExt cx="407089" cy="305057"/>
                  </a:xfrm>
                </p:grpSpPr>
                <p:sp>
                  <p:nvSpPr>
                    <p:cNvPr id="6188" name="Google Shape;6188;p57"/>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7"/>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57"/>
                  <p:cNvGrpSpPr/>
                  <p:nvPr/>
                </p:nvGrpSpPr>
                <p:grpSpPr>
                  <a:xfrm>
                    <a:off x="2586468" y="1493376"/>
                    <a:ext cx="358850" cy="349656"/>
                    <a:chOff x="2586468" y="1493376"/>
                    <a:chExt cx="358850" cy="349656"/>
                  </a:xfrm>
                </p:grpSpPr>
                <p:sp>
                  <p:nvSpPr>
                    <p:cNvPr id="6191" name="Google Shape;6191;p57"/>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7"/>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3" name="Google Shape;6193;p57"/>
                  <p:cNvGrpSpPr/>
                  <p:nvPr/>
                </p:nvGrpSpPr>
                <p:grpSpPr>
                  <a:xfrm>
                    <a:off x="2807939" y="1494024"/>
                    <a:ext cx="358857" cy="349650"/>
                    <a:chOff x="2807939" y="1494024"/>
                    <a:chExt cx="358857" cy="349650"/>
                  </a:xfrm>
                </p:grpSpPr>
                <p:sp>
                  <p:nvSpPr>
                    <p:cNvPr id="6194" name="Google Shape;6194;p57"/>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7"/>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6" name="Google Shape;6196;p57"/>
                  <p:cNvGrpSpPr/>
                  <p:nvPr/>
                </p:nvGrpSpPr>
                <p:grpSpPr>
                  <a:xfrm>
                    <a:off x="2851133" y="1305635"/>
                    <a:ext cx="407089" cy="305057"/>
                    <a:chOff x="2851133" y="1305635"/>
                    <a:chExt cx="407089" cy="305057"/>
                  </a:xfrm>
                </p:grpSpPr>
                <p:sp>
                  <p:nvSpPr>
                    <p:cNvPr id="6197" name="Google Shape;6197;p57"/>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7"/>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9" name="Google Shape;6199;p57"/>
                  <p:cNvGrpSpPr/>
                  <p:nvPr/>
                </p:nvGrpSpPr>
                <p:grpSpPr>
                  <a:xfrm>
                    <a:off x="2727495" y="1120652"/>
                    <a:ext cx="300271" cy="396358"/>
                    <a:chOff x="2727495" y="1120652"/>
                    <a:chExt cx="300271" cy="396358"/>
                  </a:xfrm>
                </p:grpSpPr>
                <p:sp>
                  <p:nvSpPr>
                    <p:cNvPr id="6200" name="Google Shape;6200;p57"/>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7"/>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02" name="Google Shape;6202;p57"/>
                <p:cNvGrpSpPr/>
                <p:nvPr/>
              </p:nvGrpSpPr>
              <p:grpSpPr>
                <a:xfrm>
                  <a:off x="2722305" y="1350460"/>
                  <a:ext cx="308357" cy="308344"/>
                  <a:chOff x="2722305" y="1350460"/>
                  <a:chExt cx="308357" cy="308344"/>
                </a:xfrm>
              </p:grpSpPr>
              <p:sp>
                <p:nvSpPr>
                  <p:cNvPr id="6203" name="Google Shape;6203;p57"/>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4" name="Google Shape;6204;p57"/>
                  <p:cNvGrpSpPr/>
                  <p:nvPr/>
                </p:nvGrpSpPr>
                <p:grpSpPr>
                  <a:xfrm>
                    <a:off x="2725064" y="1364529"/>
                    <a:ext cx="297954" cy="280182"/>
                    <a:chOff x="2725064" y="1364529"/>
                    <a:chExt cx="297954" cy="280182"/>
                  </a:xfrm>
                </p:grpSpPr>
                <p:sp>
                  <p:nvSpPr>
                    <p:cNvPr id="6205" name="Google Shape;6205;p57"/>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7"/>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7"/>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7"/>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7"/>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210" name="Google Shape;6210;p57"/>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7"/>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7"/>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7"/>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7"/>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5" name="Google Shape;6215;p57"/>
          <p:cNvGrpSpPr/>
          <p:nvPr/>
        </p:nvGrpSpPr>
        <p:grpSpPr>
          <a:xfrm>
            <a:off x="3924561" y="2927462"/>
            <a:ext cx="1569144" cy="591015"/>
            <a:chOff x="3820100" y="3023049"/>
            <a:chExt cx="1303926" cy="491162"/>
          </a:xfrm>
        </p:grpSpPr>
        <p:grpSp>
          <p:nvGrpSpPr>
            <p:cNvPr id="6216" name="Google Shape;6216;p57"/>
            <p:cNvGrpSpPr/>
            <p:nvPr/>
          </p:nvGrpSpPr>
          <p:grpSpPr>
            <a:xfrm>
              <a:off x="3820100" y="3023072"/>
              <a:ext cx="1303926" cy="491139"/>
              <a:chOff x="3820100" y="3023072"/>
              <a:chExt cx="1303926" cy="491139"/>
            </a:xfrm>
          </p:grpSpPr>
          <p:sp>
            <p:nvSpPr>
              <p:cNvPr id="6217" name="Google Shape;6217;p57"/>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7"/>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57"/>
            <p:cNvGrpSpPr/>
            <p:nvPr/>
          </p:nvGrpSpPr>
          <p:grpSpPr>
            <a:xfrm>
              <a:off x="4132439" y="3023645"/>
              <a:ext cx="393633" cy="177096"/>
              <a:chOff x="4132439" y="3023645"/>
              <a:chExt cx="393633" cy="177096"/>
            </a:xfrm>
          </p:grpSpPr>
          <p:sp>
            <p:nvSpPr>
              <p:cNvPr id="6220" name="Google Shape;6220;p57"/>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7"/>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2" name="Google Shape;6222;p57"/>
            <p:cNvGrpSpPr/>
            <p:nvPr/>
          </p:nvGrpSpPr>
          <p:grpSpPr>
            <a:xfrm>
              <a:off x="3921811" y="3023049"/>
              <a:ext cx="1002397" cy="388943"/>
              <a:chOff x="3921811" y="3023049"/>
              <a:chExt cx="1002397" cy="388943"/>
            </a:xfrm>
          </p:grpSpPr>
          <p:sp>
            <p:nvSpPr>
              <p:cNvPr id="6223" name="Google Shape;6223;p57"/>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7"/>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57"/>
            <p:cNvGrpSpPr/>
            <p:nvPr/>
          </p:nvGrpSpPr>
          <p:grpSpPr>
            <a:xfrm>
              <a:off x="4023645" y="3023049"/>
              <a:ext cx="683032" cy="286722"/>
              <a:chOff x="4023645" y="3023049"/>
              <a:chExt cx="683032" cy="286722"/>
            </a:xfrm>
          </p:grpSpPr>
          <p:sp>
            <p:nvSpPr>
              <p:cNvPr id="6226" name="Google Shape;6226;p57"/>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7"/>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28" name="Google Shape;6228;p57"/>
          <p:cNvGrpSpPr/>
          <p:nvPr/>
        </p:nvGrpSpPr>
        <p:grpSpPr>
          <a:xfrm>
            <a:off x="1556683" y="2054307"/>
            <a:ext cx="713522" cy="688025"/>
            <a:chOff x="1706078" y="2092648"/>
            <a:chExt cx="660913" cy="637296"/>
          </a:xfrm>
        </p:grpSpPr>
        <p:sp>
          <p:nvSpPr>
            <p:cNvPr id="6229" name="Google Shape;6229;p57"/>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0" name="Google Shape;6230;p57"/>
            <p:cNvGrpSpPr/>
            <p:nvPr/>
          </p:nvGrpSpPr>
          <p:grpSpPr>
            <a:xfrm>
              <a:off x="1706078" y="2092648"/>
              <a:ext cx="660913" cy="575241"/>
              <a:chOff x="1706078" y="2092648"/>
              <a:chExt cx="660913" cy="575241"/>
            </a:xfrm>
          </p:grpSpPr>
          <p:sp>
            <p:nvSpPr>
              <p:cNvPr id="6231" name="Google Shape;6231;p57"/>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7"/>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7"/>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34" name="Google Shape;6234;p57"/>
          <p:cNvGrpSpPr/>
          <p:nvPr/>
        </p:nvGrpSpPr>
        <p:grpSpPr>
          <a:xfrm>
            <a:off x="6318542" y="1171856"/>
            <a:ext cx="1317459" cy="684168"/>
            <a:chOff x="238125" y="999450"/>
            <a:chExt cx="7140700" cy="3708225"/>
          </a:xfrm>
        </p:grpSpPr>
        <p:sp>
          <p:nvSpPr>
            <p:cNvPr id="6235" name="Google Shape;6235;p5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7"/>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6247"/>
        <p:cNvGrpSpPr/>
        <p:nvPr/>
      </p:nvGrpSpPr>
      <p:grpSpPr>
        <a:xfrm>
          <a:off x="0" y="0"/>
          <a:ext cx="0" cy="0"/>
          <a:chOff x="0" y="0"/>
          <a:chExt cx="0" cy="0"/>
        </a:xfrm>
      </p:grpSpPr>
      <p:grpSp>
        <p:nvGrpSpPr>
          <p:cNvPr id="6248" name="Google Shape;6248;p58"/>
          <p:cNvGrpSpPr/>
          <p:nvPr/>
        </p:nvGrpSpPr>
        <p:grpSpPr>
          <a:xfrm>
            <a:off x="729238" y="1179665"/>
            <a:ext cx="1636117" cy="1526144"/>
            <a:chOff x="729238" y="1179665"/>
            <a:chExt cx="1636117" cy="1526144"/>
          </a:xfrm>
        </p:grpSpPr>
        <p:grpSp>
          <p:nvGrpSpPr>
            <p:cNvPr id="6249" name="Google Shape;6249;p58"/>
            <p:cNvGrpSpPr/>
            <p:nvPr/>
          </p:nvGrpSpPr>
          <p:grpSpPr>
            <a:xfrm>
              <a:off x="729238" y="1179665"/>
              <a:ext cx="80700" cy="1526144"/>
              <a:chOff x="729238" y="1179665"/>
              <a:chExt cx="80700" cy="1526144"/>
            </a:xfrm>
          </p:grpSpPr>
          <p:sp>
            <p:nvSpPr>
              <p:cNvPr id="6250" name="Google Shape;6250;p58"/>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8"/>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8"/>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8"/>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0" name="Google Shape;6260;p58"/>
            <p:cNvGrpSpPr/>
            <p:nvPr/>
          </p:nvGrpSpPr>
          <p:grpSpPr>
            <a:xfrm>
              <a:off x="903098" y="1179665"/>
              <a:ext cx="80700" cy="1526144"/>
              <a:chOff x="903098" y="1179665"/>
              <a:chExt cx="80700" cy="1526144"/>
            </a:xfrm>
          </p:grpSpPr>
          <p:sp>
            <p:nvSpPr>
              <p:cNvPr id="6261" name="Google Shape;6261;p58"/>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8"/>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8"/>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8"/>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8"/>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8"/>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1" name="Google Shape;6271;p58"/>
            <p:cNvGrpSpPr/>
            <p:nvPr/>
          </p:nvGrpSpPr>
          <p:grpSpPr>
            <a:xfrm>
              <a:off x="1076958" y="1179665"/>
              <a:ext cx="80700" cy="1526144"/>
              <a:chOff x="1076958" y="1179665"/>
              <a:chExt cx="80700" cy="1526144"/>
            </a:xfrm>
          </p:grpSpPr>
          <p:sp>
            <p:nvSpPr>
              <p:cNvPr id="6272" name="Google Shape;6272;p58"/>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8"/>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8"/>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8"/>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8"/>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8"/>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8"/>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2" name="Google Shape;6282;p58"/>
            <p:cNvGrpSpPr/>
            <p:nvPr/>
          </p:nvGrpSpPr>
          <p:grpSpPr>
            <a:xfrm>
              <a:off x="1247707" y="1179665"/>
              <a:ext cx="80700" cy="1526144"/>
              <a:chOff x="1247707" y="1179665"/>
              <a:chExt cx="80700" cy="1526144"/>
            </a:xfrm>
          </p:grpSpPr>
          <p:sp>
            <p:nvSpPr>
              <p:cNvPr id="6283" name="Google Shape;6283;p58"/>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8"/>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8"/>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3" name="Google Shape;6293;p58"/>
            <p:cNvGrpSpPr/>
            <p:nvPr/>
          </p:nvGrpSpPr>
          <p:grpSpPr>
            <a:xfrm>
              <a:off x="1421567" y="1179665"/>
              <a:ext cx="80700" cy="1526144"/>
              <a:chOff x="1421567" y="1179665"/>
              <a:chExt cx="80700" cy="1526144"/>
            </a:xfrm>
          </p:grpSpPr>
          <p:sp>
            <p:nvSpPr>
              <p:cNvPr id="6294" name="Google Shape;6294;p58"/>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8"/>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8"/>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8"/>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8"/>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8"/>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8"/>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8"/>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4" name="Google Shape;6304;p58"/>
            <p:cNvGrpSpPr/>
            <p:nvPr/>
          </p:nvGrpSpPr>
          <p:grpSpPr>
            <a:xfrm>
              <a:off x="1592327" y="1179665"/>
              <a:ext cx="80700" cy="1526144"/>
              <a:chOff x="1592327" y="1179665"/>
              <a:chExt cx="80700" cy="1526144"/>
            </a:xfrm>
          </p:grpSpPr>
          <p:sp>
            <p:nvSpPr>
              <p:cNvPr id="6305" name="Google Shape;6305;p58"/>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8"/>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8"/>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8"/>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8"/>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8"/>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5" name="Google Shape;6315;p58"/>
            <p:cNvGrpSpPr/>
            <p:nvPr/>
          </p:nvGrpSpPr>
          <p:grpSpPr>
            <a:xfrm>
              <a:off x="1766187" y="1179665"/>
              <a:ext cx="80700" cy="1526144"/>
              <a:chOff x="1766187" y="1179665"/>
              <a:chExt cx="80700" cy="1526144"/>
            </a:xfrm>
          </p:grpSpPr>
          <p:sp>
            <p:nvSpPr>
              <p:cNvPr id="6316" name="Google Shape;6316;p58"/>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8"/>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8"/>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8"/>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8"/>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8"/>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8"/>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8"/>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8"/>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6" name="Google Shape;6326;p58"/>
            <p:cNvGrpSpPr/>
            <p:nvPr/>
          </p:nvGrpSpPr>
          <p:grpSpPr>
            <a:xfrm>
              <a:off x="1936935" y="1179665"/>
              <a:ext cx="80700" cy="1526144"/>
              <a:chOff x="1936935" y="1179665"/>
              <a:chExt cx="80700" cy="1526144"/>
            </a:xfrm>
          </p:grpSpPr>
          <p:sp>
            <p:nvSpPr>
              <p:cNvPr id="6327" name="Google Shape;6327;p58"/>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8"/>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8"/>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8"/>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8"/>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7" name="Google Shape;6337;p58"/>
            <p:cNvGrpSpPr/>
            <p:nvPr/>
          </p:nvGrpSpPr>
          <p:grpSpPr>
            <a:xfrm>
              <a:off x="2110795" y="1179665"/>
              <a:ext cx="80700" cy="1526144"/>
              <a:chOff x="2110795" y="1179665"/>
              <a:chExt cx="80700" cy="1526144"/>
            </a:xfrm>
          </p:grpSpPr>
          <p:sp>
            <p:nvSpPr>
              <p:cNvPr id="6338" name="Google Shape;6338;p58"/>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8"/>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8"/>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8"/>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8" name="Google Shape;6348;p58"/>
            <p:cNvGrpSpPr/>
            <p:nvPr/>
          </p:nvGrpSpPr>
          <p:grpSpPr>
            <a:xfrm>
              <a:off x="2284655" y="1179665"/>
              <a:ext cx="80700" cy="1526144"/>
              <a:chOff x="2284655" y="1179665"/>
              <a:chExt cx="80700" cy="1526144"/>
            </a:xfrm>
          </p:grpSpPr>
          <p:sp>
            <p:nvSpPr>
              <p:cNvPr id="6349" name="Google Shape;6349;p58"/>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8"/>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8"/>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8"/>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8"/>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8"/>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59" name="Google Shape;6359;p58"/>
          <p:cNvGrpSpPr/>
          <p:nvPr/>
        </p:nvGrpSpPr>
        <p:grpSpPr>
          <a:xfrm>
            <a:off x="2623904" y="1198803"/>
            <a:ext cx="1364248" cy="1102133"/>
            <a:chOff x="2623904" y="1198803"/>
            <a:chExt cx="1364248" cy="1102133"/>
          </a:xfrm>
        </p:grpSpPr>
        <p:grpSp>
          <p:nvGrpSpPr>
            <p:cNvPr id="6360" name="Google Shape;6360;p58"/>
            <p:cNvGrpSpPr/>
            <p:nvPr/>
          </p:nvGrpSpPr>
          <p:grpSpPr>
            <a:xfrm>
              <a:off x="2623907" y="1198803"/>
              <a:ext cx="1364245" cy="273000"/>
              <a:chOff x="2623907" y="1198803"/>
              <a:chExt cx="1364245" cy="273000"/>
            </a:xfrm>
          </p:grpSpPr>
          <p:sp>
            <p:nvSpPr>
              <p:cNvPr id="6361" name="Google Shape;6361;p5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8"/>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6" name="Google Shape;6366;p58"/>
            <p:cNvGrpSpPr/>
            <p:nvPr/>
          </p:nvGrpSpPr>
          <p:grpSpPr>
            <a:xfrm>
              <a:off x="2623904" y="1476964"/>
              <a:ext cx="1364245" cy="273000"/>
              <a:chOff x="2623904" y="1476964"/>
              <a:chExt cx="1364245" cy="273000"/>
            </a:xfrm>
          </p:grpSpPr>
          <p:sp>
            <p:nvSpPr>
              <p:cNvPr id="6367" name="Google Shape;6367;p5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8"/>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8"/>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8"/>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58"/>
            <p:cNvGrpSpPr/>
            <p:nvPr/>
          </p:nvGrpSpPr>
          <p:grpSpPr>
            <a:xfrm>
              <a:off x="2623907" y="1749775"/>
              <a:ext cx="1364245" cy="273000"/>
              <a:chOff x="2623907" y="1749775"/>
              <a:chExt cx="1364245" cy="273000"/>
            </a:xfrm>
          </p:grpSpPr>
          <p:sp>
            <p:nvSpPr>
              <p:cNvPr id="6373" name="Google Shape;6373;p5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8"/>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8"/>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8" name="Google Shape;6378;p58"/>
            <p:cNvGrpSpPr/>
            <p:nvPr/>
          </p:nvGrpSpPr>
          <p:grpSpPr>
            <a:xfrm>
              <a:off x="2623904" y="2027936"/>
              <a:ext cx="1364245" cy="273000"/>
              <a:chOff x="2623904" y="2027936"/>
              <a:chExt cx="1364245" cy="273000"/>
            </a:xfrm>
          </p:grpSpPr>
          <p:sp>
            <p:nvSpPr>
              <p:cNvPr id="6379" name="Google Shape;6379;p5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84" name="Google Shape;6384;p58"/>
          <p:cNvGrpSpPr/>
          <p:nvPr/>
        </p:nvGrpSpPr>
        <p:grpSpPr>
          <a:xfrm>
            <a:off x="2613365" y="2657876"/>
            <a:ext cx="1387541" cy="159124"/>
            <a:chOff x="3200660" y="2180272"/>
            <a:chExt cx="2563824" cy="378237"/>
          </a:xfrm>
        </p:grpSpPr>
        <p:sp>
          <p:nvSpPr>
            <p:cNvPr id="6385" name="Google Shape;6385;p5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3" name="Google Shape;6403;p58"/>
          <p:cNvGrpSpPr/>
          <p:nvPr/>
        </p:nvGrpSpPr>
        <p:grpSpPr>
          <a:xfrm>
            <a:off x="2609890" y="2935640"/>
            <a:ext cx="1390502" cy="159625"/>
            <a:chOff x="3530150" y="2790075"/>
            <a:chExt cx="1962600" cy="225300"/>
          </a:xfrm>
        </p:grpSpPr>
        <p:sp>
          <p:nvSpPr>
            <p:cNvPr id="6404" name="Google Shape;6404;p58"/>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8"/>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6" name="Google Shape;6406;p58"/>
          <p:cNvGrpSpPr/>
          <p:nvPr/>
        </p:nvGrpSpPr>
        <p:grpSpPr>
          <a:xfrm>
            <a:off x="2609948" y="3213905"/>
            <a:ext cx="1411629" cy="154175"/>
            <a:chOff x="3558802" y="4011244"/>
            <a:chExt cx="1866000" cy="111600"/>
          </a:xfrm>
        </p:grpSpPr>
        <p:sp>
          <p:nvSpPr>
            <p:cNvPr id="6407" name="Google Shape;6407;p58"/>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8"/>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9" name="Google Shape;6409;p58"/>
          <p:cNvGrpSpPr/>
          <p:nvPr/>
        </p:nvGrpSpPr>
        <p:grpSpPr>
          <a:xfrm>
            <a:off x="2610235" y="2419475"/>
            <a:ext cx="1383503" cy="119761"/>
            <a:chOff x="3465975" y="2270258"/>
            <a:chExt cx="1986364" cy="171947"/>
          </a:xfrm>
        </p:grpSpPr>
        <p:sp>
          <p:nvSpPr>
            <p:cNvPr id="6410" name="Google Shape;6410;p5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8"/>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8"/>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8"/>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8"/>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8"/>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8" name="Google Shape;6418;p58"/>
          <p:cNvGrpSpPr/>
          <p:nvPr/>
        </p:nvGrpSpPr>
        <p:grpSpPr>
          <a:xfrm>
            <a:off x="2621243" y="3783248"/>
            <a:ext cx="1369531" cy="195460"/>
            <a:chOff x="723300" y="4253549"/>
            <a:chExt cx="2276482" cy="324900"/>
          </a:xfrm>
        </p:grpSpPr>
        <p:sp>
          <p:nvSpPr>
            <p:cNvPr id="6419" name="Google Shape;6419;p5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8"/>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4" name="Google Shape;6424;p58"/>
          <p:cNvGrpSpPr/>
          <p:nvPr/>
        </p:nvGrpSpPr>
        <p:grpSpPr>
          <a:xfrm>
            <a:off x="2610803" y="3484489"/>
            <a:ext cx="1389066" cy="180119"/>
            <a:chOff x="705948" y="3788465"/>
            <a:chExt cx="2308953" cy="299400"/>
          </a:xfrm>
        </p:grpSpPr>
        <p:sp>
          <p:nvSpPr>
            <p:cNvPr id="6425" name="Google Shape;6425;p5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8"/>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8"/>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0" name="Google Shape;6430;p58"/>
          <p:cNvGrpSpPr/>
          <p:nvPr/>
        </p:nvGrpSpPr>
        <p:grpSpPr>
          <a:xfrm>
            <a:off x="4207794" y="2088443"/>
            <a:ext cx="1433821" cy="191501"/>
            <a:chOff x="4273350" y="2088443"/>
            <a:chExt cx="1433821" cy="191501"/>
          </a:xfrm>
        </p:grpSpPr>
        <p:grpSp>
          <p:nvGrpSpPr>
            <p:cNvPr id="6431" name="Google Shape;6431;p58"/>
            <p:cNvGrpSpPr/>
            <p:nvPr/>
          </p:nvGrpSpPr>
          <p:grpSpPr>
            <a:xfrm>
              <a:off x="4273350" y="2088443"/>
              <a:ext cx="1433821" cy="0"/>
              <a:chOff x="5224975" y="2962250"/>
              <a:chExt cx="1544400" cy="0"/>
            </a:xfrm>
          </p:grpSpPr>
          <p:cxnSp>
            <p:nvCxnSpPr>
              <p:cNvPr id="6432" name="Google Shape;6432;p5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433" name="Google Shape;6433;p58"/>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434" name="Google Shape;6434;p58"/>
            <p:cNvGrpSpPr/>
            <p:nvPr/>
          </p:nvGrpSpPr>
          <p:grpSpPr>
            <a:xfrm>
              <a:off x="4273350" y="2279944"/>
              <a:ext cx="1433821" cy="0"/>
              <a:chOff x="5224975" y="2962250"/>
              <a:chExt cx="1544400" cy="0"/>
            </a:xfrm>
          </p:grpSpPr>
          <p:cxnSp>
            <p:nvCxnSpPr>
              <p:cNvPr id="6435" name="Google Shape;6435;p5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436" name="Google Shape;6436;p58"/>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437" name="Google Shape;6437;p58"/>
          <p:cNvGrpSpPr/>
          <p:nvPr/>
        </p:nvGrpSpPr>
        <p:grpSpPr>
          <a:xfrm>
            <a:off x="2658741" y="4097347"/>
            <a:ext cx="1304609" cy="294074"/>
            <a:chOff x="2658741" y="4097347"/>
            <a:chExt cx="1304609" cy="294074"/>
          </a:xfrm>
        </p:grpSpPr>
        <p:grpSp>
          <p:nvGrpSpPr>
            <p:cNvPr id="6438" name="Google Shape;6438;p58"/>
            <p:cNvGrpSpPr/>
            <p:nvPr/>
          </p:nvGrpSpPr>
          <p:grpSpPr>
            <a:xfrm>
              <a:off x="2658741" y="4097347"/>
              <a:ext cx="118572" cy="294074"/>
              <a:chOff x="3343310" y="4475555"/>
              <a:chExt cx="127717" cy="316753"/>
            </a:xfrm>
          </p:grpSpPr>
          <p:sp>
            <p:nvSpPr>
              <p:cNvPr id="6439" name="Google Shape;6439;p5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1" name="Google Shape;6441;p58"/>
            <p:cNvGrpSpPr/>
            <p:nvPr/>
          </p:nvGrpSpPr>
          <p:grpSpPr>
            <a:xfrm>
              <a:off x="3815519" y="4098388"/>
              <a:ext cx="147831" cy="291991"/>
              <a:chOff x="3527539" y="4476677"/>
              <a:chExt cx="159232" cy="314510"/>
            </a:xfrm>
          </p:grpSpPr>
          <p:sp>
            <p:nvSpPr>
              <p:cNvPr id="6442" name="Google Shape;6442;p5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4" name="Google Shape;6444;p58"/>
            <p:cNvGrpSpPr/>
            <p:nvPr/>
          </p:nvGrpSpPr>
          <p:grpSpPr>
            <a:xfrm>
              <a:off x="3511696" y="4098388"/>
              <a:ext cx="147831" cy="291991"/>
              <a:chOff x="3527539" y="4476677"/>
              <a:chExt cx="159232" cy="314510"/>
            </a:xfrm>
          </p:grpSpPr>
          <p:sp>
            <p:nvSpPr>
              <p:cNvPr id="6445" name="Google Shape;6445;p5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7" name="Google Shape;6447;p58"/>
            <p:cNvGrpSpPr/>
            <p:nvPr/>
          </p:nvGrpSpPr>
          <p:grpSpPr>
            <a:xfrm>
              <a:off x="3207874" y="4098388"/>
              <a:ext cx="147831" cy="291991"/>
              <a:chOff x="3527539" y="4476677"/>
              <a:chExt cx="159232" cy="314510"/>
            </a:xfrm>
          </p:grpSpPr>
          <p:sp>
            <p:nvSpPr>
              <p:cNvPr id="6448" name="Google Shape;6448;p5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0" name="Google Shape;6450;p58"/>
            <p:cNvGrpSpPr/>
            <p:nvPr/>
          </p:nvGrpSpPr>
          <p:grpSpPr>
            <a:xfrm>
              <a:off x="2933305" y="4097347"/>
              <a:ext cx="118572" cy="294074"/>
              <a:chOff x="3343310" y="4475555"/>
              <a:chExt cx="127717" cy="316753"/>
            </a:xfrm>
          </p:grpSpPr>
          <p:sp>
            <p:nvSpPr>
              <p:cNvPr id="6451" name="Google Shape;6451;p5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53" name="Google Shape;6453;p58"/>
          <p:cNvGrpSpPr/>
          <p:nvPr/>
        </p:nvGrpSpPr>
        <p:grpSpPr>
          <a:xfrm>
            <a:off x="4209349" y="1176041"/>
            <a:ext cx="1430711" cy="751237"/>
            <a:chOff x="5159450" y="1919950"/>
            <a:chExt cx="1541050" cy="862500"/>
          </a:xfrm>
        </p:grpSpPr>
        <p:sp>
          <p:nvSpPr>
            <p:cNvPr id="6454" name="Google Shape;6454;p5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455" name="Google Shape;6455;p58"/>
            <p:cNvGrpSpPr/>
            <p:nvPr/>
          </p:nvGrpSpPr>
          <p:grpSpPr>
            <a:xfrm>
              <a:off x="5159450" y="1919950"/>
              <a:ext cx="1541050" cy="862500"/>
              <a:chOff x="5159450" y="1919950"/>
              <a:chExt cx="1541050" cy="862500"/>
            </a:xfrm>
          </p:grpSpPr>
          <p:cxnSp>
            <p:nvCxnSpPr>
              <p:cNvPr id="6456" name="Google Shape;6456;p5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457" name="Google Shape;6457;p5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458" name="Google Shape;6458;p58"/>
          <p:cNvGrpSpPr/>
          <p:nvPr/>
        </p:nvGrpSpPr>
        <p:grpSpPr>
          <a:xfrm>
            <a:off x="4257486" y="2439811"/>
            <a:ext cx="1334436" cy="967914"/>
            <a:chOff x="4294923" y="2439811"/>
            <a:chExt cx="1334436" cy="967914"/>
          </a:xfrm>
        </p:grpSpPr>
        <p:grpSp>
          <p:nvGrpSpPr>
            <p:cNvPr id="6459" name="Google Shape;6459;p58"/>
            <p:cNvGrpSpPr/>
            <p:nvPr/>
          </p:nvGrpSpPr>
          <p:grpSpPr>
            <a:xfrm>
              <a:off x="4960455" y="2469658"/>
              <a:ext cx="668904" cy="885524"/>
              <a:chOff x="4960455" y="2469658"/>
              <a:chExt cx="668904" cy="885524"/>
            </a:xfrm>
          </p:grpSpPr>
          <p:sp>
            <p:nvSpPr>
              <p:cNvPr id="6460" name="Google Shape;6460;p58"/>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8"/>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8"/>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8"/>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8"/>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8"/>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6" name="Google Shape;6466;p58"/>
            <p:cNvGrpSpPr/>
            <p:nvPr/>
          </p:nvGrpSpPr>
          <p:grpSpPr>
            <a:xfrm>
              <a:off x="4294923" y="2469658"/>
              <a:ext cx="668951" cy="885524"/>
              <a:chOff x="4294923" y="2469658"/>
              <a:chExt cx="668951" cy="885524"/>
            </a:xfrm>
          </p:grpSpPr>
          <p:sp>
            <p:nvSpPr>
              <p:cNvPr id="6467" name="Google Shape;6467;p58"/>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8"/>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8"/>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8"/>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8"/>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8"/>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3" name="Google Shape;6473;p58"/>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4" name="Google Shape;6474;p58"/>
          <p:cNvGrpSpPr/>
          <p:nvPr/>
        </p:nvGrpSpPr>
        <p:grpSpPr>
          <a:xfrm>
            <a:off x="4243690" y="3494256"/>
            <a:ext cx="1430949" cy="897289"/>
            <a:chOff x="4351371" y="3547942"/>
            <a:chExt cx="1345130" cy="843475"/>
          </a:xfrm>
        </p:grpSpPr>
        <p:grpSp>
          <p:nvGrpSpPr>
            <p:cNvPr id="6475" name="Google Shape;6475;p58"/>
            <p:cNvGrpSpPr/>
            <p:nvPr/>
          </p:nvGrpSpPr>
          <p:grpSpPr>
            <a:xfrm>
              <a:off x="4351371" y="4209917"/>
              <a:ext cx="1345130" cy="181500"/>
              <a:chOff x="4351371" y="4209917"/>
              <a:chExt cx="1345130" cy="181500"/>
            </a:xfrm>
          </p:grpSpPr>
          <p:sp>
            <p:nvSpPr>
              <p:cNvPr id="6476" name="Google Shape;6476;p58"/>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77" name="Google Shape;6477;p58"/>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478" name="Google Shape;6478;p58"/>
            <p:cNvGrpSpPr/>
            <p:nvPr/>
          </p:nvGrpSpPr>
          <p:grpSpPr>
            <a:xfrm>
              <a:off x="4403010" y="3985221"/>
              <a:ext cx="1109518" cy="181500"/>
              <a:chOff x="4403010" y="3985221"/>
              <a:chExt cx="1109518" cy="181500"/>
            </a:xfrm>
          </p:grpSpPr>
          <p:sp>
            <p:nvSpPr>
              <p:cNvPr id="6479" name="Google Shape;6479;p58"/>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80" name="Google Shape;6480;p58"/>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481" name="Google Shape;6481;p58"/>
            <p:cNvGrpSpPr/>
            <p:nvPr/>
          </p:nvGrpSpPr>
          <p:grpSpPr>
            <a:xfrm>
              <a:off x="4618704" y="3766582"/>
              <a:ext cx="807858" cy="181500"/>
              <a:chOff x="4618704" y="3766582"/>
              <a:chExt cx="807858" cy="181500"/>
            </a:xfrm>
          </p:grpSpPr>
          <p:sp>
            <p:nvSpPr>
              <p:cNvPr id="6482" name="Google Shape;6482;p58"/>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83" name="Google Shape;6483;p58"/>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484" name="Google Shape;6484;p58"/>
            <p:cNvGrpSpPr/>
            <p:nvPr/>
          </p:nvGrpSpPr>
          <p:grpSpPr>
            <a:xfrm>
              <a:off x="4735238" y="3547942"/>
              <a:ext cx="462839" cy="181500"/>
              <a:chOff x="4735238" y="3547942"/>
              <a:chExt cx="462839" cy="181500"/>
            </a:xfrm>
          </p:grpSpPr>
          <p:sp>
            <p:nvSpPr>
              <p:cNvPr id="6485" name="Google Shape;6485;p58"/>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86" name="Google Shape;6486;p58"/>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487" name="Google Shape;6487;p58"/>
          <p:cNvGrpSpPr/>
          <p:nvPr/>
        </p:nvGrpSpPr>
        <p:grpSpPr>
          <a:xfrm>
            <a:off x="7420047" y="2429580"/>
            <a:ext cx="1020955" cy="928853"/>
            <a:chOff x="926675" y="238125"/>
            <a:chExt cx="5755100" cy="5232975"/>
          </a:xfrm>
        </p:grpSpPr>
        <p:sp>
          <p:nvSpPr>
            <p:cNvPr id="6488" name="Google Shape;6488;p58"/>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8"/>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8"/>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8"/>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58"/>
          <p:cNvGrpSpPr/>
          <p:nvPr/>
        </p:nvGrpSpPr>
        <p:grpSpPr>
          <a:xfrm>
            <a:off x="727421" y="2828315"/>
            <a:ext cx="1695374" cy="1560837"/>
            <a:chOff x="727421" y="2828315"/>
            <a:chExt cx="1695374" cy="1560837"/>
          </a:xfrm>
        </p:grpSpPr>
        <p:grpSp>
          <p:nvGrpSpPr>
            <p:cNvPr id="6493" name="Google Shape;6493;p58"/>
            <p:cNvGrpSpPr/>
            <p:nvPr/>
          </p:nvGrpSpPr>
          <p:grpSpPr>
            <a:xfrm>
              <a:off x="727421" y="2828315"/>
              <a:ext cx="1695374" cy="1560837"/>
              <a:chOff x="734799" y="2782450"/>
              <a:chExt cx="1571100" cy="1577400"/>
            </a:xfrm>
          </p:grpSpPr>
          <p:cxnSp>
            <p:nvCxnSpPr>
              <p:cNvPr id="6494" name="Google Shape;6494;p5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495" name="Google Shape;6495;p5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496" name="Google Shape;6496;p58"/>
            <p:cNvGrpSpPr/>
            <p:nvPr/>
          </p:nvGrpSpPr>
          <p:grpSpPr>
            <a:xfrm>
              <a:off x="819108" y="2882501"/>
              <a:ext cx="1556791" cy="1426186"/>
              <a:chOff x="819108" y="2882501"/>
              <a:chExt cx="1556791" cy="1426186"/>
            </a:xfrm>
          </p:grpSpPr>
          <p:grpSp>
            <p:nvGrpSpPr>
              <p:cNvPr id="6497" name="Google Shape;6497;p58"/>
              <p:cNvGrpSpPr/>
              <p:nvPr/>
            </p:nvGrpSpPr>
            <p:grpSpPr>
              <a:xfrm>
                <a:off x="819108" y="2882501"/>
                <a:ext cx="103104" cy="1426186"/>
                <a:chOff x="4674013" y="3100904"/>
                <a:chExt cx="122758" cy="1698043"/>
              </a:xfrm>
            </p:grpSpPr>
            <p:sp>
              <p:nvSpPr>
                <p:cNvPr id="6498" name="Google Shape;6498;p5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5" name="Google Shape;6505;p58"/>
              <p:cNvGrpSpPr/>
              <p:nvPr/>
            </p:nvGrpSpPr>
            <p:grpSpPr>
              <a:xfrm>
                <a:off x="1062475" y="2882501"/>
                <a:ext cx="103104" cy="1426186"/>
                <a:chOff x="4940438" y="3100904"/>
                <a:chExt cx="122758" cy="1698043"/>
              </a:xfrm>
            </p:grpSpPr>
            <p:sp>
              <p:nvSpPr>
                <p:cNvPr id="6506" name="Google Shape;6506;p5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3" name="Google Shape;6513;p58"/>
              <p:cNvGrpSpPr/>
              <p:nvPr/>
            </p:nvGrpSpPr>
            <p:grpSpPr>
              <a:xfrm>
                <a:off x="1299324" y="2882501"/>
                <a:ext cx="103104" cy="1426186"/>
                <a:chOff x="5206863" y="3100904"/>
                <a:chExt cx="122758" cy="1698043"/>
              </a:xfrm>
            </p:grpSpPr>
            <p:sp>
              <p:nvSpPr>
                <p:cNvPr id="6514" name="Google Shape;6514;p5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1" name="Google Shape;6521;p58"/>
              <p:cNvGrpSpPr/>
              <p:nvPr/>
            </p:nvGrpSpPr>
            <p:grpSpPr>
              <a:xfrm>
                <a:off x="1786057" y="2882501"/>
                <a:ext cx="103104" cy="1426186"/>
                <a:chOff x="6006138" y="3143629"/>
                <a:chExt cx="122758" cy="1698043"/>
              </a:xfrm>
            </p:grpSpPr>
            <p:sp>
              <p:nvSpPr>
                <p:cNvPr id="6522" name="Google Shape;6522;p5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9" name="Google Shape;6529;p58"/>
              <p:cNvGrpSpPr/>
              <p:nvPr/>
            </p:nvGrpSpPr>
            <p:grpSpPr>
              <a:xfrm>
                <a:off x="2029422" y="2882501"/>
                <a:ext cx="103104" cy="1426186"/>
                <a:chOff x="6805413" y="3100904"/>
                <a:chExt cx="122758" cy="1698043"/>
              </a:xfrm>
            </p:grpSpPr>
            <p:sp>
              <p:nvSpPr>
                <p:cNvPr id="6530" name="Google Shape;6530;p5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7" name="Google Shape;6537;p58"/>
              <p:cNvGrpSpPr/>
              <p:nvPr/>
            </p:nvGrpSpPr>
            <p:grpSpPr>
              <a:xfrm>
                <a:off x="2272795" y="2882501"/>
                <a:ext cx="103104" cy="1426186"/>
                <a:chOff x="5206863" y="3100904"/>
                <a:chExt cx="122758" cy="1698043"/>
              </a:xfrm>
            </p:grpSpPr>
            <p:sp>
              <p:nvSpPr>
                <p:cNvPr id="6538" name="Google Shape;6538;p5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5" name="Google Shape;6545;p58"/>
              <p:cNvGrpSpPr/>
              <p:nvPr/>
            </p:nvGrpSpPr>
            <p:grpSpPr>
              <a:xfrm>
                <a:off x="1542694" y="2882501"/>
                <a:ext cx="103104" cy="1426186"/>
                <a:chOff x="6006138" y="3143629"/>
                <a:chExt cx="122758" cy="1698043"/>
              </a:xfrm>
            </p:grpSpPr>
            <p:sp>
              <p:nvSpPr>
                <p:cNvPr id="6546" name="Google Shape;6546;p5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553" name="Google Shape;6553;p58"/>
          <p:cNvGrpSpPr/>
          <p:nvPr/>
        </p:nvGrpSpPr>
        <p:grpSpPr>
          <a:xfrm>
            <a:off x="5683472" y="3518037"/>
            <a:ext cx="2749952" cy="870677"/>
            <a:chOff x="238125" y="1725700"/>
            <a:chExt cx="7139025" cy="2260325"/>
          </a:xfrm>
        </p:grpSpPr>
        <p:sp>
          <p:nvSpPr>
            <p:cNvPr id="6554" name="Google Shape;6554;p58"/>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8"/>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8"/>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8"/>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8"/>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8"/>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8"/>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8"/>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8"/>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8"/>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4" name="Google Shape;6564;p58"/>
          <p:cNvGrpSpPr/>
          <p:nvPr/>
        </p:nvGrpSpPr>
        <p:grpSpPr>
          <a:xfrm>
            <a:off x="5953636" y="2459783"/>
            <a:ext cx="1105452" cy="916747"/>
            <a:chOff x="5249100" y="1210600"/>
            <a:chExt cx="3502700" cy="2904775"/>
          </a:xfrm>
        </p:grpSpPr>
        <p:sp>
          <p:nvSpPr>
            <p:cNvPr id="6565" name="Google Shape;6565;p5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69" name="Google Shape;6569;p58"/>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570" name="Google Shape;6570;p58"/>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571" name="Google Shape;6571;p58"/>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572" name="Google Shape;6572;p58"/>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573" name="Google Shape;6573;p58"/>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4" name="Google Shape;6574;p58"/>
          <p:cNvGrpSpPr/>
          <p:nvPr/>
        </p:nvGrpSpPr>
        <p:grpSpPr>
          <a:xfrm>
            <a:off x="7136183" y="1179201"/>
            <a:ext cx="1304650" cy="1124856"/>
            <a:chOff x="7287122" y="1165658"/>
            <a:chExt cx="1219413" cy="1051365"/>
          </a:xfrm>
        </p:grpSpPr>
        <p:grpSp>
          <p:nvGrpSpPr>
            <p:cNvPr id="6575" name="Google Shape;6575;p58"/>
            <p:cNvGrpSpPr/>
            <p:nvPr/>
          </p:nvGrpSpPr>
          <p:grpSpPr>
            <a:xfrm>
              <a:off x="7287122" y="1969723"/>
              <a:ext cx="1219413" cy="247300"/>
              <a:chOff x="7287122" y="1969723"/>
              <a:chExt cx="1219413" cy="247300"/>
            </a:xfrm>
          </p:grpSpPr>
          <p:sp>
            <p:nvSpPr>
              <p:cNvPr id="6576" name="Google Shape;6576;p5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7" name="Google Shape;6577;p58"/>
              <p:cNvGrpSpPr/>
              <p:nvPr/>
            </p:nvGrpSpPr>
            <p:grpSpPr>
              <a:xfrm>
                <a:off x="7287122" y="2063892"/>
                <a:ext cx="1151753" cy="73428"/>
                <a:chOff x="7287122" y="2063892"/>
                <a:chExt cx="1151753" cy="73428"/>
              </a:xfrm>
            </p:grpSpPr>
            <p:sp>
              <p:nvSpPr>
                <p:cNvPr id="6578" name="Google Shape;6578;p5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79" name="Google Shape;6579;p5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580" name="Google Shape;6580;p58"/>
            <p:cNvGrpSpPr/>
            <p:nvPr/>
          </p:nvGrpSpPr>
          <p:grpSpPr>
            <a:xfrm>
              <a:off x="7287122" y="1712201"/>
              <a:ext cx="1219403" cy="246767"/>
              <a:chOff x="7287122" y="1712201"/>
              <a:chExt cx="1219403" cy="246767"/>
            </a:xfrm>
          </p:grpSpPr>
          <p:sp>
            <p:nvSpPr>
              <p:cNvPr id="6581" name="Google Shape;6581;p5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2" name="Google Shape;6582;p58"/>
              <p:cNvGrpSpPr/>
              <p:nvPr/>
            </p:nvGrpSpPr>
            <p:grpSpPr>
              <a:xfrm>
                <a:off x="7287122" y="1842861"/>
                <a:ext cx="1005303" cy="73419"/>
                <a:chOff x="7287122" y="1842861"/>
                <a:chExt cx="1005303" cy="73419"/>
              </a:xfrm>
            </p:grpSpPr>
            <p:sp>
              <p:nvSpPr>
                <p:cNvPr id="6583" name="Google Shape;6583;p5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84" name="Google Shape;6584;p5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585" name="Google Shape;6585;p58"/>
            <p:cNvGrpSpPr/>
            <p:nvPr/>
          </p:nvGrpSpPr>
          <p:grpSpPr>
            <a:xfrm>
              <a:off x="7287122" y="1447520"/>
              <a:ext cx="1219403" cy="286667"/>
              <a:chOff x="7287122" y="1447520"/>
              <a:chExt cx="1219403" cy="286667"/>
            </a:xfrm>
          </p:grpSpPr>
          <p:sp>
            <p:nvSpPr>
              <p:cNvPr id="6586" name="Google Shape;6586;p5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7" name="Google Shape;6587;p58"/>
              <p:cNvGrpSpPr/>
              <p:nvPr/>
            </p:nvGrpSpPr>
            <p:grpSpPr>
              <a:xfrm>
                <a:off x="7287122" y="1581977"/>
                <a:ext cx="852803" cy="73428"/>
                <a:chOff x="7287122" y="1581977"/>
                <a:chExt cx="852803" cy="73428"/>
              </a:xfrm>
            </p:grpSpPr>
            <p:sp>
              <p:nvSpPr>
                <p:cNvPr id="6588" name="Google Shape;6588;p5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89" name="Google Shape;6589;p5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590" name="Google Shape;6590;p58"/>
            <p:cNvGrpSpPr/>
            <p:nvPr/>
          </p:nvGrpSpPr>
          <p:grpSpPr>
            <a:xfrm>
              <a:off x="7287122" y="1165658"/>
              <a:ext cx="1219403" cy="344253"/>
              <a:chOff x="7287122" y="1165658"/>
              <a:chExt cx="1219403" cy="344253"/>
            </a:xfrm>
          </p:grpSpPr>
          <p:sp>
            <p:nvSpPr>
              <p:cNvPr id="6591" name="Google Shape;6591;p5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2" name="Google Shape;6592;p58"/>
              <p:cNvGrpSpPr/>
              <p:nvPr/>
            </p:nvGrpSpPr>
            <p:grpSpPr>
              <a:xfrm>
                <a:off x="7287122" y="1341025"/>
                <a:ext cx="695703" cy="73419"/>
                <a:chOff x="7287122" y="1341025"/>
                <a:chExt cx="695703" cy="73419"/>
              </a:xfrm>
            </p:grpSpPr>
            <p:sp>
              <p:nvSpPr>
                <p:cNvPr id="6593" name="Google Shape;6593;p5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94" name="Google Shape;6594;p5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595" name="Google Shape;6595;p58"/>
          <p:cNvGrpSpPr/>
          <p:nvPr/>
        </p:nvGrpSpPr>
        <p:grpSpPr>
          <a:xfrm>
            <a:off x="5802676" y="1185224"/>
            <a:ext cx="1397729" cy="1098540"/>
            <a:chOff x="5900602" y="1193063"/>
            <a:chExt cx="1299851" cy="1021707"/>
          </a:xfrm>
        </p:grpSpPr>
        <p:grpSp>
          <p:nvGrpSpPr>
            <p:cNvPr id="6596" name="Google Shape;6596;p58"/>
            <p:cNvGrpSpPr/>
            <p:nvPr/>
          </p:nvGrpSpPr>
          <p:grpSpPr>
            <a:xfrm>
              <a:off x="6520337" y="1193063"/>
              <a:ext cx="341815" cy="799959"/>
              <a:chOff x="6520337" y="1193063"/>
              <a:chExt cx="341815" cy="799959"/>
            </a:xfrm>
          </p:grpSpPr>
          <p:grpSp>
            <p:nvGrpSpPr>
              <p:cNvPr id="6597" name="Google Shape;6597;p58"/>
              <p:cNvGrpSpPr/>
              <p:nvPr/>
            </p:nvGrpSpPr>
            <p:grpSpPr>
              <a:xfrm>
                <a:off x="6520337" y="1589527"/>
                <a:ext cx="213950" cy="403494"/>
                <a:chOff x="6520337" y="1589527"/>
                <a:chExt cx="213950" cy="403494"/>
              </a:xfrm>
            </p:grpSpPr>
            <p:sp>
              <p:nvSpPr>
                <p:cNvPr id="6598" name="Google Shape;6598;p5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8"/>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0" name="Google Shape;6600;p58"/>
              <p:cNvGrpSpPr/>
              <p:nvPr/>
            </p:nvGrpSpPr>
            <p:grpSpPr>
              <a:xfrm>
                <a:off x="6577204" y="1193063"/>
                <a:ext cx="284947" cy="464512"/>
                <a:chOff x="6577204" y="1193063"/>
                <a:chExt cx="284947" cy="464512"/>
              </a:xfrm>
            </p:grpSpPr>
            <p:sp>
              <p:nvSpPr>
                <p:cNvPr id="6601" name="Google Shape;6601;p5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02" name="Google Shape;6602;p58"/>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603" name="Google Shape;6603;p58"/>
            <p:cNvGrpSpPr/>
            <p:nvPr/>
          </p:nvGrpSpPr>
          <p:grpSpPr>
            <a:xfrm>
              <a:off x="6238903" y="1193063"/>
              <a:ext cx="300475" cy="900152"/>
              <a:chOff x="6238903" y="1193063"/>
              <a:chExt cx="300475" cy="900152"/>
            </a:xfrm>
          </p:grpSpPr>
          <p:grpSp>
            <p:nvGrpSpPr>
              <p:cNvPr id="6604" name="Google Shape;6604;p58"/>
              <p:cNvGrpSpPr/>
              <p:nvPr/>
            </p:nvGrpSpPr>
            <p:grpSpPr>
              <a:xfrm>
                <a:off x="6290865" y="1489315"/>
                <a:ext cx="248514" cy="603900"/>
                <a:chOff x="6290865" y="1489315"/>
                <a:chExt cx="248514" cy="603900"/>
              </a:xfrm>
            </p:grpSpPr>
            <p:sp>
              <p:nvSpPr>
                <p:cNvPr id="6605" name="Google Shape;6605;p5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8"/>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7" name="Google Shape;6607;p58"/>
              <p:cNvGrpSpPr/>
              <p:nvPr/>
            </p:nvGrpSpPr>
            <p:grpSpPr>
              <a:xfrm>
                <a:off x="6238903" y="1193063"/>
                <a:ext cx="284947" cy="333087"/>
                <a:chOff x="6238903" y="1193063"/>
                <a:chExt cx="284947" cy="333087"/>
              </a:xfrm>
            </p:grpSpPr>
            <p:sp>
              <p:nvSpPr>
                <p:cNvPr id="6608" name="Google Shape;6608;p5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09" name="Google Shape;6609;p58"/>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610" name="Google Shape;6610;p58"/>
            <p:cNvGrpSpPr/>
            <p:nvPr/>
          </p:nvGrpSpPr>
          <p:grpSpPr>
            <a:xfrm>
              <a:off x="5900602" y="1193063"/>
              <a:ext cx="444345" cy="1021707"/>
              <a:chOff x="5900602" y="1193063"/>
              <a:chExt cx="444345" cy="1021707"/>
            </a:xfrm>
          </p:grpSpPr>
          <p:grpSp>
            <p:nvGrpSpPr>
              <p:cNvPr id="6611" name="Google Shape;6611;p58"/>
              <p:cNvGrpSpPr/>
              <p:nvPr/>
            </p:nvGrpSpPr>
            <p:grpSpPr>
              <a:xfrm>
                <a:off x="6046501" y="1367785"/>
                <a:ext cx="298446" cy="846986"/>
                <a:chOff x="6046501" y="1367785"/>
                <a:chExt cx="298446" cy="846986"/>
              </a:xfrm>
            </p:grpSpPr>
            <p:sp>
              <p:nvSpPr>
                <p:cNvPr id="6612" name="Google Shape;6612;p5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8"/>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4" name="Google Shape;6614;p58"/>
              <p:cNvGrpSpPr/>
              <p:nvPr/>
            </p:nvGrpSpPr>
            <p:grpSpPr>
              <a:xfrm>
                <a:off x="5900602" y="1193063"/>
                <a:ext cx="284947" cy="182312"/>
                <a:chOff x="5900602" y="1193063"/>
                <a:chExt cx="284947" cy="182312"/>
              </a:xfrm>
            </p:grpSpPr>
            <p:sp>
              <p:nvSpPr>
                <p:cNvPr id="6615" name="Google Shape;6615;p5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16" name="Google Shape;6616;p5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617" name="Google Shape;6617;p58"/>
            <p:cNvGrpSpPr/>
            <p:nvPr/>
          </p:nvGrpSpPr>
          <p:grpSpPr>
            <a:xfrm>
              <a:off x="6738300" y="1193063"/>
              <a:ext cx="462153" cy="707634"/>
              <a:chOff x="6738300" y="1193063"/>
              <a:chExt cx="462153" cy="707634"/>
            </a:xfrm>
          </p:grpSpPr>
          <p:grpSp>
            <p:nvGrpSpPr>
              <p:cNvPr id="6618" name="Google Shape;6618;p58"/>
              <p:cNvGrpSpPr/>
              <p:nvPr/>
            </p:nvGrpSpPr>
            <p:grpSpPr>
              <a:xfrm>
                <a:off x="6915505" y="1193063"/>
                <a:ext cx="284947" cy="597387"/>
                <a:chOff x="6915505" y="1193063"/>
                <a:chExt cx="284947" cy="597387"/>
              </a:xfrm>
            </p:grpSpPr>
            <p:sp>
              <p:nvSpPr>
                <p:cNvPr id="6619" name="Google Shape;6619;p5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20" name="Google Shape;6620;p58"/>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621" name="Google Shape;6621;p58"/>
              <p:cNvGrpSpPr/>
              <p:nvPr/>
            </p:nvGrpSpPr>
            <p:grpSpPr>
              <a:xfrm>
                <a:off x="6738300" y="1684725"/>
                <a:ext cx="230066" cy="215971"/>
                <a:chOff x="6738300" y="1684725"/>
                <a:chExt cx="230066" cy="215971"/>
              </a:xfrm>
            </p:grpSpPr>
            <p:sp>
              <p:nvSpPr>
                <p:cNvPr id="6622" name="Google Shape;6622;p58"/>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8"/>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627"/>
        <p:cNvGrpSpPr/>
        <p:nvPr/>
      </p:nvGrpSpPr>
      <p:grpSpPr>
        <a:xfrm>
          <a:off x="0" y="0"/>
          <a:ext cx="0" cy="0"/>
          <a:chOff x="0" y="0"/>
          <a:chExt cx="0" cy="0"/>
        </a:xfrm>
      </p:grpSpPr>
      <p:sp>
        <p:nvSpPr>
          <p:cNvPr id="6628" name="Google Shape;6628;p5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629" name="Google Shape;6629;p59"/>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rPr>
              <a:t>Flaticon’s extension</a:t>
            </a:r>
            <a:r>
              <a:rPr lang="en">
                <a:solidFill>
                  <a:srgbClr val="FFFFFF"/>
                </a:solidFill>
                <a:latin typeface="Arial"/>
                <a:ea typeface="Arial"/>
                <a:cs typeface="Arial"/>
                <a:sym typeface="Arial"/>
              </a:rPr>
              <a:t>, allowing you to customize and add even more icons.</a:t>
            </a:r>
            <a:r>
              <a:rPr lang="en">
                <a:solidFill>
                  <a:srgbClr val="435D74"/>
                </a:solidFill>
                <a:latin typeface="Arial"/>
                <a:ea typeface="Arial"/>
                <a:cs typeface="Arial"/>
                <a:sym typeface="Arial"/>
              </a:rPr>
              <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630" name="Google Shape;6630;p59"/>
          <p:cNvGrpSpPr/>
          <p:nvPr/>
        </p:nvGrpSpPr>
        <p:grpSpPr>
          <a:xfrm>
            <a:off x="839307" y="2318098"/>
            <a:ext cx="387992" cy="329326"/>
            <a:chOff x="839307" y="2318098"/>
            <a:chExt cx="387992" cy="329326"/>
          </a:xfrm>
        </p:grpSpPr>
        <p:sp>
          <p:nvSpPr>
            <p:cNvPr id="6631" name="Google Shape;6631;p59"/>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9"/>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9"/>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9"/>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9"/>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9"/>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9"/>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9"/>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9"/>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9"/>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1" name="Google Shape;6641;p59"/>
          <p:cNvGrpSpPr/>
          <p:nvPr/>
        </p:nvGrpSpPr>
        <p:grpSpPr>
          <a:xfrm>
            <a:off x="1414990" y="2289671"/>
            <a:ext cx="387073" cy="385996"/>
            <a:chOff x="1414990" y="2289671"/>
            <a:chExt cx="387073" cy="385996"/>
          </a:xfrm>
        </p:grpSpPr>
        <p:sp>
          <p:nvSpPr>
            <p:cNvPr id="6642" name="Google Shape;6642;p59"/>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9"/>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9"/>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9"/>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9"/>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9"/>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9"/>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9"/>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9"/>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9"/>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9"/>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9"/>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9"/>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9"/>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9"/>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9"/>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9"/>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9"/>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0" name="Google Shape;6660;p59"/>
          <p:cNvGrpSpPr/>
          <p:nvPr/>
        </p:nvGrpSpPr>
        <p:grpSpPr>
          <a:xfrm>
            <a:off x="1989911" y="2306065"/>
            <a:ext cx="387099" cy="353207"/>
            <a:chOff x="1989911" y="2306065"/>
            <a:chExt cx="387099" cy="353207"/>
          </a:xfrm>
        </p:grpSpPr>
        <p:sp>
          <p:nvSpPr>
            <p:cNvPr id="6661" name="Google Shape;6661;p59"/>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9"/>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9"/>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9"/>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9"/>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9"/>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9"/>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8" name="Google Shape;6668;p59"/>
          <p:cNvGrpSpPr/>
          <p:nvPr/>
        </p:nvGrpSpPr>
        <p:grpSpPr>
          <a:xfrm>
            <a:off x="2593102" y="2288778"/>
            <a:ext cx="204663" cy="363007"/>
            <a:chOff x="2593102" y="2288778"/>
            <a:chExt cx="204663" cy="363007"/>
          </a:xfrm>
        </p:grpSpPr>
        <p:sp>
          <p:nvSpPr>
            <p:cNvPr id="6669" name="Google Shape;6669;p59"/>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9"/>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9"/>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9"/>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9"/>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9"/>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9"/>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9"/>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9"/>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8" name="Google Shape;6678;p59"/>
          <p:cNvGrpSpPr/>
          <p:nvPr/>
        </p:nvGrpSpPr>
        <p:grpSpPr>
          <a:xfrm>
            <a:off x="2970874" y="2329763"/>
            <a:ext cx="403651" cy="305996"/>
            <a:chOff x="2970874" y="2329763"/>
            <a:chExt cx="403651" cy="305996"/>
          </a:xfrm>
        </p:grpSpPr>
        <p:sp>
          <p:nvSpPr>
            <p:cNvPr id="6679" name="Google Shape;6679;p59"/>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9"/>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9"/>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9"/>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9"/>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9"/>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9"/>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9"/>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9"/>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8" name="Google Shape;6688;p59"/>
          <p:cNvGrpSpPr/>
          <p:nvPr/>
        </p:nvGrpSpPr>
        <p:grpSpPr>
          <a:xfrm>
            <a:off x="3545795" y="2318755"/>
            <a:ext cx="387835" cy="327933"/>
            <a:chOff x="3545795" y="2318755"/>
            <a:chExt cx="387835" cy="327933"/>
          </a:xfrm>
        </p:grpSpPr>
        <p:sp>
          <p:nvSpPr>
            <p:cNvPr id="6689" name="Google Shape;6689;p59"/>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9"/>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9"/>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2" name="Google Shape;6692;p59"/>
            <p:cNvGrpSpPr/>
            <p:nvPr/>
          </p:nvGrpSpPr>
          <p:grpSpPr>
            <a:xfrm>
              <a:off x="3545795" y="2322301"/>
              <a:ext cx="387835" cy="324387"/>
              <a:chOff x="3545795" y="2322301"/>
              <a:chExt cx="387835" cy="324387"/>
            </a:xfrm>
          </p:grpSpPr>
          <p:sp>
            <p:nvSpPr>
              <p:cNvPr id="6693" name="Google Shape;6693;p59"/>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9"/>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9"/>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9"/>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9"/>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9"/>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9"/>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00" name="Google Shape;6700;p59"/>
          <p:cNvGrpSpPr/>
          <p:nvPr/>
        </p:nvGrpSpPr>
        <p:grpSpPr>
          <a:xfrm>
            <a:off x="4718468" y="2306984"/>
            <a:ext cx="364294" cy="351552"/>
            <a:chOff x="4718468" y="2306984"/>
            <a:chExt cx="364294" cy="351552"/>
          </a:xfrm>
        </p:grpSpPr>
        <p:sp>
          <p:nvSpPr>
            <p:cNvPr id="6701" name="Google Shape;6701;p59"/>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9"/>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9"/>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9"/>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9"/>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9"/>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9"/>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9"/>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9"/>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9"/>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59"/>
          <p:cNvGrpSpPr/>
          <p:nvPr/>
        </p:nvGrpSpPr>
        <p:grpSpPr>
          <a:xfrm>
            <a:off x="4147908" y="2303017"/>
            <a:ext cx="361194" cy="359355"/>
            <a:chOff x="4147908" y="2303017"/>
            <a:chExt cx="361194" cy="359355"/>
          </a:xfrm>
        </p:grpSpPr>
        <p:sp>
          <p:nvSpPr>
            <p:cNvPr id="6712" name="Google Shape;6712;p59"/>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9"/>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9"/>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9"/>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9"/>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9"/>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9"/>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9"/>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9"/>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9"/>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9"/>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9"/>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9"/>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9"/>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6" name="Google Shape;6726;p59"/>
          <p:cNvGrpSpPr/>
          <p:nvPr/>
        </p:nvGrpSpPr>
        <p:grpSpPr>
          <a:xfrm>
            <a:off x="5292128" y="2299891"/>
            <a:ext cx="367027" cy="365214"/>
            <a:chOff x="5292128" y="2299891"/>
            <a:chExt cx="367027" cy="365214"/>
          </a:xfrm>
        </p:grpSpPr>
        <p:sp>
          <p:nvSpPr>
            <p:cNvPr id="6727" name="Google Shape;6727;p59"/>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9"/>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9"/>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9"/>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9"/>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9"/>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3" name="Google Shape;6733;p59"/>
          <p:cNvGrpSpPr/>
          <p:nvPr/>
        </p:nvGrpSpPr>
        <p:grpSpPr>
          <a:xfrm>
            <a:off x="5873617" y="2309901"/>
            <a:ext cx="345720" cy="345720"/>
            <a:chOff x="5873617" y="2309901"/>
            <a:chExt cx="345720" cy="345720"/>
          </a:xfrm>
        </p:grpSpPr>
        <p:sp>
          <p:nvSpPr>
            <p:cNvPr id="6734" name="Google Shape;6734;p59"/>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9"/>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9"/>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9"/>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9"/>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9"/>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9"/>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9"/>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9"/>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9"/>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9"/>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9"/>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9"/>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9"/>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9"/>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9"/>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9"/>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9"/>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9"/>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3" name="Google Shape;6753;p59"/>
          <p:cNvGrpSpPr/>
          <p:nvPr/>
        </p:nvGrpSpPr>
        <p:grpSpPr>
          <a:xfrm>
            <a:off x="6863329" y="2297710"/>
            <a:ext cx="391460" cy="370127"/>
            <a:chOff x="6863329" y="2297710"/>
            <a:chExt cx="391460" cy="370127"/>
          </a:xfrm>
        </p:grpSpPr>
        <p:sp>
          <p:nvSpPr>
            <p:cNvPr id="6754" name="Google Shape;6754;p59"/>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9"/>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9"/>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9"/>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9"/>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9"/>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9"/>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9"/>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9"/>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3" name="Google Shape;6763;p59"/>
          <p:cNvGrpSpPr/>
          <p:nvPr/>
        </p:nvGrpSpPr>
        <p:grpSpPr>
          <a:xfrm>
            <a:off x="7421488" y="2318518"/>
            <a:ext cx="342620" cy="328459"/>
            <a:chOff x="7421488" y="2318518"/>
            <a:chExt cx="342620" cy="328459"/>
          </a:xfrm>
        </p:grpSpPr>
        <p:sp>
          <p:nvSpPr>
            <p:cNvPr id="6764" name="Google Shape;6764;p59"/>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9"/>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9"/>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9"/>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9"/>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9"/>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9"/>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59"/>
          <p:cNvGrpSpPr/>
          <p:nvPr/>
        </p:nvGrpSpPr>
        <p:grpSpPr>
          <a:xfrm>
            <a:off x="2508373" y="2779889"/>
            <a:ext cx="337523" cy="337680"/>
            <a:chOff x="2508373" y="2779889"/>
            <a:chExt cx="337523" cy="337680"/>
          </a:xfrm>
        </p:grpSpPr>
        <p:sp>
          <p:nvSpPr>
            <p:cNvPr id="6772" name="Google Shape;6772;p59"/>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9"/>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9"/>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9"/>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9"/>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9"/>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59"/>
          <p:cNvGrpSpPr/>
          <p:nvPr/>
        </p:nvGrpSpPr>
        <p:grpSpPr>
          <a:xfrm>
            <a:off x="1884401" y="4141593"/>
            <a:ext cx="410613" cy="372229"/>
            <a:chOff x="1884401" y="4141593"/>
            <a:chExt cx="410613" cy="372229"/>
          </a:xfrm>
        </p:grpSpPr>
        <p:sp>
          <p:nvSpPr>
            <p:cNvPr id="6779" name="Google Shape;6779;p59"/>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9"/>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9"/>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9"/>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9"/>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9"/>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9"/>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6" name="Google Shape;6786;p59"/>
          <p:cNvGrpSpPr/>
          <p:nvPr/>
        </p:nvGrpSpPr>
        <p:grpSpPr>
          <a:xfrm>
            <a:off x="1430832" y="2773689"/>
            <a:ext cx="294515" cy="349897"/>
            <a:chOff x="1430832" y="2773689"/>
            <a:chExt cx="294515" cy="349897"/>
          </a:xfrm>
        </p:grpSpPr>
        <p:sp>
          <p:nvSpPr>
            <p:cNvPr id="6787" name="Google Shape;6787;p59"/>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9"/>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9"/>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9"/>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9"/>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9"/>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9"/>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9"/>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9"/>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9"/>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9"/>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9"/>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9"/>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0" name="Google Shape;6800;p59"/>
          <p:cNvGrpSpPr/>
          <p:nvPr/>
        </p:nvGrpSpPr>
        <p:grpSpPr>
          <a:xfrm>
            <a:off x="3082217" y="2788586"/>
            <a:ext cx="288866" cy="320236"/>
            <a:chOff x="3082217" y="2788586"/>
            <a:chExt cx="288866" cy="320236"/>
          </a:xfrm>
        </p:grpSpPr>
        <p:sp>
          <p:nvSpPr>
            <p:cNvPr id="6801" name="Google Shape;6801;p59"/>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9"/>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9"/>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9"/>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9"/>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9"/>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9"/>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59"/>
          <p:cNvGrpSpPr/>
          <p:nvPr/>
        </p:nvGrpSpPr>
        <p:grpSpPr>
          <a:xfrm>
            <a:off x="3610557" y="2780704"/>
            <a:ext cx="325017" cy="336052"/>
            <a:chOff x="3610557" y="2780704"/>
            <a:chExt cx="325017" cy="336052"/>
          </a:xfrm>
        </p:grpSpPr>
        <p:sp>
          <p:nvSpPr>
            <p:cNvPr id="6809" name="Google Shape;6809;p59"/>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9"/>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9"/>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2" name="Google Shape;6812;p59"/>
          <p:cNvGrpSpPr/>
          <p:nvPr/>
        </p:nvGrpSpPr>
        <p:grpSpPr>
          <a:xfrm>
            <a:off x="4179067" y="2811495"/>
            <a:ext cx="286475" cy="274390"/>
            <a:chOff x="4179067" y="2811495"/>
            <a:chExt cx="286475" cy="274390"/>
          </a:xfrm>
        </p:grpSpPr>
        <p:sp>
          <p:nvSpPr>
            <p:cNvPr id="6813" name="Google Shape;6813;p59"/>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9"/>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9"/>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9"/>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9"/>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9"/>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9"/>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9"/>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9"/>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2" name="Google Shape;6822;p59"/>
          <p:cNvGrpSpPr/>
          <p:nvPr/>
        </p:nvGrpSpPr>
        <p:grpSpPr>
          <a:xfrm>
            <a:off x="4686757" y="2762156"/>
            <a:ext cx="371047" cy="374199"/>
            <a:chOff x="4686757" y="2762156"/>
            <a:chExt cx="371047" cy="374199"/>
          </a:xfrm>
        </p:grpSpPr>
        <p:sp>
          <p:nvSpPr>
            <p:cNvPr id="6823" name="Google Shape;6823;p59"/>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9"/>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9"/>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9"/>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9"/>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9"/>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9"/>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0" name="Google Shape;6830;p59"/>
          <p:cNvGrpSpPr/>
          <p:nvPr/>
        </p:nvGrpSpPr>
        <p:grpSpPr>
          <a:xfrm>
            <a:off x="5221613" y="2784802"/>
            <a:ext cx="406567" cy="327855"/>
            <a:chOff x="5221613" y="2784802"/>
            <a:chExt cx="406567" cy="327855"/>
          </a:xfrm>
        </p:grpSpPr>
        <p:sp>
          <p:nvSpPr>
            <p:cNvPr id="6831" name="Google Shape;6831;p59"/>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9"/>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9"/>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9"/>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9"/>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9"/>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9"/>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9"/>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9"/>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9"/>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9"/>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9"/>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9"/>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9"/>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9"/>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9"/>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9"/>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9"/>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9"/>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9"/>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9"/>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9"/>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9"/>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9"/>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9"/>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9"/>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9"/>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9"/>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9"/>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9"/>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1" name="Google Shape;6861;p59"/>
          <p:cNvGrpSpPr/>
          <p:nvPr/>
        </p:nvGrpSpPr>
        <p:grpSpPr>
          <a:xfrm>
            <a:off x="5812586" y="2760921"/>
            <a:ext cx="303605" cy="375434"/>
            <a:chOff x="5812586" y="2760921"/>
            <a:chExt cx="303605" cy="375434"/>
          </a:xfrm>
        </p:grpSpPr>
        <p:sp>
          <p:nvSpPr>
            <p:cNvPr id="6862" name="Google Shape;6862;p59"/>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9"/>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9"/>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9"/>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9"/>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9"/>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9"/>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9"/>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9"/>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9"/>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9"/>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3" name="Google Shape;6873;p59"/>
          <p:cNvGrpSpPr/>
          <p:nvPr/>
        </p:nvGrpSpPr>
        <p:grpSpPr>
          <a:xfrm>
            <a:off x="6334673" y="2759633"/>
            <a:ext cx="378508" cy="378166"/>
            <a:chOff x="6334673" y="2759633"/>
            <a:chExt cx="378508" cy="378166"/>
          </a:xfrm>
        </p:grpSpPr>
        <p:sp>
          <p:nvSpPr>
            <p:cNvPr id="6874" name="Google Shape;6874;p59"/>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9"/>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9"/>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9"/>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8" name="Google Shape;6878;p59"/>
          <p:cNvGrpSpPr/>
          <p:nvPr/>
        </p:nvGrpSpPr>
        <p:grpSpPr>
          <a:xfrm>
            <a:off x="8012645" y="2806477"/>
            <a:ext cx="319763" cy="284505"/>
            <a:chOff x="8012645" y="2806477"/>
            <a:chExt cx="319763" cy="284505"/>
          </a:xfrm>
        </p:grpSpPr>
        <p:sp>
          <p:nvSpPr>
            <p:cNvPr id="6879" name="Google Shape;6879;p59"/>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9"/>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9"/>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9"/>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9"/>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9"/>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9"/>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9"/>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9"/>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9"/>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9" name="Google Shape;6889;p59"/>
          <p:cNvGrpSpPr/>
          <p:nvPr/>
        </p:nvGrpSpPr>
        <p:grpSpPr>
          <a:xfrm>
            <a:off x="2454435" y="4162138"/>
            <a:ext cx="385339" cy="388071"/>
            <a:chOff x="2454435" y="4162138"/>
            <a:chExt cx="385339" cy="388071"/>
          </a:xfrm>
        </p:grpSpPr>
        <p:sp>
          <p:nvSpPr>
            <p:cNvPr id="6890" name="Google Shape;6890;p59"/>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9"/>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9"/>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9"/>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9"/>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9"/>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9"/>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9"/>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9"/>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9"/>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9"/>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1" name="Google Shape;6901;p59"/>
          <p:cNvGrpSpPr/>
          <p:nvPr/>
        </p:nvGrpSpPr>
        <p:grpSpPr>
          <a:xfrm>
            <a:off x="3601939" y="4161192"/>
            <a:ext cx="275178" cy="388912"/>
            <a:chOff x="3601939" y="4161192"/>
            <a:chExt cx="275178" cy="388912"/>
          </a:xfrm>
        </p:grpSpPr>
        <p:sp>
          <p:nvSpPr>
            <p:cNvPr id="6902" name="Google Shape;6902;p59"/>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9"/>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9"/>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9"/>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9"/>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9"/>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9"/>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9"/>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9"/>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9"/>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2" name="Google Shape;6912;p59"/>
          <p:cNvGrpSpPr/>
          <p:nvPr/>
        </p:nvGrpSpPr>
        <p:grpSpPr>
          <a:xfrm>
            <a:off x="836023" y="3215146"/>
            <a:ext cx="375802" cy="371677"/>
            <a:chOff x="836023" y="3215146"/>
            <a:chExt cx="375802" cy="371677"/>
          </a:xfrm>
        </p:grpSpPr>
        <p:sp>
          <p:nvSpPr>
            <p:cNvPr id="6913" name="Google Shape;6913;p59"/>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9"/>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9"/>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9"/>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9"/>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9"/>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9"/>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9"/>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9"/>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9"/>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9"/>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9"/>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9"/>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9"/>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9"/>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9"/>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9" name="Google Shape;6929;p59"/>
          <p:cNvGrpSpPr/>
          <p:nvPr/>
        </p:nvGrpSpPr>
        <p:grpSpPr>
          <a:xfrm>
            <a:off x="1356297" y="3210890"/>
            <a:ext cx="431368" cy="380189"/>
            <a:chOff x="1356297" y="3210890"/>
            <a:chExt cx="431368" cy="380189"/>
          </a:xfrm>
        </p:grpSpPr>
        <p:sp>
          <p:nvSpPr>
            <p:cNvPr id="6930" name="Google Shape;6930;p59"/>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9"/>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9"/>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9"/>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9"/>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9"/>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9"/>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9"/>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9"/>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9"/>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9"/>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9"/>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9"/>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3" name="Google Shape;6943;p59"/>
          <p:cNvGrpSpPr/>
          <p:nvPr/>
        </p:nvGrpSpPr>
        <p:grpSpPr>
          <a:xfrm>
            <a:off x="1903737" y="3215540"/>
            <a:ext cx="411874" cy="370731"/>
            <a:chOff x="1903737" y="3215540"/>
            <a:chExt cx="411874" cy="370731"/>
          </a:xfrm>
        </p:grpSpPr>
        <p:sp>
          <p:nvSpPr>
            <p:cNvPr id="6944" name="Google Shape;6944;p59"/>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9"/>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9"/>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9"/>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9"/>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9"/>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9"/>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9"/>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9"/>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3" name="Google Shape;6953;p59"/>
          <p:cNvGrpSpPr/>
          <p:nvPr/>
        </p:nvGrpSpPr>
        <p:grpSpPr>
          <a:xfrm>
            <a:off x="2468465" y="3248854"/>
            <a:ext cx="397818" cy="304078"/>
            <a:chOff x="2468465" y="3248854"/>
            <a:chExt cx="397818" cy="304078"/>
          </a:xfrm>
        </p:grpSpPr>
        <p:sp>
          <p:nvSpPr>
            <p:cNvPr id="6954" name="Google Shape;6954;p59"/>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9"/>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9"/>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9"/>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9"/>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9"/>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0" name="Google Shape;6960;p59"/>
          <p:cNvGrpSpPr/>
          <p:nvPr/>
        </p:nvGrpSpPr>
        <p:grpSpPr>
          <a:xfrm>
            <a:off x="3017166" y="3216013"/>
            <a:ext cx="394376" cy="369812"/>
            <a:chOff x="3017166" y="3216013"/>
            <a:chExt cx="394376" cy="369812"/>
          </a:xfrm>
        </p:grpSpPr>
        <p:sp>
          <p:nvSpPr>
            <p:cNvPr id="6961" name="Google Shape;6961;p59"/>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9"/>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3" name="Google Shape;6963;p59"/>
          <p:cNvGrpSpPr/>
          <p:nvPr/>
        </p:nvGrpSpPr>
        <p:grpSpPr>
          <a:xfrm>
            <a:off x="4210043" y="3213228"/>
            <a:ext cx="199014" cy="375408"/>
            <a:chOff x="4210043" y="3213228"/>
            <a:chExt cx="199014" cy="375408"/>
          </a:xfrm>
        </p:grpSpPr>
        <p:sp>
          <p:nvSpPr>
            <p:cNvPr id="6964" name="Google Shape;6964;p59"/>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9"/>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9"/>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9"/>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9"/>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9"/>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9"/>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9"/>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9"/>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9"/>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4" name="Google Shape;6974;p59"/>
          <p:cNvGrpSpPr/>
          <p:nvPr/>
        </p:nvGrpSpPr>
        <p:grpSpPr>
          <a:xfrm>
            <a:off x="4818146" y="3203323"/>
            <a:ext cx="77845" cy="395165"/>
            <a:chOff x="4818146" y="3203323"/>
            <a:chExt cx="77845" cy="395165"/>
          </a:xfrm>
        </p:grpSpPr>
        <p:sp>
          <p:nvSpPr>
            <p:cNvPr id="6975" name="Google Shape;6975;p59"/>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9"/>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9"/>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9"/>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9"/>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9"/>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9"/>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9"/>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3" name="Google Shape;6983;p59"/>
          <p:cNvGrpSpPr/>
          <p:nvPr/>
        </p:nvGrpSpPr>
        <p:grpSpPr>
          <a:xfrm>
            <a:off x="5228890" y="3235428"/>
            <a:ext cx="344091" cy="332767"/>
            <a:chOff x="5228890" y="3235428"/>
            <a:chExt cx="344091" cy="332767"/>
          </a:xfrm>
        </p:grpSpPr>
        <p:sp>
          <p:nvSpPr>
            <p:cNvPr id="6984" name="Google Shape;6984;p59"/>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9"/>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9"/>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9"/>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9"/>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9" name="Google Shape;6989;p59"/>
          <p:cNvGrpSpPr/>
          <p:nvPr/>
        </p:nvGrpSpPr>
        <p:grpSpPr>
          <a:xfrm>
            <a:off x="5757913" y="3227047"/>
            <a:ext cx="388544" cy="347927"/>
            <a:chOff x="5757913" y="3227047"/>
            <a:chExt cx="388544" cy="347927"/>
          </a:xfrm>
        </p:grpSpPr>
        <p:sp>
          <p:nvSpPr>
            <p:cNvPr id="6990" name="Google Shape;6990;p59"/>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9"/>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2" name="Google Shape;6992;p59"/>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9"/>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9"/>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9"/>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9"/>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9"/>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9"/>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9"/>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9"/>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9"/>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9"/>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9"/>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9"/>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9"/>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9"/>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9"/>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8" name="Google Shape;7008;p59"/>
          <p:cNvGrpSpPr/>
          <p:nvPr/>
        </p:nvGrpSpPr>
        <p:grpSpPr>
          <a:xfrm>
            <a:off x="7414946" y="3220873"/>
            <a:ext cx="360091" cy="360117"/>
            <a:chOff x="7414946" y="3220873"/>
            <a:chExt cx="360091" cy="360117"/>
          </a:xfrm>
        </p:grpSpPr>
        <p:sp>
          <p:nvSpPr>
            <p:cNvPr id="7009" name="Google Shape;7009;p59"/>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9"/>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9"/>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9"/>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9"/>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9"/>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9"/>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9"/>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9"/>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9"/>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9"/>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0" name="Google Shape;7020;p59"/>
          <p:cNvGrpSpPr/>
          <p:nvPr/>
        </p:nvGrpSpPr>
        <p:grpSpPr>
          <a:xfrm>
            <a:off x="8027227" y="3215041"/>
            <a:ext cx="231829" cy="371782"/>
            <a:chOff x="8027227" y="3215041"/>
            <a:chExt cx="231829" cy="371782"/>
          </a:xfrm>
        </p:grpSpPr>
        <p:sp>
          <p:nvSpPr>
            <p:cNvPr id="7021" name="Google Shape;7021;p59"/>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9"/>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9"/>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9"/>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9"/>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9"/>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9"/>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9"/>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9"/>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9"/>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59"/>
          <p:cNvGrpSpPr/>
          <p:nvPr/>
        </p:nvGrpSpPr>
        <p:grpSpPr>
          <a:xfrm>
            <a:off x="4093603" y="4146138"/>
            <a:ext cx="395638" cy="420544"/>
            <a:chOff x="4093603" y="4146138"/>
            <a:chExt cx="395638" cy="420544"/>
          </a:xfrm>
        </p:grpSpPr>
        <p:sp>
          <p:nvSpPr>
            <p:cNvPr id="7032" name="Google Shape;7032;p59"/>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9"/>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9"/>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9"/>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9"/>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9"/>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9"/>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9"/>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9"/>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9"/>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9"/>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9"/>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9"/>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9"/>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9"/>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9"/>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9"/>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9" name="Google Shape;7049;p59"/>
          <p:cNvGrpSpPr/>
          <p:nvPr/>
        </p:nvGrpSpPr>
        <p:grpSpPr>
          <a:xfrm>
            <a:off x="4644406" y="4162322"/>
            <a:ext cx="392065" cy="387887"/>
            <a:chOff x="4644406" y="4162322"/>
            <a:chExt cx="392065" cy="387887"/>
          </a:xfrm>
        </p:grpSpPr>
        <p:sp>
          <p:nvSpPr>
            <p:cNvPr id="7050" name="Google Shape;7050;p59"/>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9"/>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9"/>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9"/>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9"/>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9"/>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59"/>
          <p:cNvGrpSpPr/>
          <p:nvPr/>
        </p:nvGrpSpPr>
        <p:grpSpPr>
          <a:xfrm>
            <a:off x="5728383" y="4221698"/>
            <a:ext cx="417128" cy="269162"/>
            <a:chOff x="5728383" y="4221698"/>
            <a:chExt cx="417128" cy="269162"/>
          </a:xfrm>
        </p:grpSpPr>
        <p:sp>
          <p:nvSpPr>
            <p:cNvPr id="7057" name="Google Shape;7057;p59"/>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9"/>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9"/>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9"/>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9"/>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9"/>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59"/>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9"/>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9"/>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9"/>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9"/>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9"/>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9" name="Google Shape;7069;p59"/>
          <p:cNvGrpSpPr/>
          <p:nvPr/>
        </p:nvGrpSpPr>
        <p:grpSpPr>
          <a:xfrm>
            <a:off x="834210" y="3696905"/>
            <a:ext cx="371782" cy="342751"/>
            <a:chOff x="834210" y="3696905"/>
            <a:chExt cx="371782" cy="342751"/>
          </a:xfrm>
        </p:grpSpPr>
        <p:sp>
          <p:nvSpPr>
            <p:cNvPr id="7070" name="Google Shape;7070;p59"/>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9"/>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9"/>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9"/>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9"/>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9"/>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9"/>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9"/>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9"/>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9"/>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9"/>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9"/>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59"/>
          <p:cNvGrpSpPr/>
          <p:nvPr/>
        </p:nvGrpSpPr>
        <p:grpSpPr>
          <a:xfrm>
            <a:off x="1359398" y="3682271"/>
            <a:ext cx="395296" cy="371966"/>
            <a:chOff x="1359398" y="3682271"/>
            <a:chExt cx="395296" cy="371966"/>
          </a:xfrm>
        </p:grpSpPr>
        <p:sp>
          <p:nvSpPr>
            <p:cNvPr id="7083" name="Google Shape;7083;p59"/>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9"/>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9"/>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9"/>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9"/>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9"/>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9"/>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0" name="Google Shape;7090;p59"/>
          <p:cNvGrpSpPr/>
          <p:nvPr/>
        </p:nvGrpSpPr>
        <p:grpSpPr>
          <a:xfrm>
            <a:off x="1908099" y="3682271"/>
            <a:ext cx="395296" cy="371966"/>
            <a:chOff x="1908099" y="3682271"/>
            <a:chExt cx="395296" cy="371966"/>
          </a:xfrm>
        </p:grpSpPr>
        <p:sp>
          <p:nvSpPr>
            <p:cNvPr id="7091" name="Google Shape;7091;p59"/>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9"/>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9"/>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9"/>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9"/>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9"/>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9"/>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8" name="Google Shape;7098;p59"/>
          <p:cNvGrpSpPr/>
          <p:nvPr/>
        </p:nvGrpSpPr>
        <p:grpSpPr>
          <a:xfrm>
            <a:off x="2456800" y="3682271"/>
            <a:ext cx="395270" cy="371966"/>
            <a:chOff x="2456800" y="3682271"/>
            <a:chExt cx="395270" cy="371966"/>
          </a:xfrm>
        </p:grpSpPr>
        <p:sp>
          <p:nvSpPr>
            <p:cNvPr id="7099" name="Google Shape;7099;p59"/>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9"/>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9"/>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9"/>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9"/>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9"/>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9"/>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9"/>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9"/>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59"/>
          <p:cNvGrpSpPr/>
          <p:nvPr/>
        </p:nvGrpSpPr>
        <p:grpSpPr>
          <a:xfrm>
            <a:off x="3014250" y="3682271"/>
            <a:ext cx="391092" cy="371940"/>
            <a:chOff x="3014250" y="3682271"/>
            <a:chExt cx="391092" cy="371940"/>
          </a:xfrm>
        </p:grpSpPr>
        <p:sp>
          <p:nvSpPr>
            <p:cNvPr id="7109" name="Google Shape;7109;p59"/>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9"/>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9"/>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2" name="Google Shape;7112;p59"/>
          <p:cNvGrpSpPr/>
          <p:nvPr/>
        </p:nvGrpSpPr>
        <p:grpSpPr>
          <a:xfrm>
            <a:off x="3569125" y="3702947"/>
            <a:ext cx="388728" cy="330692"/>
            <a:chOff x="3569125" y="3702947"/>
            <a:chExt cx="388728" cy="330692"/>
          </a:xfrm>
        </p:grpSpPr>
        <p:sp>
          <p:nvSpPr>
            <p:cNvPr id="7113" name="Google Shape;7113;p59"/>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9"/>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9"/>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9"/>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59"/>
          <p:cNvGrpSpPr/>
          <p:nvPr/>
        </p:nvGrpSpPr>
        <p:grpSpPr>
          <a:xfrm>
            <a:off x="4111994" y="3682455"/>
            <a:ext cx="387992" cy="371625"/>
            <a:chOff x="4111994" y="3682455"/>
            <a:chExt cx="387992" cy="371625"/>
          </a:xfrm>
        </p:grpSpPr>
        <p:sp>
          <p:nvSpPr>
            <p:cNvPr id="7118" name="Google Shape;7118;p59"/>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9"/>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59"/>
          <p:cNvGrpSpPr/>
          <p:nvPr/>
        </p:nvGrpSpPr>
        <p:grpSpPr>
          <a:xfrm>
            <a:off x="4674908" y="3682271"/>
            <a:ext cx="371966" cy="371966"/>
            <a:chOff x="4674908" y="3682271"/>
            <a:chExt cx="371966" cy="371966"/>
          </a:xfrm>
        </p:grpSpPr>
        <p:sp>
          <p:nvSpPr>
            <p:cNvPr id="7121" name="Google Shape;7121;p59"/>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9"/>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9"/>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9"/>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59"/>
          <p:cNvGrpSpPr/>
          <p:nvPr/>
        </p:nvGrpSpPr>
        <p:grpSpPr>
          <a:xfrm>
            <a:off x="5223609" y="3731112"/>
            <a:ext cx="371782" cy="274285"/>
            <a:chOff x="5223609" y="3731112"/>
            <a:chExt cx="371782" cy="274285"/>
          </a:xfrm>
        </p:grpSpPr>
        <p:sp>
          <p:nvSpPr>
            <p:cNvPr id="7126" name="Google Shape;7126;p59"/>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9"/>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8" name="Google Shape;7128;p59"/>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9" name="Google Shape;7129;p59"/>
          <p:cNvGrpSpPr/>
          <p:nvPr/>
        </p:nvGrpSpPr>
        <p:grpSpPr>
          <a:xfrm>
            <a:off x="6319908" y="3696721"/>
            <a:ext cx="373963" cy="343119"/>
            <a:chOff x="6319908" y="3696721"/>
            <a:chExt cx="373963" cy="343119"/>
          </a:xfrm>
        </p:grpSpPr>
        <p:sp>
          <p:nvSpPr>
            <p:cNvPr id="7130" name="Google Shape;7130;p59"/>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9"/>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9"/>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9"/>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9"/>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9"/>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9"/>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9"/>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9"/>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9" name="Google Shape;7139;p59"/>
          <p:cNvGrpSpPr/>
          <p:nvPr/>
        </p:nvGrpSpPr>
        <p:grpSpPr>
          <a:xfrm>
            <a:off x="6871342" y="3740044"/>
            <a:ext cx="371966" cy="256420"/>
            <a:chOff x="6871342" y="3740044"/>
            <a:chExt cx="371966" cy="256420"/>
          </a:xfrm>
        </p:grpSpPr>
        <p:sp>
          <p:nvSpPr>
            <p:cNvPr id="7140" name="Google Shape;7140;p59"/>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9"/>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9"/>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9"/>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9"/>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9"/>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9"/>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9"/>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9"/>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9"/>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9"/>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9"/>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2" name="Google Shape;7152;p59"/>
          <p:cNvGrpSpPr/>
          <p:nvPr/>
        </p:nvGrpSpPr>
        <p:grpSpPr>
          <a:xfrm>
            <a:off x="7402362" y="3681535"/>
            <a:ext cx="402757" cy="372728"/>
            <a:chOff x="7402362" y="3681535"/>
            <a:chExt cx="402757" cy="372728"/>
          </a:xfrm>
        </p:grpSpPr>
        <p:sp>
          <p:nvSpPr>
            <p:cNvPr id="7153" name="Google Shape;7153;p59"/>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9"/>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9"/>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9"/>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9"/>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9"/>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9"/>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59"/>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59"/>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9"/>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9"/>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9"/>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9"/>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9"/>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9"/>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9"/>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9" name="Google Shape;7169;p59"/>
          <p:cNvGrpSpPr/>
          <p:nvPr/>
        </p:nvGrpSpPr>
        <p:grpSpPr>
          <a:xfrm>
            <a:off x="7960705" y="3736235"/>
            <a:ext cx="378902" cy="264065"/>
            <a:chOff x="7960705" y="3736235"/>
            <a:chExt cx="378902" cy="264065"/>
          </a:xfrm>
        </p:grpSpPr>
        <p:sp>
          <p:nvSpPr>
            <p:cNvPr id="7170" name="Google Shape;7170;p59"/>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9"/>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9"/>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9"/>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9"/>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9"/>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9"/>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9"/>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9"/>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9"/>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9"/>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9"/>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9"/>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9"/>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4" name="Google Shape;7184;p59"/>
          <p:cNvGrpSpPr/>
          <p:nvPr/>
        </p:nvGrpSpPr>
        <p:grpSpPr>
          <a:xfrm>
            <a:off x="6400828" y="4162270"/>
            <a:ext cx="166200" cy="388019"/>
            <a:chOff x="6400828" y="4162270"/>
            <a:chExt cx="166200" cy="388019"/>
          </a:xfrm>
        </p:grpSpPr>
        <p:sp>
          <p:nvSpPr>
            <p:cNvPr id="7185" name="Google Shape;7185;p59"/>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9"/>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9"/>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9"/>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9"/>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9"/>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9"/>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2" name="Google Shape;7192;p59"/>
          <p:cNvGrpSpPr/>
          <p:nvPr/>
        </p:nvGrpSpPr>
        <p:grpSpPr>
          <a:xfrm>
            <a:off x="6919815" y="4162270"/>
            <a:ext cx="225260" cy="388019"/>
            <a:chOff x="6919815" y="4162270"/>
            <a:chExt cx="225260" cy="388019"/>
          </a:xfrm>
        </p:grpSpPr>
        <p:sp>
          <p:nvSpPr>
            <p:cNvPr id="7193" name="Google Shape;7193;p59"/>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9"/>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9"/>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9"/>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9"/>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9"/>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9"/>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9"/>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59"/>
          <p:cNvGrpSpPr/>
          <p:nvPr/>
        </p:nvGrpSpPr>
        <p:grpSpPr>
          <a:xfrm>
            <a:off x="7385600" y="4177035"/>
            <a:ext cx="388728" cy="358383"/>
            <a:chOff x="7385600" y="4177035"/>
            <a:chExt cx="388728" cy="358383"/>
          </a:xfrm>
        </p:grpSpPr>
        <p:sp>
          <p:nvSpPr>
            <p:cNvPr id="7202" name="Google Shape;7202;p59"/>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9"/>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9"/>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9"/>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9"/>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9"/>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9"/>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59"/>
          <p:cNvGrpSpPr/>
          <p:nvPr/>
        </p:nvGrpSpPr>
        <p:grpSpPr>
          <a:xfrm>
            <a:off x="3625085" y="3259862"/>
            <a:ext cx="369207" cy="258259"/>
            <a:chOff x="3625085" y="3259862"/>
            <a:chExt cx="369207" cy="258259"/>
          </a:xfrm>
        </p:grpSpPr>
        <p:sp>
          <p:nvSpPr>
            <p:cNvPr id="7210" name="Google Shape;7210;p59"/>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9"/>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9"/>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9"/>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9"/>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9"/>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9"/>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9"/>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9"/>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9"/>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9"/>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9"/>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9"/>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59"/>
          <p:cNvGrpSpPr/>
          <p:nvPr/>
        </p:nvGrpSpPr>
        <p:grpSpPr>
          <a:xfrm>
            <a:off x="6317360" y="3276808"/>
            <a:ext cx="363217" cy="248590"/>
            <a:chOff x="6317360" y="3276808"/>
            <a:chExt cx="363217" cy="248590"/>
          </a:xfrm>
        </p:grpSpPr>
        <p:sp>
          <p:nvSpPr>
            <p:cNvPr id="7224" name="Google Shape;7224;p59"/>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9"/>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9"/>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9"/>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9"/>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9"/>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9"/>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9"/>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9"/>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9"/>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9"/>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9"/>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9"/>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9"/>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9"/>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9"/>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9"/>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9"/>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9"/>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9"/>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9"/>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9"/>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9"/>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9"/>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9"/>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9"/>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9"/>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59"/>
          <p:cNvGrpSpPr/>
          <p:nvPr/>
        </p:nvGrpSpPr>
        <p:grpSpPr>
          <a:xfrm>
            <a:off x="5084391" y="4183682"/>
            <a:ext cx="504064" cy="325595"/>
            <a:chOff x="5084391" y="4183682"/>
            <a:chExt cx="504064" cy="325595"/>
          </a:xfrm>
        </p:grpSpPr>
        <p:sp>
          <p:nvSpPr>
            <p:cNvPr id="7252" name="Google Shape;7252;p59"/>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9"/>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9"/>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9"/>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9"/>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9"/>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9"/>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9"/>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9"/>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9"/>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9"/>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59"/>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9"/>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9"/>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9"/>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9"/>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8" name="Google Shape;7268;p59"/>
          <p:cNvGrpSpPr/>
          <p:nvPr/>
        </p:nvGrpSpPr>
        <p:grpSpPr>
          <a:xfrm>
            <a:off x="7947595" y="2347996"/>
            <a:ext cx="379795" cy="267165"/>
            <a:chOff x="7947595" y="2347996"/>
            <a:chExt cx="379795" cy="267165"/>
          </a:xfrm>
        </p:grpSpPr>
        <p:sp>
          <p:nvSpPr>
            <p:cNvPr id="7269" name="Google Shape;7269;p59"/>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9"/>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9"/>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9"/>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9"/>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9"/>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9"/>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9"/>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9"/>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59"/>
          <p:cNvGrpSpPr/>
          <p:nvPr/>
        </p:nvGrpSpPr>
        <p:grpSpPr>
          <a:xfrm>
            <a:off x="6400644" y="2310269"/>
            <a:ext cx="275362" cy="338784"/>
            <a:chOff x="6400644" y="2310269"/>
            <a:chExt cx="275362" cy="338784"/>
          </a:xfrm>
        </p:grpSpPr>
        <p:sp>
          <p:nvSpPr>
            <p:cNvPr id="7279" name="Google Shape;7279;p59"/>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9"/>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9"/>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9"/>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9"/>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9"/>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9"/>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9"/>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9"/>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9"/>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9"/>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9"/>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9"/>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2" name="Google Shape;7292;p59"/>
          <p:cNvGrpSpPr/>
          <p:nvPr/>
        </p:nvGrpSpPr>
        <p:grpSpPr>
          <a:xfrm>
            <a:off x="1342268" y="4161009"/>
            <a:ext cx="359565" cy="358094"/>
            <a:chOff x="1342268" y="4161009"/>
            <a:chExt cx="359565" cy="358094"/>
          </a:xfrm>
        </p:grpSpPr>
        <p:sp>
          <p:nvSpPr>
            <p:cNvPr id="7293" name="Google Shape;7293;p59"/>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9"/>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9"/>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9"/>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9"/>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9"/>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9"/>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9"/>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9"/>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2" name="Google Shape;7302;p59"/>
          <p:cNvGrpSpPr/>
          <p:nvPr/>
        </p:nvGrpSpPr>
        <p:grpSpPr>
          <a:xfrm>
            <a:off x="1913012" y="2764940"/>
            <a:ext cx="417523" cy="374252"/>
            <a:chOff x="1913012" y="2764940"/>
            <a:chExt cx="417523" cy="374252"/>
          </a:xfrm>
        </p:grpSpPr>
        <p:sp>
          <p:nvSpPr>
            <p:cNvPr id="7303" name="Google Shape;7303;p59"/>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9"/>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9"/>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9"/>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9"/>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9"/>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9"/>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9"/>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9"/>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9"/>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9"/>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9"/>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5" name="Google Shape;7315;p59"/>
          <p:cNvGrpSpPr/>
          <p:nvPr/>
        </p:nvGrpSpPr>
        <p:grpSpPr>
          <a:xfrm>
            <a:off x="830742" y="2763601"/>
            <a:ext cx="384734" cy="381556"/>
            <a:chOff x="830742" y="2763601"/>
            <a:chExt cx="384734" cy="381556"/>
          </a:xfrm>
        </p:grpSpPr>
        <p:sp>
          <p:nvSpPr>
            <p:cNvPr id="7316" name="Google Shape;7316;p59"/>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9"/>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9"/>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9"/>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9"/>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9"/>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9"/>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59"/>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9"/>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9"/>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9"/>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9"/>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9"/>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9"/>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9"/>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9"/>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9"/>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9"/>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9"/>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9"/>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9"/>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59"/>
          <p:cNvGrpSpPr/>
          <p:nvPr/>
        </p:nvGrpSpPr>
        <p:grpSpPr>
          <a:xfrm>
            <a:off x="3007498" y="4183419"/>
            <a:ext cx="375434" cy="329667"/>
            <a:chOff x="3007498" y="4183419"/>
            <a:chExt cx="375434" cy="329667"/>
          </a:xfrm>
        </p:grpSpPr>
        <p:sp>
          <p:nvSpPr>
            <p:cNvPr id="7338" name="Google Shape;7338;p59"/>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9"/>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9"/>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9"/>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9"/>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9"/>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9"/>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9"/>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9"/>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9"/>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9"/>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9"/>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9"/>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9"/>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9"/>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9"/>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9"/>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9"/>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9"/>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9"/>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8" name="Google Shape;7358;p59"/>
          <p:cNvGrpSpPr/>
          <p:nvPr/>
        </p:nvGrpSpPr>
        <p:grpSpPr>
          <a:xfrm>
            <a:off x="6919276" y="2766990"/>
            <a:ext cx="274550" cy="354728"/>
            <a:chOff x="7606826" y="2419290"/>
            <a:chExt cx="274550" cy="354728"/>
          </a:xfrm>
        </p:grpSpPr>
        <p:sp>
          <p:nvSpPr>
            <p:cNvPr id="7359" name="Google Shape;7359;p59"/>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9"/>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9"/>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9"/>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9"/>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9"/>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9"/>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9"/>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9"/>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9"/>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9"/>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9"/>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9"/>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59"/>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9"/>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4" name="Google Shape;7374;p59"/>
          <p:cNvGrpSpPr/>
          <p:nvPr/>
        </p:nvGrpSpPr>
        <p:grpSpPr>
          <a:xfrm>
            <a:off x="7550168" y="2777003"/>
            <a:ext cx="263316" cy="354728"/>
            <a:chOff x="8062968" y="2419290"/>
            <a:chExt cx="263316" cy="354728"/>
          </a:xfrm>
        </p:grpSpPr>
        <p:sp>
          <p:nvSpPr>
            <p:cNvPr id="7375" name="Google Shape;7375;p59"/>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9"/>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9"/>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9"/>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9"/>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9"/>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9"/>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9"/>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9"/>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9"/>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9"/>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9"/>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9"/>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9"/>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9"/>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9"/>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9"/>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7395"/>
        <p:cNvGrpSpPr/>
        <p:nvPr/>
      </p:nvGrpSpPr>
      <p:grpSpPr>
        <a:xfrm>
          <a:off x="0" y="0"/>
          <a:ext cx="0" cy="0"/>
          <a:chOff x="0" y="0"/>
          <a:chExt cx="0" cy="0"/>
        </a:xfrm>
      </p:grpSpPr>
      <p:sp>
        <p:nvSpPr>
          <p:cNvPr id="7396" name="Google Shape;7396;p6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397" name="Google Shape;7397;p6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398" name="Google Shape;7398;p60"/>
          <p:cNvGrpSpPr/>
          <p:nvPr/>
        </p:nvGrpSpPr>
        <p:grpSpPr>
          <a:xfrm>
            <a:off x="7075663" y="2444129"/>
            <a:ext cx="362163" cy="347098"/>
            <a:chOff x="7075663" y="2444129"/>
            <a:chExt cx="362163" cy="347098"/>
          </a:xfrm>
        </p:grpSpPr>
        <p:sp>
          <p:nvSpPr>
            <p:cNvPr id="7399" name="Google Shape;7399;p60"/>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0"/>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0"/>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0"/>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0"/>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0"/>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0"/>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0"/>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7" name="Google Shape;7407;p60"/>
          <p:cNvGrpSpPr/>
          <p:nvPr/>
        </p:nvGrpSpPr>
        <p:grpSpPr>
          <a:xfrm>
            <a:off x="6638175" y="2436584"/>
            <a:ext cx="372197" cy="362163"/>
            <a:chOff x="6638175" y="2436584"/>
            <a:chExt cx="372197" cy="362163"/>
          </a:xfrm>
        </p:grpSpPr>
        <p:sp>
          <p:nvSpPr>
            <p:cNvPr id="7408" name="Google Shape;7408;p60"/>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0"/>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0"/>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0"/>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0"/>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0"/>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0"/>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0"/>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0"/>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0"/>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0"/>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0"/>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0"/>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1" name="Google Shape;7421;p60"/>
          <p:cNvGrpSpPr/>
          <p:nvPr/>
        </p:nvGrpSpPr>
        <p:grpSpPr>
          <a:xfrm>
            <a:off x="6192906" y="2439440"/>
            <a:ext cx="371699" cy="356084"/>
            <a:chOff x="6192906" y="2439440"/>
            <a:chExt cx="371699" cy="356084"/>
          </a:xfrm>
        </p:grpSpPr>
        <p:sp>
          <p:nvSpPr>
            <p:cNvPr id="7422" name="Google Shape;7422;p60"/>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0"/>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0"/>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0"/>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0"/>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0"/>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0"/>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0"/>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0"/>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0"/>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0"/>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0"/>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0"/>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5" name="Google Shape;7435;p60"/>
          <p:cNvGrpSpPr/>
          <p:nvPr/>
        </p:nvGrpSpPr>
        <p:grpSpPr>
          <a:xfrm>
            <a:off x="5762467" y="2436584"/>
            <a:ext cx="362163" cy="362163"/>
            <a:chOff x="5762467" y="2436584"/>
            <a:chExt cx="362163" cy="362163"/>
          </a:xfrm>
        </p:grpSpPr>
        <p:sp>
          <p:nvSpPr>
            <p:cNvPr id="7436" name="Google Shape;7436;p60"/>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0"/>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0"/>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0"/>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0"/>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0"/>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0"/>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0"/>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0"/>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0"/>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0"/>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0"/>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0"/>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0"/>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0"/>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0"/>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0"/>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0"/>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0"/>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0"/>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0"/>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0"/>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0"/>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0"/>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0"/>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1" name="Google Shape;7461;p60"/>
          <p:cNvGrpSpPr/>
          <p:nvPr/>
        </p:nvGrpSpPr>
        <p:grpSpPr>
          <a:xfrm>
            <a:off x="5323721" y="2437029"/>
            <a:ext cx="362922" cy="361219"/>
            <a:chOff x="5323721" y="2437029"/>
            <a:chExt cx="362922" cy="361219"/>
          </a:xfrm>
        </p:grpSpPr>
        <p:sp>
          <p:nvSpPr>
            <p:cNvPr id="7462" name="Google Shape;7462;p60"/>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0"/>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0"/>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0"/>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0"/>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0"/>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0"/>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0"/>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0"/>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0"/>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0"/>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0"/>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0"/>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0"/>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0"/>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0"/>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0"/>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9" name="Google Shape;7479;p60"/>
          <p:cNvGrpSpPr/>
          <p:nvPr/>
        </p:nvGrpSpPr>
        <p:grpSpPr>
          <a:xfrm>
            <a:off x="4875937" y="2468731"/>
            <a:ext cx="407122" cy="315448"/>
            <a:chOff x="4875937" y="2468731"/>
            <a:chExt cx="407122" cy="315448"/>
          </a:xfrm>
        </p:grpSpPr>
        <p:sp>
          <p:nvSpPr>
            <p:cNvPr id="7480" name="Google Shape;7480;p60"/>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0"/>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0"/>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0"/>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0"/>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0"/>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0"/>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0"/>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0"/>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0"/>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0"/>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0"/>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0"/>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0"/>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0"/>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0"/>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0"/>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0"/>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0"/>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60"/>
          <p:cNvGrpSpPr/>
          <p:nvPr/>
        </p:nvGrpSpPr>
        <p:grpSpPr>
          <a:xfrm>
            <a:off x="4893282" y="3804774"/>
            <a:ext cx="242114" cy="362163"/>
            <a:chOff x="4893282" y="3804774"/>
            <a:chExt cx="242114" cy="362163"/>
          </a:xfrm>
        </p:grpSpPr>
        <p:sp>
          <p:nvSpPr>
            <p:cNvPr id="7500" name="Google Shape;7500;p60"/>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0"/>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0"/>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0"/>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0"/>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0"/>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0"/>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0"/>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0"/>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0"/>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0"/>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0"/>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0"/>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0"/>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0"/>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0"/>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0"/>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0"/>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0"/>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0"/>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0"/>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0"/>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0"/>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0"/>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0"/>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0"/>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60"/>
          <p:cNvGrpSpPr/>
          <p:nvPr/>
        </p:nvGrpSpPr>
        <p:grpSpPr>
          <a:xfrm>
            <a:off x="6248162" y="3804774"/>
            <a:ext cx="231058" cy="362425"/>
            <a:chOff x="6248162" y="3804774"/>
            <a:chExt cx="231058" cy="362425"/>
          </a:xfrm>
        </p:grpSpPr>
        <p:sp>
          <p:nvSpPr>
            <p:cNvPr id="7527" name="Google Shape;7527;p60"/>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0"/>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0"/>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0"/>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1" name="Google Shape;7531;p60"/>
          <p:cNvGrpSpPr/>
          <p:nvPr/>
        </p:nvGrpSpPr>
        <p:grpSpPr>
          <a:xfrm>
            <a:off x="5346568" y="3804774"/>
            <a:ext cx="233337" cy="362163"/>
            <a:chOff x="5346568" y="3804774"/>
            <a:chExt cx="233337" cy="362163"/>
          </a:xfrm>
        </p:grpSpPr>
        <p:sp>
          <p:nvSpPr>
            <p:cNvPr id="7532" name="Google Shape;7532;p60"/>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0"/>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0"/>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0"/>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0"/>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0"/>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0"/>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0"/>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0"/>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0"/>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0"/>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0"/>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0"/>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0"/>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0"/>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0"/>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0"/>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0"/>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0"/>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1" name="Google Shape;7551;p60"/>
          <p:cNvGrpSpPr/>
          <p:nvPr/>
        </p:nvGrpSpPr>
        <p:grpSpPr>
          <a:xfrm>
            <a:off x="6704985" y="3805141"/>
            <a:ext cx="209967" cy="361639"/>
            <a:chOff x="6704985" y="3805141"/>
            <a:chExt cx="209967" cy="361639"/>
          </a:xfrm>
        </p:grpSpPr>
        <p:sp>
          <p:nvSpPr>
            <p:cNvPr id="7552" name="Google Shape;7552;p60"/>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0"/>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0"/>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0"/>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0"/>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0"/>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0"/>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0"/>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0"/>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0"/>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0"/>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0"/>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4" name="Google Shape;7564;p60"/>
          <p:cNvGrpSpPr/>
          <p:nvPr/>
        </p:nvGrpSpPr>
        <p:grpSpPr>
          <a:xfrm>
            <a:off x="7513884" y="2448269"/>
            <a:ext cx="363184" cy="338792"/>
            <a:chOff x="7513884" y="2448269"/>
            <a:chExt cx="363184" cy="338792"/>
          </a:xfrm>
        </p:grpSpPr>
        <p:sp>
          <p:nvSpPr>
            <p:cNvPr id="7565" name="Google Shape;7565;p60"/>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0"/>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0"/>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0"/>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0"/>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0"/>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60"/>
          <p:cNvGrpSpPr/>
          <p:nvPr/>
        </p:nvGrpSpPr>
        <p:grpSpPr>
          <a:xfrm>
            <a:off x="5777767" y="3804826"/>
            <a:ext cx="258699" cy="362136"/>
            <a:chOff x="5777767" y="3804826"/>
            <a:chExt cx="258699" cy="362136"/>
          </a:xfrm>
        </p:grpSpPr>
        <p:sp>
          <p:nvSpPr>
            <p:cNvPr id="7572" name="Google Shape;7572;p60"/>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0"/>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0"/>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5" name="Google Shape;7575;p60"/>
          <p:cNvGrpSpPr/>
          <p:nvPr/>
        </p:nvGrpSpPr>
        <p:grpSpPr>
          <a:xfrm>
            <a:off x="7953101" y="2436584"/>
            <a:ext cx="361691" cy="362163"/>
            <a:chOff x="7953101" y="2436584"/>
            <a:chExt cx="361691" cy="362163"/>
          </a:xfrm>
        </p:grpSpPr>
        <p:sp>
          <p:nvSpPr>
            <p:cNvPr id="7576" name="Google Shape;7576;p60"/>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0"/>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0"/>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0"/>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0"/>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0"/>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0"/>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0"/>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0"/>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5" name="Google Shape;7585;p60"/>
          <p:cNvGrpSpPr/>
          <p:nvPr/>
        </p:nvGrpSpPr>
        <p:grpSpPr>
          <a:xfrm>
            <a:off x="4859353" y="3355130"/>
            <a:ext cx="373481" cy="362267"/>
            <a:chOff x="4859353" y="3355130"/>
            <a:chExt cx="373481" cy="362267"/>
          </a:xfrm>
        </p:grpSpPr>
        <p:sp>
          <p:nvSpPr>
            <p:cNvPr id="7586" name="Google Shape;7586;p60"/>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0"/>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0"/>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0"/>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0"/>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0"/>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0"/>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0"/>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0"/>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0"/>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0"/>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0"/>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0"/>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0"/>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0" name="Google Shape;7600;p60"/>
          <p:cNvGrpSpPr/>
          <p:nvPr/>
        </p:nvGrpSpPr>
        <p:grpSpPr>
          <a:xfrm>
            <a:off x="6637678" y="1500982"/>
            <a:ext cx="378721" cy="362005"/>
            <a:chOff x="6637678" y="1500982"/>
            <a:chExt cx="378721" cy="362005"/>
          </a:xfrm>
        </p:grpSpPr>
        <p:sp>
          <p:nvSpPr>
            <p:cNvPr id="7601" name="Google Shape;7601;p60"/>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0"/>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0"/>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0"/>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0"/>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0"/>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0"/>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0"/>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0"/>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0"/>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0"/>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0"/>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0"/>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0"/>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0"/>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0"/>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60"/>
          <p:cNvGrpSpPr/>
          <p:nvPr/>
        </p:nvGrpSpPr>
        <p:grpSpPr>
          <a:xfrm>
            <a:off x="5827993" y="3355496"/>
            <a:ext cx="223041" cy="362163"/>
            <a:chOff x="5827993" y="3355496"/>
            <a:chExt cx="223041" cy="362163"/>
          </a:xfrm>
        </p:grpSpPr>
        <p:sp>
          <p:nvSpPr>
            <p:cNvPr id="7618" name="Google Shape;7618;p60"/>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0"/>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0"/>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0"/>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0"/>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0"/>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0"/>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0"/>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0"/>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0"/>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0"/>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0"/>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0"/>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0"/>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0"/>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3" name="Google Shape;7633;p60"/>
          <p:cNvGrpSpPr/>
          <p:nvPr/>
        </p:nvGrpSpPr>
        <p:grpSpPr>
          <a:xfrm>
            <a:off x="7528713" y="1500641"/>
            <a:ext cx="370520" cy="361586"/>
            <a:chOff x="7528713" y="1500641"/>
            <a:chExt cx="370520" cy="361586"/>
          </a:xfrm>
        </p:grpSpPr>
        <p:sp>
          <p:nvSpPr>
            <p:cNvPr id="7634" name="Google Shape;7634;p60"/>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0"/>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0"/>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0"/>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0"/>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0"/>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0"/>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60"/>
          <p:cNvGrpSpPr/>
          <p:nvPr/>
        </p:nvGrpSpPr>
        <p:grpSpPr>
          <a:xfrm>
            <a:off x="5317198" y="3355496"/>
            <a:ext cx="367429" cy="362163"/>
            <a:chOff x="5317198" y="3355496"/>
            <a:chExt cx="367429" cy="362163"/>
          </a:xfrm>
        </p:grpSpPr>
        <p:sp>
          <p:nvSpPr>
            <p:cNvPr id="7642" name="Google Shape;7642;p60"/>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0"/>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0"/>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0"/>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0"/>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0"/>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0"/>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0"/>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0"/>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0"/>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0"/>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0"/>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0"/>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0"/>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0"/>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0"/>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60"/>
          <p:cNvGrpSpPr/>
          <p:nvPr/>
        </p:nvGrpSpPr>
        <p:grpSpPr>
          <a:xfrm>
            <a:off x="5302971" y="1500563"/>
            <a:ext cx="383175" cy="362241"/>
            <a:chOff x="5302971" y="1500563"/>
            <a:chExt cx="383175" cy="362241"/>
          </a:xfrm>
        </p:grpSpPr>
        <p:sp>
          <p:nvSpPr>
            <p:cNvPr id="7659" name="Google Shape;7659;p60"/>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0"/>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60"/>
          <p:cNvGrpSpPr/>
          <p:nvPr/>
        </p:nvGrpSpPr>
        <p:grpSpPr>
          <a:xfrm>
            <a:off x="6202705" y="1525453"/>
            <a:ext cx="364180" cy="312461"/>
            <a:chOff x="6202705" y="1525453"/>
            <a:chExt cx="364180" cy="312461"/>
          </a:xfrm>
        </p:grpSpPr>
        <p:sp>
          <p:nvSpPr>
            <p:cNvPr id="7662" name="Google Shape;7662;p60"/>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0"/>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0"/>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0"/>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0"/>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0"/>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0"/>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9" name="Google Shape;7669;p60"/>
          <p:cNvGrpSpPr/>
          <p:nvPr/>
        </p:nvGrpSpPr>
        <p:grpSpPr>
          <a:xfrm>
            <a:off x="7087217" y="1503602"/>
            <a:ext cx="362398" cy="356163"/>
            <a:chOff x="7087217" y="1503602"/>
            <a:chExt cx="362398" cy="356163"/>
          </a:xfrm>
        </p:grpSpPr>
        <p:sp>
          <p:nvSpPr>
            <p:cNvPr id="7670" name="Google Shape;7670;p60"/>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0"/>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0"/>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0"/>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0"/>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0"/>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0"/>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0"/>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0"/>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0"/>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0"/>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0"/>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0"/>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0"/>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0"/>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0"/>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0"/>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0"/>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0"/>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0"/>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0"/>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60"/>
          <p:cNvGrpSpPr/>
          <p:nvPr/>
        </p:nvGrpSpPr>
        <p:grpSpPr>
          <a:xfrm>
            <a:off x="7968952" y="1500877"/>
            <a:ext cx="378747" cy="361455"/>
            <a:chOff x="7968952" y="1500877"/>
            <a:chExt cx="378747" cy="361455"/>
          </a:xfrm>
        </p:grpSpPr>
        <p:sp>
          <p:nvSpPr>
            <p:cNvPr id="7692" name="Google Shape;7692;p60"/>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0"/>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0"/>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0"/>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0"/>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0"/>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0"/>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0"/>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0"/>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0"/>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0"/>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0"/>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0"/>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0"/>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0"/>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7" name="Google Shape;7707;p60"/>
          <p:cNvGrpSpPr/>
          <p:nvPr/>
        </p:nvGrpSpPr>
        <p:grpSpPr>
          <a:xfrm>
            <a:off x="5761445" y="1541723"/>
            <a:ext cx="362163" cy="279737"/>
            <a:chOff x="5761445" y="1541723"/>
            <a:chExt cx="362163" cy="279737"/>
          </a:xfrm>
        </p:grpSpPr>
        <p:sp>
          <p:nvSpPr>
            <p:cNvPr id="7708" name="Google Shape;7708;p60"/>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0"/>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0"/>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0"/>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0"/>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0"/>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4" name="Google Shape;7714;p60"/>
          <p:cNvGrpSpPr/>
          <p:nvPr/>
        </p:nvGrpSpPr>
        <p:grpSpPr>
          <a:xfrm>
            <a:off x="6204958" y="3355575"/>
            <a:ext cx="358390" cy="362320"/>
            <a:chOff x="6204958" y="3355575"/>
            <a:chExt cx="358390" cy="362320"/>
          </a:xfrm>
        </p:grpSpPr>
        <p:sp>
          <p:nvSpPr>
            <p:cNvPr id="7715" name="Google Shape;7715;p60"/>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0"/>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0"/>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0"/>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0"/>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0"/>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0"/>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0"/>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0"/>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0"/>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0"/>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0"/>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0"/>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0"/>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0"/>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0"/>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60"/>
          <p:cNvGrpSpPr/>
          <p:nvPr/>
        </p:nvGrpSpPr>
        <p:grpSpPr>
          <a:xfrm>
            <a:off x="4939970" y="1499855"/>
            <a:ext cx="242979" cy="362660"/>
            <a:chOff x="4939970" y="1499855"/>
            <a:chExt cx="242979" cy="362660"/>
          </a:xfrm>
        </p:grpSpPr>
        <p:sp>
          <p:nvSpPr>
            <p:cNvPr id="7732" name="Google Shape;7732;p60"/>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0"/>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0"/>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0"/>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0"/>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0"/>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60"/>
          <p:cNvGrpSpPr/>
          <p:nvPr/>
        </p:nvGrpSpPr>
        <p:grpSpPr>
          <a:xfrm>
            <a:off x="8023448" y="3355496"/>
            <a:ext cx="284322" cy="362163"/>
            <a:chOff x="8023448" y="3355496"/>
            <a:chExt cx="284322" cy="362163"/>
          </a:xfrm>
        </p:grpSpPr>
        <p:sp>
          <p:nvSpPr>
            <p:cNvPr id="7739" name="Google Shape;7739;p60"/>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0"/>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0"/>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0"/>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0"/>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0"/>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0"/>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0"/>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0"/>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8" name="Google Shape;7748;p60"/>
          <p:cNvGrpSpPr/>
          <p:nvPr/>
        </p:nvGrpSpPr>
        <p:grpSpPr>
          <a:xfrm>
            <a:off x="6644201" y="3355496"/>
            <a:ext cx="366695" cy="361979"/>
            <a:chOff x="6644201" y="3355496"/>
            <a:chExt cx="366695" cy="361979"/>
          </a:xfrm>
        </p:grpSpPr>
        <p:sp>
          <p:nvSpPr>
            <p:cNvPr id="7749" name="Google Shape;7749;p60"/>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0"/>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0"/>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0"/>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0"/>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0"/>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0"/>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0"/>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0"/>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0"/>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0"/>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0"/>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0"/>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0"/>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0"/>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0"/>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0"/>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0"/>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0"/>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0"/>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0"/>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0"/>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1" name="Google Shape;7771;p60"/>
          <p:cNvGrpSpPr/>
          <p:nvPr/>
        </p:nvGrpSpPr>
        <p:grpSpPr>
          <a:xfrm>
            <a:off x="7955145" y="2019192"/>
            <a:ext cx="365176" cy="271013"/>
            <a:chOff x="7955145" y="2019192"/>
            <a:chExt cx="365176" cy="271013"/>
          </a:xfrm>
        </p:grpSpPr>
        <p:sp>
          <p:nvSpPr>
            <p:cNvPr id="7772" name="Google Shape;7772;p60"/>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0"/>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0"/>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0"/>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0"/>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0"/>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8" name="Google Shape;7778;p60"/>
          <p:cNvGrpSpPr/>
          <p:nvPr/>
        </p:nvGrpSpPr>
        <p:grpSpPr>
          <a:xfrm>
            <a:off x="7518155" y="2009471"/>
            <a:ext cx="361927" cy="290270"/>
            <a:chOff x="7518155" y="2009471"/>
            <a:chExt cx="361927" cy="290270"/>
          </a:xfrm>
        </p:grpSpPr>
        <p:sp>
          <p:nvSpPr>
            <p:cNvPr id="7779" name="Google Shape;7779;p60"/>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0"/>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0"/>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0"/>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0"/>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0"/>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0"/>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0"/>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0"/>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0"/>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0"/>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0"/>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0"/>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2" name="Google Shape;7792;p60"/>
          <p:cNvGrpSpPr/>
          <p:nvPr/>
        </p:nvGrpSpPr>
        <p:grpSpPr>
          <a:xfrm>
            <a:off x="7079672" y="1991053"/>
            <a:ext cx="362163" cy="327264"/>
            <a:chOff x="7079672" y="1991053"/>
            <a:chExt cx="362163" cy="327264"/>
          </a:xfrm>
        </p:grpSpPr>
        <p:sp>
          <p:nvSpPr>
            <p:cNvPr id="7793" name="Google Shape;7793;p60"/>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0"/>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0"/>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0"/>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0"/>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0"/>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0"/>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0"/>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0"/>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0"/>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0"/>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0"/>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0"/>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0"/>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0"/>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0"/>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9" name="Google Shape;7809;p60"/>
          <p:cNvGrpSpPr/>
          <p:nvPr/>
        </p:nvGrpSpPr>
        <p:grpSpPr>
          <a:xfrm>
            <a:off x="6641188" y="2035514"/>
            <a:ext cx="361901" cy="238132"/>
            <a:chOff x="6641188" y="2035514"/>
            <a:chExt cx="361901" cy="238132"/>
          </a:xfrm>
        </p:grpSpPr>
        <p:sp>
          <p:nvSpPr>
            <p:cNvPr id="7810" name="Google Shape;7810;p60"/>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0"/>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0"/>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0"/>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0"/>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0"/>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0"/>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0"/>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0"/>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0"/>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0"/>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0"/>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0"/>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0"/>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0"/>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0"/>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0"/>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0"/>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0"/>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60"/>
          <p:cNvGrpSpPr/>
          <p:nvPr/>
        </p:nvGrpSpPr>
        <p:grpSpPr>
          <a:xfrm>
            <a:off x="6202443" y="1986677"/>
            <a:ext cx="362425" cy="335884"/>
            <a:chOff x="6202443" y="1986677"/>
            <a:chExt cx="362425" cy="335884"/>
          </a:xfrm>
        </p:grpSpPr>
        <p:sp>
          <p:nvSpPr>
            <p:cNvPr id="7830" name="Google Shape;7830;p60"/>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0"/>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0"/>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0"/>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0"/>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0"/>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0"/>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0"/>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0"/>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0"/>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0"/>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0"/>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0"/>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0"/>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0"/>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0"/>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0"/>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0"/>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0"/>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0"/>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0" name="Google Shape;7850;p60"/>
          <p:cNvGrpSpPr/>
          <p:nvPr/>
        </p:nvGrpSpPr>
        <p:grpSpPr>
          <a:xfrm>
            <a:off x="5764222" y="2016598"/>
            <a:ext cx="374293" cy="276069"/>
            <a:chOff x="5764222" y="2016598"/>
            <a:chExt cx="374293" cy="276069"/>
          </a:xfrm>
        </p:grpSpPr>
        <p:sp>
          <p:nvSpPr>
            <p:cNvPr id="7851" name="Google Shape;7851;p60"/>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0"/>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0"/>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0"/>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0"/>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0"/>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0"/>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0"/>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0"/>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0"/>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0"/>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2" name="Google Shape;7862;p60"/>
          <p:cNvGrpSpPr/>
          <p:nvPr/>
        </p:nvGrpSpPr>
        <p:grpSpPr>
          <a:xfrm>
            <a:off x="5325477" y="2016441"/>
            <a:ext cx="361927" cy="276515"/>
            <a:chOff x="5325477" y="2016441"/>
            <a:chExt cx="361927" cy="276515"/>
          </a:xfrm>
        </p:grpSpPr>
        <p:sp>
          <p:nvSpPr>
            <p:cNvPr id="7863" name="Google Shape;7863;p60"/>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0"/>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0"/>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0"/>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0"/>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0"/>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0"/>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0"/>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0"/>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0"/>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0"/>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0"/>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0"/>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0"/>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0"/>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0"/>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0"/>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0"/>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0"/>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0"/>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3" name="Google Shape;7883;p60"/>
          <p:cNvGrpSpPr/>
          <p:nvPr/>
        </p:nvGrpSpPr>
        <p:grpSpPr>
          <a:xfrm>
            <a:off x="4870671" y="2017200"/>
            <a:ext cx="364180" cy="274812"/>
            <a:chOff x="4870671" y="2017200"/>
            <a:chExt cx="364180" cy="274812"/>
          </a:xfrm>
        </p:grpSpPr>
        <p:sp>
          <p:nvSpPr>
            <p:cNvPr id="7884" name="Google Shape;7884;p60"/>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0"/>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0"/>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0"/>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0"/>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0"/>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0"/>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0"/>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0"/>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0"/>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0"/>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0"/>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0"/>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60"/>
          <p:cNvGrpSpPr/>
          <p:nvPr/>
        </p:nvGrpSpPr>
        <p:grpSpPr>
          <a:xfrm>
            <a:off x="7144726" y="3355496"/>
            <a:ext cx="260690" cy="362032"/>
            <a:chOff x="7144726" y="3355496"/>
            <a:chExt cx="260690" cy="362032"/>
          </a:xfrm>
        </p:grpSpPr>
        <p:sp>
          <p:nvSpPr>
            <p:cNvPr id="7898" name="Google Shape;7898;p60"/>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0"/>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0"/>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0"/>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0"/>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0"/>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4" name="Google Shape;7904;p60"/>
          <p:cNvGrpSpPr/>
          <p:nvPr/>
        </p:nvGrpSpPr>
        <p:grpSpPr>
          <a:xfrm>
            <a:off x="6705719" y="4278051"/>
            <a:ext cx="261712" cy="361770"/>
            <a:chOff x="6705719" y="4278051"/>
            <a:chExt cx="261712" cy="361770"/>
          </a:xfrm>
        </p:grpSpPr>
        <p:sp>
          <p:nvSpPr>
            <p:cNvPr id="7905" name="Google Shape;7905;p60"/>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0"/>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0"/>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0"/>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0"/>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0"/>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0"/>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0"/>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0"/>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0"/>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0"/>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0"/>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0"/>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0"/>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0"/>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0" name="Google Shape;7920;p60"/>
          <p:cNvGrpSpPr/>
          <p:nvPr/>
        </p:nvGrpSpPr>
        <p:grpSpPr>
          <a:xfrm>
            <a:off x="5750650" y="2891652"/>
            <a:ext cx="320216" cy="361403"/>
            <a:chOff x="5750650" y="2891652"/>
            <a:chExt cx="320216" cy="361403"/>
          </a:xfrm>
        </p:grpSpPr>
        <p:sp>
          <p:nvSpPr>
            <p:cNvPr id="7921" name="Google Shape;7921;p60"/>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0"/>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0"/>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0"/>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0"/>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0"/>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0"/>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0"/>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0"/>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0"/>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0"/>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0"/>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0"/>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0"/>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0"/>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6" name="Google Shape;7936;p60"/>
          <p:cNvGrpSpPr/>
          <p:nvPr/>
        </p:nvGrpSpPr>
        <p:grpSpPr>
          <a:xfrm>
            <a:off x="6658009" y="2891390"/>
            <a:ext cx="315972" cy="361927"/>
            <a:chOff x="6658009" y="2891390"/>
            <a:chExt cx="315972" cy="361927"/>
          </a:xfrm>
        </p:grpSpPr>
        <p:sp>
          <p:nvSpPr>
            <p:cNvPr id="7937" name="Google Shape;7937;p60"/>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0"/>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0"/>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0"/>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0"/>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0"/>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0"/>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4" name="Google Shape;7944;p60"/>
          <p:cNvGrpSpPr/>
          <p:nvPr/>
        </p:nvGrpSpPr>
        <p:grpSpPr>
          <a:xfrm>
            <a:off x="6203465" y="2891206"/>
            <a:ext cx="320478" cy="362110"/>
            <a:chOff x="6203465" y="2891206"/>
            <a:chExt cx="320478" cy="362110"/>
          </a:xfrm>
        </p:grpSpPr>
        <p:sp>
          <p:nvSpPr>
            <p:cNvPr id="7945" name="Google Shape;7945;p60"/>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0"/>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0"/>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0"/>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0"/>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0" name="Google Shape;7950;p60"/>
          <p:cNvGrpSpPr/>
          <p:nvPr/>
        </p:nvGrpSpPr>
        <p:grpSpPr>
          <a:xfrm>
            <a:off x="7567280" y="2891259"/>
            <a:ext cx="307116" cy="362294"/>
            <a:chOff x="7567280" y="2891259"/>
            <a:chExt cx="307116" cy="362294"/>
          </a:xfrm>
        </p:grpSpPr>
        <p:sp>
          <p:nvSpPr>
            <p:cNvPr id="7951" name="Google Shape;7951;p60"/>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0"/>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0"/>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0"/>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0"/>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0"/>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0"/>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0"/>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0"/>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0"/>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0"/>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0"/>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60"/>
          <p:cNvGrpSpPr/>
          <p:nvPr/>
        </p:nvGrpSpPr>
        <p:grpSpPr>
          <a:xfrm>
            <a:off x="7112579" y="2891521"/>
            <a:ext cx="338556" cy="361534"/>
            <a:chOff x="7112579" y="2891521"/>
            <a:chExt cx="338556" cy="361534"/>
          </a:xfrm>
        </p:grpSpPr>
        <p:sp>
          <p:nvSpPr>
            <p:cNvPr id="7964" name="Google Shape;7964;p60"/>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0"/>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60"/>
          <p:cNvGrpSpPr/>
          <p:nvPr/>
        </p:nvGrpSpPr>
        <p:grpSpPr>
          <a:xfrm>
            <a:off x="7155259" y="3805036"/>
            <a:ext cx="207478" cy="361272"/>
            <a:chOff x="7155259" y="3805036"/>
            <a:chExt cx="207478" cy="361272"/>
          </a:xfrm>
        </p:grpSpPr>
        <p:sp>
          <p:nvSpPr>
            <p:cNvPr id="7967" name="Google Shape;7967;p60"/>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0"/>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0"/>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0"/>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0"/>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0"/>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0"/>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0"/>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0"/>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0"/>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0"/>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0"/>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9" name="Google Shape;7979;p60"/>
          <p:cNvGrpSpPr/>
          <p:nvPr/>
        </p:nvGrpSpPr>
        <p:grpSpPr>
          <a:xfrm>
            <a:off x="4915368" y="2891390"/>
            <a:ext cx="182850" cy="361927"/>
            <a:chOff x="4915368" y="2891390"/>
            <a:chExt cx="182850" cy="361927"/>
          </a:xfrm>
        </p:grpSpPr>
        <p:sp>
          <p:nvSpPr>
            <p:cNvPr id="7980" name="Google Shape;7980;p60"/>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0"/>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0"/>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0"/>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0"/>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0"/>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0"/>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0"/>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0"/>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0"/>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0"/>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1" name="Google Shape;7991;p60"/>
          <p:cNvGrpSpPr/>
          <p:nvPr/>
        </p:nvGrpSpPr>
        <p:grpSpPr>
          <a:xfrm>
            <a:off x="8028714" y="2891652"/>
            <a:ext cx="289589" cy="361403"/>
            <a:chOff x="8028714" y="2891652"/>
            <a:chExt cx="289589" cy="361403"/>
          </a:xfrm>
        </p:grpSpPr>
        <p:sp>
          <p:nvSpPr>
            <p:cNvPr id="7992" name="Google Shape;7992;p60"/>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0"/>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0"/>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0"/>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0"/>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0"/>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0"/>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0"/>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0"/>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0"/>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0"/>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0"/>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0"/>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0"/>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0"/>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0"/>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0"/>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0"/>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0"/>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0"/>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2" name="Google Shape;8012;p60"/>
          <p:cNvGrpSpPr/>
          <p:nvPr/>
        </p:nvGrpSpPr>
        <p:grpSpPr>
          <a:xfrm>
            <a:off x="7551822" y="3804774"/>
            <a:ext cx="293335" cy="361927"/>
            <a:chOff x="7551822" y="3804774"/>
            <a:chExt cx="293335" cy="361927"/>
          </a:xfrm>
        </p:grpSpPr>
        <p:sp>
          <p:nvSpPr>
            <p:cNvPr id="8013" name="Google Shape;8013;p60"/>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0"/>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0"/>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0"/>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0"/>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0"/>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0"/>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0"/>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0"/>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0"/>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0"/>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4" name="Google Shape;8024;p60"/>
          <p:cNvGrpSpPr/>
          <p:nvPr/>
        </p:nvGrpSpPr>
        <p:grpSpPr>
          <a:xfrm>
            <a:off x="6263725" y="4277658"/>
            <a:ext cx="210491" cy="362163"/>
            <a:chOff x="6263725" y="4277658"/>
            <a:chExt cx="210491" cy="362163"/>
          </a:xfrm>
        </p:grpSpPr>
        <p:sp>
          <p:nvSpPr>
            <p:cNvPr id="8025" name="Google Shape;8025;p60"/>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0"/>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0"/>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0"/>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0"/>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0"/>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0"/>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0"/>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0"/>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0"/>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0"/>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0"/>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0"/>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0"/>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0"/>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60"/>
          <p:cNvGrpSpPr/>
          <p:nvPr/>
        </p:nvGrpSpPr>
        <p:grpSpPr>
          <a:xfrm>
            <a:off x="7987790" y="3804695"/>
            <a:ext cx="336303" cy="362005"/>
            <a:chOff x="7987790" y="3804695"/>
            <a:chExt cx="336303" cy="362005"/>
          </a:xfrm>
        </p:grpSpPr>
        <p:sp>
          <p:nvSpPr>
            <p:cNvPr id="8041" name="Google Shape;8041;p60"/>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0"/>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0"/>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0"/>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0"/>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0"/>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0"/>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0"/>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0"/>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0"/>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60"/>
          <p:cNvGrpSpPr/>
          <p:nvPr/>
        </p:nvGrpSpPr>
        <p:grpSpPr>
          <a:xfrm>
            <a:off x="5273444" y="2891285"/>
            <a:ext cx="371123" cy="362267"/>
            <a:chOff x="5273444" y="2891285"/>
            <a:chExt cx="371123" cy="362267"/>
          </a:xfrm>
        </p:grpSpPr>
        <p:sp>
          <p:nvSpPr>
            <p:cNvPr id="8052" name="Google Shape;8052;p60"/>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0"/>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0"/>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0"/>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0"/>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0"/>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0"/>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0"/>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0"/>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0"/>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0"/>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0"/>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0"/>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0"/>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6" name="Google Shape;8066;p60"/>
          <p:cNvGrpSpPr/>
          <p:nvPr/>
        </p:nvGrpSpPr>
        <p:grpSpPr>
          <a:xfrm>
            <a:off x="7630397" y="3358399"/>
            <a:ext cx="214759" cy="357030"/>
            <a:chOff x="2235125" y="238075"/>
            <a:chExt cx="3144350" cy="5227375"/>
          </a:xfrm>
        </p:grpSpPr>
        <p:sp>
          <p:nvSpPr>
            <p:cNvPr id="8067" name="Google Shape;8067;p60"/>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0"/>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0"/>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0"/>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0"/>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0"/>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0"/>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0"/>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0"/>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6" name="Google Shape;8076;p60"/>
          <p:cNvGrpSpPr/>
          <p:nvPr/>
        </p:nvGrpSpPr>
        <p:grpSpPr>
          <a:xfrm>
            <a:off x="2810729" y="4267107"/>
            <a:ext cx="342496" cy="351944"/>
            <a:chOff x="2810729" y="4267107"/>
            <a:chExt cx="342496" cy="351944"/>
          </a:xfrm>
        </p:grpSpPr>
        <p:sp>
          <p:nvSpPr>
            <p:cNvPr id="8077" name="Google Shape;8077;p60"/>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0"/>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0"/>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0"/>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0"/>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0"/>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0"/>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0"/>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0"/>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0"/>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0"/>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0"/>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0"/>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0"/>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0"/>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0"/>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0"/>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0"/>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0"/>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0"/>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0"/>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0"/>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0"/>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0"/>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0"/>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0"/>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0"/>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0"/>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0"/>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0"/>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7" name="Google Shape;8107;p60"/>
          <p:cNvGrpSpPr/>
          <p:nvPr/>
        </p:nvGrpSpPr>
        <p:grpSpPr>
          <a:xfrm>
            <a:off x="1779168" y="3805625"/>
            <a:ext cx="282381" cy="343454"/>
            <a:chOff x="1779168" y="3805625"/>
            <a:chExt cx="282381" cy="343454"/>
          </a:xfrm>
        </p:grpSpPr>
        <p:sp>
          <p:nvSpPr>
            <p:cNvPr id="8108" name="Google Shape;8108;p60"/>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0"/>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0"/>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0"/>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0"/>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0"/>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0"/>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0"/>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0"/>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0"/>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0"/>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0"/>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0"/>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0"/>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0"/>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0"/>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0"/>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0"/>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0"/>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0"/>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0"/>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0"/>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0"/>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0"/>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0"/>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0"/>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0"/>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0"/>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60"/>
          <p:cNvGrpSpPr/>
          <p:nvPr/>
        </p:nvGrpSpPr>
        <p:grpSpPr>
          <a:xfrm>
            <a:off x="2593522" y="2407029"/>
            <a:ext cx="391606" cy="364535"/>
            <a:chOff x="2593522" y="2407029"/>
            <a:chExt cx="391606" cy="364535"/>
          </a:xfrm>
        </p:grpSpPr>
        <p:sp>
          <p:nvSpPr>
            <p:cNvPr id="8137" name="Google Shape;8137;p60"/>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0"/>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0"/>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0"/>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0"/>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0"/>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0"/>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0"/>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0"/>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0"/>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0"/>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0"/>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0"/>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0"/>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0"/>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0"/>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0"/>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0"/>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0"/>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0"/>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0"/>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0"/>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0"/>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0"/>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0"/>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0"/>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0"/>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0"/>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0"/>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0"/>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0"/>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0"/>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0"/>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0"/>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0"/>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0"/>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0"/>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0"/>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0"/>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6" name="Google Shape;8176;p60"/>
          <p:cNvGrpSpPr/>
          <p:nvPr/>
        </p:nvGrpSpPr>
        <p:grpSpPr>
          <a:xfrm>
            <a:off x="3955047" y="2432242"/>
            <a:ext cx="322912" cy="334396"/>
            <a:chOff x="3955047" y="2432242"/>
            <a:chExt cx="322912" cy="334396"/>
          </a:xfrm>
        </p:grpSpPr>
        <p:sp>
          <p:nvSpPr>
            <p:cNvPr id="8177" name="Google Shape;8177;p60"/>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0"/>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0"/>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0" name="Google Shape;8180;p60"/>
          <p:cNvGrpSpPr/>
          <p:nvPr/>
        </p:nvGrpSpPr>
        <p:grpSpPr>
          <a:xfrm>
            <a:off x="1802465" y="1962854"/>
            <a:ext cx="265373" cy="351944"/>
            <a:chOff x="1802465" y="1962854"/>
            <a:chExt cx="265373" cy="351944"/>
          </a:xfrm>
        </p:grpSpPr>
        <p:sp>
          <p:nvSpPr>
            <p:cNvPr id="8181" name="Google Shape;8181;p60"/>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0"/>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0"/>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0"/>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0"/>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0"/>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0"/>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8" name="Google Shape;8188;p60"/>
          <p:cNvGrpSpPr/>
          <p:nvPr/>
        </p:nvGrpSpPr>
        <p:grpSpPr>
          <a:xfrm>
            <a:off x="3512070" y="1956222"/>
            <a:ext cx="373983" cy="363622"/>
            <a:chOff x="3512070" y="1956222"/>
            <a:chExt cx="373983" cy="363622"/>
          </a:xfrm>
        </p:grpSpPr>
        <p:sp>
          <p:nvSpPr>
            <p:cNvPr id="8189" name="Google Shape;8189;p60"/>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0"/>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0"/>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0"/>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0"/>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0"/>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0"/>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0"/>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0"/>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0"/>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0"/>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0"/>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0"/>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0"/>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0"/>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0"/>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0"/>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6" name="Google Shape;8206;p60"/>
          <p:cNvGrpSpPr/>
          <p:nvPr/>
        </p:nvGrpSpPr>
        <p:grpSpPr>
          <a:xfrm>
            <a:off x="842683" y="2394751"/>
            <a:ext cx="345640" cy="356660"/>
            <a:chOff x="842683" y="2394751"/>
            <a:chExt cx="345640" cy="356660"/>
          </a:xfrm>
        </p:grpSpPr>
        <p:sp>
          <p:nvSpPr>
            <p:cNvPr id="8207" name="Google Shape;8207;p60"/>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0"/>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0"/>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0"/>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0"/>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0"/>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0"/>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0"/>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0"/>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0"/>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0"/>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0"/>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0"/>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0"/>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0"/>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0"/>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60"/>
          <p:cNvGrpSpPr/>
          <p:nvPr/>
        </p:nvGrpSpPr>
        <p:grpSpPr>
          <a:xfrm>
            <a:off x="1290615" y="2399467"/>
            <a:ext cx="336836" cy="342511"/>
            <a:chOff x="1290615" y="2399467"/>
            <a:chExt cx="336836" cy="342511"/>
          </a:xfrm>
        </p:grpSpPr>
        <p:sp>
          <p:nvSpPr>
            <p:cNvPr id="8224" name="Google Shape;8224;p60"/>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0"/>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0"/>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0"/>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0"/>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0"/>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0"/>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0"/>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0"/>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0"/>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0"/>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0"/>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0"/>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0"/>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0"/>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0"/>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0"/>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0"/>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0"/>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3" name="Google Shape;8243;p60"/>
          <p:cNvGrpSpPr/>
          <p:nvPr/>
        </p:nvGrpSpPr>
        <p:grpSpPr>
          <a:xfrm>
            <a:off x="1748310" y="2408601"/>
            <a:ext cx="308508" cy="333378"/>
            <a:chOff x="1748310" y="2408601"/>
            <a:chExt cx="308508" cy="333378"/>
          </a:xfrm>
        </p:grpSpPr>
        <p:sp>
          <p:nvSpPr>
            <p:cNvPr id="8244" name="Google Shape;8244;p60"/>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0"/>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0"/>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0"/>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0"/>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0"/>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0"/>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0"/>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2" name="Google Shape;8252;p60"/>
          <p:cNvGrpSpPr/>
          <p:nvPr/>
        </p:nvGrpSpPr>
        <p:grpSpPr>
          <a:xfrm>
            <a:off x="3044614" y="2418033"/>
            <a:ext cx="376184" cy="315141"/>
            <a:chOff x="3044614" y="2418033"/>
            <a:chExt cx="376184" cy="315141"/>
          </a:xfrm>
        </p:grpSpPr>
        <p:sp>
          <p:nvSpPr>
            <p:cNvPr id="8253" name="Google Shape;8253;p60"/>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0"/>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0"/>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0"/>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0"/>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0"/>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0"/>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0"/>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0"/>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2" name="Google Shape;8262;p60"/>
          <p:cNvGrpSpPr/>
          <p:nvPr/>
        </p:nvGrpSpPr>
        <p:grpSpPr>
          <a:xfrm>
            <a:off x="3943638" y="3815072"/>
            <a:ext cx="357933" cy="342676"/>
            <a:chOff x="3943638" y="3815072"/>
            <a:chExt cx="357933" cy="342676"/>
          </a:xfrm>
        </p:grpSpPr>
        <p:sp>
          <p:nvSpPr>
            <p:cNvPr id="8263" name="Google Shape;8263;p60"/>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0"/>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0"/>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0"/>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0"/>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0"/>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0"/>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0"/>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0"/>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2" name="Google Shape;8272;p60"/>
          <p:cNvGrpSpPr/>
          <p:nvPr/>
        </p:nvGrpSpPr>
        <p:grpSpPr>
          <a:xfrm>
            <a:off x="3508282" y="3810341"/>
            <a:ext cx="351644" cy="351959"/>
            <a:chOff x="3508282" y="3810341"/>
            <a:chExt cx="351644" cy="351959"/>
          </a:xfrm>
        </p:grpSpPr>
        <p:sp>
          <p:nvSpPr>
            <p:cNvPr id="8273" name="Google Shape;8273;p60"/>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0"/>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0"/>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0"/>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0"/>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0"/>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0"/>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0"/>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0"/>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0"/>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0"/>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0"/>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0"/>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6" name="Google Shape;8286;p60"/>
          <p:cNvGrpSpPr/>
          <p:nvPr/>
        </p:nvGrpSpPr>
        <p:grpSpPr>
          <a:xfrm>
            <a:off x="2224585" y="1962854"/>
            <a:ext cx="303163" cy="351809"/>
            <a:chOff x="2224585" y="1962854"/>
            <a:chExt cx="303163" cy="351809"/>
          </a:xfrm>
        </p:grpSpPr>
        <p:sp>
          <p:nvSpPr>
            <p:cNvPr id="8287" name="Google Shape;8287;p60"/>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0"/>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0"/>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0"/>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0"/>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0"/>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0"/>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0"/>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5" name="Google Shape;8295;p60"/>
          <p:cNvGrpSpPr/>
          <p:nvPr/>
        </p:nvGrpSpPr>
        <p:grpSpPr>
          <a:xfrm>
            <a:off x="2622794" y="1990868"/>
            <a:ext cx="389090" cy="296231"/>
            <a:chOff x="2622794" y="1990868"/>
            <a:chExt cx="389090" cy="296231"/>
          </a:xfrm>
        </p:grpSpPr>
        <p:sp>
          <p:nvSpPr>
            <p:cNvPr id="8296" name="Google Shape;8296;p60"/>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0"/>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0"/>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0"/>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0"/>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0"/>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0"/>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0"/>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0"/>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5" name="Google Shape;8305;p60"/>
          <p:cNvGrpSpPr/>
          <p:nvPr/>
        </p:nvGrpSpPr>
        <p:grpSpPr>
          <a:xfrm>
            <a:off x="3977326" y="1952149"/>
            <a:ext cx="327074" cy="375241"/>
            <a:chOff x="3977326" y="1952149"/>
            <a:chExt cx="327074" cy="375241"/>
          </a:xfrm>
        </p:grpSpPr>
        <p:sp>
          <p:nvSpPr>
            <p:cNvPr id="8306" name="Google Shape;8306;p60"/>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0"/>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0"/>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0"/>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0"/>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0"/>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0"/>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0"/>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0"/>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0"/>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0"/>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0"/>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0"/>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0"/>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0"/>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0"/>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0"/>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3" name="Google Shape;8323;p60"/>
          <p:cNvGrpSpPr/>
          <p:nvPr/>
        </p:nvGrpSpPr>
        <p:grpSpPr>
          <a:xfrm>
            <a:off x="1341612" y="3340055"/>
            <a:ext cx="259399" cy="370524"/>
            <a:chOff x="1341612" y="3340055"/>
            <a:chExt cx="259399" cy="370524"/>
          </a:xfrm>
        </p:grpSpPr>
        <p:sp>
          <p:nvSpPr>
            <p:cNvPr id="8324" name="Google Shape;8324;p60"/>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0"/>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0"/>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0"/>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0"/>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0"/>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0"/>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0"/>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0"/>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0"/>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0"/>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0"/>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0"/>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0"/>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0"/>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0"/>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0"/>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0"/>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2" name="Google Shape;8342;p60"/>
          <p:cNvGrpSpPr/>
          <p:nvPr/>
        </p:nvGrpSpPr>
        <p:grpSpPr>
          <a:xfrm>
            <a:off x="2179892" y="3844972"/>
            <a:ext cx="351629" cy="282381"/>
            <a:chOff x="2179892" y="3844972"/>
            <a:chExt cx="351629" cy="282381"/>
          </a:xfrm>
        </p:grpSpPr>
        <p:sp>
          <p:nvSpPr>
            <p:cNvPr id="8343" name="Google Shape;8343;p60"/>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0"/>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0"/>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0"/>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0"/>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0"/>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0"/>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0"/>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0"/>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0"/>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0"/>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0"/>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0"/>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0"/>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0"/>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0"/>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0"/>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0"/>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0"/>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0"/>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3" name="Google Shape;8363;p60"/>
          <p:cNvGrpSpPr/>
          <p:nvPr/>
        </p:nvGrpSpPr>
        <p:grpSpPr>
          <a:xfrm>
            <a:off x="3131170" y="3816884"/>
            <a:ext cx="220051" cy="338169"/>
            <a:chOff x="3131170" y="3816884"/>
            <a:chExt cx="220051" cy="338169"/>
          </a:xfrm>
        </p:grpSpPr>
        <p:sp>
          <p:nvSpPr>
            <p:cNvPr id="8364" name="Google Shape;8364;p60"/>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0"/>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0"/>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0"/>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0"/>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0"/>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0"/>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0"/>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0"/>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3" name="Google Shape;8373;p60"/>
          <p:cNvGrpSpPr/>
          <p:nvPr/>
        </p:nvGrpSpPr>
        <p:grpSpPr>
          <a:xfrm>
            <a:off x="903502" y="3359564"/>
            <a:ext cx="247990" cy="333393"/>
            <a:chOff x="903502" y="3359564"/>
            <a:chExt cx="247990" cy="333393"/>
          </a:xfrm>
        </p:grpSpPr>
        <p:sp>
          <p:nvSpPr>
            <p:cNvPr id="8374" name="Google Shape;8374;p60"/>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0"/>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0"/>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0"/>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0"/>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0"/>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0"/>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0"/>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0"/>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0"/>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0"/>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0"/>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0"/>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0"/>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0"/>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0"/>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0"/>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0"/>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0"/>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0"/>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0"/>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0"/>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60"/>
          <p:cNvGrpSpPr/>
          <p:nvPr/>
        </p:nvGrpSpPr>
        <p:grpSpPr>
          <a:xfrm>
            <a:off x="2616191" y="2890461"/>
            <a:ext cx="365793" cy="361152"/>
            <a:chOff x="2616191" y="2890461"/>
            <a:chExt cx="365793" cy="361152"/>
          </a:xfrm>
        </p:grpSpPr>
        <p:sp>
          <p:nvSpPr>
            <p:cNvPr id="8397" name="Google Shape;8397;p60"/>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0"/>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0"/>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0"/>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0"/>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0"/>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0"/>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0"/>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0"/>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0"/>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0"/>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60"/>
          <p:cNvGrpSpPr/>
          <p:nvPr/>
        </p:nvGrpSpPr>
        <p:grpSpPr>
          <a:xfrm>
            <a:off x="3049959" y="1945861"/>
            <a:ext cx="402940" cy="388536"/>
            <a:chOff x="3049959" y="1945861"/>
            <a:chExt cx="402940" cy="388536"/>
          </a:xfrm>
        </p:grpSpPr>
        <p:sp>
          <p:nvSpPr>
            <p:cNvPr id="8409" name="Google Shape;8409;p60"/>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0"/>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0"/>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0"/>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0"/>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0"/>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60"/>
          <p:cNvGrpSpPr/>
          <p:nvPr/>
        </p:nvGrpSpPr>
        <p:grpSpPr>
          <a:xfrm>
            <a:off x="2483025" y="4268679"/>
            <a:ext cx="202428" cy="349114"/>
            <a:chOff x="2483025" y="4268679"/>
            <a:chExt cx="202428" cy="349114"/>
          </a:xfrm>
        </p:grpSpPr>
        <p:sp>
          <p:nvSpPr>
            <p:cNvPr id="8416" name="Google Shape;8416;p60"/>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0"/>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0"/>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0"/>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0"/>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0"/>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60"/>
          <p:cNvGrpSpPr/>
          <p:nvPr/>
        </p:nvGrpSpPr>
        <p:grpSpPr>
          <a:xfrm>
            <a:off x="862507" y="2885984"/>
            <a:ext cx="329590" cy="365000"/>
            <a:chOff x="862507" y="2885984"/>
            <a:chExt cx="329590" cy="365000"/>
          </a:xfrm>
        </p:grpSpPr>
        <p:sp>
          <p:nvSpPr>
            <p:cNvPr id="8423" name="Google Shape;8423;p60"/>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0"/>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0"/>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0"/>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0"/>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0"/>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0"/>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60"/>
          <p:cNvGrpSpPr/>
          <p:nvPr/>
        </p:nvGrpSpPr>
        <p:grpSpPr>
          <a:xfrm>
            <a:off x="3082075" y="2871805"/>
            <a:ext cx="318884" cy="379807"/>
            <a:chOff x="3082075" y="2871805"/>
            <a:chExt cx="318884" cy="379807"/>
          </a:xfrm>
        </p:grpSpPr>
        <p:sp>
          <p:nvSpPr>
            <p:cNvPr id="8431" name="Google Shape;8431;p60"/>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0"/>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0"/>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0"/>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0"/>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0"/>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0"/>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0"/>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0"/>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0"/>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0"/>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0"/>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0"/>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0"/>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0"/>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0"/>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0"/>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0"/>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0"/>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0"/>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1" name="Google Shape;8451;p60"/>
          <p:cNvGrpSpPr/>
          <p:nvPr/>
        </p:nvGrpSpPr>
        <p:grpSpPr>
          <a:xfrm>
            <a:off x="2594780" y="1516494"/>
            <a:ext cx="410187" cy="324244"/>
            <a:chOff x="2594780" y="1516494"/>
            <a:chExt cx="410187" cy="324244"/>
          </a:xfrm>
        </p:grpSpPr>
        <p:sp>
          <p:nvSpPr>
            <p:cNvPr id="8452" name="Google Shape;8452;p60"/>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0"/>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0"/>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0"/>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0"/>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0"/>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0"/>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0"/>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60"/>
          <p:cNvGrpSpPr/>
          <p:nvPr/>
        </p:nvGrpSpPr>
        <p:grpSpPr>
          <a:xfrm>
            <a:off x="1742965" y="1502959"/>
            <a:ext cx="333692" cy="333363"/>
            <a:chOff x="1742965" y="1502959"/>
            <a:chExt cx="333692" cy="333363"/>
          </a:xfrm>
        </p:grpSpPr>
        <p:sp>
          <p:nvSpPr>
            <p:cNvPr id="8461" name="Google Shape;8461;p60"/>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0"/>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0"/>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0"/>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5" name="Google Shape;8465;p60"/>
          <p:cNvGrpSpPr/>
          <p:nvPr/>
        </p:nvGrpSpPr>
        <p:grpSpPr>
          <a:xfrm>
            <a:off x="3051531" y="1516809"/>
            <a:ext cx="390034" cy="296545"/>
            <a:chOff x="3051531" y="1516809"/>
            <a:chExt cx="390034" cy="296545"/>
          </a:xfrm>
        </p:grpSpPr>
        <p:sp>
          <p:nvSpPr>
            <p:cNvPr id="8466" name="Google Shape;8466;p60"/>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0"/>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0"/>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0"/>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0"/>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0"/>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0"/>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0"/>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0"/>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0"/>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0"/>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0"/>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0"/>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0"/>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0"/>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60"/>
          <p:cNvGrpSpPr/>
          <p:nvPr/>
        </p:nvGrpSpPr>
        <p:grpSpPr>
          <a:xfrm>
            <a:off x="3514900" y="1489020"/>
            <a:ext cx="354145" cy="351869"/>
            <a:chOff x="3514900" y="1489020"/>
            <a:chExt cx="354145" cy="351869"/>
          </a:xfrm>
        </p:grpSpPr>
        <p:sp>
          <p:nvSpPr>
            <p:cNvPr id="8482" name="Google Shape;8482;p60"/>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0"/>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0"/>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0"/>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0"/>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0"/>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0"/>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0"/>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0"/>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0"/>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0"/>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0"/>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0"/>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0"/>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0"/>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0"/>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0"/>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0"/>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0"/>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0"/>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0"/>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0"/>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60"/>
          <p:cNvGrpSpPr/>
          <p:nvPr/>
        </p:nvGrpSpPr>
        <p:grpSpPr>
          <a:xfrm>
            <a:off x="3066324" y="3350446"/>
            <a:ext cx="346598" cy="333183"/>
            <a:chOff x="3066324" y="3350446"/>
            <a:chExt cx="346598" cy="333183"/>
          </a:xfrm>
        </p:grpSpPr>
        <p:sp>
          <p:nvSpPr>
            <p:cNvPr id="8505" name="Google Shape;8505;p60"/>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0"/>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0"/>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0"/>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0"/>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0"/>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0"/>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0"/>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0"/>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0"/>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5" name="Google Shape;8515;p60"/>
          <p:cNvGrpSpPr/>
          <p:nvPr/>
        </p:nvGrpSpPr>
        <p:grpSpPr>
          <a:xfrm>
            <a:off x="1282755" y="1952089"/>
            <a:ext cx="363278" cy="363338"/>
            <a:chOff x="1282755" y="1952089"/>
            <a:chExt cx="363278" cy="363338"/>
          </a:xfrm>
        </p:grpSpPr>
        <p:sp>
          <p:nvSpPr>
            <p:cNvPr id="8516" name="Google Shape;8516;p60"/>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0"/>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0"/>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0"/>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0"/>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0"/>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0"/>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60"/>
          <p:cNvGrpSpPr/>
          <p:nvPr/>
        </p:nvGrpSpPr>
        <p:grpSpPr>
          <a:xfrm>
            <a:off x="3510094" y="2909281"/>
            <a:ext cx="355133" cy="343574"/>
            <a:chOff x="3510094" y="2909281"/>
            <a:chExt cx="355133" cy="343574"/>
          </a:xfrm>
        </p:grpSpPr>
        <p:sp>
          <p:nvSpPr>
            <p:cNvPr id="8524" name="Google Shape;8524;p60"/>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0"/>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0"/>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0"/>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0"/>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0"/>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0"/>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0"/>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0"/>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0"/>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0"/>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0"/>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0"/>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7" name="Google Shape;8537;p60"/>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8" name="Google Shape;8538;p60"/>
          <p:cNvGrpSpPr/>
          <p:nvPr/>
        </p:nvGrpSpPr>
        <p:grpSpPr>
          <a:xfrm>
            <a:off x="2163842" y="1506972"/>
            <a:ext cx="382787" cy="331566"/>
            <a:chOff x="2163842" y="1506972"/>
            <a:chExt cx="382787" cy="331566"/>
          </a:xfrm>
        </p:grpSpPr>
        <p:sp>
          <p:nvSpPr>
            <p:cNvPr id="8539" name="Google Shape;8539;p60"/>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0"/>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0"/>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0"/>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0"/>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0"/>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0"/>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0"/>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7" name="Google Shape;8547;p60"/>
          <p:cNvGrpSpPr/>
          <p:nvPr/>
        </p:nvGrpSpPr>
        <p:grpSpPr>
          <a:xfrm>
            <a:off x="1738877" y="3349652"/>
            <a:ext cx="357918" cy="350536"/>
            <a:chOff x="1738877" y="3349652"/>
            <a:chExt cx="357918" cy="350536"/>
          </a:xfrm>
        </p:grpSpPr>
        <p:sp>
          <p:nvSpPr>
            <p:cNvPr id="8548" name="Google Shape;8548;p60"/>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0"/>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0"/>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0"/>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0"/>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0"/>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0"/>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0"/>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0"/>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0"/>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0"/>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0"/>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0"/>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0"/>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0"/>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0"/>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0"/>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0"/>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6" name="Google Shape;8566;p60"/>
          <p:cNvGrpSpPr/>
          <p:nvPr/>
        </p:nvGrpSpPr>
        <p:grpSpPr>
          <a:xfrm>
            <a:off x="1971819" y="4276854"/>
            <a:ext cx="383281" cy="333947"/>
            <a:chOff x="1971819" y="4276854"/>
            <a:chExt cx="383281" cy="333947"/>
          </a:xfrm>
        </p:grpSpPr>
        <p:sp>
          <p:nvSpPr>
            <p:cNvPr id="8567" name="Google Shape;8567;p60"/>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0"/>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0"/>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0"/>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0"/>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0"/>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0"/>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0"/>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0"/>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0"/>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7" name="Google Shape;8577;p60"/>
          <p:cNvGrpSpPr/>
          <p:nvPr/>
        </p:nvGrpSpPr>
        <p:grpSpPr>
          <a:xfrm>
            <a:off x="1825119" y="2885819"/>
            <a:ext cx="175987" cy="361391"/>
            <a:chOff x="1825119" y="2885819"/>
            <a:chExt cx="175987" cy="361391"/>
          </a:xfrm>
        </p:grpSpPr>
        <p:sp>
          <p:nvSpPr>
            <p:cNvPr id="8578" name="Google Shape;8578;p60"/>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0"/>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0"/>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0"/>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0"/>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0"/>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0"/>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0"/>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0"/>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0"/>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8" name="Google Shape;8588;p60"/>
          <p:cNvGrpSpPr/>
          <p:nvPr/>
        </p:nvGrpSpPr>
        <p:grpSpPr>
          <a:xfrm>
            <a:off x="3504824" y="3405844"/>
            <a:ext cx="369896" cy="226339"/>
            <a:chOff x="3504824" y="3405844"/>
            <a:chExt cx="369896" cy="226339"/>
          </a:xfrm>
        </p:grpSpPr>
        <p:sp>
          <p:nvSpPr>
            <p:cNvPr id="8589" name="Google Shape;8589;p60"/>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0"/>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0"/>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0"/>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0"/>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0"/>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0"/>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0"/>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0"/>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0"/>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0"/>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0"/>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0"/>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0"/>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0"/>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0"/>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5" name="Google Shape;8605;p60"/>
          <p:cNvGrpSpPr/>
          <p:nvPr/>
        </p:nvGrpSpPr>
        <p:grpSpPr>
          <a:xfrm>
            <a:off x="1295661" y="3819594"/>
            <a:ext cx="345640" cy="342900"/>
            <a:chOff x="1295661" y="3819594"/>
            <a:chExt cx="345640" cy="342900"/>
          </a:xfrm>
        </p:grpSpPr>
        <p:sp>
          <p:nvSpPr>
            <p:cNvPr id="8606" name="Google Shape;8606;p60"/>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0"/>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0"/>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0"/>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0"/>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0"/>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0"/>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0"/>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0"/>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0"/>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0"/>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0"/>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0"/>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0"/>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0"/>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0"/>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0"/>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3" name="Google Shape;8623;p60"/>
          <p:cNvGrpSpPr/>
          <p:nvPr/>
        </p:nvGrpSpPr>
        <p:grpSpPr>
          <a:xfrm>
            <a:off x="3486572" y="2433470"/>
            <a:ext cx="379328" cy="281738"/>
            <a:chOff x="3486572" y="2433470"/>
            <a:chExt cx="379328" cy="281738"/>
          </a:xfrm>
        </p:grpSpPr>
        <p:sp>
          <p:nvSpPr>
            <p:cNvPr id="8624" name="Google Shape;8624;p60"/>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0"/>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0"/>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0"/>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0"/>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0"/>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0"/>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31" name="Google Shape;8631;p60"/>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2" name="Google Shape;8632;p60"/>
          <p:cNvGrpSpPr/>
          <p:nvPr/>
        </p:nvGrpSpPr>
        <p:grpSpPr>
          <a:xfrm>
            <a:off x="3997149" y="3329634"/>
            <a:ext cx="270733" cy="355762"/>
            <a:chOff x="3997149" y="3329634"/>
            <a:chExt cx="270733" cy="355762"/>
          </a:xfrm>
        </p:grpSpPr>
        <p:sp>
          <p:nvSpPr>
            <p:cNvPr id="8633" name="Google Shape;8633;p60"/>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0"/>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0"/>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0"/>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0"/>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0"/>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0"/>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0"/>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0"/>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0"/>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0"/>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0"/>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0"/>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0"/>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0"/>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0"/>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0"/>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0"/>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0"/>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0"/>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0"/>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4" name="Google Shape;8654;p60"/>
          <p:cNvGrpSpPr/>
          <p:nvPr/>
        </p:nvGrpSpPr>
        <p:grpSpPr>
          <a:xfrm>
            <a:off x="3954343" y="2899354"/>
            <a:ext cx="345655" cy="343529"/>
            <a:chOff x="3954343" y="2899354"/>
            <a:chExt cx="345655" cy="343529"/>
          </a:xfrm>
        </p:grpSpPr>
        <p:sp>
          <p:nvSpPr>
            <p:cNvPr id="8655" name="Google Shape;8655;p60"/>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0"/>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0"/>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0"/>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0"/>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0"/>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0"/>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0"/>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0"/>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0"/>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0"/>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0"/>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60"/>
          <p:cNvGrpSpPr/>
          <p:nvPr/>
        </p:nvGrpSpPr>
        <p:grpSpPr>
          <a:xfrm>
            <a:off x="2166043" y="3351344"/>
            <a:ext cx="369566" cy="349803"/>
            <a:chOff x="2166043" y="3351344"/>
            <a:chExt cx="369566" cy="349803"/>
          </a:xfrm>
        </p:grpSpPr>
        <p:sp>
          <p:nvSpPr>
            <p:cNvPr id="8668" name="Google Shape;8668;p60"/>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0"/>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0"/>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0"/>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0"/>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0"/>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0"/>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0"/>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0"/>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7" name="Google Shape;8677;p60"/>
          <p:cNvGrpSpPr/>
          <p:nvPr/>
        </p:nvGrpSpPr>
        <p:grpSpPr>
          <a:xfrm>
            <a:off x="2619649" y="3352332"/>
            <a:ext cx="365793" cy="329275"/>
            <a:chOff x="2619649" y="3352332"/>
            <a:chExt cx="365793" cy="329275"/>
          </a:xfrm>
        </p:grpSpPr>
        <p:sp>
          <p:nvSpPr>
            <p:cNvPr id="8678" name="Google Shape;8678;p60"/>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0"/>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0"/>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0"/>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0"/>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0"/>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0"/>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0"/>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0"/>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0"/>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8" name="Google Shape;8688;p60"/>
          <p:cNvGrpSpPr/>
          <p:nvPr/>
        </p:nvGrpSpPr>
        <p:grpSpPr>
          <a:xfrm>
            <a:off x="1293760" y="1498228"/>
            <a:ext cx="340624" cy="351944"/>
            <a:chOff x="1293760" y="1498228"/>
            <a:chExt cx="340624" cy="351944"/>
          </a:xfrm>
        </p:grpSpPr>
        <p:sp>
          <p:nvSpPr>
            <p:cNvPr id="8689" name="Google Shape;8689;p60"/>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0"/>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0"/>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0"/>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0"/>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0"/>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0"/>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0"/>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0"/>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0"/>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0"/>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0"/>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0"/>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0"/>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60"/>
          <p:cNvGrpSpPr/>
          <p:nvPr/>
        </p:nvGrpSpPr>
        <p:grpSpPr>
          <a:xfrm>
            <a:off x="849601" y="1952074"/>
            <a:ext cx="406713" cy="383745"/>
            <a:chOff x="849601" y="1952074"/>
            <a:chExt cx="406713" cy="383745"/>
          </a:xfrm>
        </p:grpSpPr>
        <p:sp>
          <p:nvSpPr>
            <p:cNvPr id="8704" name="Google Shape;8704;p60"/>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0"/>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0"/>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0"/>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0"/>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0"/>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0"/>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60"/>
          <p:cNvGrpSpPr/>
          <p:nvPr/>
        </p:nvGrpSpPr>
        <p:grpSpPr>
          <a:xfrm>
            <a:off x="2253871" y="2893365"/>
            <a:ext cx="203985" cy="355417"/>
            <a:chOff x="2253871" y="2893365"/>
            <a:chExt cx="203985" cy="355417"/>
          </a:xfrm>
        </p:grpSpPr>
        <p:sp>
          <p:nvSpPr>
            <p:cNvPr id="8712" name="Google Shape;8712;p60"/>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0"/>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0"/>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0"/>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0"/>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0"/>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0"/>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0"/>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0"/>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0"/>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0"/>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3" name="Google Shape;8723;p60"/>
          <p:cNvGrpSpPr/>
          <p:nvPr/>
        </p:nvGrpSpPr>
        <p:grpSpPr>
          <a:xfrm>
            <a:off x="2191541" y="2408601"/>
            <a:ext cx="308823" cy="342571"/>
            <a:chOff x="2191541" y="2408601"/>
            <a:chExt cx="308823" cy="342571"/>
          </a:xfrm>
        </p:grpSpPr>
        <p:sp>
          <p:nvSpPr>
            <p:cNvPr id="8724" name="Google Shape;8724;p60"/>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0"/>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0"/>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0"/>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0"/>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0"/>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0"/>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0"/>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0"/>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0"/>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0"/>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0"/>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0"/>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7" name="Google Shape;8737;p60"/>
          <p:cNvGrpSpPr/>
          <p:nvPr/>
        </p:nvGrpSpPr>
        <p:grpSpPr>
          <a:xfrm>
            <a:off x="847400" y="1503588"/>
            <a:ext cx="342496" cy="341553"/>
            <a:chOff x="847400" y="1503588"/>
            <a:chExt cx="342496" cy="341553"/>
          </a:xfrm>
        </p:grpSpPr>
        <p:sp>
          <p:nvSpPr>
            <p:cNvPr id="8738" name="Google Shape;8738;p60"/>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0"/>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0"/>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0"/>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0"/>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0"/>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0"/>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0"/>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0"/>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0"/>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0"/>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0"/>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0"/>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0"/>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0"/>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0"/>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0"/>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0"/>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0"/>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0"/>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8" name="Google Shape;8758;p60"/>
          <p:cNvGrpSpPr/>
          <p:nvPr/>
        </p:nvGrpSpPr>
        <p:grpSpPr>
          <a:xfrm>
            <a:off x="1329963" y="2899669"/>
            <a:ext cx="280495" cy="361077"/>
            <a:chOff x="1329963" y="2899669"/>
            <a:chExt cx="280495" cy="361077"/>
          </a:xfrm>
        </p:grpSpPr>
        <p:sp>
          <p:nvSpPr>
            <p:cNvPr id="8759" name="Google Shape;8759;p60"/>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0"/>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0"/>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0"/>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0"/>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0"/>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0"/>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6" name="Google Shape;8766;p60"/>
          <p:cNvGrpSpPr/>
          <p:nvPr/>
        </p:nvGrpSpPr>
        <p:grpSpPr>
          <a:xfrm>
            <a:off x="937429" y="3800908"/>
            <a:ext cx="195496" cy="343439"/>
            <a:chOff x="937429" y="3800908"/>
            <a:chExt cx="195496" cy="343439"/>
          </a:xfrm>
        </p:grpSpPr>
        <p:sp>
          <p:nvSpPr>
            <p:cNvPr id="8767" name="Google Shape;8767;p60"/>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0"/>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0"/>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0"/>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0"/>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0"/>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0"/>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0"/>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0"/>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0"/>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0"/>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0"/>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0"/>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60"/>
          <p:cNvGrpSpPr/>
          <p:nvPr/>
        </p:nvGrpSpPr>
        <p:grpSpPr>
          <a:xfrm>
            <a:off x="2687659" y="3810655"/>
            <a:ext cx="365164" cy="342511"/>
            <a:chOff x="2611459" y="3810655"/>
            <a:chExt cx="365164" cy="342511"/>
          </a:xfrm>
        </p:grpSpPr>
        <p:sp>
          <p:nvSpPr>
            <p:cNvPr id="8781" name="Google Shape;8781;p60"/>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0"/>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0"/>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0"/>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0"/>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0"/>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0"/>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0"/>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0"/>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0"/>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0"/>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2" name="Google Shape;8792;p60"/>
          <p:cNvGrpSpPr/>
          <p:nvPr/>
        </p:nvGrpSpPr>
        <p:grpSpPr>
          <a:xfrm>
            <a:off x="3952456" y="1524280"/>
            <a:ext cx="370195" cy="300154"/>
            <a:chOff x="3952456" y="1524280"/>
            <a:chExt cx="370195" cy="300154"/>
          </a:xfrm>
        </p:grpSpPr>
        <p:sp>
          <p:nvSpPr>
            <p:cNvPr id="8793" name="Google Shape;8793;p60"/>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0"/>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0"/>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0"/>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0"/>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0"/>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02"/>
        <p:cNvGrpSpPr/>
        <p:nvPr/>
      </p:nvGrpSpPr>
      <p:grpSpPr>
        <a:xfrm>
          <a:off x="0" y="0"/>
          <a:ext cx="0" cy="0"/>
          <a:chOff x="0" y="0"/>
          <a:chExt cx="0" cy="0"/>
        </a:xfrm>
      </p:grpSpPr>
      <p:sp>
        <p:nvSpPr>
          <p:cNvPr id="8803" name="Google Shape;8803;p6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804" name="Google Shape;8804;p6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8805" name="Google Shape;8805;p61"/>
          <p:cNvGrpSpPr/>
          <p:nvPr/>
        </p:nvGrpSpPr>
        <p:grpSpPr>
          <a:xfrm>
            <a:off x="908482" y="1502585"/>
            <a:ext cx="257112" cy="362808"/>
            <a:chOff x="908482" y="1502585"/>
            <a:chExt cx="257112" cy="362808"/>
          </a:xfrm>
        </p:grpSpPr>
        <p:sp>
          <p:nvSpPr>
            <p:cNvPr id="8806" name="Google Shape;8806;p61"/>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1"/>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1"/>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1"/>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1"/>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1"/>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1"/>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1"/>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1"/>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1"/>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1"/>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1"/>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1"/>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1"/>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1"/>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1"/>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1"/>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1"/>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1"/>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1"/>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6" name="Google Shape;8826;p61"/>
          <p:cNvGrpSpPr/>
          <p:nvPr/>
        </p:nvGrpSpPr>
        <p:grpSpPr>
          <a:xfrm>
            <a:off x="1303537" y="1502716"/>
            <a:ext cx="362939" cy="362677"/>
            <a:chOff x="1303537" y="1502716"/>
            <a:chExt cx="362939" cy="362677"/>
          </a:xfrm>
        </p:grpSpPr>
        <p:sp>
          <p:nvSpPr>
            <p:cNvPr id="8827" name="Google Shape;8827;p61"/>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1"/>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1"/>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1"/>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1"/>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1"/>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1"/>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1"/>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1"/>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1"/>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1"/>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61"/>
          <p:cNvGrpSpPr/>
          <p:nvPr/>
        </p:nvGrpSpPr>
        <p:grpSpPr>
          <a:xfrm>
            <a:off x="1751901" y="1502716"/>
            <a:ext cx="362677" cy="362677"/>
            <a:chOff x="1751901" y="1502716"/>
            <a:chExt cx="362677" cy="362677"/>
          </a:xfrm>
        </p:grpSpPr>
        <p:sp>
          <p:nvSpPr>
            <p:cNvPr id="8839" name="Google Shape;8839;p61"/>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1"/>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1"/>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1"/>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1"/>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1"/>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1"/>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1"/>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1"/>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1"/>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1"/>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1"/>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1"/>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1"/>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1"/>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1"/>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1"/>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1"/>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1"/>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8" name="Google Shape;8858;p61"/>
          <p:cNvGrpSpPr/>
          <p:nvPr/>
        </p:nvGrpSpPr>
        <p:grpSpPr>
          <a:xfrm>
            <a:off x="3095178" y="1502716"/>
            <a:ext cx="334290" cy="362677"/>
            <a:chOff x="3095178" y="1502716"/>
            <a:chExt cx="334290" cy="362677"/>
          </a:xfrm>
        </p:grpSpPr>
        <p:sp>
          <p:nvSpPr>
            <p:cNvPr id="8859" name="Google Shape;8859;p61"/>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1"/>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1"/>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1"/>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1"/>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1"/>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1"/>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1"/>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1"/>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1"/>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1"/>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1"/>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1"/>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1"/>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1"/>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1"/>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1"/>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61"/>
          <p:cNvGrpSpPr/>
          <p:nvPr/>
        </p:nvGrpSpPr>
        <p:grpSpPr>
          <a:xfrm>
            <a:off x="3542281" y="1505605"/>
            <a:ext cx="366196" cy="357005"/>
            <a:chOff x="3542281" y="1505605"/>
            <a:chExt cx="366196" cy="357005"/>
          </a:xfrm>
        </p:grpSpPr>
        <p:sp>
          <p:nvSpPr>
            <p:cNvPr id="8877" name="Google Shape;8877;p61"/>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1"/>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1"/>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1"/>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1"/>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1"/>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1"/>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1"/>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1"/>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1"/>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1"/>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1"/>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1"/>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1"/>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1"/>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1"/>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1"/>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1"/>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1"/>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1"/>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1"/>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1"/>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1"/>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1"/>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1"/>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2" name="Google Shape;8902;p61"/>
          <p:cNvGrpSpPr/>
          <p:nvPr/>
        </p:nvGrpSpPr>
        <p:grpSpPr>
          <a:xfrm>
            <a:off x="1748382" y="3384797"/>
            <a:ext cx="364673" cy="340067"/>
            <a:chOff x="1748382" y="3384797"/>
            <a:chExt cx="364673" cy="340067"/>
          </a:xfrm>
        </p:grpSpPr>
        <p:sp>
          <p:nvSpPr>
            <p:cNvPr id="8903" name="Google Shape;8903;p61"/>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1"/>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1"/>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1"/>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1"/>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1"/>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1"/>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1"/>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1"/>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1"/>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1"/>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1"/>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1"/>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1"/>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1"/>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61"/>
          <p:cNvGrpSpPr/>
          <p:nvPr/>
        </p:nvGrpSpPr>
        <p:grpSpPr>
          <a:xfrm>
            <a:off x="6221064" y="3811049"/>
            <a:ext cx="364673" cy="339804"/>
            <a:chOff x="6221064" y="3811049"/>
            <a:chExt cx="364673" cy="339804"/>
          </a:xfrm>
        </p:grpSpPr>
        <p:sp>
          <p:nvSpPr>
            <p:cNvPr id="8919" name="Google Shape;8919;p61"/>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1"/>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1"/>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1"/>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1"/>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1"/>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1"/>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1"/>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1"/>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1"/>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1"/>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1"/>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1"/>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1"/>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1"/>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4" name="Google Shape;8934;p61"/>
          <p:cNvGrpSpPr/>
          <p:nvPr/>
        </p:nvGrpSpPr>
        <p:grpSpPr>
          <a:xfrm>
            <a:off x="2182643" y="3386320"/>
            <a:ext cx="382030" cy="320451"/>
            <a:chOff x="2182643" y="3386320"/>
            <a:chExt cx="382030" cy="320451"/>
          </a:xfrm>
        </p:grpSpPr>
        <p:sp>
          <p:nvSpPr>
            <p:cNvPr id="8935" name="Google Shape;8935;p61"/>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1"/>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1"/>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1"/>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1"/>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1"/>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1"/>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1"/>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1"/>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1"/>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1"/>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1"/>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1"/>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1"/>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1"/>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61"/>
          <p:cNvGrpSpPr/>
          <p:nvPr/>
        </p:nvGrpSpPr>
        <p:grpSpPr>
          <a:xfrm>
            <a:off x="3084386" y="3389340"/>
            <a:ext cx="353880" cy="330745"/>
            <a:chOff x="3084386" y="3389340"/>
            <a:chExt cx="353880" cy="330745"/>
          </a:xfrm>
        </p:grpSpPr>
        <p:sp>
          <p:nvSpPr>
            <p:cNvPr id="8951" name="Google Shape;8951;p61"/>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1"/>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1"/>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1"/>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1"/>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1"/>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1"/>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1"/>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1"/>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1"/>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1"/>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1"/>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3" name="Google Shape;8963;p61"/>
          <p:cNvGrpSpPr/>
          <p:nvPr/>
        </p:nvGrpSpPr>
        <p:grpSpPr>
          <a:xfrm>
            <a:off x="863499" y="1970906"/>
            <a:ext cx="347078" cy="364016"/>
            <a:chOff x="863499" y="1970906"/>
            <a:chExt cx="347078" cy="364016"/>
          </a:xfrm>
        </p:grpSpPr>
        <p:sp>
          <p:nvSpPr>
            <p:cNvPr id="8964" name="Google Shape;8964;p61"/>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1"/>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1"/>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1"/>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1"/>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1"/>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1"/>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1"/>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1"/>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1"/>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1"/>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1"/>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1"/>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1"/>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8" name="Google Shape;8978;p61"/>
          <p:cNvGrpSpPr/>
          <p:nvPr/>
        </p:nvGrpSpPr>
        <p:grpSpPr>
          <a:xfrm>
            <a:off x="1749879" y="1970906"/>
            <a:ext cx="364436" cy="364174"/>
            <a:chOff x="1749879" y="1970906"/>
            <a:chExt cx="364436" cy="364174"/>
          </a:xfrm>
        </p:grpSpPr>
        <p:sp>
          <p:nvSpPr>
            <p:cNvPr id="8979" name="Google Shape;8979;p61"/>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1"/>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1"/>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1"/>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1"/>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1"/>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1"/>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1"/>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1"/>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1"/>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1"/>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1"/>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1"/>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1"/>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3" name="Google Shape;8993;p61"/>
          <p:cNvGrpSpPr/>
          <p:nvPr/>
        </p:nvGrpSpPr>
        <p:grpSpPr>
          <a:xfrm>
            <a:off x="2186425" y="1976158"/>
            <a:ext cx="396106" cy="353985"/>
            <a:chOff x="2186425" y="1976158"/>
            <a:chExt cx="396106" cy="353985"/>
          </a:xfrm>
        </p:grpSpPr>
        <p:sp>
          <p:nvSpPr>
            <p:cNvPr id="8994" name="Google Shape;8994;p61"/>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1"/>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1"/>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1"/>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1"/>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1"/>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1"/>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61"/>
          <p:cNvGrpSpPr/>
          <p:nvPr/>
        </p:nvGrpSpPr>
        <p:grpSpPr>
          <a:xfrm>
            <a:off x="2659157" y="2017412"/>
            <a:ext cx="319190" cy="271240"/>
            <a:chOff x="2659157" y="2017412"/>
            <a:chExt cx="319190" cy="271240"/>
          </a:xfrm>
        </p:grpSpPr>
        <p:sp>
          <p:nvSpPr>
            <p:cNvPr id="9002" name="Google Shape;9002;p61"/>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1"/>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1"/>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1"/>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1"/>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1"/>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1"/>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1"/>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1"/>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1"/>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1"/>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1"/>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1"/>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1"/>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1"/>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1"/>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1"/>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1"/>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1"/>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1"/>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1"/>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1"/>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1"/>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1"/>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1"/>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1"/>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8" name="Google Shape;9028;p61"/>
          <p:cNvGrpSpPr/>
          <p:nvPr/>
        </p:nvGrpSpPr>
        <p:grpSpPr>
          <a:xfrm>
            <a:off x="3111775" y="1993516"/>
            <a:ext cx="318928" cy="319217"/>
            <a:chOff x="3111775" y="1993516"/>
            <a:chExt cx="318928" cy="319217"/>
          </a:xfrm>
        </p:grpSpPr>
        <p:sp>
          <p:nvSpPr>
            <p:cNvPr id="9029" name="Google Shape;9029;p61"/>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1"/>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1"/>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1"/>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1"/>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1"/>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1"/>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1"/>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1"/>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1"/>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1"/>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1"/>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1"/>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1"/>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1"/>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1"/>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1"/>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1"/>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1"/>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1"/>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1"/>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1"/>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1"/>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1"/>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1"/>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1"/>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1"/>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1"/>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1"/>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1"/>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61"/>
          <p:cNvGrpSpPr/>
          <p:nvPr/>
        </p:nvGrpSpPr>
        <p:grpSpPr>
          <a:xfrm>
            <a:off x="4023785" y="1970407"/>
            <a:ext cx="288807" cy="355377"/>
            <a:chOff x="4023785" y="1970407"/>
            <a:chExt cx="288807" cy="355377"/>
          </a:xfrm>
        </p:grpSpPr>
        <p:sp>
          <p:nvSpPr>
            <p:cNvPr id="9060" name="Google Shape;9060;p61"/>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1"/>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1"/>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1"/>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1"/>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1"/>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1"/>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1"/>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1"/>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1"/>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1"/>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1"/>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1"/>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1"/>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1"/>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1"/>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1"/>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1"/>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1"/>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1"/>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0" name="Google Shape;9080;p61"/>
          <p:cNvGrpSpPr/>
          <p:nvPr/>
        </p:nvGrpSpPr>
        <p:grpSpPr>
          <a:xfrm>
            <a:off x="3544540" y="3380963"/>
            <a:ext cx="320188" cy="319269"/>
            <a:chOff x="3544540" y="3380963"/>
            <a:chExt cx="320188" cy="319269"/>
          </a:xfrm>
        </p:grpSpPr>
        <p:sp>
          <p:nvSpPr>
            <p:cNvPr id="9081" name="Google Shape;9081;p61"/>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1"/>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1"/>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1"/>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1"/>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1"/>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1"/>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1"/>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1"/>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1"/>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1"/>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1"/>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1"/>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1"/>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1"/>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1"/>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61"/>
          <p:cNvGrpSpPr/>
          <p:nvPr/>
        </p:nvGrpSpPr>
        <p:grpSpPr>
          <a:xfrm>
            <a:off x="3944637" y="3354834"/>
            <a:ext cx="415696" cy="371605"/>
            <a:chOff x="3944637" y="3354834"/>
            <a:chExt cx="415696" cy="371605"/>
          </a:xfrm>
        </p:grpSpPr>
        <p:sp>
          <p:nvSpPr>
            <p:cNvPr id="9098" name="Google Shape;9098;p61"/>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1"/>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1"/>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1"/>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1"/>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1"/>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1"/>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1"/>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1"/>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1"/>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1"/>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1"/>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1"/>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1"/>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1"/>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1"/>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1"/>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5" name="Google Shape;9115;p61"/>
          <p:cNvGrpSpPr/>
          <p:nvPr/>
        </p:nvGrpSpPr>
        <p:grpSpPr>
          <a:xfrm>
            <a:off x="1314619" y="3821527"/>
            <a:ext cx="346317" cy="332136"/>
            <a:chOff x="1314619" y="3821527"/>
            <a:chExt cx="346317" cy="332136"/>
          </a:xfrm>
        </p:grpSpPr>
        <p:sp>
          <p:nvSpPr>
            <p:cNvPr id="9116" name="Google Shape;9116;p61"/>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1"/>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1"/>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1"/>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1"/>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1"/>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1"/>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1"/>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4" name="Google Shape;9124;p61"/>
          <p:cNvGrpSpPr/>
          <p:nvPr/>
        </p:nvGrpSpPr>
        <p:grpSpPr>
          <a:xfrm>
            <a:off x="1751139" y="3790934"/>
            <a:ext cx="386258" cy="380507"/>
            <a:chOff x="1751139" y="3790934"/>
            <a:chExt cx="386258" cy="380507"/>
          </a:xfrm>
        </p:grpSpPr>
        <p:sp>
          <p:nvSpPr>
            <p:cNvPr id="9125" name="Google Shape;9125;p61"/>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1"/>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1"/>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1"/>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1"/>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1"/>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1"/>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1"/>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1"/>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1"/>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1"/>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1"/>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1"/>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1"/>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1"/>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1"/>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1"/>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1"/>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61"/>
          <p:cNvGrpSpPr/>
          <p:nvPr/>
        </p:nvGrpSpPr>
        <p:grpSpPr>
          <a:xfrm>
            <a:off x="2189681" y="3821606"/>
            <a:ext cx="395607" cy="318928"/>
            <a:chOff x="2189681" y="3821606"/>
            <a:chExt cx="395607" cy="318928"/>
          </a:xfrm>
        </p:grpSpPr>
        <p:sp>
          <p:nvSpPr>
            <p:cNvPr id="9144" name="Google Shape;9144;p61"/>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1"/>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1"/>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1"/>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1"/>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1"/>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1"/>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1"/>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1"/>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1"/>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1"/>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1"/>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1"/>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1"/>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1"/>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1"/>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1"/>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1"/>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1"/>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1"/>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1"/>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1"/>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1"/>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1"/>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1"/>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1"/>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1"/>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1"/>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1"/>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1"/>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4" name="Google Shape;9174;p61"/>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5" name="Google Shape;9175;p61"/>
          <p:cNvGrpSpPr/>
          <p:nvPr/>
        </p:nvGrpSpPr>
        <p:grpSpPr>
          <a:xfrm>
            <a:off x="1277409" y="1961347"/>
            <a:ext cx="420475" cy="383055"/>
            <a:chOff x="1277409" y="1961347"/>
            <a:chExt cx="420475" cy="383055"/>
          </a:xfrm>
        </p:grpSpPr>
        <p:sp>
          <p:nvSpPr>
            <p:cNvPr id="9176" name="Google Shape;9176;p61"/>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1"/>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1"/>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1"/>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1"/>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1"/>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1"/>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1"/>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1"/>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1"/>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1"/>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1"/>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1"/>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1"/>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1"/>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1"/>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1"/>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1"/>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1"/>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1"/>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1"/>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1"/>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1"/>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1"/>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1"/>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1"/>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1"/>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61"/>
          <p:cNvGrpSpPr/>
          <p:nvPr/>
        </p:nvGrpSpPr>
        <p:grpSpPr>
          <a:xfrm>
            <a:off x="2215075" y="2432819"/>
            <a:ext cx="380008" cy="351648"/>
            <a:chOff x="2215075" y="2432819"/>
            <a:chExt cx="380008" cy="351648"/>
          </a:xfrm>
        </p:grpSpPr>
        <p:sp>
          <p:nvSpPr>
            <p:cNvPr id="9204" name="Google Shape;9204;p61"/>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1"/>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1"/>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1"/>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1"/>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1"/>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1"/>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1"/>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1"/>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1"/>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1"/>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1"/>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1"/>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1"/>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1"/>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1"/>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1"/>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1"/>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1"/>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1"/>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1"/>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1"/>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1"/>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1"/>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1"/>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1"/>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1"/>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1"/>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1"/>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1"/>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1"/>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5" name="Google Shape;9235;p61"/>
          <p:cNvGrpSpPr/>
          <p:nvPr/>
        </p:nvGrpSpPr>
        <p:grpSpPr>
          <a:xfrm>
            <a:off x="2661416" y="2422342"/>
            <a:ext cx="344059" cy="340671"/>
            <a:chOff x="2661416" y="2422342"/>
            <a:chExt cx="344059" cy="340671"/>
          </a:xfrm>
        </p:grpSpPr>
        <p:sp>
          <p:nvSpPr>
            <p:cNvPr id="9236" name="Google Shape;9236;p61"/>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1"/>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1"/>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1"/>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1"/>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1"/>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1"/>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1"/>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1"/>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1"/>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1"/>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1"/>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1"/>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9" name="Google Shape;9249;p61"/>
          <p:cNvGrpSpPr/>
          <p:nvPr/>
        </p:nvGrpSpPr>
        <p:grpSpPr>
          <a:xfrm>
            <a:off x="4066510" y="2422342"/>
            <a:ext cx="206876" cy="348470"/>
            <a:chOff x="4066510" y="2422342"/>
            <a:chExt cx="206876" cy="348470"/>
          </a:xfrm>
        </p:grpSpPr>
        <p:sp>
          <p:nvSpPr>
            <p:cNvPr id="9250" name="Google Shape;9250;p61"/>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1"/>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1"/>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1"/>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1"/>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1"/>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1"/>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1"/>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1"/>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1"/>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1"/>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1"/>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2" name="Google Shape;9262;p61"/>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3" name="Google Shape;9263;p61"/>
          <p:cNvGrpSpPr/>
          <p:nvPr/>
        </p:nvGrpSpPr>
        <p:grpSpPr>
          <a:xfrm>
            <a:off x="2617693" y="3817325"/>
            <a:ext cx="420475" cy="326491"/>
            <a:chOff x="2617693" y="3817325"/>
            <a:chExt cx="420475" cy="326491"/>
          </a:xfrm>
        </p:grpSpPr>
        <p:sp>
          <p:nvSpPr>
            <p:cNvPr id="9264" name="Google Shape;9264;p61"/>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1"/>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1"/>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1"/>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1"/>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1"/>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1"/>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1"/>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1"/>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1"/>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1"/>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1"/>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1"/>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1"/>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1"/>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1"/>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1"/>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61"/>
          <p:cNvGrpSpPr/>
          <p:nvPr/>
        </p:nvGrpSpPr>
        <p:grpSpPr>
          <a:xfrm>
            <a:off x="3545301" y="2423523"/>
            <a:ext cx="358134" cy="356637"/>
            <a:chOff x="3545301" y="2423523"/>
            <a:chExt cx="358134" cy="356637"/>
          </a:xfrm>
        </p:grpSpPr>
        <p:sp>
          <p:nvSpPr>
            <p:cNvPr id="9282" name="Google Shape;9282;p61"/>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1"/>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1"/>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1"/>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1"/>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1"/>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1"/>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1"/>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1"/>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1" name="Google Shape;9291;p61"/>
          <p:cNvGrpSpPr/>
          <p:nvPr/>
        </p:nvGrpSpPr>
        <p:grpSpPr>
          <a:xfrm>
            <a:off x="5766424" y="4275195"/>
            <a:ext cx="358160" cy="356926"/>
            <a:chOff x="5766424" y="4275195"/>
            <a:chExt cx="358160" cy="356926"/>
          </a:xfrm>
        </p:grpSpPr>
        <p:sp>
          <p:nvSpPr>
            <p:cNvPr id="9292" name="Google Shape;9292;p61"/>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1"/>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1"/>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1"/>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1"/>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1"/>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1"/>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1"/>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1"/>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1" name="Google Shape;9301;p61"/>
          <p:cNvGrpSpPr/>
          <p:nvPr/>
        </p:nvGrpSpPr>
        <p:grpSpPr>
          <a:xfrm>
            <a:off x="3531462" y="3824599"/>
            <a:ext cx="377251" cy="324232"/>
            <a:chOff x="3531462" y="3824599"/>
            <a:chExt cx="377251" cy="324232"/>
          </a:xfrm>
        </p:grpSpPr>
        <p:sp>
          <p:nvSpPr>
            <p:cNvPr id="9302" name="Google Shape;9302;p61"/>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1"/>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1"/>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1"/>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1"/>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1"/>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1"/>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1"/>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1"/>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1"/>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1"/>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61"/>
          <p:cNvGrpSpPr/>
          <p:nvPr/>
        </p:nvGrpSpPr>
        <p:grpSpPr>
          <a:xfrm>
            <a:off x="4030586" y="3805246"/>
            <a:ext cx="286523" cy="340566"/>
            <a:chOff x="4030586" y="3805246"/>
            <a:chExt cx="286523" cy="340566"/>
          </a:xfrm>
        </p:grpSpPr>
        <p:sp>
          <p:nvSpPr>
            <p:cNvPr id="9314" name="Google Shape;9314;p61"/>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1"/>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1"/>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1"/>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1"/>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1"/>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1"/>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1"/>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1"/>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1"/>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1"/>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1"/>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1"/>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7" name="Google Shape;9327;p61"/>
          <p:cNvGrpSpPr/>
          <p:nvPr/>
        </p:nvGrpSpPr>
        <p:grpSpPr>
          <a:xfrm>
            <a:off x="2180884" y="2888719"/>
            <a:ext cx="376752" cy="374468"/>
            <a:chOff x="2180884" y="2888719"/>
            <a:chExt cx="376752" cy="374468"/>
          </a:xfrm>
        </p:grpSpPr>
        <p:sp>
          <p:nvSpPr>
            <p:cNvPr id="9328" name="Google Shape;9328;p61"/>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1"/>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1"/>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1"/>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1"/>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1"/>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1"/>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1"/>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1"/>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1"/>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1"/>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1"/>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1"/>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1"/>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61"/>
          <p:cNvGrpSpPr/>
          <p:nvPr/>
        </p:nvGrpSpPr>
        <p:grpSpPr>
          <a:xfrm>
            <a:off x="3954432" y="2942999"/>
            <a:ext cx="378249" cy="265909"/>
            <a:chOff x="3954432" y="2942999"/>
            <a:chExt cx="378249" cy="265909"/>
          </a:xfrm>
        </p:grpSpPr>
        <p:sp>
          <p:nvSpPr>
            <p:cNvPr id="9343" name="Google Shape;9343;p61"/>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1"/>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1"/>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1"/>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1"/>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1"/>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1"/>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1"/>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1"/>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2" name="Google Shape;9352;p61"/>
          <p:cNvGrpSpPr/>
          <p:nvPr/>
        </p:nvGrpSpPr>
        <p:grpSpPr>
          <a:xfrm>
            <a:off x="1752137" y="4266608"/>
            <a:ext cx="378512" cy="374756"/>
            <a:chOff x="1752137" y="4266608"/>
            <a:chExt cx="378512" cy="374756"/>
          </a:xfrm>
        </p:grpSpPr>
        <p:sp>
          <p:nvSpPr>
            <p:cNvPr id="9353" name="Google Shape;9353;p61"/>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1"/>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1"/>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1"/>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1"/>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1"/>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1"/>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1"/>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1"/>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1"/>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1"/>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1"/>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1"/>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1"/>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1"/>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1"/>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1"/>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1"/>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1"/>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1"/>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1"/>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61"/>
          <p:cNvGrpSpPr/>
          <p:nvPr/>
        </p:nvGrpSpPr>
        <p:grpSpPr>
          <a:xfrm>
            <a:off x="3117788" y="3812546"/>
            <a:ext cx="341065" cy="341065"/>
            <a:chOff x="3117788" y="3812546"/>
            <a:chExt cx="341065" cy="341065"/>
          </a:xfrm>
        </p:grpSpPr>
        <p:sp>
          <p:nvSpPr>
            <p:cNvPr id="9375" name="Google Shape;9375;p61"/>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1"/>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1"/>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1"/>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1"/>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1"/>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1" name="Google Shape;9381;p61"/>
          <p:cNvGrpSpPr/>
          <p:nvPr/>
        </p:nvGrpSpPr>
        <p:grpSpPr>
          <a:xfrm>
            <a:off x="3994400" y="4299932"/>
            <a:ext cx="338281" cy="322657"/>
            <a:chOff x="3994400" y="4299932"/>
            <a:chExt cx="338281" cy="322657"/>
          </a:xfrm>
        </p:grpSpPr>
        <p:sp>
          <p:nvSpPr>
            <p:cNvPr id="9382" name="Google Shape;9382;p61"/>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1"/>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1"/>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1"/>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1"/>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1"/>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1"/>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1"/>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0" name="Google Shape;9390;p61"/>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1"/>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2" name="Google Shape;9392;p61"/>
          <p:cNvGrpSpPr/>
          <p:nvPr/>
        </p:nvGrpSpPr>
        <p:grpSpPr>
          <a:xfrm>
            <a:off x="3573426" y="1965628"/>
            <a:ext cx="302358" cy="374993"/>
            <a:chOff x="3573426" y="1965628"/>
            <a:chExt cx="302358" cy="374993"/>
          </a:xfrm>
        </p:grpSpPr>
        <p:sp>
          <p:nvSpPr>
            <p:cNvPr id="9393" name="Google Shape;9393;p61"/>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1"/>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1"/>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1"/>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1"/>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1"/>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1"/>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1"/>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1"/>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1"/>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1"/>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1"/>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1"/>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1"/>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1"/>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1"/>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1"/>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1"/>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1"/>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1"/>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1"/>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1"/>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1"/>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1"/>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1"/>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1"/>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1"/>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1"/>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1"/>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1"/>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1"/>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1"/>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1"/>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1"/>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1"/>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1"/>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1"/>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1"/>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1"/>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1"/>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1"/>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1"/>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1"/>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1"/>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1"/>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1"/>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1"/>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0" name="Google Shape;9440;p61"/>
          <p:cNvGrpSpPr/>
          <p:nvPr/>
        </p:nvGrpSpPr>
        <p:grpSpPr>
          <a:xfrm>
            <a:off x="3513632" y="2908572"/>
            <a:ext cx="355876" cy="331007"/>
            <a:chOff x="3513632" y="2908572"/>
            <a:chExt cx="355876" cy="331007"/>
          </a:xfrm>
        </p:grpSpPr>
        <p:sp>
          <p:nvSpPr>
            <p:cNvPr id="9441" name="Google Shape;9441;p61"/>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1"/>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1"/>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1"/>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1"/>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1"/>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1"/>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1"/>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1"/>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1"/>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1"/>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1"/>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1"/>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1"/>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1"/>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1"/>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7" name="Google Shape;9457;p61"/>
          <p:cNvGrpSpPr/>
          <p:nvPr/>
        </p:nvGrpSpPr>
        <p:grpSpPr>
          <a:xfrm>
            <a:off x="2694083" y="2888430"/>
            <a:ext cx="235762" cy="374756"/>
            <a:chOff x="2694083" y="2888430"/>
            <a:chExt cx="235762" cy="374756"/>
          </a:xfrm>
        </p:grpSpPr>
        <p:sp>
          <p:nvSpPr>
            <p:cNvPr id="9458" name="Google Shape;9458;p61"/>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1"/>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1"/>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1"/>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1"/>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1"/>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1"/>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1"/>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1"/>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7" name="Google Shape;9467;p61"/>
          <p:cNvGrpSpPr/>
          <p:nvPr/>
        </p:nvGrpSpPr>
        <p:grpSpPr>
          <a:xfrm>
            <a:off x="871534" y="4300588"/>
            <a:ext cx="357661" cy="311155"/>
            <a:chOff x="871534" y="4300588"/>
            <a:chExt cx="357661" cy="311155"/>
          </a:xfrm>
        </p:grpSpPr>
        <p:sp>
          <p:nvSpPr>
            <p:cNvPr id="9468" name="Google Shape;9468;p61"/>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1"/>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1"/>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1"/>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1"/>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1"/>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1"/>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1"/>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1"/>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1"/>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1"/>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1"/>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1"/>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1"/>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1"/>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1"/>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1"/>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1"/>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1"/>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1"/>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1"/>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9" name="Google Shape;9489;p61"/>
          <p:cNvGrpSpPr/>
          <p:nvPr/>
        </p:nvGrpSpPr>
        <p:grpSpPr>
          <a:xfrm>
            <a:off x="916019" y="3821606"/>
            <a:ext cx="250100" cy="336785"/>
            <a:chOff x="916019" y="3821606"/>
            <a:chExt cx="250100" cy="336785"/>
          </a:xfrm>
        </p:grpSpPr>
        <p:sp>
          <p:nvSpPr>
            <p:cNvPr id="9490" name="Google Shape;9490;p61"/>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1"/>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1"/>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1"/>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1"/>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1"/>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1"/>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1"/>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1"/>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1"/>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1"/>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1"/>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1"/>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61"/>
          <p:cNvGrpSpPr/>
          <p:nvPr/>
        </p:nvGrpSpPr>
        <p:grpSpPr>
          <a:xfrm>
            <a:off x="849686" y="2909570"/>
            <a:ext cx="374730" cy="332504"/>
            <a:chOff x="849686" y="2909570"/>
            <a:chExt cx="374730" cy="332504"/>
          </a:xfrm>
        </p:grpSpPr>
        <p:sp>
          <p:nvSpPr>
            <p:cNvPr id="9504" name="Google Shape;9504;p61"/>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1"/>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1"/>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1"/>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1"/>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1"/>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1"/>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1"/>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1"/>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1"/>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1"/>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61"/>
          <p:cNvGrpSpPr/>
          <p:nvPr/>
        </p:nvGrpSpPr>
        <p:grpSpPr>
          <a:xfrm>
            <a:off x="1735567" y="2420241"/>
            <a:ext cx="417718" cy="372866"/>
            <a:chOff x="1735567" y="2420241"/>
            <a:chExt cx="417718" cy="372866"/>
          </a:xfrm>
        </p:grpSpPr>
        <p:sp>
          <p:nvSpPr>
            <p:cNvPr id="9516" name="Google Shape;9516;p61"/>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1"/>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1"/>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1"/>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1"/>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1"/>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1"/>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1"/>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1"/>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1"/>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1"/>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1"/>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8" name="Google Shape;9528;p61"/>
          <p:cNvGrpSpPr/>
          <p:nvPr/>
        </p:nvGrpSpPr>
        <p:grpSpPr>
          <a:xfrm>
            <a:off x="3599318" y="4299590"/>
            <a:ext cx="251098" cy="309028"/>
            <a:chOff x="3599318" y="4299590"/>
            <a:chExt cx="251098" cy="309028"/>
          </a:xfrm>
        </p:grpSpPr>
        <p:sp>
          <p:nvSpPr>
            <p:cNvPr id="9529" name="Google Shape;9529;p61"/>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1"/>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1"/>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1"/>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1"/>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1"/>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5" name="Google Shape;9535;p61"/>
          <p:cNvGrpSpPr/>
          <p:nvPr/>
        </p:nvGrpSpPr>
        <p:grpSpPr>
          <a:xfrm>
            <a:off x="3105998" y="2433240"/>
            <a:ext cx="345818" cy="345056"/>
            <a:chOff x="3105998" y="2433240"/>
            <a:chExt cx="345818" cy="345056"/>
          </a:xfrm>
        </p:grpSpPr>
        <p:sp>
          <p:nvSpPr>
            <p:cNvPr id="9536" name="Google Shape;9536;p61"/>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1"/>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1"/>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1"/>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1"/>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1"/>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1"/>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1"/>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1"/>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1"/>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1"/>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7" name="Google Shape;9547;p61"/>
          <p:cNvGrpSpPr/>
          <p:nvPr/>
        </p:nvGrpSpPr>
        <p:grpSpPr>
          <a:xfrm>
            <a:off x="1737326" y="2900773"/>
            <a:ext cx="374730" cy="350361"/>
            <a:chOff x="1737326" y="2900773"/>
            <a:chExt cx="374730" cy="350361"/>
          </a:xfrm>
        </p:grpSpPr>
        <p:sp>
          <p:nvSpPr>
            <p:cNvPr id="9548" name="Google Shape;9548;p61"/>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1"/>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1"/>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1"/>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1"/>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1"/>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1"/>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1"/>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1"/>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1"/>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1"/>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1"/>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1"/>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1"/>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1"/>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1"/>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1"/>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61"/>
          <p:cNvGrpSpPr/>
          <p:nvPr/>
        </p:nvGrpSpPr>
        <p:grpSpPr>
          <a:xfrm>
            <a:off x="4000676" y="1579396"/>
            <a:ext cx="327226" cy="211603"/>
            <a:chOff x="4000676" y="1579396"/>
            <a:chExt cx="327226" cy="211603"/>
          </a:xfrm>
        </p:grpSpPr>
        <p:sp>
          <p:nvSpPr>
            <p:cNvPr id="9566" name="Google Shape;9566;p61"/>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1"/>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1"/>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1"/>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1"/>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1"/>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1"/>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1"/>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1"/>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1"/>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1"/>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1"/>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1"/>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1"/>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1"/>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1"/>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61"/>
          <p:cNvGrpSpPr/>
          <p:nvPr/>
        </p:nvGrpSpPr>
        <p:grpSpPr>
          <a:xfrm>
            <a:off x="2635523" y="1515584"/>
            <a:ext cx="371054" cy="336469"/>
            <a:chOff x="2635523" y="1515584"/>
            <a:chExt cx="371054" cy="336469"/>
          </a:xfrm>
        </p:grpSpPr>
        <p:sp>
          <p:nvSpPr>
            <p:cNvPr id="9583" name="Google Shape;9583;p61"/>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1"/>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1"/>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1"/>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1"/>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1"/>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1"/>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61"/>
          <p:cNvGrpSpPr/>
          <p:nvPr/>
        </p:nvGrpSpPr>
        <p:grpSpPr>
          <a:xfrm>
            <a:off x="2231907" y="1520731"/>
            <a:ext cx="311627" cy="326569"/>
            <a:chOff x="2231907" y="1520731"/>
            <a:chExt cx="311627" cy="326569"/>
          </a:xfrm>
        </p:grpSpPr>
        <p:sp>
          <p:nvSpPr>
            <p:cNvPr id="9591" name="Google Shape;9591;p61"/>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1"/>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1"/>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1"/>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1"/>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1"/>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1"/>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1"/>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1"/>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1"/>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1" name="Google Shape;9601;p61"/>
          <p:cNvGrpSpPr/>
          <p:nvPr/>
        </p:nvGrpSpPr>
        <p:grpSpPr>
          <a:xfrm>
            <a:off x="1340249" y="4301533"/>
            <a:ext cx="311890" cy="304695"/>
            <a:chOff x="1340249" y="4301533"/>
            <a:chExt cx="311890" cy="304695"/>
          </a:xfrm>
        </p:grpSpPr>
        <p:sp>
          <p:nvSpPr>
            <p:cNvPr id="9602" name="Google Shape;9602;p61"/>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1"/>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1"/>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1"/>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1"/>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1"/>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1"/>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1"/>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1"/>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1"/>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1"/>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1"/>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1"/>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1"/>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6" name="Google Shape;9616;p61"/>
          <p:cNvGrpSpPr/>
          <p:nvPr/>
        </p:nvGrpSpPr>
        <p:grpSpPr>
          <a:xfrm>
            <a:off x="1330690" y="3377024"/>
            <a:ext cx="306874" cy="332268"/>
            <a:chOff x="1330690" y="3377024"/>
            <a:chExt cx="306874" cy="332268"/>
          </a:xfrm>
        </p:grpSpPr>
        <p:sp>
          <p:nvSpPr>
            <p:cNvPr id="9617" name="Google Shape;9617;p61"/>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1"/>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1"/>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1"/>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1"/>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1"/>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1"/>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1"/>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1"/>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1"/>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1"/>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1"/>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1"/>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1"/>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1"/>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1"/>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1"/>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1"/>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1"/>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6" name="Google Shape;9636;p61"/>
          <p:cNvGrpSpPr/>
          <p:nvPr/>
        </p:nvGrpSpPr>
        <p:grpSpPr>
          <a:xfrm>
            <a:off x="2650597" y="3381777"/>
            <a:ext cx="341511" cy="324994"/>
            <a:chOff x="2650597" y="3381777"/>
            <a:chExt cx="341511" cy="324994"/>
          </a:xfrm>
        </p:grpSpPr>
        <p:sp>
          <p:nvSpPr>
            <p:cNvPr id="9637" name="Google Shape;9637;p61"/>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1"/>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1"/>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1"/>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1"/>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1"/>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1"/>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1"/>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1"/>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1"/>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1"/>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1"/>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1"/>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1"/>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1"/>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1"/>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1"/>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1"/>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1"/>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1"/>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1"/>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1"/>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1"/>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1"/>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1"/>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1"/>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1"/>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1"/>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1"/>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1"/>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1"/>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1"/>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1"/>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1"/>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1"/>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61"/>
          <p:cNvGrpSpPr/>
          <p:nvPr/>
        </p:nvGrpSpPr>
        <p:grpSpPr>
          <a:xfrm>
            <a:off x="1295502" y="2437362"/>
            <a:ext cx="402645" cy="323917"/>
            <a:chOff x="1295502" y="2437362"/>
            <a:chExt cx="402645" cy="323917"/>
          </a:xfrm>
        </p:grpSpPr>
        <p:sp>
          <p:nvSpPr>
            <p:cNvPr id="9673" name="Google Shape;9673;p61"/>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1"/>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1"/>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1"/>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1"/>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1"/>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1"/>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1"/>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1"/>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1"/>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1"/>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1"/>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1"/>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1"/>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1"/>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1"/>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61"/>
          <p:cNvGrpSpPr/>
          <p:nvPr/>
        </p:nvGrpSpPr>
        <p:grpSpPr>
          <a:xfrm>
            <a:off x="882590" y="2438360"/>
            <a:ext cx="337310" cy="337047"/>
            <a:chOff x="882590" y="2438360"/>
            <a:chExt cx="337310" cy="337047"/>
          </a:xfrm>
        </p:grpSpPr>
        <p:sp>
          <p:nvSpPr>
            <p:cNvPr id="9690" name="Google Shape;9690;p61"/>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1"/>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1"/>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1"/>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1"/>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1"/>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1"/>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1"/>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1"/>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1"/>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1"/>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1"/>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1"/>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1"/>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1"/>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1"/>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1"/>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1"/>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1"/>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1"/>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1"/>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1"/>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1"/>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1"/>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4" name="Google Shape;9714;p61"/>
          <p:cNvGrpSpPr/>
          <p:nvPr/>
        </p:nvGrpSpPr>
        <p:grpSpPr>
          <a:xfrm>
            <a:off x="4885060" y="1518788"/>
            <a:ext cx="385786" cy="342588"/>
            <a:chOff x="4885060" y="1518788"/>
            <a:chExt cx="385786" cy="342588"/>
          </a:xfrm>
        </p:grpSpPr>
        <p:sp>
          <p:nvSpPr>
            <p:cNvPr id="9715" name="Google Shape;9715;p61"/>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1"/>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1"/>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1"/>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1"/>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1"/>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1"/>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1"/>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1"/>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1"/>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1"/>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1"/>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1"/>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1"/>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1"/>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1"/>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1"/>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1"/>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1"/>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4" name="Google Shape;9734;p61"/>
          <p:cNvGrpSpPr/>
          <p:nvPr/>
        </p:nvGrpSpPr>
        <p:grpSpPr>
          <a:xfrm>
            <a:off x="5394478" y="1514533"/>
            <a:ext cx="249076" cy="351096"/>
            <a:chOff x="5394478" y="1514533"/>
            <a:chExt cx="249076" cy="351096"/>
          </a:xfrm>
        </p:grpSpPr>
        <p:sp>
          <p:nvSpPr>
            <p:cNvPr id="9735" name="Google Shape;9735;p61"/>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1"/>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1"/>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1"/>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1"/>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1"/>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1"/>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1"/>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1"/>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1"/>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1"/>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1"/>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1"/>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1"/>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1"/>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1"/>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1"/>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1"/>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1"/>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1"/>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5" name="Google Shape;9755;p61"/>
          <p:cNvGrpSpPr/>
          <p:nvPr/>
        </p:nvGrpSpPr>
        <p:grpSpPr>
          <a:xfrm>
            <a:off x="5782259" y="1512012"/>
            <a:ext cx="356138" cy="356138"/>
            <a:chOff x="5782259" y="1512012"/>
            <a:chExt cx="356138" cy="356138"/>
          </a:xfrm>
        </p:grpSpPr>
        <p:sp>
          <p:nvSpPr>
            <p:cNvPr id="9756" name="Google Shape;9756;p61"/>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1"/>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1"/>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1"/>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1"/>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1"/>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1"/>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1"/>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1"/>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1"/>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1"/>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7" name="Google Shape;9767;p61"/>
          <p:cNvGrpSpPr/>
          <p:nvPr/>
        </p:nvGrpSpPr>
        <p:grpSpPr>
          <a:xfrm>
            <a:off x="6229598" y="1518052"/>
            <a:ext cx="343560" cy="343822"/>
            <a:chOff x="6229598" y="1518052"/>
            <a:chExt cx="343560" cy="343822"/>
          </a:xfrm>
        </p:grpSpPr>
        <p:sp>
          <p:nvSpPr>
            <p:cNvPr id="9768" name="Google Shape;9768;p61"/>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1"/>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1"/>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1"/>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1"/>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1"/>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1"/>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1"/>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1"/>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1"/>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1"/>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1"/>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1"/>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1"/>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1"/>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1"/>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1"/>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1"/>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1"/>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7" name="Google Shape;9787;p61"/>
          <p:cNvGrpSpPr/>
          <p:nvPr/>
        </p:nvGrpSpPr>
        <p:grpSpPr>
          <a:xfrm>
            <a:off x="870773" y="3357985"/>
            <a:ext cx="342824" cy="351228"/>
            <a:chOff x="870773" y="3357985"/>
            <a:chExt cx="342824" cy="351228"/>
          </a:xfrm>
        </p:grpSpPr>
        <p:sp>
          <p:nvSpPr>
            <p:cNvPr id="9788" name="Google Shape;9788;p61"/>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1"/>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1"/>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1"/>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1"/>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1"/>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1"/>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1"/>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6" name="Google Shape;9796;p61"/>
          <p:cNvGrpSpPr/>
          <p:nvPr/>
        </p:nvGrpSpPr>
        <p:grpSpPr>
          <a:xfrm>
            <a:off x="2743084" y="4299590"/>
            <a:ext cx="159372" cy="308896"/>
            <a:chOff x="2743084" y="4299590"/>
            <a:chExt cx="159372" cy="308896"/>
          </a:xfrm>
        </p:grpSpPr>
        <p:sp>
          <p:nvSpPr>
            <p:cNvPr id="9797" name="Google Shape;9797;p61"/>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1"/>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1"/>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1"/>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1"/>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1"/>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1"/>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1"/>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1"/>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1"/>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1"/>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1"/>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1"/>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1"/>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1"/>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2" name="Google Shape;9812;p61"/>
          <p:cNvGrpSpPr/>
          <p:nvPr/>
        </p:nvGrpSpPr>
        <p:grpSpPr>
          <a:xfrm>
            <a:off x="1293506" y="2939716"/>
            <a:ext cx="374730" cy="272211"/>
            <a:chOff x="1293506" y="2939716"/>
            <a:chExt cx="374730" cy="272211"/>
          </a:xfrm>
        </p:grpSpPr>
        <p:sp>
          <p:nvSpPr>
            <p:cNvPr id="9813" name="Google Shape;9813;p61"/>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1"/>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1"/>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1"/>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1"/>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1"/>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1"/>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1"/>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1"/>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1"/>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1"/>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1"/>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1"/>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1"/>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1"/>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1"/>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1"/>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1"/>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1"/>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1"/>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1"/>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1"/>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1"/>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1"/>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1"/>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1"/>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1"/>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1"/>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1"/>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1"/>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3" name="Google Shape;9843;p61"/>
          <p:cNvGrpSpPr/>
          <p:nvPr/>
        </p:nvGrpSpPr>
        <p:grpSpPr>
          <a:xfrm>
            <a:off x="6669900" y="1505474"/>
            <a:ext cx="345083" cy="369216"/>
            <a:chOff x="6669900" y="1505474"/>
            <a:chExt cx="345083" cy="369216"/>
          </a:xfrm>
        </p:grpSpPr>
        <p:sp>
          <p:nvSpPr>
            <p:cNvPr id="9844" name="Google Shape;9844;p61"/>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1"/>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1"/>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1"/>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1"/>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1"/>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1"/>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1"/>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1"/>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1"/>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1"/>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1"/>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1"/>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1"/>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1"/>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1"/>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1"/>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1"/>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1"/>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1"/>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1"/>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1"/>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6" name="Google Shape;9866;p61"/>
          <p:cNvGrpSpPr/>
          <p:nvPr/>
        </p:nvGrpSpPr>
        <p:grpSpPr>
          <a:xfrm>
            <a:off x="7117003" y="1518000"/>
            <a:ext cx="333003" cy="344085"/>
            <a:chOff x="7117003" y="1518000"/>
            <a:chExt cx="333003" cy="344085"/>
          </a:xfrm>
        </p:grpSpPr>
        <p:sp>
          <p:nvSpPr>
            <p:cNvPr id="9867" name="Google Shape;9867;p61"/>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1"/>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1"/>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1"/>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1"/>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1"/>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1"/>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1"/>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1"/>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1"/>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1"/>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1"/>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1"/>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1"/>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1"/>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1"/>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1"/>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1"/>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1"/>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1"/>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1"/>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1"/>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1"/>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1"/>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1"/>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1"/>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1"/>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1"/>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1"/>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1"/>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1"/>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1"/>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1"/>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1"/>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1"/>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1"/>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1"/>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1"/>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61"/>
          <p:cNvGrpSpPr/>
          <p:nvPr/>
        </p:nvGrpSpPr>
        <p:grpSpPr>
          <a:xfrm>
            <a:off x="2200238" y="4289165"/>
            <a:ext cx="374756" cy="329300"/>
            <a:chOff x="2200238" y="4289165"/>
            <a:chExt cx="374756" cy="329300"/>
          </a:xfrm>
        </p:grpSpPr>
        <p:sp>
          <p:nvSpPr>
            <p:cNvPr id="9906" name="Google Shape;9906;p61"/>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1"/>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1"/>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1"/>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1"/>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1"/>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1"/>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1"/>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1"/>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1"/>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1"/>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1"/>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1"/>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1"/>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1"/>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1"/>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1"/>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1"/>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1"/>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1"/>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1"/>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1"/>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61"/>
          <p:cNvGrpSpPr/>
          <p:nvPr/>
        </p:nvGrpSpPr>
        <p:grpSpPr>
          <a:xfrm>
            <a:off x="7556043" y="1499959"/>
            <a:ext cx="337283" cy="380192"/>
            <a:chOff x="7556043" y="1499959"/>
            <a:chExt cx="337283" cy="380192"/>
          </a:xfrm>
        </p:grpSpPr>
        <p:sp>
          <p:nvSpPr>
            <p:cNvPr id="9929" name="Google Shape;9929;p61"/>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1"/>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1"/>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1"/>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1"/>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1"/>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1"/>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1"/>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1"/>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1"/>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1"/>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1"/>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1"/>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1"/>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3" name="Google Shape;9943;p61"/>
          <p:cNvGrpSpPr/>
          <p:nvPr/>
        </p:nvGrpSpPr>
        <p:grpSpPr>
          <a:xfrm>
            <a:off x="7992826" y="1517790"/>
            <a:ext cx="317431" cy="344584"/>
            <a:chOff x="7992826" y="1517790"/>
            <a:chExt cx="317431" cy="344584"/>
          </a:xfrm>
        </p:grpSpPr>
        <p:sp>
          <p:nvSpPr>
            <p:cNvPr id="9944" name="Google Shape;9944;p61"/>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1"/>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1"/>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1"/>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1"/>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1"/>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1"/>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1"/>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1"/>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1"/>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1"/>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1"/>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1"/>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1"/>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1"/>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1"/>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1"/>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1" name="Google Shape;9961;p61"/>
          <p:cNvGrpSpPr/>
          <p:nvPr/>
        </p:nvGrpSpPr>
        <p:grpSpPr>
          <a:xfrm>
            <a:off x="4864446" y="3340207"/>
            <a:ext cx="395607" cy="387414"/>
            <a:chOff x="4864446" y="3340207"/>
            <a:chExt cx="395607" cy="387414"/>
          </a:xfrm>
        </p:grpSpPr>
        <p:sp>
          <p:nvSpPr>
            <p:cNvPr id="9962" name="Google Shape;9962;p61"/>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1"/>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1"/>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1"/>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1"/>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1"/>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1"/>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1"/>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1"/>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1"/>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1"/>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1"/>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1"/>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1"/>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1"/>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1"/>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1"/>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1"/>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1"/>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1"/>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1"/>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1"/>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1"/>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1"/>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1"/>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7" name="Google Shape;9987;p61"/>
          <p:cNvGrpSpPr/>
          <p:nvPr/>
        </p:nvGrpSpPr>
        <p:grpSpPr>
          <a:xfrm>
            <a:off x="3130367" y="4324485"/>
            <a:ext cx="297342" cy="258871"/>
            <a:chOff x="3130367" y="4324485"/>
            <a:chExt cx="297342" cy="258871"/>
          </a:xfrm>
        </p:grpSpPr>
        <p:sp>
          <p:nvSpPr>
            <p:cNvPr id="9988" name="Google Shape;9988;p61"/>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1"/>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1"/>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1"/>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1"/>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1"/>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1"/>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1"/>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1"/>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1"/>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1"/>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1"/>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1"/>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1"/>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1"/>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1"/>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1"/>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1"/>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1"/>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1"/>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1"/>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1"/>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1"/>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1" name="Google Shape;10011;p61"/>
          <p:cNvGrpSpPr/>
          <p:nvPr/>
        </p:nvGrpSpPr>
        <p:grpSpPr>
          <a:xfrm>
            <a:off x="5302988" y="3389839"/>
            <a:ext cx="394609" cy="286523"/>
            <a:chOff x="5302988" y="3389839"/>
            <a:chExt cx="394609" cy="286523"/>
          </a:xfrm>
        </p:grpSpPr>
        <p:sp>
          <p:nvSpPr>
            <p:cNvPr id="10012" name="Google Shape;10012;p61"/>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1"/>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1"/>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1"/>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1"/>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1"/>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1"/>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1"/>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1"/>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1"/>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1"/>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1"/>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1"/>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1"/>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1"/>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1"/>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1"/>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1"/>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1"/>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1"/>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1"/>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1"/>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1"/>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1"/>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1"/>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1"/>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1"/>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1"/>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1"/>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1"/>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1"/>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1"/>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1"/>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5" name="Google Shape;10045;p61"/>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6" name="Google Shape;10046;p61"/>
          <p:cNvGrpSpPr/>
          <p:nvPr/>
        </p:nvGrpSpPr>
        <p:grpSpPr>
          <a:xfrm>
            <a:off x="3060752" y="2903609"/>
            <a:ext cx="390565" cy="359578"/>
            <a:chOff x="3060752" y="2903609"/>
            <a:chExt cx="390565" cy="359578"/>
          </a:xfrm>
        </p:grpSpPr>
        <p:sp>
          <p:nvSpPr>
            <p:cNvPr id="10047" name="Google Shape;10047;p61"/>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1"/>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1"/>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1"/>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1"/>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1"/>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1"/>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1"/>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1"/>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1"/>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1"/>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1"/>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1"/>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1"/>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1"/>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1"/>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1"/>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1"/>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1"/>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1"/>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1"/>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1"/>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1"/>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1"/>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1"/>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1"/>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1"/>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1"/>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1"/>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1"/>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1"/>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1"/>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1"/>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1"/>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1" name="Google Shape;10081;p61"/>
          <p:cNvGrpSpPr/>
          <p:nvPr/>
        </p:nvGrpSpPr>
        <p:grpSpPr>
          <a:xfrm>
            <a:off x="5741031" y="3386057"/>
            <a:ext cx="394609" cy="294585"/>
            <a:chOff x="5741031" y="3386057"/>
            <a:chExt cx="394609" cy="294585"/>
          </a:xfrm>
        </p:grpSpPr>
        <p:sp>
          <p:nvSpPr>
            <p:cNvPr id="10082" name="Google Shape;10082;p61"/>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1"/>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1"/>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1"/>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1"/>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1"/>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1"/>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1"/>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1"/>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1"/>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1"/>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1"/>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1"/>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1"/>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1"/>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1"/>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1"/>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1"/>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1"/>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1"/>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1"/>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1"/>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1"/>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1"/>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1"/>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1"/>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1"/>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1"/>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1"/>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1"/>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2" name="Google Shape;10112;p61"/>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3" name="Google Shape;10113;p61"/>
          <p:cNvGrpSpPr/>
          <p:nvPr/>
        </p:nvGrpSpPr>
        <p:grpSpPr>
          <a:xfrm>
            <a:off x="6179074" y="3368726"/>
            <a:ext cx="394609" cy="328749"/>
            <a:chOff x="6179074" y="3368726"/>
            <a:chExt cx="394609" cy="328749"/>
          </a:xfrm>
        </p:grpSpPr>
        <p:sp>
          <p:nvSpPr>
            <p:cNvPr id="10114" name="Google Shape;10114;p61"/>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1"/>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1"/>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1"/>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1"/>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1"/>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1"/>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1"/>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1"/>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1"/>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1"/>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1"/>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1"/>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1"/>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1"/>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1"/>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1"/>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1"/>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1"/>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1"/>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1"/>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1"/>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1"/>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1"/>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1"/>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1"/>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1"/>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1"/>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1"/>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1"/>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1"/>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1"/>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1"/>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1"/>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1"/>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1"/>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1"/>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1"/>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1"/>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1"/>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1"/>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1"/>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1"/>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1"/>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1"/>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1"/>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1"/>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1"/>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1"/>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1"/>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1"/>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1"/>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1"/>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1"/>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1"/>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1"/>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1"/>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1"/>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1"/>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1"/>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1"/>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1"/>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1"/>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1"/>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1"/>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1"/>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1"/>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1"/>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1"/>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1"/>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1"/>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1"/>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1"/>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1"/>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1"/>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1"/>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1"/>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1"/>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1"/>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1"/>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1"/>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1"/>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1"/>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7" name="Google Shape;10197;p61"/>
          <p:cNvGrpSpPr/>
          <p:nvPr/>
        </p:nvGrpSpPr>
        <p:grpSpPr>
          <a:xfrm>
            <a:off x="7054924" y="3367728"/>
            <a:ext cx="394583" cy="331007"/>
            <a:chOff x="7054924" y="3367728"/>
            <a:chExt cx="394583" cy="331007"/>
          </a:xfrm>
        </p:grpSpPr>
        <p:sp>
          <p:nvSpPr>
            <p:cNvPr id="10198" name="Google Shape;10198;p61"/>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1"/>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1"/>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1"/>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1"/>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1"/>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1"/>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1"/>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1"/>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1"/>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1"/>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1"/>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1"/>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1"/>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1"/>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3" name="Google Shape;10213;p61"/>
          <p:cNvGrpSpPr/>
          <p:nvPr/>
        </p:nvGrpSpPr>
        <p:grpSpPr>
          <a:xfrm>
            <a:off x="7492967" y="3361425"/>
            <a:ext cx="394583" cy="343586"/>
            <a:chOff x="7492967" y="3361425"/>
            <a:chExt cx="394583" cy="343586"/>
          </a:xfrm>
        </p:grpSpPr>
        <p:sp>
          <p:nvSpPr>
            <p:cNvPr id="10214" name="Google Shape;10214;p61"/>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1"/>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1"/>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1"/>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1"/>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1"/>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1"/>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1"/>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1"/>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1"/>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1"/>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1"/>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1"/>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1"/>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1"/>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1"/>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1"/>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1"/>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1"/>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1"/>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1"/>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1"/>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1"/>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61"/>
          <p:cNvGrpSpPr/>
          <p:nvPr/>
        </p:nvGrpSpPr>
        <p:grpSpPr>
          <a:xfrm>
            <a:off x="7935527" y="3353154"/>
            <a:ext cx="385287" cy="360156"/>
            <a:chOff x="7935527" y="3353154"/>
            <a:chExt cx="385287" cy="360156"/>
          </a:xfrm>
        </p:grpSpPr>
        <p:sp>
          <p:nvSpPr>
            <p:cNvPr id="10238" name="Google Shape;10238;p61"/>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1"/>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1"/>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1"/>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1"/>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1"/>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1"/>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1"/>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1"/>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1"/>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1"/>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1"/>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0" name="Google Shape;10250;p61"/>
          <p:cNvGrpSpPr/>
          <p:nvPr/>
        </p:nvGrpSpPr>
        <p:grpSpPr>
          <a:xfrm>
            <a:off x="5319821" y="1986242"/>
            <a:ext cx="348103" cy="348103"/>
            <a:chOff x="5319821" y="1986242"/>
            <a:chExt cx="348103" cy="348103"/>
          </a:xfrm>
        </p:grpSpPr>
        <p:sp>
          <p:nvSpPr>
            <p:cNvPr id="10251" name="Google Shape;10251;p61"/>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1"/>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1"/>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1"/>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1"/>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1"/>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1"/>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1"/>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1"/>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1"/>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1"/>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1"/>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1"/>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1"/>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1"/>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1"/>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1"/>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1"/>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1"/>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1"/>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1"/>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1"/>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1"/>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1"/>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1"/>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1"/>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1"/>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1"/>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1"/>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1"/>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1"/>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1"/>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1"/>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1"/>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1"/>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1"/>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1"/>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61"/>
          <p:cNvGrpSpPr/>
          <p:nvPr/>
        </p:nvGrpSpPr>
        <p:grpSpPr>
          <a:xfrm>
            <a:off x="5765926" y="1976683"/>
            <a:ext cx="348339" cy="348103"/>
            <a:chOff x="5765926" y="1976683"/>
            <a:chExt cx="348339" cy="348103"/>
          </a:xfrm>
        </p:grpSpPr>
        <p:sp>
          <p:nvSpPr>
            <p:cNvPr id="10289" name="Google Shape;10289;p61"/>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1"/>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1"/>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1"/>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1"/>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1"/>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1"/>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1"/>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1"/>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1"/>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1"/>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1"/>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1"/>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1"/>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3" name="Google Shape;10303;p61"/>
          <p:cNvGrpSpPr/>
          <p:nvPr/>
        </p:nvGrpSpPr>
        <p:grpSpPr>
          <a:xfrm>
            <a:off x="6191390" y="1981489"/>
            <a:ext cx="389068" cy="347787"/>
            <a:chOff x="6191390" y="1981489"/>
            <a:chExt cx="389068" cy="347787"/>
          </a:xfrm>
        </p:grpSpPr>
        <p:sp>
          <p:nvSpPr>
            <p:cNvPr id="10304" name="Google Shape;10304;p61"/>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1"/>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1"/>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1"/>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1"/>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1"/>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1"/>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1" name="Google Shape;10311;p61"/>
          <p:cNvGrpSpPr/>
          <p:nvPr/>
        </p:nvGrpSpPr>
        <p:grpSpPr>
          <a:xfrm>
            <a:off x="6657846" y="2007591"/>
            <a:ext cx="348103" cy="295714"/>
            <a:chOff x="6657846" y="2007591"/>
            <a:chExt cx="348103" cy="295714"/>
          </a:xfrm>
        </p:grpSpPr>
        <p:sp>
          <p:nvSpPr>
            <p:cNvPr id="10312" name="Google Shape;10312;p61"/>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1"/>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1"/>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1"/>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1"/>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1"/>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1"/>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1"/>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1"/>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1"/>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1"/>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1"/>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1"/>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1"/>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1"/>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1"/>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1"/>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1"/>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1"/>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1"/>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1"/>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1"/>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1"/>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1"/>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1"/>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1"/>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8" name="Google Shape;10338;p61"/>
          <p:cNvGrpSpPr/>
          <p:nvPr/>
        </p:nvGrpSpPr>
        <p:grpSpPr>
          <a:xfrm>
            <a:off x="7104188" y="1971904"/>
            <a:ext cx="347341" cy="348103"/>
            <a:chOff x="7104188" y="1971904"/>
            <a:chExt cx="347341" cy="348103"/>
          </a:xfrm>
        </p:grpSpPr>
        <p:sp>
          <p:nvSpPr>
            <p:cNvPr id="10339" name="Google Shape;10339;p61"/>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1"/>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1"/>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1"/>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1"/>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1"/>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1"/>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1"/>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1"/>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1"/>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1"/>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1"/>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1"/>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1"/>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1"/>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1"/>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1"/>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1"/>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1"/>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1"/>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1"/>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1"/>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1"/>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1"/>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1"/>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1"/>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1"/>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1"/>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1"/>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1"/>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9" name="Google Shape;10369;p61"/>
          <p:cNvGrpSpPr/>
          <p:nvPr/>
        </p:nvGrpSpPr>
        <p:grpSpPr>
          <a:xfrm>
            <a:off x="7551264" y="1971904"/>
            <a:ext cx="344321" cy="348155"/>
            <a:chOff x="7551264" y="1971904"/>
            <a:chExt cx="344321" cy="348155"/>
          </a:xfrm>
        </p:grpSpPr>
        <p:sp>
          <p:nvSpPr>
            <p:cNvPr id="10370" name="Google Shape;10370;p61"/>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1"/>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1"/>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1"/>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1"/>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1"/>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1"/>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1"/>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1"/>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1"/>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1"/>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1"/>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1"/>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1"/>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1"/>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1"/>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1"/>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1"/>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1"/>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9" name="Google Shape;10389;p61"/>
          <p:cNvGrpSpPr/>
          <p:nvPr/>
        </p:nvGrpSpPr>
        <p:grpSpPr>
          <a:xfrm>
            <a:off x="7992065" y="1971904"/>
            <a:ext cx="351621" cy="348103"/>
            <a:chOff x="7992065" y="1971904"/>
            <a:chExt cx="351621" cy="348103"/>
          </a:xfrm>
        </p:grpSpPr>
        <p:sp>
          <p:nvSpPr>
            <p:cNvPr id="10390" name="Google Shape;10390;p61"/>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1"/>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1"/>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1"/>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1"/>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1"/>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1"/>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1"/>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1"/>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1"/>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1"/>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1"/>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1"/>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1"/>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1"/>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5" name="Google Shape;10405;p61"/>
          <p:cNvGrpSpPr/>
          <p:nvPr/>
        </p:nvGrpSpPr>
        <p:grpSpPr>
          <a:xfrm>
            <a:off x="4911189" y="3793455"/>
            <a:ext cx="296580" cy="364935"/>
            <a:chOff x="4911189" y="3793455"/>
            <a:chExt cx="296580" cy="364935"/>
          </a:xfrm>
        </p:grpSpPr>
        <p:sp>
          <p:nvSpPr>
            <p:cNvPr id="10406" name="Google Shape;10406;p61"/>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1"/>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1"/>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1"/>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1"/>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1"/>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1"/>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1"/>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1"/>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1"/>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1"/>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1"/>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1"/>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1"/>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1"/>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1"/>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1"/>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1"/>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1"/>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1"/>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6" name="Google Shape;10426;p61"/>
          <p:cNvGrpSpPr/>
          <p:nvPr/>
        </p:nvGrpSpPr>
        <p:grpSpPr>
          <a:xfrm>
            <a:off x="5341433" y="3793271"/>
            <a:ext cx="330272" cy="329117"/>
            <a:chOff x="5341433" y="3793271"/>
            <a:chExt cx="330272" cy="329117"/>
          </a:xfrm>
        </p:grpSpPr>
        <p:sp>
          <p:nvSpPr>
            <p:cNvPr id="10427" name="Google Shape;10427;p61"/>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1"/>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1"/>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1"/>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1"/>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1"/>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1"/>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1"/>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1"/>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1"/>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1"/>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1"/>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1"/>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1"/>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1"/>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1"/>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3" name="Google Shape;10443;p61"/>
          <p:cNvGrpSpPr/>
          <p:nvPr/>
        </p:nvGrpSpPr>
        <p:grpSpPr>
          <a:xfrm>
            <a:off x="5744051" y="3766250"/>
            <a:ext cx="428511" cy="383186"/>
            <a:chOff x="5744051" y="3766250"/>
            <a:chExt cx="428511" cy="383186"/>
          </a:xfrm>
        </p:grpSpPr>
        <p:sp>
          <p:nvSpPr>
            <p:cNvPr id="10444" name="Google Shape;10444;p61"/>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1"/>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1"/>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1"/>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1"/>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1"/>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1"/>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1"/>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1"/>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1"/>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1"/>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1"/>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1"/>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1"/>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1"/>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1"/>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1"/>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61"/>
          <p:cNvGrpSpPr/>
          <p:nvPr/>
        </p:nvGrpSpPr>
        <p:grpSpPr>
          <a:xfrm>
            <a:off x="6678697" y="3793324"/>
            <a:ext cx="342824" cy="328985"/>
            <a:chOff x="6678697" y="3793324"/>
            <a:chExt cx="342824" cy="328985"/>
          </a:xfrm>
        </p:grpSpPr>
        <p:sp>
          <p:nvSpPr>
            <p:cNvPr id="10462" name="Google Shape;10462;p61"/>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1"/>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1"/>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1"/>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1"/>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1"/>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1"/>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1"/>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0" name="Google Shape;10470;p61"/>
          <p:cNvGrpSpPr/>
          <p:nvPr/>
        </p:nvGrpSpPr>
        <p:grpSpPr>
          <a:xfrm>
            <a:off x="7101903" y="3762022"/>
            <a:ext cx="398627" cy="392088"/>
            <a:chOff x="7101903" y="3762022"/>
            <a:chExt cx="398627" cy="392088"/>
          </a:xfrm>
        </p:grpSpPr>
        <p:sp>
          <p:nvSpPr>
            <p:cNvPr id="10471" name="Google Shape;10471;p61"/>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1"/>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1"/>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1"/>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1"/>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1"/>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1"/>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1"/>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1"/>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1"/>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1"/>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1"/>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1"/>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1"/>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1"/>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1"/>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1"/>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1"/>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9" name="Google Shape;10489;p61"/>
          <p:cNvGrpSpPr/>
          <p:nvPr/>
        </p:nvGrpSpPr>
        <p:grpSpPr>
          <a:xfrm>
            <a:off x="7541469" y="3793455"/>
            <a:ext cx="407897" cy="328985"/>
            <a:chOff x="7541469" y="3793455"/>
            <a:chExt cx="407897" cy="328985"/>
          </a:xfrm>
        </p:grpSpPr>
        <p:sp>
          <p:nvSpPr>
            <p:cNvPr id="10490" name="Google Shape;10490;p61"/>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1"/>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1"/>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1"/>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1"/>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1"/>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1"/>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1"/>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1"/>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1"/>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1"/>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1"/>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1"/>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1"/>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1"/>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1"/>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1"/>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1"/>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1"/>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1"/>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1"/>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1"/>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1"/>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1"/>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1"/>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1"/>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1"/>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1"/>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1"/>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1"/>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61"/>
          <p:cNvGrpSpPr/>
          <p:nvPr/>
        </p:nvGrpSpPr>
        <p:grpSpPr>
          <a:xfrm>
            <a:off x="5310288" y="2956312"/>
            <a:ext cx="432292" cy="264412"/>
            <a:chOff x="5310288" y="2956312"/>
            <a:chExt cx="432292" cy="264412"/>
          </a:xfrm>
        </p:grpSpPr>
        <p:sp>
          <p:nvSpPr>
            <p:cNvPr id="10521" name="Google Shape;10521;p61"/>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1"/>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1"/>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1"/>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1"/>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1"/>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1"/>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1"/>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1"/>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1"/>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1"/>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1"/>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1"/>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1"/>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1"/>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1"/>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1"/>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1"/>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1"/>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1"/>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1"/>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1"/>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1"/>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1"/>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1"/>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1"/>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1"/>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61"/>
          <p:cNvGrpSpPr/>
          <p:nvPr/>
        </p:nvGrpSpPr>
        <p:grpSpPr>
          <a:xfrm>
            <a:off x="4879047" y="2432320"/>
            <a:ext cx="398075" cy="340303"/>
            <a:chOff x="4879047" y="2432320"/>
            <a:chExt cx="398075" cy="340303"/>
          </a:xfrm>
        </p:grpSpPr>
        <p:sp>
          <p:nvSpPr>
            <p:cNvPr id="10549" name="Google Shape;10549;p61"/>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1"/>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1"/>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1"/>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1"/>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1"/>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1"/>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1"/>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1"/>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1"/>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1"/>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1"/>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1"/>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1"/>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1"/>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1"/>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1"/>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1"/>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1"/>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1"/>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1"/>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1"/>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1"/>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1"/>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1"/>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1"/>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5" name="Google Shape;10575;p61"/>
          <p:cNvGrpSpPr/>
          <p:nvPr/>
        </p:nvGrpSpPr>
        <p:grpSpPr>
          <a:xfrm>
            <a:off x="5388701" y="2393823"/>
            <a:ext cx="280982" cy="395896"/>
            <a:chOff x="5388701" y="2393823"/>
            <a:chExt cx="280982" cy="395896"/>
          </a:xfrm>
        </p:grpSpPr>
        <p:sp>
          <p:nvSpPr>
            <p:cNvPr id="10576" name="Google Shape;10576;p61"/>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1"/>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1"/>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1"/>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1"/>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1"/>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1"/>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1"/>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1"/>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1"/>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1"/>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1"/>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1"/>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1"/>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1"/>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1"/>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1"/>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1"/>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1"/>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1"/>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1"/>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1"/>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1"/>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1"/>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1"/>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1"/>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1"/>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1"/>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1"/>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1"/>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61"/>
          <p:cNvGrpSpPr/>
          <p:nvPr/>
        </p:nvGrpSpPr>
        <p:grpSpPr>
          <a:xfrm>
            <a:off x="5743289" y="2439122"/>
            <a:ext cx="444871" cy="316407"/>
            <a:chOff x="5743289" y="2439122"/>
            <a:chExt cx="444871" cy="316407"/>
          </a:xfrm>
        </p:grpSpPr>
        <p:sp>
          <p:nvSpPr>
            <p:cNvPr id="10607" name="Google Shape;10607;p61"/>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1"/>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1"/>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1"/>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1"/>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1"/>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1"/>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1"/>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1"/>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1"/>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1"/>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1"/>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1"/>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1"/>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1"/>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1"/>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1"/>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1"/>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1"/>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1"/>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1"/>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1"/>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1"/>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1"/>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1"/>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1"/>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1"/>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1"/>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1"/>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6" name="Google Shape;10636;p61"/>
          <p:cNvGrpSpPr/>
          <p:nvPr/>
        </p:nvGrpSpPr>
        <p:grpSpPr>
          <a:xfrm>
            <a:off x="6230360" y="2432583"/>
            <a:ext cx="351359" cy="363412"/>
            <a:chOff x="6230360" y="2432583"/>
            <a:chExt cx="351359" cy="363412"/>
          </a:xfrm>
        </p:grpSpPr>
        <p:sp>
          <p:nvSpPr>
            <p:cNvPr id="10637" name="Google Shape;10637;p61"/>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1"/>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1"/>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1"/>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1"/>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1"/>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1"/>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1"/>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1"/>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1"/>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1"/>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1"/>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1"/>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1"/>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1"/>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1"/>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1"/>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1"/>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1"/>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1"/>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1"/>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8" name="Google Shape;10658;p61"/>
          <p:cNvGrpSpPr/>
          <p:nvPr/>
        </p:nvGrpSpPr>
        <p:grpSpPr>
          <a:xfrm>
            <a:off x="6633976" y="2459552"/>
            <a:ext cx="387781" cy="286680"/>
            <a:chOff x="6633976" y="2459552"/>
            <a:chExt cx="387781" cy="286680"/>
          </a:xfrm>
        </p:grpSpPr>
        <p:sp>
          <p:nvSpPr>
            <p:cNvPr id="10659" name="Google Shape;10659;p61"/>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1"/>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1"/>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1"/>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1"/>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1"/>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1"/>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6" name="Google Shape;10666;p61"/>
          <p:cNvGrpSpPr/>
          <p:nvPr/>
        </p:nvGrpSpPr>
        <p:grpSpPr>
          <a:xfrm>
            <a:off x="7091110" y="2428565"/>
            <a:ext cx="376989" cy="348864"/>
            <a:chOff x="7091110" y="2428565"/>
            <a:chExt cx="376989" cy="348864"/>
          </a:xfrm>
        </p:grpSpPr>
        <p:sp>
          <p:nvSpPr>
            <p:cNvPr id="10667" name="Google Shape;10667;p61"/>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1"/>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1"/>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1"/>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1"/>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1"/>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1"/>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1"/>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1"/>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1"/>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1"/>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1"/>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1"/>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1"/>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1"/>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1"/>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1"/>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1"/>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1"/>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1"/>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1"/>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1"/>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1"/>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1"/>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1"/>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1"/>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1"/>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1"/>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1"/>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1"/>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1"/>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8" name="Google Shape;10698;p61"/>
          <p:cNvGrpSpPr/>
          <p:nvPr/>
        </p:nvGrpSpPr>
        <p:grpSpPr>
          <a:xfrm>
            <a:off x="7536427" y="2415225"/>
            <a:ext cx="369715" cy="375492"/>
            <a:chOff x="7536427" y="2415225"/>
            <a:chExt cx="369715" cy="375492"/>
          </a:xfrm>
        </p:grpSpPr>
        <p:sp>
          <p:nvSpPr>
            <p:cNvPr id="10699" name="Google Shape;10699;p61"/>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1"/>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1"/>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1"/>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1"/>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1"/>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1"/>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1"/>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1"/>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1"/>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1"/>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1"/>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1"/>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1"/>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1"/>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1"/>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1"/>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1"/>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1"/>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1"/>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1"/>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1"/>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1"/>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1"/>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1"/>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1"/>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1"/>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1"/>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1"/>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1"/>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1"/>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1"/>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1"/>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1"/>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1"/>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1"/>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1"/>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1"/>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61"/>
          <p:cNvGrpSpPr/>
          <p:nvPr/>
        </p:nvGrpSpPr>
        <p:grpSpPr>
          <a:xfrm>
            <a:off x="7980773" y="2428802"/>
            <a:ext cx="353381" cy="358160"/>
            <a:chOff x="7980773" y="2428802"/>
            <a:chExt cx="353381" cy="358160"/>
          </a:xfrm>
        </p:grpSpPr>
        <p:sp>
          <p:nvSpPr>
            <p:cNvPr id="10738" name="Google Shape;10738;p61"/>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1"/>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1"/>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1"/>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1"/>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1"/>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1"/>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1"/>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1"/>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1"/>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1"/>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1"/>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1"/>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1"/>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1"/>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1"/>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1"/>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1"/>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1"/>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1"/>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1"/>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1"/>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1"/>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1"/>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1"/>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1"/>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1"/>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1"/>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1"/>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1"/>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8" name="Google Shape;10768;p61"/>
          <p:cNvGrpSpPr/>
          <p:nvPr/>
        </p:nvGrpSpPr>
        <p:grpSpPr>
          <a:xfrm>
            <a:off x="4886058" y="4291240"/>
            <a:ext cx="346343" cy="343953"/>
            <a:chOff x="4886058" y="4291240"/>
            <a:chExt cx="346343" cy="343953"/>
          </a:xfrm>
        </p:grpSpPr>
        <p:sp>
          <p:nvSpPr>
            <p:cNvPr id="10769" name="Google Shape;10769;p61"/>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1"/>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1"/>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1"/>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1"/>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1"/>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1"/>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1"/>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1"/>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1"/>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1"/>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1"/>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1"/>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61"/>
          <p:cNvGrpSpPr/>
          <p:nvPr/>
        </p:nvGrpSpPr>
        <p:grpSpPr>
          <a:xfrm>
            <a:off x="5344216" y="4291056"/>
            <a:ext cx="304616" cy="343560"/>
            <a:chOff x="5344216" y="4291056"/>
            <a:chExt cx="304616" cy="343560"/>
          </a:xfrm>
        </p:grpSpPr>
        <p:sp>
          <p:nvSpPr>
            <p:cNvPr id="10783" name="Google Shape;10783;p61"/>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1"/>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1"/>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1"/>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1"/>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1"/>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1"/>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1"/>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1"/>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1"/>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1"/>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4" name="Google Shape;10794;p61"/>
          <p:cNvGrpSpPr/>
          <p:nvPr/>
        </p:nvGrpSpPr>
        <p:grpSpPr>
          <a:xfrm>
            <a:off x="6279999" y="4264422"/>
            <a:ext cx="204093" cy="343743"/>
            <a:chOff x="6271562" y="4290872"/>
            <a:chExt cx="204093" cy="343743"/>
          </a:xfrm>
        </p:grpSpPr>
        <p:sp>
          <p:nvSpPr>
            <p:cNvPr id="10795" name="Google Shape;10795;p61"/>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1"/>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1"/>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1"/>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1"/>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1"/>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1"/>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1"/>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1"/>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1"/>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1"/>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1"/>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7" name="Google Shape;10807;p61"/>
          <p:cNvGrpSpPr/>
          <p:nvPr/>
        </p:nvGrpSpPr>
        <p:grpSpPr>
          <a:xfrm>
            <a:off x="6639491" y="4329238"/>
            <a:ext cx="344085" cy="267195"/>
            <a:chOff x="6639491" y="4329238"/>
            <a:chExt cx="344085" cy="267195"/>
          </a:xfrm>
        </p:grpSpPr>
        <p:sp>
          <p:nvSpPr>
            <p:cNvPr id="10808" name="Google Shape;10808;p61"/>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1"/>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1"/>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1"/>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1"/>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1"/>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1"/>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1"/>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1"/>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1"/>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1"/>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1"/>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1"/>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1"/>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1"/>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1"/>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1"/>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1"/>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6" name="Google Shape;10826;p61"/>
          <p:cNvGrpSpPr/>
          <p:nvPr/>
        </p:nvGrpSpPr>
        <p:grpSpPr>
          <a:xfrm>
            <a:off x="7133336" y="4291056"/>
            <a:ext cx="232979" cy="343560"/>
            <a:chOff x="7133336" y="4291056"/>
            <a:chExt cx="232979" cy="343560"/>
          </a:xfrm>
        </p:grpSpPr>
        <p:sp>
          <p:nvSpPr>
            <p:cNvPr id="10827" name="Google Shape;10827;p61"/>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1"/>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1"/>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1"/>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1"/>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1"/>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1"/>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1"/>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1"/>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1"/>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1"/>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1"/>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1"/>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1"/>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1"/>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1"/>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1"/>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4" name="Google Shape;10844;p61"/>
          <p:cNvGrpSpPr/>
          <p:nvPr/>
        </p:nvGrpSpPr>
        <p:grpSpPr>
          <a:xfrm>
            <a:off x="7571379" y="4291056"/>
            <a:ext cx="232979" cy="343560"/>
            <a:chOff x="7571379" y="4291056"/>
            <a:chExt cx="232979" cy="343560"/>
          </a:xfrm>
        </p:grpSpPr>
        <p:sp>
          <p:nvSpPr>
            <p:cNvPr id="10845" name="Google Shape;10845;p61"/>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1"/>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1"/>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1"/>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1"/>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1"/>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1"/>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1"/>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1"/>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1"/>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1"/>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1"/>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1"/>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1"/>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1"/>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1"/>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1" name="Google Shape;10861;p61"/>
          <p:cNvGrpSpPr/>
          <p:nvPr/>
        </p:nvGrpSpPr>
        <p:grpSpPr>
          <a:xfrm>
            <a:off x="6666381" y="3347875"/>
            <a:ext cx="295819" cy="370712"/>
            <a:chOff x="6666381" y="3347875"/>
            <a:chExt cx="295819" cy="370712"/>
          </a:xfrm>
        </p:grpSpPr>
        <p:sp>
          <p:nvSpPr>
            <p:cNvPr id="10862" name="Google Shape;10862;p61"/>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1"/>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1"/>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1"/>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1"/>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1"/>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1"/>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1"/>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1"/>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1"/>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1"/>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1"/>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1"/>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1"/>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1"/>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1"/>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1"/>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1"/>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1"/>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1"/>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1"/>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1"/>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1"/>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1"/>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1"/>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1"/>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1"/>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1"/>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1"/>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1"/>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1"/>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1"/>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1"/>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1"/>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1"/>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1"/>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1"/>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1"/>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1"/>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1"/>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2" name="Google Shape;10902;p61"/>
          <p:cNvGrpSpPr/>
          <p:nvPr/>
        </p:nvGrpSpPr>
        <p:grpSpPr>
          <a:xfrm>
            <a:off x="4877760" y="2887459"/>
            <a:ext cx="389567" cy="390329"/>
            <a:chOff x="4877760" y="2887459"/>
            <a:chExt cx="389567" cy="390329"/>
          </a:xfrm>
        </p:grpSpPr>
        <p:sp>
          <p:nvSpPr>
            <p:cNvPr id="10903" name="Google Shape;10903;p61"/>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1"/>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1"/>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1"/>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1"/>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1"/>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1"/>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1"/>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1"/>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1"/>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1"/>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1"/>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1"/>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1"/>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1"/>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1"/>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1"/>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1"/>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1"/>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1"/>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1"/>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1"/>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1"/>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1"/>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1"/>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1"/>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1"/>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1"/>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1"/>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1"/>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1"/>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1"/>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1"/>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1"/>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1"/>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1"/>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1"/>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1"/>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1"/>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1"/>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1"/>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1"/>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1"/>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1"/>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7" name="Google Shape;10947;p61"/>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1"/>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1"/>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1"/>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1"/>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2" name="Google Shape;10952;p61"/>
          <p:cNvGrpSpPr/>
          <p:nvPr/>
        </p:nvGrpSpPr>
        <p:grpSpPr>
          <a:xfrm>
            <a:off x="5779239" y="2887695"/>
            <a:ext cx="314411" cy="389830"/>
            <a:chOff x="5779239" y="2887695"/>
            <a:chExt cx="314411" cy="389830"/>
          </a:xfrm>
        </p:grpSpPr>
        <p:sp>
          <p:nvSpPr>
            <p:cNvPr id="10953" name="Google Shape;10953;p61"/>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1"/>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1"/>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1"/>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1"/>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1"/>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1"/>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1"/>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1"/>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1"/>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1"/>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1"/>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1"/>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1"/>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1"/>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1"/>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1"/>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1"/>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1"/>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1"/>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1"/>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1"/>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1"/>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1"/>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1"/>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1"/>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1"/>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1"/>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1"/>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1"/>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1"/>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1"/>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1"/>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1"/>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1"/>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1"/>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1"/>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1"/>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1"/>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1"/>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1"/>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1"/>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1"/>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1"/>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61"/>
          <p:cNvGrpSpPr/>
          <p:nvPr/>
        </p:nvGrpSpPr>
        <p:grpSpPr>
          <a:xfrm>
            <a:off x="6190130" y="2940977"/>
            <a:ext cx="389830" cy="283004"/>
            <a:chOff x="6190130" y="2940977"/>
            <a:chExt cx="389830" cy="283004"/>
          </a:xfrm>
        </p:grpSpPr>
        <p:sp>
          <p:nvSpPr>
            <p:cNvPr id="10998" name="Google Shape;10998;p61"/>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1"/>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1"/>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1"/>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1"/>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1"/>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1"/>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1"/>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1"/>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1"/>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1"/>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1"/>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1"/>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1"/>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1"/>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1"/>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1"/>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1"/>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1"/>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1"/>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1"/>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1"/>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1"/>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1"/>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1"/>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1"/>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1"/>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1"/>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1"/>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1"/>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8" name="Google Shape;11028;p61"/>
          <p:cNvGrpSpPr/>
          <p:nvPr/>
        </p:nvGrpSpPr>
        <p:grpSpPr>
          <a:xfrm>
            <a:off x="6633976" y="2900274"/>
            <a:ext cx="389803" cy="364673"/>
            <a:chOff x="6633976" y="2900274"/>
            <a:chExt cx="389803" cy="364673"/>
          </a:xfrm>
        </p:grpSpPr>
        <p:sp>
          <p:nvSpPr>
            <p:cNvPr id="11029" name="Google Shape;11029;p61"/>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1"/>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1"/>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1"/>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1"/>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1"/>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1"/>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1"/>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1"/>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1"/>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1"/>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1"/>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1"/>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1"/>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1"/>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1"/>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1"/>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6" name="Google Shape;11046;p61"/>
          <p:cNvGrpSpPr/>
          <p:nvPr/>
        </p:nvGrpSpPr>
        <p:grpSpPr>
          <a:xfrm>
            <a:off x="7517835" y="2885437"/>
            <a:ext cx="364935" cy="382529"/>
            <a:chOff x="7517835" y="2885437"/>
            <a:chExt cx="364935" cy="382529"/>
          </a:xfrm>
        </p:grpSpPr>
        <p:sp>
          <p:nvSpPr>
            <p:cNvPr id="11047" name="Google Shape;11047;p61"/>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1"/>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1"/>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1"/>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1"/>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1"/>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1"/>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1"/>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1"/>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1"/>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1"/>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1"/>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1"/>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1"/>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1"/>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1"/>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1"/>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1"/>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1"/>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1"/>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1"/>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1"/>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1"/>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1"/>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1"/>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1"/>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1"/>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1"/>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1"/>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1"/>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1"/>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1"/>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1"/>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1"/>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1"/>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1"/>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1"/>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61"/>
          <p:cNvGrpSpPr/>
          <p:nvPr/>
        </p:nvGrpSpPr>
        <p:grpSpPr>
          <a:xfrm>
            <a:off x="7087591" y="2887144"/>
            <a:ext cx="358160" cy="385602"/>
            <a:chOff x="7087591" y="2887144"/>
            <a:chExt cx="358160" cy="385602"/>
          </a:xfrm>
        </p:grpSpPr>
        <p:sp>
          <p:nvSpPr>
            <p:cNvPr id="11085" name="Google Shape;11085;p61"/>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1"/>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1"/>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1"/>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1"/>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1"/>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1"/>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1"/>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1"/>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1"/>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1"/>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1"/>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1"/>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1"/>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1"/>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1"/>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1"/>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1"/>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1"/>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4" name="Google Shape;11104;p61"/>
          <p:cNvGrpSpPr/>
          <p:nvPr/>
        </p:nvGrpSpPr>
        <p:grpSpPr>
          <a:xfrm>
            <a:off x="7951362" y="2885437"/>
            <a:ext cx="382529" cy="382529"/>
            <a:chOff x="7951362" y="2885437"/>
            <a:chExt cx="382529" cy="382529"/>
          </a:xfrm>
        </p:grpSpPr>
        <p:sp>
          <p:nvSpPr>
            <p:cNvPr id="11105" name="Google Shape;11105;p61"/>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1"/>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1"/>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1"/>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1"/>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1"/>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1"/>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1"/>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1"/>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1"/>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1"/>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1"/>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1"/>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1"/>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1"/>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1"/>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1"/>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1"/>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1"/>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1"/>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1"/>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1"/>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1"/>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1"/>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1"/>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1"/>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1"/>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1"/>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1"/>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1"/>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1"/>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1"/>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1"/>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1"/>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1"/>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1"/>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1"/>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1"/>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1"/>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1"/>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1"/>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1"/>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1"/>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1"/>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1"/>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1"/>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1"/>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1"/>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1"/>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4" name="Google Shape;11154;p61"/>
          <p:cNvGrpSpPr/>
          <p:nvPr/>
        </p:nvGrpSpPr>
        <p:grpSpPr>
          <a:xfrm>
            <a:off x="8054406" y="3814489"/>
            <a:ext cx="276964" cy="336601"/>
            <a:chOff x="8054406" y="3814489"/>
            <a:chExt cx="276964" cy="336601"/>
          </a:xfrm>
        </p:grpSpPr>
        <p:sp>
          <p:nvSpPr>
            <p:cNvPr id="11155" name="Google Shape;11155;p61"/>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1"/>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1"/>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1"/>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1"/>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1"/>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1"/>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1"/>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1"/>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4" name="Google Shape;11164;p61"/>
          <p:cNvGrpSpPr/>
          <p:nvPr/>
        </p:nvGrpSpPr>
        <p:grpSpPr>
          <a:xfrm>
            <a:off x="7936787" y="4295074"/>
            <a:ext cx="378249" cy="335524"/>
            <a:chOff x="7936787" y="4295074"/>
            <a:chExt cx="378249" cy="335524"/>
          </a:xfrm>
        </p:grpSpPr>
        <p:sp>
          <p:nvSpPr>
            <p:cNvPr id="11165" name="Google Shape;11165;p61"/>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1"/>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1"/>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1"/>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1"/>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1"/>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1"/>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1"/>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1"/>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1"/>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1"/>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1"/>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1"/>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1"/>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1"/>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1"/>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1" name="Google Shape;11181;p61"/>
          <p:cNvGrpSpPr/>
          <p:nvPr/>
        </p:nvGrpSpPr>
        <p:grpSpPr>
          <a:xfrm>
            <a:off x="4886058" y="1965890"/>
            <a:ext cx="388569" cy="388307"/>
            <a:chOff x="4886058" y="1965890"/>
            <a:chExt cx="388569" cy="388307"/>
          </a:xfrm>
        </p:grpSpPr>
        <p:sp>
          <p:nvSpPr>
            <p:cNvPr id="11182" name="Google Shape;11182;p61"/>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1"/>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1"/>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1"/>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1"/>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1"/>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1"/>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1"/>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1"/>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1"/>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1"/>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96"/>
        <p:cNvGrpSpPr/>
        <p:nvPr/>
      </p:nvGrpSpPr>
      <p:grpSpPr>
        <a:xfrm>
          <a:off x="0" y="0"/>
          <a:ext cx="0" cy="0"/>
          <a:chOff x="0" y="0"/>
          <a:chExt cx="0" cy="0"/>
        </a:xfrm>
      </p:grpSpPr>
      <p:sp>
        <p:nvSpPr>
          <p:cNvPr id="11197" name="Google Shape;11197;p6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198" name="Google Shape;11198;p6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199" name="Google Shape;11199;p62"/>
          <p:cNvGrpSpPr/>
          <p:nvPr/>
        </p:nvGrpSpPr>
        <p:grpSpPr>
          <a:xfrm>
            <a:off x="1765162" y="3346789"/>
            <a:ext cx="292801" cy="359258"/>
            <a:chOff x="1765162" y="3346789"/>
            <a:chExt cx="292801" cy="359258"/>
          </a:xfrm>
        </p:grpSpPr>
        <p:sp>
          <p:nvSpPr>
            <p:cNvPr id="11200" name="Google Shape;11200;p62"/>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2"/>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2"/>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2"/>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2"/>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2"/>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2"/>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2"/>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2"/>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2"/>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2"/>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2"/>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2"/>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2"/>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2"/>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5" name="Google Shape;11215;p62"/>
          <p:cNvGrpSpPr/>
          <p:nvPr/>
        </p:nvGrpSpPr>
        <p:grpSpPr>
          <a:xfrm>
            <a:off x="3077632" y="2445004"/>
            <a:ext cx="358996" cy="296309"/>
            <a:chOff x="3077632" y="2445004"/>
            <a:chExt cx="358996" cy="296309"/>
          </a:xfrm>
        </p:grpSpPr>
        <p:sp>
          <p:nvSpPr>
            <p:cNvPr id="11216" name="Google Shape;11216;p62"/>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2"/>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2"/>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2"/>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2"/>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2"/>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2"/>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2"/>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2"/>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2"/>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2"/>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2"/>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2"/>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2"/>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2"/>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2"/>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2"/>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2"/>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2"/>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2"/>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2"/>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2"/>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2"/>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2"/>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2"/>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2"/>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2" name="Google Shape;11242;p62"/>
          <p:cNvGrpSpPr/>
          <p:nvPr/>
        </p:nvGrpSpPr>
        <p:grpSpPr>
          <a:xfrm>
            <a:off x="2635237" y="2431780"/>
            <a:ext cx="359232" cy="323018"/>
            <a:chOff x="2635237" y="2431780"/>
            <a:chExt cx="359232" cy="323018"/>
          </a:xfrm>
        </p:grpSpPr>
        <p:sp>
          <p:nvSpPr>
            <p:cNvPr id="11243" name="Google Shape;11243;p62"/>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2"/>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2"/>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2"/>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2"/>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2"/>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2"/>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2"/>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2"/>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2"/>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2"/>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2"/>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2"/>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2"/>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2"/>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8" name="Google Shape;11258;p62"/>
          <p:cNvGrpSpPr/>
          <p:nvPr/>
        </p:nvGrpSpPr>
        <p:grpSpPr>
          <a:xfrm>
            <a:off x="4011651" y="3768132"/>
            <a:ext cx="373189" cy="358944"/>
            <a:chOff x="4011651" y="3768132"/>
            <a:chExt cx="373189" cy="358944"/>
          </a:xfrm>
        </p:grpSpPr>
        <p:sp>
          <p:nvSpPr>
            <p:cNvPr id="11259" name="Google Shape;11259;p62"/>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2"/>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2"/>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2"/>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2"/>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2"/>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2"/>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2"/>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2"/>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2"/>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9" name="Google Shape;11269;p62"/>
          <p:cNvGrpSpPr/>
          <p:nvPr/>
        </p:nvGrpSpPr>
        <p:grpSpPr>
          <a:xfrm>
            <a:off x="2189568" y="1961603"/>
            <a:ext cx="364993" cy="359049"/>
            <a:chOff x="2189568" y="1961603"/>
            <a:chExt cx="364993" cy="359049"/>
          </a:xfrm>
        </p:grpSpPr>
        <p:sp>
          <p:nvSpPr>
            <p:cNvPr id="11270" name="Google Shape;11270;p62"/>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2"/>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2"/>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2"/>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2"/>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2"/>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2"/>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2"/>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2"/>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2"/>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2"/>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2"/>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2"/>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2"/>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2"/>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2"/>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6" name="Google Shape;11286;p62"/>
          <p:cNvGrpSpPr/>
          <p:nvPr/>
        </p:nvGrpSpPr>
        <p:grpSpPr>
          <a:xfrm>
            <a:off x="2193077" y="2419971"/>
            <a:ext cx="378426" cy="346323"/>
            <a:chOff x="2193077" y="2419971"/>
            <a:chExt cx="378426" cy="346323"/>
          </a:xfrm>
        </p:grpSpPr>
        <p:sp>
          <p:nvSpPr>
            <p:cNvPr id="11287" name="Google Shape;11287;p62"/>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2"/>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2"/>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2"/>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2"/>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2"/>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2"/>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2"/>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2"/>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2"/>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2"/>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2"/>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2"/>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2"/>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2"/>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2"/>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2"/>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2"/>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2"/>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2"/>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2"/>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8" name="Google Shape;11308;p62"/>
          <p:cNvGrpSpPr/>
          <p:nvPr/>
        </p:nvGrpSpPr>
        <p:grpSpPr>
          <a:xfrm>
            <a:off x="861622" y="2881770"/>
            <a:ext cx="276802" cy="367140"/>
            <a:chOff x="861622" y="2881770"/>
            <a:chExt cx="276802" cy="367140"/>
          </a:xfrm>
        </p:grpSpPr>
        <p:sp>
          <p:nvSpPr>
            <p:cNvPr id="11309" name="Google Shape;11309;p62"/>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2"/>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2"/>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2"/>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2"/>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2"/>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2"/>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2"/>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2"/>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2"/>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2"/>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2"/>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2"/>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2"/>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2"/>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2"/>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2"/>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2"/>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2"/>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2"/>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2"/>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2"/>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1" name="Google Shape;11331;p62"/>
          <p:cNvGrpSpPr/>
          <p:nvPr/>
        </p:nvGrpSpPr>
        <p:grpSpPr>
          <a:xfrm>
            <a:off x="3968184" y="2881691"/>
            <a:ext cx="369444" cy="367140"/>
            <a:chOff x="3968184" y="2881691"/>
            <a:chExt cx="369444" cy="367140"/>
          </a:xfrm>
        </p:grpSpPr>
        <p:sp>
          <p:nvSpPr>
            <p:cNvPr id="11332" name="Google Shape;11332;p62"/>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2"/>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2"/>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2"/>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2"/>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2"/>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2"/>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2"/>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2"/>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2"/>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2"/>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2"/>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2"/>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2"/>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2"/>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2"/>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2"/>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2"/>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2"/>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2"/>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2"/>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2"/>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2"/>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2"/>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62"/>
          <p:cNvGrpSpPr/>
          <p:nvPr/>
        </p:nvGrpSpPr>
        <p:grpSpPr>
          <a:xfrm>
            <a:off x="3513796" y="2882084"/>
            <a:ext cx="371487" cy="366826"/>
            <a:chOff x="3513796" y="2882084"/>
            <a:chExt cx="371487" cy="366826"/>
          </a:xfrm>
        </p:grpSpPr>
        <p:sp>
          <p:nvSpPr>
            <p:cNvPr id="11357" name="Google Shape;11357;p62"/>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2"/>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2"/>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2"/>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2"/>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2"/>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2"/>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2"/>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2"/>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2"/>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2"/>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2"/>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2"/>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2"/>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2"/>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2"/>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2"/>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2"/>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2"/>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2"/>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2"/>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2"/>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2"/>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2"/>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2"/>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2"/>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2"/>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2"/>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2"/>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2"/>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2"/>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2"/>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2"/>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2"/>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2"/>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2"/>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2"/>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2"/>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2"/>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2"/>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2"/>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2"/>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2"/>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2"/>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2"/>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2"/>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2"/>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2"/>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2"/>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6" name="Google Shape;11406;p62"/>
          <p:cNvGrpSpPr/>
          <p:nvPr/>
        </p:nvGrpSpPr>
        <p:grpSpPr>
          <a:xfrm>
            <a:off x="873615" y="1500275"/>
            <a:ext cx="335011" cy="359232"/>
            <a:chOff x="873615" y="1500275"/>
            <a:chExt cx="335011" cy="359232"/>
          </a:xfrm>
        </p:grpSpPr>
        <p:sp>
          <p:nvSpPr>
            <p:cNvPr id="11407" name="Google Shape;11407;p62"/>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2"/>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2"/>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2"/>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2"/>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2"/>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2"/>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2"/>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2"/>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2"/>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2"/>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8" name="Google Shape;11418;p62"/>
          <p:cNvGrpSpPr/>
          <p:nvPr/>
        </p:nvGrpSpPr>
        <p:grpSpPr>
          <a:xfrm>
            <a:off x="2202058" y="3346737"/>
            <a:ext cx="337158" cy="359311"/>
            <a:chOff x="2202058" y="3346737"/>
            <a:chExt cx="337158" cy="359311"/>
          </a:xfrm>
        </p:grpSpPr>
        <p:sp>
          <p:nvSpPr>
            <p:cNvPr id="11419" name="Google Shape;11419;p62"/>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2"/>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2"/>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2"/>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2"/>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2"/>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2"/>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2"/>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2"/>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8" name="Google Shape;11428;p62"/>
          <p:cNvGrpSpPr/>
          <p:nvPr/>
        </p:nvGrpSpPr>
        <p:grpSpPr>
          <a:xfrm>
            <a:off x="2223059" y="3818172"/>
            <a:ext cx="359232" cy="306050"/>
            <a:chOff x="2223059" y="3818172"/>
            <a:chExt cx="359232" cy="306050"/>
          </a:xfrm>
        </p:grpSpPr>
        <p:sp>
          <p:nvSpPr>
            <p:cNvPr id="11429" name="Google Shape;11429;p62"/>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2"/>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2"/>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2"/>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2"/>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2"/>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2"/>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2"/>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2"/>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8" name="Google Shape;11438;p62"/>
          <p:cNvGrpSpPr/>
          <p:nvPr/>
        </p:nvGrpSpPr>
        <p:grpSpPr>
          <a:xfrm>
            <a:off x="1725989" y="1991820"/>
            <a:ext cx="378426" cy="298509"/>
            <a:chOff x="1725989" y="1991820"/>
            <a:chExt cx="378426" cy="298509"/>
          </a:xfrm>
        </p:grpSpPr>
        <p:sp>
          <p:nvSpPr>
            <p:cNvPr id="11439" name="Google Shape;11439;p62"/>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2"/>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2"/>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2"/>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2"/>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2"/>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2"/>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2"/>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2"/>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2"/>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2"/>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2"/>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1" name="Google Shape;11451;p62"/>
          <p:cNvGrpSpPr/>
          <p:nvPr/>
        </p:nvGrpSpPr>
        <p:grpSpPr>
          <a:xfrm>
            <a:off x="1768409" y="3791751"/>
            <a:ext cx="367978" cy="359075"/>
            <a:chOff x="1768409" y="3791751"/>
            <a:chExt cx="367978" cy="359075"/>
          </a:xfrm>
        </p:grpSpPr>
        <p:sp>
          <p:nvSpPr>
            <p:cNvPr id="11452" name="Google Shape;11452;p62"/>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2"/>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2"/>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2"/>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2"/>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2"/>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2"/>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2"/>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2"/>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2"/>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2"/>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2"/>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2"/>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5" name="Google Shape;11465;p62"/>
          <p:cNvGrpSpPr/>
          <p:nvPr/>
        </p:nvGrpSpPr>
        <p:grpSpPr>
          <a:xfrm>
            <a:off x="2668963" y="3791306"/>
            <a:ext cx="358735" cy="359311"/>
            <a:chOff x="2668963" y="3791306"/>
            <a:chExt cx="358735" cy="359311"/>
          </a:xfrm>
        </p:grpSpPr>
        <p:sp>
          <p:nvSpPr>
            <p:cNvPr id="11466" name="Google Shape;11466;p62"/>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2"/>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2"/>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2"/>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2"/>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2"/>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2"/>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2"/>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2"/>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2"/>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2"/>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2"/>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2"/>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2"/>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2"/>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2"/>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2" name="Google Shape;11482;p62"/>
          <p:cNvGrpSpPr/>
          <p:nvPr/>
        </p:nvGrpSpPr>
        <p:grpSpPr>
          <a:xfrm>
            <a:off x="849682" y="1995198"/>
            <a:ext cx="363893" cy="291727"/>
            <a:chOff x="849682" y="1995198"/>
            <a:chExt cx="363893" cy="291727"/>
          </a:xfrm>
        </p:grpSpPr>
        <p:sp>
          <p:nvSpPr>
            <p:cNvPr id="11483" name="Google Shape;11483;p62"/>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2"/>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2"/>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2"/>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2"/>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2"/>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2"/>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2"/>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2"/>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2"/>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2"/>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2"/>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2"/>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2"/>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2"/>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2"/>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2"/>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2"/>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1" name="Google Shape;11501;p62"/>
          <p:cNvGrpSpPr/>
          <p:nvPr/>
        </p:nvGrpSpPr>
        <p:grpSpPr>
          <a:xfrm>
            <a:off x="3065430" y="1990066"/>
            <a:ext cx="378190" cy="302044"/>
            <a:chOff x="3065430" y="1990066"/>
            <a:chExt cx="378190" cy="302044"/>
          </a:xfrm>
        </p:grpSpPr>
        <p:sp>
          <p:nvSpPr>
            <p:cNvPr id="11502" name="Google Shape;11502;p62"/>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2"/>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2"/>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2"/>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2"/>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2"/>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2"/>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2"/>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2"/>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2"/>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2"/>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3" name="Google Shape;11513;p62"/>
          <p:cNvGrpSpPr/>
          <p:nvPr/>
        </p:nvGrpSpPr>
        <p:grpSpPr>
          <a:xfrm>
            <a:off x="3568234" y="3791410"/>
            <a:ext cx="347501" cy="359284"/>
            <a:chOff x="3568234" y="3791410"/>
            <a:chExt cx="347501" cy="359284"/>
          </a:xfrm>
        </p:grpSpPr>
        <p:sp>
          <p:nvSpPr>
            <p:cNvPr id="11514" name="Google Shape;11514;p62"/>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2"/>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2"/>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2"/>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2"/>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2"/>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2"/>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2"/>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2"/>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2"/>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2"/>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5" name="Google Shape;11525;p62"/>
          <p:cNvGrpSpPr/>
          <p:nvPr/>
        </p:nvGrpSpPr>
        <p:grpSpPr>
          <a:xfrm>
            <a:off x="1759925" y="1501087"/>
            <a:ext cx="347004" cy="358420"/>
            <a:chOff x="1759925" y="1501087"/>
            <a:chExt cx="347004" cy="358420"/>
          </a:xfrm>
        </p:grpSpPr>
        <p:sp>
          <p:nvSpPr>
            <p:cNvPr id="11526" name="Google Shape;11526;p62"/>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2"/>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2"/>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2"/>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2"/>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2"/>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2"/>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2"/>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2"/>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2"/>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2"/>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2"/>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2"/>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2"/>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2"/>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2"/>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2"/>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2"/>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2"/>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2"/>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2"/>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2"/>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2"/>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2"/>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2"/>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2"/>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2"/>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3" name="Google Shape;11553;p62"/>
          <p:cNvGrpSpPr/>
          <p:nvPr/>
        </p:nvGrpSpPr>
        <p:grpSpPr>
          <a:xfrm>
            <a:off x="3519295" y="2413660"/>
            <a:ext cx="360227" cy="359311"/>
            <a:chOff x="3519295" y="2413660"/>
            <a:chExt cx="360227" cy="359311"/>
          </a:xfrm>
        </p:grpSpPr>
        <p:sp>
          <p:nvSpPr>
            <p:cNvPr id="11554" name="Google Shape;11554;p62"/>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2"/>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2"/>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2"/>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2"/>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2"/>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2"/>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2"/>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2"/>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2"/>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2"/>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2"/>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2"/>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2"/>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2"/>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2"/>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2"/>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2"/>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2"/>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2"/>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2"/>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2"/>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2"/>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2"/>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2"/>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2"/>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2"/>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2"/>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2"/>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2"/>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2"/>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2"/>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2"/>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2"/>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2"/>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9" name="Google Shape;11589;p62"/>
          <p:cNvGrpSpPr/>
          <p:nvPr/>
        </p:nvGrpSpPr>
        <p:grpSpPr>
          <a:xfrm>
            <a:off x="1330255" y="3845718"/>
            <a:ext cx="358996" cy="250774"/>
            <a:chOff x="1330255" y="3845718"/>
            <a:chExt cx="358996" cy="250774"/>
          </a:xfrm>
        </p:grpSpPr>
        <p:sp>
          <p:nvSpPr>
            <p:cNvPr id="11590" name="Google Shape;11590;p62"/>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2"/>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2"/>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2"/>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2"/>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2"/>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2"/>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2"/>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2"/>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2"/>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0" name="Google Shape;11600;p62"/>
          <p:cNvGrpSpPr/>
          <p:nvPr/>
        </p:nvGrpSpPr>
        <p:grpSpPr>
          <a:xfrm>
            <a:off x="3115103" y="3791384"/>
            <a:ext cx="373424" cy="359311"/>
            <a:chOff x="3115103" y="3791384"/>
            <a:chExt cx="373424" cy="359311"/>
          </a:xfrm>
        </p:grpSpPr>
        <p:sp>
          <p:nvSpPr>
            <p:cNvPr id="11601" name="Google Shape;11601;p62"/>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2"/>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2"/>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2"/>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2"/>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2"/>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2"/>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2"/>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2"/>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2"/>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2"/>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2"/>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2"/>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2"/>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5" name="Google Shape;11615;p62"/>
          <p:cNvGrpSpPr/>
          <p:nvPr/>
        </p:nvGrpSpPr>
        <p:grpSpPr>
          <a:xfrm>
            <a:off x="883853" y="3792641"/>
            <a:ext cx="378190" cy="357059"/>
            <a:chOff x="883853" y="3792641"/>
            <a:chExt cx="378190" cy="357059"/>
          </a:xfrm>
        </p:grpSpPr>
        <p:sp>
          <p:nvSpPr>
            <p:cNvPr id="11616" name="Google Shape;11616;p62"/>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2"/>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2"/>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2"/>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2"/>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2"/>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2"/>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2"/>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2"/>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2"/>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2"/>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2"/>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2"/>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2"/>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2"/>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2"/>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2"/>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2"/>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2"/>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2"/>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2"/>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2"/>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2"/>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2"/>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2"/>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2"/>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2" name="Google Shape;11642;p62"/>
          <p:cNvGrpSpPr/>
          <p:nvPr/>
        </p:nvGrpSpPr>
        <p:grpSpPr>
          <a:xfrm>
            <a:off x="3934196" y="2484805"/>
            <a:ext cx="401207" cy="214036"/>
            <a:chOff x="3934196" y="2484805"/>
            <a:chExt cx="401207" cy="214036"/>
          </a:xfrm>
        </p:grpSpPr>
        <p:sp>
          <p:nvSpPr>
            <p:cNvPr id="11643" name="Google Shape;11643;p62"/>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2"/>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2"/>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2"/>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2"/>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8" name="Google Shape;11648;p62"/>
          <p:cNvGrpSpPr/>
          <p:nvPr/>
        </p:nvGrpSpPr>
        <p:grpSpPr>
          <a:xfrm>
            <a:off x="3999894" y="1500197"/>
            <a:ext cx="342474" cy="359232"/>
            <a:chOff x="3999894" y="1500197"/>
            <a:chExt cx="342474" cy="359232"/>
          </a:xfrm>
        </p:grpSpPr>
        <p:sp>
          <p:nvSpPr>
            <p:cNvPr id="11649" name="Google Shape;11649;p62"/>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2"/>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2"/>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2"/>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2"/>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2"/>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2"/>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2"/>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2"/>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2"/>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9" name="Google Shape;11659;p62"/>
          <p:cNvGrpSpPr/>
          <p:nvPr/>
        </p:nvGrpSpPr>
        <p:grpSpPr>
          <a:xfrm>
            <a:off x="2233795" y="2882162"/>
            <a:ext cx="232601" cy="366747"/>
            <a:chOff x="2233795" y="2882162"/>
            <a:chExt cx="232601" cy="366747"/>
          </a:xfrm>
        </p:grpSpPr>
        <p:sp>
          <p:nvSpPr>
            <p:cNvPr id="11660" name="Google Shape;11660;p62"/>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2"/>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2"/>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2"/>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2"/>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2"/>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2"/>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2"/>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2"/>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2"/>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2"/>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2"/>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2"/>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2"/>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2"/>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2"/>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2"/>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2"/>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8" name="Google Shape;11678;p62"/>
          <p:cNvGrpSpPr/>
          <p:nvPr/>
        </p:nvGrpSpPr>
        <p:grpSpPr>
          <a:xfrm>
            <a:off x="3523772" y="3404422"/>
            <a:ext cx="362008" cy="244175"/>
            <a:chOff x="3523772" y="3404422"/>
            <a:chExt cx="362008" cy="244175"/>
          </a:xfrm>
        </p:grpSpPr>
        <p:sp>
          <p:nvSpPr>
            <p:cNvPr id="11679" name="Google Shape;11679;p62"/>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2"/>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2"/>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2"/>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2"/>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2"/>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2"/>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2"/>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2"/>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2"/>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2"/>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2"/>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2"/>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2"/>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2"/>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62"/>
          <p:cNvGrpSpPr/>
          <p:nvPr/>
        </p:nvGrpSpPr>
        <p:grpSpPr>
          <a:xfrm>
            <a:off x="3531026" y="1977314"/>
            <a:ext cx="359232" cy="327836"/>
            <a:chOff x="3531026" y="1977314"/>
            <a:chExt cx="359232" cy="327836"/>
          </a:xfrm>
        </p:grpSpPr>
        <p:sp>
          <p:nvSpPr>
            <p:cNvPr id="11695" name="Google Shape;11695;p62"/>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2"/>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2"/>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2"/>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2"/>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2"/>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2"/>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2"/>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2"/>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2"/>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62"/>
          <p:cNvGrpSpPr/>
          <p:nvPr/>
        </p:nvGrpSpPr>
        <p:grpSpPr>
          <a:xfrm>
            <a:off x="3123351" y="1500275"/>
            <a:ext cx="296781" cy="359232"/>
            <a:chOff x="3123351" y="1500275"/>
            <a:chExt cx="296781" cy="359232"/>
          </a:xfrm>
        </p:grpSpPr>
        <p:sp>
          <p:nvSpPr>
            <p:cNvPr id="11706" name="Google Shape;11706;p62"/>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2"/>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2"/>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2"/>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2"/>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2"/>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2"/>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2"/>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2"/>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2"/>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2"/>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7" name="Google Shape;11717;p62"/>
          <p:cNvGrpSpPr/>
          <p:nvPr/>
        </p:nvGrpSpPr>
        <p:grpSpPr>
          <a:xfrm>
            <a:off x="2659458" y="1500275"/>
            <a:ext cx="332261" cy="359232"/>
            <a:chOff x="2659458" y="1500275"/>
            <a:chExt cx="332261" cy="359232"/>
          </a:xfrm>
        </p:grpSpPr>
        <p:sp>
          <p:nvSpPr>
            <p:cNvPr id="11718" name="Google Shape;11718;p62"/>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2"/>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2"/>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2"/>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2"/>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2"/>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2"/>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2"/>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2"/>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2"/>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2"/>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2"/>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2"/>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2"/>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2"/>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2"/>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2"/>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2"/>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2"/>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2"/>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8" name="Google Shape;11738;p62"/>
          <p:cNvGrpSpPr/>
          <p:nvPr/>
        </p:nvGrpSpPr>
        <p:grpSpPr>
          <a:xfrm>
            <a:off x="1750184" y="2413530"/>
            <a:ext cx="359730" cy="359441"/>
            <a:chOff x="1750184" y="2413530"/>
            <a:chExt cx="359730" cy="359441"/>
          </a:xfrm>
        </p:grpSpPr>
        <p:sp>
          <p:nvSpPr>
            <p:cNvPr id="11739" name="Google Shape;11739;p62"/>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2"/>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2"/>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2"/>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2"/>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2"/>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2"/>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2"/>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2"/>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2"/>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2"/>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62"/>
          <p:cNvGrpSpPr/>
          <p:nvPr/>
        </p:nvGrpSpPr>
        <p:grpSpPr>
          <a:xfrm>
            <a:off x="2230050" y="1500223"/>
            <a:ext cx="316524" cy="359284"/>
            <a:chOff x="2230050" y="1500223"/>
            <a:chExt cx="316524" cy="359284"/>
          </a:xfrm>
        </p:grpSpPr>
        <p:sp>
          <p:nvSpPr>
            <p:cNvPr id="11751" name="Google Shape;11751;p62"/>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2"/>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2"/>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2"/>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2"/>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2"/>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2"/>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2"/>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2"/>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2"/>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2"/>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2"/>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2"/>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2"/>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2"/>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2"/>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2"/>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2"/>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2"/>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2"/>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1" name="Google Shape;11771;p62"/>
          <p:cNvGrpSpPr/>
          <p:nvPr/>
        </p:nvGrpSpPr>
        <p:grpSpPr>
          <a:xfrm>
            <a:off x="2690042" y="4262767"/>
            <a:ext cx="359389" cy="359232"/>
            <a:chOff x="2690042" y="4262767"/>
            <a:chExt cx="359389" cy="359232"/>
          </a:xfrm>
        </p:grpSpPr>
        <p:sp>
          <p:nvSpPr>
            <p:cNvPr id="11772" name="Google Shape;11772;p62"/>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2"/>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2"/>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2"/>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2"/>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2"/>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2"/>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62"/>
          <p:cNvGrpSpPr/>
          <p:nvPr/>
        </p:nvGrpSpPr>
        <p:grpSpPr>
          <a:xfrm>
            <a:off x="2689440" y="2882162"/>
            <a:ext cx="222337" cy="366721"/>
            <a:chOff x="2689440" y="2882162"/>
            <a:chExt cx="222337" cy="366721"/>
          </a:xfrm>
        </p:grpSpPr>
        <p:sp>
          <p:nvSpPr>
            <p:cNvPr id="11780" name="Google Shape;11780;p62"/>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2"/>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2"/>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2"/>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2"/>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2"/>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2"/>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2"/>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2"/>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89" name="Google Shape;11789;p62"/>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0" name="Google Shape;11790;p62"/>
          <p:cNvGrpSpPr/>
          <p:nvPr/>
        </p:nvGrpSpPr>
        <p:grpSpPr>
          <a:xfrm>
            <a:off x="2637986" y="1980142"/>
            <a:ext cx="359232" cy="322023"/>
            <a:chOff x="2637986" y="1980142"/>
            <a:chExt cx="359232" cy="322023"/>
          </a:xfrm>
        </p:grpSpPr>
        <p:sp>
          <p:nvSpPr>
            <p:cNvPr id="11791" name="Google Shape;11791;p62"/>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2"/>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2"/>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2"/>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2"/>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2"/>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2"/>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2"/>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2"/>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2"/>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2"/>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2"/>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2"/>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62"/>
          <p:cNvGrpSpPr/>
          <p:nvPr/>
        </p:nvGrpSpPr>
        <p:grpSpPr>
          <a:xfrm>
            <a:off x="1306531" y="3346972"/>
            <a:ext cx="323018" cy="359075"/>
            <a:chOff x="1306531" y="3346972"/>
            <a:chExt cx="323018" cy="359075"/>
          </a:xfrm>
        </p:grpSpPr>
        <p:sp>
          <p:nvSpPr>
            <p:cNvPr id="11805" name="Google Shape;11805;p62"/>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2"/>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2"/>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2"/>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2"/>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2"/>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2"/>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2"/>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2"/>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62"/>
          <p:cNvGrpSpPr/>
          <p:nvPr/>
        </p:nvGrpSpPr>
        <p:grpSpPr>
          <a:xfrm>
            <a:off x="1308024" y="2413975"/>
            <a:ext cx="360253" cy="357111"/>
            <a:chOff x="1308024" y="2413975"/>
            <a:chExt cx="360253" cy="357111"/>
          </a:xfrm>
        </p:grpSpPr>
        <p:sp>
          <p:nvSpPr>
            <p:cNvPr id="11815" name="Google Shape;11815;p62"/>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2"/>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2"/>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2"/>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2"/>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2"/>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2"/>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2"/>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2"/>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2"/>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2"/>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2"/>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2"/>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2"/>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2"/>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2"/>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2"/>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2"/>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2"/>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2"/>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2"/>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2"/>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2"/>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2"/>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2"/>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2"/>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2"/>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2"/>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2"/>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2"/>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5" name="Google Shape;11845;p62"/>
          <p:cNvGrpSpPr/>
          <p:nvPr/>
        </p:nvGrpSpPr>
        <p:grpSpPr>
          <a:xfrm>
            <a:off x="1298519" y="1970322"/>
            <a:ext cx="378452" cy="341321"/>
            <a:chOff x="1298519" y="1970322"/>
            <a:chExt cx="378452" cy="341321"/>
          </a:xfrm>
        </p:grpSpPr>
        <p:sp>
          <p:nvSpPr>
            <p:cNvPr id="11846" name="Google Shape;11846;p62"/>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2"/>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2"/>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2"/>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2"/>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2"/>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2"/>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2"/>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2"/>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2"/>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2"/>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2"/>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2"/>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2"/>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2"/>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2"/>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2"/>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2"/>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2"/>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2"/>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6" name="Google Shape;11866;p62"/>
          <p:cNvGrpSpPr/>
          <p:nvPr/>
        </p:nvGrpSpPr>
        <p:grpSpPr>
          <a:xfrm>
            <a:off x="3114815" y="3346868"/>
            <a:ext cx="283217" cy="359180"/>
            <a:chOff x="3114815" y="3346868"/>
            <a:chExt cx="283217" cy="359180"/>
          </a:xfrm>
        </p:grpSpPr>
        <p:sp>
          <p:nvSpPr>
            <p:cNvPr id="11867" name="Google Shape;11867;p62"/>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2"/>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2"/>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2"/>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2"/>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2"/>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2"/>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2"/>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2"/>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2"/>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2"/>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2"/>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2"/>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0" name="Google Shape;11880;p62"/>
          <p:cNvGrpSpPr/>
          <p:nvPr/>
        </p:nvGrpSpPr>
        <p:grpSpPr>
          <a:xfrm>
            <a:off x="3973186" y="3353231"/>
            <a:ext cx="378661" cy="346558"/>
            <a:chOff x="3973186" y="3353231"/>
            <a:chExt cx="378661" cy="346558"/>
          </a:xfrm>
        </p:grpSpPr>
        <p:sp>
          <p:nvSpPr>
            <p:cNvPr id="11881" name="Google Shape;11881;p62"/>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2"/>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2"/>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2"/>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2"/>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2"/>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2"/>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2"/>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2"/>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2"/>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2"/>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2"/>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2"/>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2"/>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62"/>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2"/>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2"/>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2"/>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9" name="Google Shape;11899;p62"/>
          <p:cNvGrpSpPr/>
          <p:nvPr/>
        </p:nvGrpSpPr>
        <p:grpSpPr>
          <a:xfrm>
            <a:off x="2152857" y="4263002"/>
            <a:ext cx="373241" cy="359127"/>
            <a:chOff x="2152857" y="4263002"/>
            <a:chExt cx="373241" cy="359127"/>
          </a:xfrm>
        </p:grpSpPr>
        <p:sp>
          <p:nvSpPr>
            <p:cNvPr id="11900" name="Google Shape;11900;p62"/>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2"/>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2"/>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2"/>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2"/>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2"/>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2"/>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2"/>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8" name="Google Shape;11908;p62"/>
          <p:cNvGrpSpPr/>
          <p:nvPr/>
        </p:nvGrpSpPr>
        <p:grpSpPr>
          <a:xfrm>
            <a:off x="859632" y="3346972"/>
            <a:ext cx="303537" cy="359127"/>
            <a:chOff x="859632" y="3346972"/>
            <a:chExt cx="303537" cy="359127"/>
          </a:xfrm>
        </p:grpSpPr>
        <p:sp>
          <p:nvSpPr>
            <p:cNvPr id="11909" name="Google Shape;11909;p62"/>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2"/>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2"/>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2"/>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2"/>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4" name="Google Shape;11914;p62"/>
          <p:cNvGrpSpPr/>
          <p:nvPr/>
        </p:nvGrpSpPr>
        <p:grpSpPr>
          <a:xfrm>
            <a:off x="1767911" y="2882241"/>
            <a:ext cx="265306" cy="366799"/>
            <a:chOff x="1767911" y="2882241"/>
            <a:chExt cx="265306" cy="366799"/>
          </a:xfrm>
        </p:grpSpPr>
        <p:sp>
          <p:nvSpPr>
            <p:cNvPr id="11915" name="Google Shape;11915;p62"/>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2"/>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2"/>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2"/>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2"/>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2"/>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2"/>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2"/>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2"/>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2"/>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2"/>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2"/>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2"/>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62"/>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2"/>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62"/>
          <p:cNvGrpSpPr/>
          <p:nvPr/>
        </p:nvGrpSpPr>
        <p:grpSpPr>
          <a:xfrm>
            <a:off x="1332009" y="1499935"/>
            <a:ext cx="331895" cy="359311"/>
            <a:chOff x="1332009" y="1499935"/>
            <a:chExt cx="331895" cy="359311"/>
          </a:xfrm>
        </p:grpSpPr>
        <p:sp>
          <p:nvSpPr>
            <p:cNvPr id="11931" name="Google Shape;11931;p62"/>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2"/>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2"/>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2"/>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2"/>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2"/>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2"/>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2"/>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2"/>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2"/>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2"/>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2"/>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2"/>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2"/>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2"/>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2"/>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2"/>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8" name="Google Shape;11948;p62"/>
          <p:cNvGrpSpPr/>
          <p:nvPr/>
        </p:nvGrpSpPr>
        <p:grpSpPr>
          <a:xfrm>
            <a:off x="2663464" y="3346815"/>
            <a:ext cx="289528" cy="359232"/>
            <a:chOff x="2663464" y="3346815"/>
            <a:chExt cx="289528" cy="359232"/>
          </a:xfrm>
        </p:grpSpPr>
        <p:sp>
          <p:nvSpPr>
            <p:cNvPr id="11949" name="Google Shape;11949;p62"/>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2"/>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2"/>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2"/>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2"/>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2"/>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2"/>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2"/>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2"/>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2"/>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2"/>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0" name="Google Shape;11960;p62"/>
          <p:cNvGrpSpPr/>
          <p:nvPr/>
        </p:nvGrpSpPr>
        <p:grpSpPr>
          <a:xfrm>
            <a:off x="1315775" y="2881927"/>
            <a:ext cx="269051" cy="366983"/>
            <a:chOff x="1315775" y="2881927"/>
            <a:chExt cx="269051" cy="366983"/>
          </a:xfrm>
        </p:grpSpPr>
        <p:sp>
          <p:nvSpPr>
            <p:cNvPr id="11961" name="Google Shape;11961;p62"/>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2"/>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2"/>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2"/>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2"/>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2"/>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2"/>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2"/>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2"/>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2"/>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2"/>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2"/>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2"/>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2"/>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2"/>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6" name="Google Shape;11976;p62"/>
          <p:cNvGrpSpPr/>
          <p:nvPr/>
        </p:nvGrpSpPr>
        <p:grpSpPr>
          <a:xfrm>
            <a:off x="3977427" y="1980142"/>
            <a:ext cx="359232" cy="322023"/>
            <a:chOff x="3977427" y="1980142"/>
            <a:chExt cx="359232" cy="322023"/>
          </a:xfrm>
        </p:grpSpPr>
        <p:sp>
          <p:nvSpPr>
            <p:cNvPr id="11977" name="Google Shape;11977;p62"/>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2"/>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2"/>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2"/>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2"/>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2"/>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2"/>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2"/>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2"/>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2"/>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7" name="Google Shape;11987;p62"/>
          <p:cNvGrpSpPr/>
          <p:nvPr/>
        </p:nvGrpSpPr>
        <p:grpSpPr>
          <a:xfrm>
            <a:off x="865628" y="2413608"/>
            <a:ext cx="361720" cy="359180"/>
            <a:chOff x="865628" y="2413608"/>
            <a:chExt cx="361720" cy="359180"/>
          </a:xfrm>
        </p:grpSpPr>
        <p:sp>
          <p:nvSpPr>
            <p:cNvPr id="11988" name="Google Shape;11988;p62"/>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2"/>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2"/>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2"/>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2"/>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2"/>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2"/>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2"/>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2"/>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2"/>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2"/>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2"/>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2"/>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1" name="Google Shape;12001;p62"/>
          <p:cNvGrpSpPr/>
          <p:nvPr/>
        </p:nvGrpSpPr>
        <p:grpSpPr>
          <a:xfrm>
            <a:off x="3117093" y="2881927"/>
            <a:ext cx="268815" cy="366983"/>
            <a:chOff x="3117093" y="2881927"/>
            <a:chExt cx="268815" cy="366983"/>
          </a:xfrm>
        </p:grpSpPr>
        <p:sp>
          <p:nvSpPr>
            <p:cNvPr id="12002" name="Google Shape;12002;p62"/>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2"/>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2"/>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2"/>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2"/>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2"/>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2"/>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2"/>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2"/>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2"/>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2"/>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2"/>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2"/>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2"/>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2"/>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7" name="Google Shape;12017;p62"/>
          <p:cNvGrpSpPr/>
          <p:nvPr/>
        </p:nvGrpSpPr>
        <p:grpSpPr>
          <a:xfrm>
            <a:off x="3534508" y="1508000"/>
            <a:ext cx="368502" cy="343521"/>
            <a:chOff x="3534508" y="1508000"/>
            <a:chExt cx="368502" cy="343521"/>
          </a:xfrm>
        </p:grpSpPr>
        <p:sp>
          <p:nvSpPr>
            <p:cNvPr id="12018" name="Google Shape;12018;p62"/>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2"/>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2"/>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2"/>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2"/>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2"/>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2"/>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2"/>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2"/>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2"/>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2"/>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2"/>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2"/>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2"/>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2"/>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3" name="Google Shape;12033;p62"/>
          <p:cNvGrpSpPr/>
          <p:nvPr/>
        </p:nvGrpSpPr>
        <p:grpSpPr>
          <a:xfrm>
            <a:off x="7147436" y="1502999"/>
            <a:ext cx="279054" cy="354754"/>
            <a:chOff x="7147436" y="1502999"/>
            <a:chExt cx="279054" cy="354754"/>
          </a:xfrm>
        </p:grpSpPr>
        <p:sp>
          <p:nvSpPr>
            <p:cNvPr id="12034" name="Google Shape;12034;p62"/>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2"/>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2"/>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2"/>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2"/>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2"/>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2"/>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2"/>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2"/>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2"/>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2"/>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2"/>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2"/>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2"/>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2"/>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2"/>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62"/>
          <p:cNvGrpSpPr/>
          <p:nvPr/>
        </p:nvGrpSpPr>
        <p:grpSpPr>
          <a:xfrm>
            <a:off x="7603081" y="1973072"/>
            <a:ext cx="276802" cy="354807"/>
            <a:chOff x="7603081" y="1973072"/>
            <a:chExt cx="276802" cy="354807"/>
          </a:xfrm>
        </p:grpSpPr>
        <p:sp>
          <p:nvSpPr>
            <p:cNvPr id="12051" name="Google Shape;12051;p62"/>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2"/>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2"/>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2"/>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2"/>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2"/>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2"/>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2"/>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2"/>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2"/>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2"/>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2"/>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2"/>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2"/>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5" name="Google Shape;12065;p62"/>
          <p:cNvGrpSpPr/>
          <p:nvPr/>
        </p:nvGrpSpPr>
        <p:grpSpPr>
          <a:xfrm>
            <a:off x="6696792" y="1502999"/>
            <a:ext cx="276802" cy="354754"/>
            <a:chOff x="6696792" y="1502999"/>
            <a:chExt cx="276802" cy="354754"/>
          </a:xfrm>
        </p:grpSpPr>
        <p:sp>
          <p:nvSpPr>
            <p:cNvPr id="12066" name="Google Shape;12066;p62"/>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2"/>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2"/>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2"/>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2"/>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2"/>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2"/>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2"/>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2"/>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2"/>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2"/>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2"/>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2"/>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2"/>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2"/>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1" name="Google Shape;12081;p62"/>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82" name="Google Shape;12082;p62"/>
          <p:cNvGrpSpPr/>
          <p:nvPr/>
        </p:nvGrpSpPr>
        <p:grpSpPr>
          <a:xfrm>
            <a:off x="6223393" y="1502999"/>
            <a:ext cx="320295" cy="354754"/>
            <a:chOff x="6223393" y="1502999"/>
            <a:chExt cx="320295" cy="354754"/>
          </a:xfrm>
        </p:grpSpPr>
        <p:sp>
          <p:nvSpPr>
            <p:cNvPr id="12083" name="Google Shape;12083;p62"/>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2"/>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2"/>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2"/>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2"/>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2"/>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2"/>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2"/>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2"/>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2"/>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2"/>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2"/>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2"/>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2"/>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2"/>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2"/>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2"/>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2"/>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2"/>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2"/>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2"/>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2"/>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2"/>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6" name="Google Shape;12106;p62"/>
          <p:cNvGrpSpPr/>
          <p:nvPr/>
        </p:nvGrpSpPr>
        <p:grpSpPr>
          <a:xfrm>
            <a:off x="5310611" y="1502972"/>
            <a:ext cx="339515" cy="354781"/>
            <a:chOff x="5310611" y="1502972"/>
            <a:chExt cx="339515" cy="354781"/>
          </a:xfrm>
        </p:grpSpPr>
        <p:sp>
          <p:nvSpPr>
            <p:cNvPr id="12107" name="Google Shape;12107;p62"/>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2"/>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2"/>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2"/>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2"/>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2"/>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2"/>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2"/>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2"/>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2"/>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2"/>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2"/>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2"/>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2"/>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2"/>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2"/>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3" name="Google Shape;12123;p62"/>
          <p:cNvGrpSpPr/>
          <p:nvPr/>
        </p:nvGrpSpPr>
        <p:grpSpPr>
          <a:xfrm>
            <a:off x="6253637" y="3790101"/>
            <a:ext cx="274550" cy="354833"/>
            <a:chOff x="6253637" y="3790101"/>
            <a:chExt cx="274550" cy="354833"/>
          </a:xfrm>
        </p:grpSpPr>
        <p:sp>
          <p:nvSpPr>
            <p:cNvPr id="12124" name="Google Shape;12124;p62"/>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2"/>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2"/>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2"/>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2"/>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2"/>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2"/>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2"/>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2"/>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2"/>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2"/>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2"/>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2"/>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2"/>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2"/>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2"/>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2"/>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62"/>
          <p:cNvGrpSpPr/>
          <p:nvPr/>
        </p:nvGrpSpPr>
        <p:grpSpPr>
          <a:xfrm>
            <a:off x="5802731" y="3790180"/>
            <a:ext cx="274576" cy="354754"/>
            <a:chOff x="5802731" y="3790180"/>
            <a:chExt cx="274576" cy="354754"/>
          </a:xfrm>
        </p:grpSpPr>
        <p:sp>
          <p:nvSpPr>
            <p:cNvPr id="12142" name="Google Shape;12142;p62"/>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2"/>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2"/>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2"/>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2"/>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2"/>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2"/>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2"/>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2"/>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2"/>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2"/>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2"/>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2"/>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2"/>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2"/>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2"/>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2"/>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2"/>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2"/>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2"/>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2"/>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3" name="Google Shape;12163;p62"/>
          <p:cNvGrpSpPr/>
          <p:nvPr/>
        </p:nvGrpSpPr>
        <p:grpSpPr>
          <a:xfrm>
            <a:off x="5352088" y="3790206"/>
            <a:ext cx="274550" cy="354728"/>
            <a:chOff x="5352088" y="3790206"/>
            <a:chExt cx="274550" cy="354728"/>
          </a:xfrm>
        </p:grpSpPr>
        <p:sp>
          <p:nvSpPr>
            <p:cNvPr id="12164" name="Google Shape;12164;p62"/>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2"/>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2"/>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2"/>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2"/>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2"/>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2"/>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2"/>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2"/>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2"/>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2"/>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2"/>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2"/>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2"/>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2"/>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2"/>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2"/>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2"/>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2"/>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2"/>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2"/>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2"/>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2"/>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2"/>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8" name="Google Shape;12188;p62"/>
          <p:cNvGrpSpPr/>
          <p:nvPr/>
        </p:nvGrpSpPr>
        <p:grpSpPr>
          <a:xfrm>
            <a:off x="4901706" y="3790075"/>
            <a:ext cx="274550" cy="354859"/>
            <a:chOff x="4901706" y="3790075"/>
            <a:chExt cx="274550" cy="354859"/>
          </a:xfrm>
        </p:grpSpPr>
        <p:sp>
          <p:nvSpPr>
            <p:cNvPr id="12189" name="Google Shape;12189;p62"/>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2"/>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2"/>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2"/>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2"/>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2"/>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2"/>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2"/>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2"/>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2"/>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2"/>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2"/>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2"/>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2"/>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2"/>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2"/>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2"/>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6" name="Google Shape;12206;p62"/>
          <p:cNvGrpSpPr/>
          <p:nvPr/>
        </p:nvGrpSpPr>
        <p:grpSpPr>
          <a:xfrm>
            <a:off x="8052704" y="1503208"/>
            <a:ext cx="275073" cy="354545"/>
            <a:chOff x="8052704" y="1503208"/>
            <a:chExt cx="275073" cy="354545"/>
          </a:xfrm>
        </p:grpSpPr>
        <p:sp>
          <p:nvSpPr>
            <p:cNvPr id="12207" name="Google Shape;12207;p62"/>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2"/>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2"/>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2"/>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2"/>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2"/>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2"/>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2"/>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2"/>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2"/>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2"/>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2"/>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2"/>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2"/>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2"/>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2"/>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2"/>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4" name="Google Shape;12224;p62"/>
          <p:cNvGrpSpPr/>
          <p:nvPr/>
        </p:nvGrpSpPr>
        <p:grpSpPr>
          <a:xfrm>
            <a:off x="5794745" y="1502999"/>
            <a:ext cx="274550" cy="354754"/>
            <a:chOff x="5794745" y="1502999"/>
            <a:chExt cx="274550" cy="354754"/>
          </a:xfrm>
        </p:grpSpPr>
        <p:sp>
          <p:nvSpPr>
            <p:cNvPr id="12225" name="Google Shape;12225;p62"/>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2"/>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62"/>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62"/>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2"/>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2"/>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2"/>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2"/>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2"/>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2"/>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2"/>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2"/>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2"/>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2"/>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2"/>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2"/>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2"/>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2"/>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2"/>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2"/>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2"/>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2"/>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2"/>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8" name="Google Shape;12248;p62"/>
          <p:cNvGrpSpPr/>
          <p:nvPr/>
        </p:nvGrpSpPr>
        <p:grpSpPr>
          <a:xfrm>
            <a:off x="4896940" y="1502999"/>
            <a:ext cx="263316" cy="354754"/>
            <a:chOff x="4896940" y="1502999"/>
            <a:chExt cx="263316" cy="354754"/>
          </a:xfrm>
        </p:grpSpPr>
        <p:sp>
          <p:nvSpPr>
            <p:cNvPr id="12249" name="Google Shape;12249;p62"/>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2"/>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2"/>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2"/>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2"/>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2"/>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2"/>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2"/>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2"/>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2"/>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2"/>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2"/>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2"/>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2"/>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2"/>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2"/>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2"/>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2"/>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2"/>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2"/>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2"/>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0" name="Google Shape;12270;p62"/>
          <p:cNvGrpSpPr/>
          <p:nvPr/>
        </p:nvGrpSpPr>
        <p:grpSpPr>
          <a:xfrm>
            <a:off x="6255392" y="4268082"/>
            <a:ext cx="274550" cy="354728"/>
            <a:chOff x="6255392" y="4268082"/>
            <a:chExt cx="274550" cy="354728"/>
          </a:xfrm>
        </p:grpSpPr>
        <p:sp>
          <p:nvSpPr>
            <p:cNvPr id="12271" name="Google Shape;12271;p62"/>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2"/>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2"/>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2"/>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62"/>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2"/>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2"/>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2"/>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2"/>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2"/>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2"/>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2"/>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62"/>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2"/>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2"/>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2"/>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2"/>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2"/>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2"/>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2"/>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62"/>
          <p:cNvGrpSpPr/>
          <p:nvPr/>
        </p:nvGrpSpPr>
        <p:grpSpPr>
          <a:xfrm>
            <a:off x="7604076" y="3790075"/>
            <a:ext cx="275807" cy="354859"/>
            <a:chOff x="7604076" y="3790075"/>
            <a:chExt cx="275807" cy="354859"/>
          </a:xfrm>
        </p:grpSpPr>
        <p:sp>
          <p:nvSpPr>
            <p:cNvPr id="12292" name="Google Shape;12292;p62"/>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2"/>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2"/>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2"/>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2"/>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2"/>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2"/>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2"/>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2"/>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2"/>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2"/>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2"/>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2"/>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2"/>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2"/>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2"/>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2"/>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2"/>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2"/>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2"/>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2"/>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62"/>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4" name="Google Shape;12314;p62"/>
          <p:cNvGrpSpPr/>
          <p:nvPr/>
        </p:nvGrpSpPr>
        <p:grpSpPr>
          <a:xfrm>
            <a:off x="7154427" y="3790206"/>
            <a:ext cx="274550" cy="354493"/>
            <a:chOff x="7154427" y="3790206"/>
            <a:chExt cx="274550" cy="354493"/>
          </a:xfrm>
        </p:grpSpPr>
        <p:sp>
          <p:nvSpPr>
            <p:cNvPr id="12315" name="Google Shape;12315;p62"/>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2"/>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2"/>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2"/>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2"/>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2"/>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2"/>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2"/>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2"/>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2"/>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2"/>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2"/>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2"/>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2"/>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2"/>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2"/>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2"/>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2"/>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2"/>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62"/>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5" name="Google Shape;12335;p62"/>
          <p:cNvGrpSpPr/>
          <p:nvPr/>
        </p:nvGrpSpPr>
        <p:grpSpPr>
          <a:xfrm>
            <a:off x="8054458" y="1973150"/>
            <a:ext cx="274576" cy="354728"/>
            <a:chOff x="8054458" y="1973150"/>
            <a:chExt cx="274576" cy="354728"/>
          </a:xfrm>
        </p:grpSpPr>
        <p:sp>
          <p:nvSpPr>
            <p:cNvPr id="12336" name="Google Shape;12336;p62"/>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2"/>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2"/>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2"/>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2"/>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2"/>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2"/>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2"/>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2"/>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2"/>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2"/>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2"/>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2"/>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2"/>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2"/>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2"/>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2"/>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2"/>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2"/>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2"/>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2"/>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2"/>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8" name="Google Shape;12358;p62"/>
          <p:cNvGrpSpPr/>
          <p:nvPr/>
        </p:nvGrpSpPr>
        <p:grpSpPr>
          <a:xfrm>
            <a:off x="7153930" y="1973150"/>
            <a:ext cx="274812" cy="354728"/>
            <a:chOff x="7153930" y="1973150"/>
            <a:chExt cx="274812" cy="354728"/>
          </a:xfrm>
        </p:grpSpPr>
        <p:sp>
          <p:nvSpPr>
            <p:cNvPr id="12359" name="Google Shape;12359;p62"/>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2"/>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2"/>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2"/>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2"/>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2"/>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2"/>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2"/>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2"/>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2"/>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2"/>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62"/>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2"/>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2"/>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2"/>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2"/>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2"/>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2"/>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2"/>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8" name="Google Shape;12378;p62"/>
          <p:cNvGrpSpPr/>
          <p:nvPr/>
        </p:nvGrpSpPr>
        <p:grpSpPr>
          <a:xfrm>
            <a:off x="6703522" y="1973098"/>
            <a:ext cx="274812" cy="354781"/>
            <a:chOff x="6703522" y="1973098"/>
            <a:chExt cx="274812" cy="354781"/>
          </a:xfrm>
        </p:grpSpPr>
        <p:sp>
          <p:nvSpPr>
            <p:cNvPr id="12379" name="Google Shape;12379;p62"/>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2"/>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2"/>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2"/>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2"/>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2"/>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2"/>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2"/>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2"/>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2"/>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2"/>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2"/>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2"/>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2"/>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62"/>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62"/>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2"/>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2"/>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2"/>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2"/>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2"/>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2"/>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2"/>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62"/>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2"/>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4" name="Google Shape;12404;p62"/>
          <p:cNvGrpSpPr/>
          <p:nvPr/>
        </p:nvGrpSpPr>
        <p:grpSpPr>
          <a:xfrm>
            <a:off x="6253375" y="1973150"/>
            <a:ext cx="274812" cy="354728"/>
            <a:chOff x="6253375" y="1973150"/>
            <a:chExt cx="274812" cy="354728"/>
          </a:xfrm>
        </p:grpSpPr>
        <p:sp>
          <p:nvSpPr>
            <p:cNvPr id="12405" name="Google Shape;12405;p62"/>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2"/>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2"/>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2"/>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2"/>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2"/>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62"/>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2"/>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2"/>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2"/>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2"/>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2"/>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62"/>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2"/>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2"/>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2"/>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2"/>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62"/>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62"/>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2"/>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62"/>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62"/>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62"/>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62"/>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62"/>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2"/>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2"/>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2"/>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2"/>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2"/>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2"/>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2"/>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2"/>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2"/>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2"/>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2"/>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2"/>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2"/>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3" name="Google Shape;12443;p62"/>
          <p:cNvGrpSpPr/>
          <p:nvPr/>
        </p:nvGrpSpPr>
        <p:grpSpPr>
          <a:xfrm>
            <a:off x="5802496" y="1973150"/>
            <a:ext cx="275309" cy="354728"/>
            <a:chOff x="5802496" y="1973150"/>
            <a:chExt cx="275309" cy="354728"/>
          </a:xfrm>
        </p:grpSpPr>
        <p:sp>
          <p:nvSpPr>
            <p:cNvPr id="12444" name="Google Shape;12444;p62"/>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2"/>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2"/>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2"/>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2"/>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2"/>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2"/>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2"/>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62"/>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2"/>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2"/>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2"/>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2"/>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2"/>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2"/>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2"/>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2"/>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2"/>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2"/>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2"/>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2"/>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2"/>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2"/>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2"/>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2"/>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2"/>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0" name="Google Shape;12470;p62"/>
          <p:cNvGrpSpPr/>
          <p:nvPr/>
        </p:nvGrpSpPr>
        <p:grpSpPr>
          <a:xfrm>
            <a:off x="5353083" y="1973150"/>
            <a:ext cx="274576" cy="354728"/>
            <a:chOff x="5353083" y="1973150"/>
            <a:chExt cx="274576" cy="354728"/>
          </a:xfrm>
        </p:grpSpPr>
        <p:sp>
          <p:nvSpPr>
            <p:cNvPr id="12471" name="Google Shape;12471;p62"/>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2"/>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2"/>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2"/>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2"/>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2"/>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2"/>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2"/>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2"/>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2"/>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2"/>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2"/>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2"/>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2"/>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2"/>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2"/>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2"/>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2"/>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2"/>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2"/>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2"/>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62"/>
          <p:cNvGrpSpPr/>
          <p:nvPr/>
        </p:nvGrpSpPr>
        <p:grpSpPr>
          <a:xfrm>
            <a:off x="4902701" y="1973150"/>
            <a:ext cx="274812" cy="354728"/>
            <a:chOff x="4902701" y="1973150"/>
            <a:chExt cx="274812" cy="354728"/>
          </a:xfrm>
        </p:grpSpPr>
        <p:sp>
          <p:nvSpPr>
            <p:cNvPr id="12493" name="Google Shape;12493;p62"/>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2"/>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62"/>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2"/>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2"/>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62"/>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62"/>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2"/>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2"/>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2"/>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2"/>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2"/>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2"/>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2"/>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2"/>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2"/>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2"/>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2"/>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2"/>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62"/>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2"/>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2"/>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62"/>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62"/>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2"/>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62"/>
          <p:cNvGrpSpPr/>
          <p:nvPr/>
        </p:nvGrpSpPr>
        <p:grpSpPr>
          <a:xfrm>
            <a:off x="4902701" y="2879989"/>
            <a:ext cx="272560" cy="354676"/>
            <a:chOff x="4902701" y="2879989"/>
            <a:chExt cx="272560" cy="354676"/>
          </a:xfrm>
        </p:grpSpPr>
        <p:sp>
          <p:nvSpPr>
            <p:cNvPr id="12519" name="Google Shape;12519;p62"/>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2"/>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2"/>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2"/>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2"/>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2"/>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2"/>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2"/>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2"/>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2"/>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2"/>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2"/>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2"/>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2"/>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2"/>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2"/>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2"/>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2"/>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2"/>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62"/>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2"/>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2"/>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2"/>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2"/>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3" name="Google Shape;12543;p62"/>
          <p:cNvGrpSpPr/>
          <p:nvPr/>
        </p:nvGrpSpPr>
        <p:grpSpPr>
          <a:xfrm>
            <a:off x="5803988" y="4268082"/>
            <a:ext cx="274550" cy="354728"/>
            <a:chOff x="5803988" y="4268082"/>
            <a:chExt cx="274550" cy="354728"/>
          </a:xfrm>
        </p:grpSpPr>
        <p:sp>
          <p:nvSpPr>
            <p:cNvPr id="12544" name="Google Shape;12544;p62"/>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2"/>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2"/>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2"/>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62"/>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2"/>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2"/>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2"/>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2"/>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2"/>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2"/>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2"/>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2"/>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2"/>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2"/>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2"/>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2"/>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62"/>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2"/>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62"/>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2"/>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2"/>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6" name="Google Shape;12566;p62"/>
          <p:cNvGrpSpPr/>
          <p:nvPr/>
        </p:nvGrpSpPr>
        <p:grpSpPr>
          <a:xfrm>
            <a:off x="5352349" y="4268082"/>
            <a:ext cx="274550" cy="354728"/>
            <a:chOff x="5352349" y="4268082"/>
            <a:chExt cx="274550" cy="354728"/>
          </a:xfrm>
        </p:grpSpPr>
        <p:sp>
          <p:nvSpPr>
            <p:cNvPr id="12567" name="Google Shape;12567;p62"/>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2"/>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2"/>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2"/>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2"/>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2"/>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2"/>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2"/>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2"/>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62"/>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2"/>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2"/>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2"/>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2"/>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2"/>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2"/>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2"/>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2"/>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62"/>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62"/>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2"/>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2"/>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9" name="Google Shape;12589;p62"/>
          <p:cNvGrpSpPr/>
          <p:nvPr/>
        </p:nvGrpSpPr>
        <p:grpSpPr>
          <a:xfrm>
            <a:off x="7606826" y="2419290"/>
            <a:ext cx="274550" cy="354728"/>
            <a:chOff x="7606826" y="2419290"/>
            <a:chExt cx="274550" cy="354728"/>
          </a:xfrm>
        </p:grpSpPr>
        <p:sp>
          <p:nvSpPr>
            <p:cNvPr id="12590" name="Google Shape;12590;p62"/>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2"/>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2"/>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2"/>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2"/>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2"/>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2"/>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2"/>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2"/>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2"/>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2"/>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2"/>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2"/>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2"/>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2"/>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5" name="Google Shape;12605;p62"/>
          <p:cNvGrpSpPr/>
          <p:nvPr/>
        </p:nvGrpSpPr>
        <p:grpSpPr>
          <a:xfrm>
            <a:off x="7156182" y="2419290"/>
            <a:ext cx="274550" cy="354728"/>
            <a:chOff x="7156182" y="2419290"/>
            <a:chExt cx="274550" cy="354728"/>
          </a:xfrm>
        </p:grpSpPr>
        <p:sp>
          <p:nvSpPr>
            <p:cNvPr id="12606" name="Google Shape;12606;p62"/>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2"/>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2"/>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2"/>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2"/>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2"/>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2"/>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2"/>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2"/>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2"/>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2"/>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2"/>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2"/>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2"/>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2"/>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1" name="Google Shape;12621;p62"/>
          <p:cNvGrpSpPr/>
          <p:nvPr/>
        </p:nvGrpSpPr>
        <p:grpSpPr>
          <a:xfrm>
            <a:off x="6705276" y="2419290"/>
            <a:ext cx="274812" cy="354728"/>
            <a:chOff x="6705276" y="2419290"/>
            <a:chExt cx="274812" cy="354728"/>
          </a:xfrm>
        </p:grpSpPr>
        <p:sp>
          <p:nvSpPr>
            <p:cNvPr id="12622" name="Google Shape;12622;p62"/>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2"/>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2"/>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2"/>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2"/>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2"/>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2"/>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2"/>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2"/>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2"/>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2"/>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2"/>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2"/>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62"/>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62"/>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2"/>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2"/>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2"/>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2"/>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62"/>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2"/>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2"/>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2"/>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2"/>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2"/>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2"/>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2"/>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2"/>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62"/>
          <p:cNvGrpSpPr/>
          <p:nvPr/>
        </p:nvGrpSpPr>
        <p:grpSpPr>
          <a:xfrm>
            <a:off x="4902936" y="2419290"/>
            <a:ext cx="274576" cy="354728"/>
            <a:chOff x="4902936" y="2419290"/>
            <a:chExt cx="274576" cy="354728"/>
          </a:xfrm>
        </p:grpSpPr>
        <p:sp>
          <p:nvSpPr>
            <p:cNvPr id="12651" name="Google Shape;12651;p62"/>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2"/>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2"/>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2"/>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2"/>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2"/>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62"/>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62"/>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2"/>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2"/>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2"/>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2"/>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2"/>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2"/>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2"/>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2"/>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62"/>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2"/>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2"/>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2"/>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1" name="Google Shape;12671;p62"/>
          <p:cNvGrpSpPr/>
          <p:nvPr/>
        </p:nvGrpSpPr>
        <p:grpSpPr>
          <a:xfrm>
            <a:off x="7608056" y="3345794"/>
            <a:ext cx="270334" cy="354754"/>
            <a:chOff x="7608056" y="3345794"/>
            <a:chExt cx="270334" cy="354754"/>
          </a:xfrm>
        </p:grpSpPr>
        <p:sp>
          <p:nvSpPr>
            <p:cNvPr id="12672" name="Google Shape;12672;p62"/>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2"/>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2"/>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2"/>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2"/>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2"/>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2"/>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2"/>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2"/>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2"/>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2"/>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2"/>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2"/>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2"/>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2"/>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2"/>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2"/>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2"/>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2"/>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1" name="Google Shape;12691;p62"/>
          <p:cNvGrpSpPr/>
          <p:nvPr/>
        </p:nvGrpSpPr>
        <p:grpSpPr>
          <a:xfrm>
            <a:off x="6712765" y="4268082"/>
            <a:ext cx="263316" cy="354728"/>
            <a:chOff x="6712765" y="4268082"/>
            <a:chExt cx="263316" cy="354728"/>
          </a:xfrm>
        </p:grpSpPr>
        <p:sp>
          <p:nvSpPr>
            <p:cNvPr id="12692" name="Google Shape;12692;p62"/>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2"/>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2"/>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62"/>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2"/>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2"/>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2"/>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2"/>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2"/>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2"/>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2"/>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2"/>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2"/>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2"/>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2"/>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2"/>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62"/>
          <p:cNvGrpSpPr/>
          <p:nvPr/>
        </p:nvGrpSpPr>
        <p:grpSpPr>
          <a:xfrm>
            <a:off x="5359341" y="2419159"/>
            <a:ext cx="262819" cy="354859"/>
            <a:chOff x="5359341" y="2419159"/>
            <a:chExt cx="262819" cy="354859"/>
          </a:xfrm>
        </p:grpSpPr>
        <p:sp>
          <p:nvSpPr>
            <p:cNvPr id="12709" name="Google Shape;12709;p62"/>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2"/>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2"/>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2"/>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2"/>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2"/>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2"/>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2"/>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2"/>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2"/>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2"/>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2"/>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2"/>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2"/>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2"/>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2"/>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2"/>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2"/>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2"/>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2"/>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2"/>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62"/>
          <p:cNvGrpSpPr/>
          <p:nvPr/>
        </p:nvGrpSpPr>
        <p:grpSpPr>
          <a:xfrm>
            <a:off x="6709282" y="3790206"/>
            <a:ext cx="263316" cy="354493"/>
            <a:chOff x="6709282" y="3790206"/>
            <a:chExt cx="263316" cy="354493"/>
          </a:xfrm>
        </p:grpSpPr>
        <p:sp>
          <p:nvSpPr>
            <p:cNvPr id="12731" name="Google Shape;12731;p62"/>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2"/>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2"/>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2"/>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2"/>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2"/>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2"/>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2"/>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2"/>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2"/>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2"/>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2"/>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62"/>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2"/>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2"/>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2"/>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7" name="Google Shape;12747;p62"/>
          <p:cNvGrpSpPr/>
          <p:nvPr/>
        </p:nvGrpSpPr>
        <p:grpSpPr>
          <a:xfrm>
            <a:off x="6260629" y="2419290"/>
            <a:ext cx="263055" cy="354493"/>
            <a:chOff x="6260629" y="2419290"/>
            <a:chExt cx="263055" cy="354493"/>
          </a:xfrm>
        </p:grpSpPr>
        <p:sp>
          <p:nvSpPr>
            <p:cNvPr id="12748" name="Google Shape;12748;p62"/>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2"/>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2"/>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2"/>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2"/>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2"/>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62"/>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62"/>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2"/>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2"/>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2"/>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2"/>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2"/>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2"/>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2"/>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3" name="Google Shape;12763;p62"/>
          <p:cNvGrpSpPr/>
          <p:nvPr/>
        </p:nvGrpSpPr>
        <p:grpSpPr>
          <a:xfrm>
            <a:off x="6260864" y="2879911"/>
            <a:ext cx="263343" cy="354754"/>
            <a:chOff x="6260864" y="2879911"/>
            <a:chExt cx="263343" cy="354754"/>
          </a:xfrm>
        </p:grpSpPr>
        <p:sp>
          <p:nvSpPr>
            <p:cNvPr id="12764" name="Google Shape;12764;p62"/>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2"/>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2"/>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2"/>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2"/>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2"/>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2"/>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2"/>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2"/>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2"/>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2"/>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2"/>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2"/>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2"/>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2"/>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2"/>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2"/>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2"/>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2" name="Google Shape;12782;p62"/>
          <p:cNvGrpSpPr/>
          <p:nvPr/>
        </p:nvGrpSpPr>
        <p:grpSpPr>
          <a:xfrm>
            <a:off x="8062968" y="2419290"/>
            <a:ext cx="263316" cy="354728"/>
            <a:chOff x="8062968" y="2419290"/>
            <a:chExt cx="263316" cy="354728"/>
          </a:xfrm>
        </p:grpSpPr>
        <p:sp>
          <p:nvSpPr>
            <p:cNvPr id="12783" name="Google Shape;12783;p62"/>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2"/>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2"/>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2"/>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2"/>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2"/>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2"/>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2"/>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2"/>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62"/>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2"/>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2"/>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2"/>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2"/>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2"/>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2"/>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2"/>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0" name="Google Shape;12800;p62"/>
          <p:cNvGrpSpPr/>
          <p:nvPr/>
        </p:nvGrpSpPr>
        <p:grpSpPr>
          <a:xfrm>
            <a:off x="5809723" y="2419290"/>
            <a:ext cx="263316" cy="354728"/>
            <a:chOff x="5809723" y="2419290"/>
            <a:chExt cx="263316" cy="354728"/>
          </a:xfrm>
        </p:grpSpPr>
        <p:sp>
          <p:nvSpPr>
            <p:cNvPr id="12801" name="Google Shape;12801;p62"/>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2"/>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2"/>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2"/>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2"/>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2"/>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2"/>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2"/>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2"/>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2"/>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2"/>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2"/>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2"/>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2"/>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2"/>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2"/>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2"/>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62"/>
          <p:cNvGrpSpPr/>
          <p:nvPr/>
        </p:nvGrpSpPr>
        <p:grpSpPr>
          <a:xfrm>
            <a:off x="7606826" y="1502999"/>
            <a:ext cx="263552" cy="354754"/>
            <a:chOff x="7606826" y="1502999"/>
            <a:chExt cx="263552" cy="354754"/>
          </a:xfrm>
        </p:grpSpPr>
        <p:sp>
          <p:nvSpPr>
            <p:cNvPr id="12819" name="Google Shape;12819;p62"/>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2"/>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2"/>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2"/>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2"/>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2"/>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2"/>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2"/>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2"/>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2"/>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2"/>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2"/>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2"/>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2"/>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2"/>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2"/>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2"/>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2"/>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7" name="Google Shape;12837;p62"/>
          <p:cNvGrpSpPr/>
          <p:nvPr/>
        </p:nvGrpSpPr>
        <p:grpSpPr>
          <a:xfrm>
            <a:off x="8060455" y="3790075"/>
            <a:ext cx="264076" cy="354623"/>
            <a:chOff x="8060455" y="3790075"/>
            <a:chExt cx="264076" cy="354623"/>
          </a:xfrm>
        </p:grpSpPr>
        <p:sp>
          <p:nvSpPr>
            <p:cNvPr id="12838" name="Google Shape;12838;p62"/>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2"/>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2"/>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2"/>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2"/>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2"/>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2"/>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2"/>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2"/>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2"/>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2"/>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2"/>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2"/>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2"/>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2"/>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2"/>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2"/>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2"/>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2"/>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2"/>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2"/>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2"/>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2"/>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1" name="Google Shape;12861;p62"/>
          <p:cNvGrpSpPr/>
          <p:nvPr/>
        </p:nvGrpSpPr>
        <p:grpSpPr>
          <a:xfrm>
            <a:off x="7614550" y="2879911"/>
            <a:ext cx="263316" cy="354754"/>
            <a:chOff x="7614550" y="2879911"/>
            <a:chExt cx="263316" cy="354754"/>
          </a:xfrm>
        </p:grpSpPr>
        <p:sp>
          <p:nvSpPr>
            <p:cNvPr id="12862" name="Google Shape;12862;p62"/>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2"/>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2"/>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2"/>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2"/>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2"/>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2"/>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2"/>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2"/>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62"/>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2"/>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2"/>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2"/>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2"/>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2"/>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62"/>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62"/>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2"/>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2"/>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62"/>
          <p:cNvGrpSpPr/>
          <p:nvPr/>
        </p:nvGrpSpPr>
        <p:grpSpPr>
          <a:xfrm>
            <a:off x="4900684" y="4268187"/>
            <a:ext cx="274576" cy="354623"/>
            <a:chOff x="4900684" y="4268187"/>
            <a:chExt cx="274576" cy="354623"/>
          </a:xfrm>
        </p:grpSpPr>
        <p:sp>
          <p:nvSpPr>
            <p:cNvPr id="12882" name="Google Shape;12882;p62"/>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2"/>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2"/>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2"/>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2"/>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2"/>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2"/>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2"/>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2"/>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2"/>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2"/>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2"/>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2"/>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2"/>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2"/>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7" name="Google Shape;12897;p62"/>
          <p:cNvGrpSpPr/>
          <p:nvPr/>
        </p:nvGrpSpPr>
        <p:grpSpPr>
          <a:xfrm>
            <a:off x="7161654" y="3345794"/>
            <a:ext cx="263343" cy="354754"/>
            <a:chOff x="7161654" y="3345794"/>
            <a:chExt cx="263343" cy="354754"/>
          </a:xfrm>
        </p:grpSpPr>
        <p:sp>
          <p:nvSpPr>
            <p:cNvPr id="12898" name="Google Shape;12898;p62"/>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2"/>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2"/>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2"/>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2"/>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2"/>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2"/>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2"/>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2"/>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2"/>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2"/>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2"/>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2"/>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2"/>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2"/>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2"/>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2"/>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2"/>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2"/>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7" name="Google Shape;12917;p62"/>
          <p:cNvGrpSpPr/>
          <p:nvPr/>
        </p:nvGrpSpPr>
        <p:grpSpPr>
          <a:xfrm>
            <a:off x="6711770" y="3345794"/>
            <a:ext cx="263081" cy="354754"/>
            <a:chOff x="6711770" y="3345794"/>
            <a:chExt cx="263081" cy="354754"/>
          </a:xfrm>
        </p:grpSpPr>
        <p:sp>
          <p:nvSpPr>
            <p:cNvPr id="12918" name="Google Shape;12918;p62"/>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2"/>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2"/>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2"/>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2"/>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62"/>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62"/>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2"/>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2"/>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2"/>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2"/>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2"/>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2"/>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2"/>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2"/>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2"/>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62"/>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5" name="Google Shape;12935;p62"/>
          <p:cNvGrpSpPr/>
          <p:nvPr/>
        </p:nvGrpSpPr>
        <p:grpSpPr>
          <a:xfrm>
            <a:off x="7163409" y="2880251"/>
            <a:ext cx="263316" cy="354414"/>
            <a:chOff x="7163409" y="2880251"/>
            <a:chExt cx="263316" cy="354414"/>
          </a:xfrm>
        </p:grpSpPr>
        <p:sp>
          <p:nvSpPr>
            <p:cNvPr id="12936" name="Google Shape;12936;p62"/>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2"/>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2"/>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2"/>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2"/>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2"/>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2"/>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2"/>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2"/>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2"/>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2"/>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2"/>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8" name="Google Shape;12948;p62"/>
          <p:cNvGrpSpPr/>
          <p:nvPr/>
        </p:nvGrpSpPr>
        <p:grpSpPr>
          <a:xfrm>
            <a:off x="6712032" y="2880172"/>
            <a:ext cx="263316" cy="354493"/>
            <a:chOff x="6712032" y="2880172"/>
            <a:chExt cx="263316" cy="354493"/>
          </a:xfrm>
        </p:grpSpPr>
        <p:sp>
          <p:nvSpPr>
            <p:cNvPr id="12949" name="Google Shape;12949;p62"/>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2"/>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2"/>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2"/>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2"/>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2"/>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2"/>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2"/>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2"/>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2"/>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2"/>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2"/>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2"/>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2"/>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2"/>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2"/>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2"/>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2"/>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62"/>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62"/>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2"/>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0" name="Google Shape;12970;p62"/>
          <p:cNvGrpSpPr/>
          <p:nvPr/>
        </p:nvGrpSpPr>
        <p:grpSpPr>
          <a:xfrm>
            <a:off x="6261624" y="3345794"/>
            <a:ext cx="263316" cy="354754"/>
            <a:chOff x="6261624" y="3345794"/>
            <a:chExt cx="263316" cy="354754"/>
          </a:xfrm>
        </p:grpSpPr>
        <p:sp>
          <p:nvSpPr>
            <p:cNvPr id="12971" name="Google Shape;12971;p62"/>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2"/>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2"/>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2"/>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2"/>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2"/>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2"/>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2"/>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62"/>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2"/>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2"/>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2"/>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2"/>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2"/>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2"/>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2"/>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2"/>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2"/>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2"/>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2"/>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2"/>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2"/>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2"/>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2"/>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2"/>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2"/>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2"/>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2"/>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99" name="Google Shape;12999;p62"/>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00" name="Google Shape;13000;p62"/>
          <p:cNvGrpSpPr/>
          <p:nvPr/>
        </p:nvGrpSpPr>
        <p:grpSpPr>
          <a:xfrm>
            <a:off x="5811739" y="3345794"/>
            <a:ext cx="263316" cy="354754"/>
            <a:chOff x="5811739" y="3345794"/>
            <a:chExt cx="263316" cy="354754"/>
          </a:xfrm>
        </p:grpSpPr>
        <p:sp>
          <p:nvSpPr>
            <p:cNvPr id="13001" name="Google Shape;13001;p62"/>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2"/>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2"/>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2"/>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2"/>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2"/>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2"/>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2"/>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2"/>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2"/>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2"/>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2"/>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2"/>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2"/>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2"/>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2"/>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2"/>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2"/>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2"/>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2"/>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2"/>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2" name="Google Shape;13022;p62"/>
          <p:cNvGrpSpPr/>
          <p:nvPr/>
        </p:nvGrpSpPr>
        <p:grpSpPr>
          <a:xfrm>
            <a:off x="5363818" y="3345794"/>
            <a:ext cx="259074" cy="354493"/>
            <a:chOff x="5363818" y="3345794"/>
            <a:chExt cx="259074" cy="354493"/>
          </a:xfrm>
        </p:grpSpPr>
        <p:sp>
          <p:nvSpPr>
            <p:cNvPr id="13023" name="Google Shape;13023;p62"/>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2"/>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2"/>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2"/>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2"/>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2"/>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2"/>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2"/>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2"/>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2"/>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62"/>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2"/>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2"/>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2"/>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2"/>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2"/>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2"/>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2"/>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2"/>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2"/>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2"/>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62"/>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2"/>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2"/>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2"/>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8" name="Google Shape;13048;p62"/>
          <p:cNvGrpSpPr/>
          <p:nvPr/>
        </p:nvGrpSpPr>
        <p:grpSpPr>
          <a:xfrm>
            <a:off x="4912939" y="3345663"/>
            <a:ext cx="261326" cy="354885"/>
            <a:chOff x="4912939" y="3345663"/>
            <a:chExt cx="261326" cy="354885"/>
          </a:xfrm>
        </p:grpSpPr>
        <p:sp>
          <p:nvSpPr>
            <p:cNvPr id="13049" name="Google Shape;13049;p62"/>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2"/>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2"/>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2"/>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2"/>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2"/>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2"/>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2"/>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2"/>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2"/>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2"/>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2"/>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2"/>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2"/>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2"/>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2"/>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2"/>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2"/>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2"/>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2"/>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2"/>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0" name="Google Shape;13070;p62"/>
          <p:cNvGrpSpPr/>
          <p:nvPr/>
        </p:nvGrpSpPr>
        <p:grpSpPr>
          <a:xfrm>
            <a:off x="5809723" y="2879911"/>
            <a:ext cx="263081" cy="355016"/>
            <a:chOff x="5809723" y="2879911"/>
            <a:chExt cx="263081" cy="355016"/>
          </a:xfrm>
        </p:grpSpPr>
        <p:sp>
          <p:nvSpPr>
            <p:cNvPr id="13071" name="Google Shape;13071;p62"/>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2"/>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2"/>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2"/>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62"/>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2"/>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2"/>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2"/>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2"/>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2"/>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2"/>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2"/>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2"/>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2"/>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2"/>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2"/>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2"/>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2"/>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2"/>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2"/>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2"/>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2"/>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3" name="Google Shape;13093;p62"/>
          <p:cNvGrpSpPr/>
          <p:nvPr/>
        </p:nvGrpSpPr>
        <p:grpSpPr>
          <a:xfrm>
            <a:off x="7616069" y="4268056"/>
            <a:ext cx="263316" cy="354754"/>
            <a:chOff x="7616069" y="4268056"/>
            <a:chExt cx="263316" cy="354754"/>
          </a:xfrm>
        </p:grpSpPr>
        <p:sp>
          <p:nvSpPr>
            <p:cNvPr id="13094" name="Google Shape;13094;p62"/>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2"/>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2"/>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2"/>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2"/>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2"/>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2"/>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2"/>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2"/>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2"/>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2"/>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2"/>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2"/>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2"/>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2"/>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2"/>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62"/>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2"/>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2"/>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2"/>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2"/>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5" name="Google Shape;13115;p62"/>
          <p:cNvGrpSpPr/>
          <p:nvPr/>
        </p:nvGrpSpPr>
        <p:grpSpPr>
          <a:xfrm>
            <a:off x="7164404" y="4268318"/>
            <a:ext cx="263316" cy="354493"/>
            <a:chOff x="7164404" y="4268318"/>
            <a:chExt cx="263316" cy="354493"/>
          </a:xfrm>
        </p:grpSpPr>
        <p:sp>
          <p:nvSpPr>
            <p:cNvPr id="13116" name="Google Shape;13116;p62"/>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2"/>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2"/>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2"/>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2"/>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2"/>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2"/>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2"/>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2"/>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2"/>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2"/>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2"/>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62"/>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62"/>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2"/>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2"/>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2" name="Google Shape;13132;p62"/>
          <p:cNvGrpSpPr/>
          <p:nvPr/>
        </p:nvGrpSpPr>
        <p:grpSpPr>
          <a:xfrm>
            <a:off x="5358346" y="2879911"/>
            <a:ext cx="263316" cy="354754"/>
            <a:chOff x="5358346" y="2879911"/>
            <a:chExt cx="263316" cy="354754"/>
          </a:xfrm>
        </p:grpSpPr>
        <p:sp>
          <p:nvSpPr>
            <p:cNvPr id="13133" name="Google Shape;13133;p62"/>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2"/>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2"/>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2"/>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62"/>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62"/>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2"/>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2"/>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2"/>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2"/>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62"/>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2"/>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2"/>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2"/>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2"/>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2"/>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2"/>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2"/>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2"/>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2"/>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2"/>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4" name="Google Shape;13154;p62"/>
          <p:cNvGrpSpPr/>
          <p:nvPr/>
        </p:nvGrpSpPr>
        <p:grpSpPr>
          <a:xfrm>
            <a:off x="8061450" y="3345742"/>
            <a:ext cx="263316" cy="354807"/>
            <a:chOff x="8061450" y="3345742"/>
            <a:chExt cx="263316" cy="354807"/>
          </a:xfrm>
        </p:grpSpPr>
        <p:sp>
          <p:nvSpPr>
            <p:cNvPr id="13155" name="Google Shape;13155;p62"/>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2"/>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2"/>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2"/>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2"/>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2"/>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2"/>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2"/>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2"/>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2"/>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2"/>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2"/>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2"/>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2"/>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62"/>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2"/>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1" name="Google Shape;13171;p62"/>
          <p:cNvGrpSpPr/>
          <p:nvPr/>
        </p:nvGrpSpPr>
        <p:grpSpPr>
          <a:xfrm>
            <a:off x="8065953" y="2879911"/>
            <a:ext cx="263081" cy="354754"/>
            <a:chOff x="8065953" y="2879911"/>
            <a:chExt cx="263081" cy="354754"/>
          </a:xfrm>
        </p:grpSpPr>
        <p:sp>
          <p:nvSpPr>
            <p:cNvPr id="13172" name="Google Shape;13172;p62"/>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2"/>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2"/>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2"/>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2"/>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62"/>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62"/>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2"/>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2"/>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2"/>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2"/>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2"/>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2"/>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2"/>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2"/>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2"/>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8" name="Google Shape;13188;p62"/>
          <p:cNvGrpSpPr/>
          <p:nvPr/>
        </p:nvGrpSpPr>
        <p:grpSpPr>
          <a:xfrm>
            <a:off x="8064199" y="4268318"/>
            <a:ext cx="270308" cy="354493"/>
            <a:chOff x="8064199" y="4268318"/>
            <a:chExt cx="270308" cy="354493"/>
          </a:xfrm>
        </p:grpSpPr>
        <p:sp>
          <p:nvSpPr>
            <p:cNvPr id="13189" name="Google Shape;13189;p62"/>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62"/>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2"/>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2"/>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2"/>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2"/>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2"/>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2"/>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2"/>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2"/>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2"/>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2"/>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2"/>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2"/>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2"/>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2"/>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2"/>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62"/>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210"/>
        <p:cNvGrpSpPr/>
        <p:nvPr/>
      </p:nvGrpSpPr>
      <p:grpSpPr>
        <a:xfrm>
          <a:off x="0" y="0"/>
          <a:ext cx="0" cy="0"/>
          <a:chOff x="0" y="0"/>
          <a:chExt cx="0" cy="0"/>
        </a:xfrm>
      </p:grpSpPr>
      <p:sp>
        <p:nvSpPr>
          <p:cNvPr id="13211" name="Google Shape;13211;p6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212" name="Google Shape;13212;p6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213" name="Google Shape;13213;p63"/>
          <p:cNvGrpSpPr/>
          <p:nvPr/>
        </p:nvGrpSpPr>
        <p:grpSpPr>
          <a:xfrm>
            <a:off x="3511608" y="3348218"/>
            <a:ext cx="381482" cy="366926"/>
            <a:chOff x="3511608" y="3348218"/>
            <a:chExt cx="381482" cy="366926"/>
          </a:xfrm>
        </p:grpSpPr>
        <p:sp>
          <p:nvSpPr>
            <p:cNvPr id="13214" name="Google Shape;13214;p63"/>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3"/>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63"/>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63"/>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3"/>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3"/>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3"/>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3"/>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3"/>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63"/>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63"/>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3"/>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3"/>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3"/>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8" name="Google Shape;13228;p63"/>
          <p:cNvGrpSpPr/>
          <p:nvPr/>
        </p:nvGrpSpPr>
        <p:grpSpPr>
          <a:xfrm>
            <a:off x="1849816" y="3807339"/>
            <a:ext cx="163616" cy="366665"/>
            <a:chOff x="1849816" y="3807339"/>
            <a:chExt cx="163616" cy="366665"/>
          </a:xfrm>
        </p:grpSpPr>
        <p:sp>
          <p:nvSpPr>
            <p:cNvPr id="13229" name="Google Shape;13229;p63"/>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63"/>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63"/>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3"/>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3"/>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3"/>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3"/>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3"/>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3"/>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3"/>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3"/>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3"/>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3"/>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3"/>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3" name="Google Shape;13243;p63"/>
          <p:cNvGrpSpPr/>
          <p:nvPr/>
        </p:nvGrpSpPr>
        <p:grpSpPr>
          <a:xfrm>
            <a:off x="2274757" y="3807313"/>
            <a:ext cx="202292" cy="366430"/>
            <a:chOff x="2274757" y="3807313"/>
            <a:chExt cx="202292" cy="366430"/>
          </a:xfrm>
        </p:grpSpPr>
        <p:sp>
          <p:nvSpPr>
            <p:cNvPr id="13244" name="Google Shape;13244;p63"/>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3"/>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63"/>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63"/>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3"/>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3"/>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3"/>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3"/>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3"/>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3"/>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4" name="Google Shape;13254;p63"/>
          <p:cNvGrpSpPr/>
          <p:nvPr/>
        </p:nvGrpSpPr>
        <p:grpSpPr>
          <a:xfrm>
            <a:off x="3972716" y="3348218"/>
            <a:ext cx="366404" cy="366665"/>
            <a:chOff x="3972716" y="3348218"/>
            <a:chExt cx="366404" cy="366665"/>
          </a:xfrm>
        </p:grpSpPr>
        <p:sp>
          <p:nvSpPr>
            <p:cNvPr id="13255" name="Google Shape;13255;p63"/>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63"/>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3"/>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3"/>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3"/>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3"/>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3"/>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3"/>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63"/>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3"/>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3"/>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3"/>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7" name="Google Shape;13267;p63"/>
          <p:cNvGrpSpPr/>
          <p:nvPr/>
        </p:nvGrpSpPr>
        <p:grpSpPr>
          <a:xfrm>
            <a:off x="866528" y="3348348"/>
            <a:ext cx="317405" cy="366534"/>
            <a:chOff x="866528" y="3348348"/>
            <a:chExt cx="317405" cy="366534"/>
          </a:xfrm>
        </p:grpSpPr>
        <p:sp>
          <p:nvSpPr>
            <p:cNvPr id="13268" name="Google Shape;13268;p63"/>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3"/>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3"/>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3"/>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3"/>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3"/>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3"/>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3"/>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6" name="Google Shape;13276;p63"/>
          <p:cNvGrpSpPr/>
          <p:nvPr/>
        </p:nvGrpSpPr>
        <p:grpSpPr>
          <a:xfrm>
            <a:off x="1316818" y="3348296"/>
            <a:ext cx="310872" cy="366848"/>
            <a:chOff x="1316818" y="3348296"/>
            <a:chExt cx="310872" cy="366848"/>
          </a:xfrm>
        </p:grpSpPr>
        <p:sp>
          <p:nvSpPr>
            <p:cNvPr id="13277" name="Google Shape;13277;p63"/>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3"/>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63"/>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63"/>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3"/>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3"/>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3"/>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3"/>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3"/>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3"/>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3"/>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3"/>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3"/>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3"/>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3"/>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3"/>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3"/>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63"/>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63"/>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3"/>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3"/>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3"/>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3"/>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3"/>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1" name="Google Shape;13301;p63"/>
          <p:cNvGrpSpPr/>
          <p:nvPr/>
        </p:nvGrpSpPr>
        <p:grpSpPr>
          <a:xfrm>
            <a:off x="3105248" y="3348244"/>
            <a:ext cx="305620" cy="366430"/>
            <a:chOff x="3105248" y="3348244"/>
            <a:chExt cx="305620" cy="366430"/>
          </a:xfrm>
        </p:grpSpPr>
        <p:sp>
          <p:nvSpPr>
            <p:cNvPr id="13302" name="Google Shape;13302;p63"/>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3"/>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3"/>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3"/>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3"/>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63"/>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3"/>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9" name="Google Shape;13309;p63"/>
          <p:cNvGrpSpPr/>
          <p:nvPr/>
        </p:nvGrpSpPr>
        <p:grpSpPr>
          <a:xfrm>
            <a:off x="2661988" y="3348218"/>
            <a:ext cx="304078" cy="366665"/>
            <a:chOff x="2661988" y="3348218"/>
            <a:chExt cx="304078" cy="366665"/>
          </a:xfrm>
        </p:grpSpPr>
        <p:sp>
          <p:nvSpPr>
            <p:cNvPr id="13310" name="Google Shape;13310;p63"/>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63"/>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63"/>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3"/>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3"/>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3"/>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3"/>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3"/>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63"/>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63"/>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63"/>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63"/>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3"/>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3"/>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3"/>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3"/>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3"/>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3"/>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3"/>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9" name="Google Shape;13329;p63"/>
          <p:cNvGrpSpPr/>
          <p:nvPr/>
        </p:nvGrpSpPr>
        <p:grpSpPr>
          <a:xfrm>
            <a:off x="2212927" y="3348897"/>
            <a:ext cx="307606" cy="366482"/>
            <a:chOff x="2212927" y="3348897"/>
            <a:chExt cx="307606" cy="366482"/>
          </a:xfrm>
        </p:grpSpPr>
        <p:sp>
          <p:nvSpPr>
            <p:cNvPr id="13330" name="Google Shape;13330;p63"/>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3"/>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3"/>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3"/>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3"/>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63"/>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63"/>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3"/>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63"/>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63"/>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0" name="Google Shape;13340;p63"/>
          <p:cNvGrpSpPr/>
          <p:nvPr/>
        </p:nvGrpSpPr>
        <p:grpSpPr>
          <a:xfrm>
            <a:off x="1764389" y="3348218"/>
            <a:ext cx="310114" cy="366665"/>
            <a:chOff x="1764389" y="3348218"/>
            <a:chExt cx="310114" cy="366665"/>
          </a:xfrm>
        </p:grpSpPr>
        <p:sp>
          <p:nvSpPr>
            <p:cNvPr id="13341" name="Google Shape;13341;p63"/>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3"/>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3"/>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3"/>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3"/>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3"/>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3"/>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3"/>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3"/>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63"/>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3"/>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63"/>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63"/>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3"/>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3"/>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3"/>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3"/>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3"/>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3"/>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3"/>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1" name="Google Shape;13361;p63"/>
          <p:cNvGrpSpPr/>
          <p:nvPr/>
        </p:nvGrpSpPr>
        <p:grpSpPr>
          <a:xfrm>
            <a:off x="2777572" y="3807287"/>
            <a:ext cx="81716" cy="366717"/>
            <a:chOff x="2777572" y="3807287"/>
            <a:chExt cx="81716" cy="366717"/>
          </a:xfrm>
        </p:grpSpPr>
        <p:sp>
          <p:nvSpPr>
            <p:cNvPr id="13362" name="Google Shape;13362;p63"/>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3"/>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3"/>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3"/>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3"/>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3"/>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3"/>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3"/>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63"/>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63"/>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3"/>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3" name="Google Shape;13373;p63"/>
          <p:cNvGrpSpPr/>
          <p:nvPr/>
        </p:nvGrpSpPr>
        <p:grpSpPr>
          <a:xfrm>
            <a:off x="3934014" y="4329780"/>
            <a:ext cx="366665" cy="256334"/>
            <a:chOff x="3934014" y="4329780"/>
            <a:chExt cx="366665" cy="256334"/>
          </a:xfrm>
        </p:grpSpPr>
        <p:sp>
          <p:nvSpPr>
            <p:cNvPr id="13374" name="Google Shape;13374;p63"/>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3"/>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63"/>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63"/>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3"/>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3"/>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3"/>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63"/>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63"/>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3"/>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3"/>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3"/>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3"/>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7" name="Google Shape;13387;p63"/>
          <p:cNvGrpSpPr/>
          <p:nvPr/>
        </p:nvGrpSpPr>
        <p:grpSpPr>
          <a:xfrm>
            <a:off x="947670" y="3807339"/>
            <a:ext cx="194295" cy="366404"/>
            <a:chOff x="947670" y="3807339"/>
            <a:chExt cx="194295" cy="366404"/>
          </a:xfrm>
        </p:grpSpPr>
        <p:sp>
          <p:nvSpPr>
            <p:cNvPr id="13388" name="Google Shape;13388;p63"/>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3"/>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3"/>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3"/>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63"/>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63"/>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3"/>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3"/>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63"/>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3"/>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8" name="Google Shape;13398;p63"/>
          <p:cNvGrpSpPr/>
          <p:nvPr/>
        </p:nvGrpSpPr>
        <p:grpSpPr>
          <a:xfrm>
            <a:off x="3420379" y="4286557"/>
            <a:ext cx="368939" cy="342283"/>
            <a:chOff x="3420379" y="4286557"/>
            <a:chExt cx="368939" cy="342283"/>
          </a:xfrm>
        </p:grpSpPr>
        <p:sp>
          <p:nvSpPr>
            <p:cNvPr id="13399" name="Google Shape;13399;p63"/>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3"/>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3"/>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3"/>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3"/>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3"/>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3"/>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3"/>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3"/>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3"/>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3"/>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3"/>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3"/>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3"/>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3"/>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3"/>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5" name="Google Shape;13415;p63"/>
          <p:cNvGrpSpPr/>
          <p:nvPr/>
        </p:nvGrpSpPr>
        <p:grpSpPr>
          <a:xfrm>
            <a:off x="3965190" y="3842252"/>
            <a:ext cx="369801" cy="296813"/>
            <a:chOff x="3965190" y="3842252"/>
            <a:chExt cx="369801" cy="296813"/>
          </a:xfrm>
        </p:grpSpPr>
        <p:sp>
          <p:nvSpPr>
            <p:cNvPr id="13416" name="Google Shape;13416;p63"/>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63"/>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63"/>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3"/>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3"/>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3"/>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63"/>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63"/>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3"/>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63"/>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3"/>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3"/>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3"/>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3"/>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3"/>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63"/>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63"/>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3"/>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3"/>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63"/>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63"/>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7" name="Google Shape;13437;p63"/>
          <p:cNvGrpSpPr/>
          <p:nvPr/>
        </p:nvGrpSpPr>
        <p:grpSpPr>
          <a:xfrm>
            <a:off x="3506590" y="3833812"/>
            <a:ext cx="396796" cy="313407"/>
            <a:chOff x="3506590" y="3833812"/>
            <a:chExt cx="396796" cy="313407"/>
          </a:xfrm>
        </p:grpSpPr>
        <p:sp>
          <p:nvSpPr>
            <p:cNvPr id="13438" name="Google Shape;13438;p63"/>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3"/>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3"/>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1" name="Google Shape;13441;p63"/>
          <p:cNvGrpSpPr/>
          <p:nvPr/>
        </p:nvGrpSpPr>
        <p:grpSpPr>
          <a:xfrm>
            <a:off x="2769288" y="1965364"/>
            <a:ext cx="104556" cy="366665"/>
            <a:chOff x="2769288" y="1965364"/>
            <a:chExt cx="104556" cy="366665"/>
          </a:xfrm>
        </p:grpSpPr>
        <p:sp>
          <p:nvSpPr>
            <p:cNvPr id="13442" name="Google Shape;13442;p63"/>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3"/>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3"/>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3"/>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63"/>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3"/>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3"/>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3"/>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3"/>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3"/>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3"/>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63"/>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4" name="Google Shape;13454;p63"/>
          <p:cNvGrpSpPr/>
          <p:nvPr/>
        </p:nvGrpSpPr>
        <p:grpSpPr>
          <a:xfrm>
            <a:off x="3966679" y="2010861"/>
            <a:ext cx="367162" cy="275698"/>
            <a:chOff x="3966679" y="2010861"/>
            <a:chExt cx="367162" cy="275698"/>
          </a:xfrm>
        </p:grpSpPr>
        <p:sp>
          <p:nvSpPr>
            <p:cNvPr id="13455" name="Google Shape;13455;p63"/>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63"/>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3"/>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3"/>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9" name="Google Shape;13459;p63"/>
          <p:cNvGrpSpPr/>
          <p:nvPr/>
        </p:nvGrpSpPr>
        <p:grpSpPr>
          <a:xfrm>
            <a:off x="1752577" y="2025495"/>
            <a:ext cx="366404" cy="246220"/>
            <a:chOff x="1752577" y="2025495"/>
            <a:chExt cx="366404" cy="246220"/>
          </a:xfrm>
        </p:grpSpPr>
        <p:sp>
          <p:nvSpPr>
            <p:cNvPr id="13460" name="Google Shape;13460;p63"/>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63"/>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63"/>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3"/>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3"/>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3"/>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3"/>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63"/>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3"/>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3"/>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3"/>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3"/>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3"/>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63"/>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63"/>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3"/>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6" name="Google Shape;13476;p63"/>
          <p:cNvGrpSpPr/>
          <p:nvPr/>
        </p:nvGrpSpPr>
        <p:grpSpPr>
          <a:xfrm>
            <a:off x="1309553" y="2069580"/>
            <a:ext cx="366404" cy="158363"/>
            <a:chOff x="1309553" y="2069580"/>
            <a:chExt cx="366404" cy="158363"/>
          </a:xfrm>
        </p:grpSpPr>
        <p:sp>
          <p:nvSpPr>
            <p:cNvPr id="13477" name="Google Shape;13477;p63"/>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63"/>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63"/>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63"/>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63"/>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3"/>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3"/>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3"/>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3"/>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3"/>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63"/>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63"/>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3"/>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3"/>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3"/>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3"/>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3"/>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3"/>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3"/>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3"/>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3"/>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63"/>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63"/>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63"/>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3"/>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63"/>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3" name="Google Shape;13503;p63"/>
          <p:cNvGrpSpPr/>
          <p:nvPr/>
        </p:nvGrpSpPr>
        <p:grpSpPr>
          <a:xfrm>
            <a:off x="866528" y="2088762"/>
            <a:ext cx="366639" cy="119635"/>
            <a:chOff x="866528" y="2088762"/>
            <a:chExt cx="366639" cy="119635"/>
          </a:xfrm>
        </p:grpSpPr>
        <p:sp>
          <p:nvSpPr>
            <p:cNvPr id="13504" name="Google Shape;13504;p63"/>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3"/>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3"/>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3"/>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3"/>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63"/>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63"/>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63"/>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3"/>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3"/>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63"/>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63"/>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3"/>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63"/>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8" name="Google Shape;13518;p63"/>
          <p:cNvGrpSpPr/>
          <p:nvPr/>
        </p:nvGrpSpPr>
        <p:grpSpPr>
          <a:xfrm>
            <a:off x="2329269" y="1965312"/>
            <a:ext cx="98807" cy="366273"/>
            <a:chOff x="2329269" y="1965312"/>
            <a:chExt cx="98807" cy="366273"/>
          </a:xfrm>
        </p:grpSpPr>
        <p:sp>
          <p:nvSpPr>
            <p:cNvPr id="13519" name="Google Shape;13519;p63"/>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63"/>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63"/>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2" name="Google Shape;13522;p63"/>
          <p:cNvGrpSpPr/>
          <p:nvPr/>
        </p:nvGrpSpPr>
        <p:grpSpPr>
          <a:xfrm>
            <a:off x="3208053" y="1964972"/>
            <a:ext cx="112344" cy="366926"/>
            <a:chOff x="3208053" y="1964972"/>
            <a:chExt cx="112344" cy="366926"/>
          </a:xfrm>
        </p:grpSpPr>
        <p:sp>
          <p:nvSpPr>
            <p:cNvPr id="13523" name="Google Shape;13523;p63"/>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3"/>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3"/>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3"/>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3"/>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3"/>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63"/>
          <p:cNvGrpSpPr/>
          <p:nvPr/>
        </p:nvGrpSpPr>
        <p:grpSpPr>
          <a:xfrm>
            <a:off x="3225379" y="3807339"/>
            <a:ext cx="72413" cy="366404"/>
            <a:chOff x="3225379" y="3807339"/>
            <a:chExt cx="72413" cy="366404"/>
          </a:xfrm>
        </p:grpSpPr>
        <p:sp>
          <p:nvSpPr>
            <p:cNvPr id="13530" name="Google Shape;13530;p63"/>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3"/>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3"/>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3"/>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3"/>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3"/>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3"/>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63"/>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8" name="Google Shape;13538;p63"/>
          <p:cNvGrpSpPr/>
          <p:nvPr/>
        </p:nvGrpSpPr>
        <p:grpSpPr>
          <a:xfrm>
            <a:off x="3523916" y="2011096"/>
            <a:ext cx="366665" cy="275201"/>
            <a:chOff x="3523916" y="2011096"/>
            <a:chExt cx="366665" cy="275201"/>
          </a:xfrm>
        </p:grpSpPr>
        <p:sp>
          <p:nvSpPr>
            <p:cNvPr id="13539" name="Google Shape;13539;p63"/>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3"/>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3"/>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3"/>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63"/>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63"/>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3"/>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3"/>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3"/>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3"/>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63"/>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63"/>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63"/>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3"/>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3"/>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3"/>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3"/>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3"/>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63"/>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3"/>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9" name="Google Shape;13559;p63"/>
          <p:cNvGrpSpPr/>
          <p:nvPr/>
        </p:nvGrpSpPr>
        <p:grpSpPr>
          <a:xfrm>
            <a:off x="1742777" y="1499997"/>
            <a:ext cx="393791" cy="366744"/>
            <a:chOff x="1742777" y="1499997"/>
            <a:chExt cx="393791" cy="366744"/>
          </a:xfrm>
        </p:grpSpPr>
        <p:sp>
          <p:nvSpPr>
            <p:cNvPr id="13560" name="Google Shape;13560;p63"/>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63"/>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63"/>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63"/>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63"/>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63"/>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3"/>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3"/>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63"/>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63"/>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3"/>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3"/>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3"/>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3"/>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4" name="Google Shape;13574;p63"/>
          <p:cNvGrpSpPr/>
          <p:nvPr/>
        </p:nvGrpSpPr>
        <p:grpSpPr>
          <a:xfrm>
            <a:off x="4014449" y="1499997"/>
            <a:ext cx="319914" cy="366639"/>
            <a:chOff x="4014449" y="1499997"/>
            <a:chExt cx="319914" cy="366639"/>
          </a:xfrm>
        </p:grpSpPr>
        <p:sp>
          <p:nvSpPr>
            <p:cNvPr id="13575" name="Google Shape;13575;p63"/>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63"/>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63"/>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63"/>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63"/>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0" name="Google Shape;13580;p63"/>
          <p:cNvGrpSpPr/>
          <p:nvPr/>
        </p:nvGrpSpPr>
        <p:grpSpPr>
          <a:xfrm>
            <a:off x="866267" y="1591460"/>
            <a:ext cx="367397" cy="183711"/>
            <a:chOff x="866267" y="1591460"/>
            <a:chExt cx="367397" cy="183711"/>
          </a:xfrm>
        </p:grpSpPr>
        <p:sp>
          <p:nvSpPr>
            <p:cNvPr id="13581" name="Google Shape;13581;p63"/>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3"/>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3"/>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3"/>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3"/>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63"/>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63"/>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63"/>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63"/>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3"/>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3"/>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3"/>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63"/>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63"/>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63"/>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3"/>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3"/>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63"/>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9" name="Google Shape;13599;p63"/>
          <p:cNvGrpSpPr/>
          <p:nvPr/>
        </p:nvGrpSpPr>
        <p:grpSpPr>
          <a:xfrm>
            <a:off x="3117843" y="1499892"/>
            <a:ext cx="327440" cy="366744"/>
            <a:chOff x="3117843" y="1499892"/>
            <a:chExt cx="327440" cy="366744"/>
          </a:xfrm>
        </p:grpSpPr>
        <p:sp>
          <p:nvSpPr>
            <p:cNvPr id="13600" name="Google Shape;13600;p63"/>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63"/>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3"/>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3"/>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63"/>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63"/>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63"/>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63"/>
          <p:cNvGrpSpPr/>
          <p:nvPr/>
        </p:nvGrpSpPr>
        <p:grpSpPr>
          <a:xfrm>
            <a:off x="2667005" y="1499997"/>
            <a:ext cx="336770" cy="366639"/>
            <a:chOff x="2667005" y="1499997"/>
            <a:chExt cx="336770" cy="366639"/>
          </a:xfrm>
        </p:grpSpPr>
        <p:sp>
          <p:nvSpPr>
            <p:cNvPr id="13608" name="Google Shape;13608;p63"/>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3"/>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63"/>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63"/>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3"/>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63"/>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63"/>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3"/>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3"/>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3"/>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3"/>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3"/>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3"/>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3"/>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63"/>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3"/>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63"/>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63"/>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63"/>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7" name="Google Shape;13627;p63"/>
          <p:cNvGrpSpPr/>
          <p:nvPr/>
        </p:nvGrpSpPr>
        <p:grpSpPr>
          <a:xfrm>
            <a:off x="3564866" y="1499997"/>
            <a:ext cx="326473" cy="366639"/>
            <a:chOff x="3564866" y="1499997"/>
            <a:chExt cx="326473" cy="366639"/>
          </a:xfrm>
        </p:grpSpPr>
        <p:sp>
          <p:nvSpPr>
            <p:cNvPr id="13628" name="Google Shape;13628;p63"/>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3"/>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3"/>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3"/>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3"/>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63"/>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63"/>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63"/>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63"/>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7" name="Google Shape;13637;p63"/>
          <p:cNvGrpSpPr/>
          <p:nvPr/>
        </p:nvGrpSpPr>
        <p:grpSpPr>
          <a:xfrm>
            <a:off x="1314074" y="1499997"/>
            <a:ext cx="364392" cy="366639"/>
            <a:chOff x="1314074" y="1499997"/>
            <a:chExt cx="364392" cy="366639"/>
          </a:xfrm>
        </p:grpSpPr>
        <p:sp>
          <p:nvSpPr>
            <p:cNvPr id="13638" name="Google Shape;13638;p63"/>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63"/>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63"/>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63"/>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3"/>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3"/>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63"/>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63"/>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63"/>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3"/>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63"/>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63"/>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0" name="Google Shape;13650;p63"/>
          <p:cNvGrpSpPr/>
          <p:nvPr/>
        </p:nvGrpSpPr>
        <p:grpSpPr>
          <a:xfrm>
            <a:off x="2220479" y="1499997"/>
            <a:ext cx="337005" cy="366639"/>
            <a:chOff x="2220479" y="1499997"/>
            <a:chExt cx="337005" cy="366639"/>
          </a:xfrm>
        </p:grpSpPr>
        <p:sp>
          <p:nvSpPr>
            <p:cNvPr id="13651" name="Google Shape;13651;p63"/>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63"/>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63"/>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3"/>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3"/>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3"/>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3"/>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63"/>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3"/>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3"/>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3"/>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2" name="Google Shape;13662;p63"/>
          <p:cNvGrpSpPr/>
          <p:nvPr/>
        </p:nvGrpSpPr>
        <p:grpSpPr>
          <a:xfrm>
            <a:off x="4105155" y="2425976"/>
            <a:ext cx="87230" cy="366430"/>
            <a:chOff x="4105155" y="2425976"/>
            <a:chExt cx="87230" cy="366430"/>
          </a:xfrm>
        </p:grpSpPr>
        <p:sp>
          <p:nvSpPr>
            <p:cNvPr id="13663" name="Google Shape;13663;p63"/>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3"/>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3"/>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63"/>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63"/>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3"/>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9" name="Google Shape;13669;p63"/>
          <p:cNvGrpSpPr/>
          <p:nvPr/>
        </p:nvGrpSpPr>
        <p:grpSpPr>
          <a:xfrm>
            <a:off x="1808109" y="2426002"/>
            <a:ext cx="267884" cy="366639"/>
            <a:chOff x="1808109" y="2426002"/>
            <a:chExt cx="267884" cy="366639"/>
          </a:xfrm>
        </p:grpSpPr>
        <p:sp>
          <p:nvSpPr>
            <p:cNvPr id="13670" name="Google Shape;13670;p63"/>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3"/>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63"/>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63"/>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3"/>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3"/>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63"/>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63"/>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63"/>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3"/>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3"/>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3"/>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63"/>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3"/>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3"/>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3"/>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3"/>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3"/>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63"/>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63"/>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3"/>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1" name="Google Shape;13691;p63"/>
          <p:cNvGrpSpPr/>
          <p:nvPr/>
        </p:nvGrpSpPr>
        <p:grpSpPr>
          <a:xfrm>
            <a:off x="3603568" y="2426002"/>
            <a:ext cx="207597" cy="366639"/>
            <a:chOff x="3603568" y="2426002"/>
            <a:chExt cx="207597" cy="366639"/>
          </a:xfrm>
        </p:grpSpPr>
        <p:sp>
          <p:nvSpPr>
            <p:cNvPr id="13692" name="Google Shape;13692;p63"/>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63"/>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63"/>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63"/>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3"/>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3"/>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8" name="Google Shape;13698;p63"/>
          <p:cNvGrpSpPr/>
          <p:nvPr/>
        </p:nvGrpSpPr>
        <p:grpSpPr>
          <a:xfrm>
            <a:off x="2246115" y="2426002"/>
            <a:ext cx="274417" cy="366404"/>
            <a:chOff x="2246115" y="2426002"/>
            <a:chExt cx="274417" cy="366404"/>
          </a:xfrm>
        </p:grpSpPr>
        <p:sp>
          <p:nvSpPr>
            <p:cNvPr id="13699" name="Google Shape;13699;p63"/>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63"/>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3"/>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3"/>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63"/>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63"/>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3"/>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3"/>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7" name="Google Shape;13707;p63"/>
          <p:cNvGrpSpPr/>
          <p:nvPr/>
        </p:nvGrpSpPr>
        <p:grpSpPr>
          <a:xfrm>
            <a:off x="2696666" y="2426002"/>
            <a:ext cx="256099" cy="366639"/>
            <a:chOff x="2696666" y="2426002"/>
            <a:chExt cx="256099" cy="366639"/>
          </a:xfrm>
        </p:grpSpPr>
        <p:sp>
          <p:nvSpPr>
            <p:cNvPr id="13708" name="Google Shape;13708;p63"/>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3"/>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3"/>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3"/>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63"/>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63"/>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4" name="Google Shape;13714;p63"/>
          <p:cNvGrpSpPr/>
          <p:nvPr/>
        </p:nvGrpSpPr>
        <p:grpSpPr>
          <a:xfrm>
            <a:off x="3149072" y="2426002"/>
            <a:ext cx="225863" cy="366430"/>
            <a:chOff x="3149072" y="2426002"/>
            <a:chExt cx="225863" cy="366430"/>
          </a:xfrm>
        </p:grpSpPr>
        <p:sp>
          <p:nvSpPr>
            <p:cNvPr id="13715" name="Google Shape;13715;p63"/>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3"/>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3"/>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3"/>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63"/>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63"/>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63"/>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63"/>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63"/>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63"/>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63"/>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6" name="Google Shape;13726;p63"/>
          <p:cNvGrpSpPr/>
          <p:nvPr/>
        </p:nvGrpSpPr>
        <p:grpSpPr>
          <a:xfrm>
            <a:off x="1361556" y="2425923"/>
            <a:ext cx="283224" cy="366482"/>
            <a:chOff x="1361556" y="2425923"/>
            <a:chExt cx="283224" cy="366482"/>
          </a:xfrm>
        </p:grpSpPr>
        <p:sp>
          <p:nvSpPr>
            <p:cNvPr id="13727" name="Google Shape;13727;p63"/>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63"/>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3"/>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3"/>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3"/>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63"/>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63"/>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3"/>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3"/>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3"/>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3"/>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63"/>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63"/>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3"/>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3"/>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3"/>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63"/>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63"/>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63"/>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63"/>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7" name="Google Shape;13747;p63"/>
          <p:cNvGrpSpPr/>
          <p:nvPr/>
        </p:nvGrpSpPr>
        <p:grpSpPr>
          <a:xfrm>
            <a:off x="3973735" y="2891056"/>
            <a:ext cx="361883" cy="366979"/>
            <a:chOff x="3973735" y="2891056"/>
            <a:chExt cx="361883" cy="366979"/>
          </a:xfrm>
        </p:grpSpPr>
        <p:sp>
          <p:nvSpPr>
            <p:cNvPr id="13748" name="Google Shape;13748;p63"/>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63"/>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63"/>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3"/>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3"/>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63"/>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3"/>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3"/>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63"/>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3"/>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63"/>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3"/>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3"/>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63"/>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63"/>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63"/>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63"/>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5" name="Google Shape;13765;p63"/>
          <p:cNvGrpSpPr/>
          <p:nvPr/>
        </p:nvGrpSpPr>
        <p:grpSpPr>
          <a:xfrm>
            <a:off x="3527941" y="2916744"/>
            <a:ext cx="366665" cy="315654"/>
            <a:chOff x="3527941" y="2916744"/>
            <a:chExt cx="366665" cy="315654"/>
          </a:xfrm>
        </p:grpSpPr>
        <p:sp>
          <p:nvSpPr>
            <p:cNvPr id="13766" name="Google Shape;13766;p63"/>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63"/>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63"/>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3"/>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3"/>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63"/>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63"/>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63"/>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3"/>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3"/>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63"/>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3"/>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3"/>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3"/>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63"/>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63"/>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63"/>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63"/>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3"/>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3"/>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3"/>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63"/>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3"/>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63"/>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63"/>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3"/>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3"/>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3"/>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3"/>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63"/>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6" name="Google Shape;13796;p63"/>
          <p:cNvGrpSpPr/>
          <p:nvPr/>
        </p:nvGrpSpPr>
        <p:grpSpPr>
          <a:xfrm>
            <a:off x="2640873" y="2891631"/>
            <a:ext cx="366404" cy="366404"/>
            <a:chOff x="2640873" y="2891631"/>
            <a:chExt cx="366404" cy="366404"/>
          </a:xfrm>
        </p:grpSpPr>
        <p:sp>
          <p:nvSpPr>
            <p:cNvPr id="13797" name="Google Shape;13797;p63"/>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63"/>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3"/>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3"/>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63"/>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63"/>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3"/>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3"/>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3"/>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3"/>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3"/>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3"/>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3"/>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3"/>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1" name="Google Shape;13811;p63"/>
          <p:cNvGrpSpPr/>
          <p:nvPr/>
        </p:nvGrpSpPr>
        <p:grpSpPr>
          <a:xfrm>
            <a:off x="2197091" y="2938120"/>
            <a:ext cx="366665" cy="273189"/>
            <a:chOff x="2197091" y="2938120"/>
            <a:chExt cx="366665" cy="273189"/>
          </a:xfrm>
        </p:grpSpPr>
        <p:sp>
          <p:nvSpPr>
            <p:cNvPr id="13812" name="Google Shape;13812;p63"/>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3"/>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63"/>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63"/>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63"/>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63"/>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63"/>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63"/>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3"/>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63"/>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3"/>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3"/>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3"/>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3"/>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63"/>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3"/>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3"/>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63"/>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63"/>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63"/>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63"/>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63"/>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63"/>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63"/>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6" name="Google Shape;13836;p63"/>
          <p:cNvGrpSpPr/>
          <p:nvPr/>
        </p:nvGrpSpPr>
        <p:grpSpPr>
          <a:xfrm>
            <a:off x="1753570" y="2892127"/>
            <a:ext cx="366665" cy="365202"/>
            <a:chOff x="1753570" y="2892127"/>
            <a:chExt cx="366665" cy="365202"/>
          </a:xfrm>
        </p:grpSpPr>
        <p:sp>
          <p:nvSpPr>
            <p:cNvPr id="13837" name="Google Shape;13837;p63"/>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3"/>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3"/>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63"/>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63"/>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63"/>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3"/>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3"/>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3"/>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3"/>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3"/>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3"/>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63"/>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63"/>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63"/>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63"/>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63"/>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3"/>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5" name="Google Shape;13855;p63"/>
          <p:cNvGrpSpPr/>
          <p:nvPr/>
        </p:nvGrpSpPr>
        <p:grpSpPr>
          <a:xfrm>
            <a:off x="1303751" y="3807339"/>
            <a:ext cx="367684" cy="366561"/>
            <a:chOff x="1303751" y="3807339"/>
            <a:chExt cx="367684" cy="366561"/>
          </a:xfrm>
        </p:grpSpPr>
        <p:sp>
          <p:nvSpPr>
            <p:cNvPr id="13856" name="Google Shape;13856;p63"/>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3"/>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3"/>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63"/>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63"/>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63"/>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3"/>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3"/>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63"/>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63"/>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3"/>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3"/>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3"/>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3"/>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63"/>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3"/>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3"/>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63"/>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3"/>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3"/>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3"/>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3"/>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63"/>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63"/>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63"/>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3"/>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3"/>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3"/>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63"/>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3"/>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3"/>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3"/>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63"/>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3"/>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3"/>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3"/>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3"/>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63"/>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63"/>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3"/>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3"/>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97" name="Google Shape;13897;p63"/>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98" name="Google Shape;13898;p63"/>
          <p:cNvGrpSpPr/>
          <p:nvPr/>
        </p:nvGrpSpPr>
        <p:grpSpPr>
          <a:xfrm>
            <a:off x="1310049" y="2891421"/>
            <a:ext cx="384749" cy="366613"/>
            <a:chOff x="1310049" y="2891421"/>
            <a:chExt cx="384749" cy="366613"/>
          </a:xfrm>
        </p:grpSpPr>
        <p:sp>
          <p:nvSpPr>
            <p:cNvPr id="13899" name="Google Shape;13899;p63"/>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63"/>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63"/>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3"/>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63"/>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63"/>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63"/>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3"/>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3"/>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3"/>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3"/>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3"/>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3"/>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63"/>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3" name="Google Shape;13913;p63"/>
          <p:cNvGrpSpPr/>
          <p:nvPr/>
        </p:nvGrpSpPr>
        <p:grpSpPr>
          <a:xfrm>
            <a:off x="849673" y="2891343"/>
            <a:ext cx="383468" cy="366665"/>
            <a:chOff x="849673" y="2891343"/>
            <a:chExt cx="383468" cy="366665"/>
          </a:xfrm>
        </p:grpSpPr>
        <p:sp>
          <p:nvSpPr>
            <p:cNvPr id="13914" name="Google Shape;13914;p63"/>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3"/>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3"/>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3"/>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3"/>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63"/>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63"/>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63"/>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3"/>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63"/>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3"/>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3"/>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6" name="Google Shape;13926;p63"/>
          <p:cNvGrpSpPr/>
          <p:nvPr/>
        </p:nvGrpSpPr>
        <p:grpSpPr>
          <a:xfrm>
            <a:off x="920257" y="2426002"/>
            <a:ext cx="278024" cy="366508"/>
            <a:chOff x="920257" y="2426002"/>
            <a:chExt cx="278024" cy="366508"/>
          </a:xfrm>
        </p:grpSpPr>
        <p:sp>
          <p:nvSpPr>
            <p:cNvPr id="13927" name="Google Shape;13927;p63"/>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63"/>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63"/>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3"/>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3"/>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63"/>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63"/>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3"/>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3"/>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3"/>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63"/>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63"/>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3"/>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0" name="Google Shape;13940;p63"/>
          <p:cNvGrpSpPr/>
          <p:nvPr/>
        </p:nvGrpSpPr>
        <p:grpSpPr>
          <a:xfrm>
            <a:off x="866528" y="4274484"/>
            <a:ext cx="349810" cy="366665"/>
            <a:chOff x="866528" y="4274484"/>
            <a:chExt cx="349810" cy="366665"/>
          </a:xfrm>
        </p:grpSpPr>
        <p:sp>
          <p:nvSpPr>
            <p:cNvPr id="13941" name="Google Shape;13941;p63"/>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3"/>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63"/>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63"/>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3"/>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3"/>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63"/>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63"/>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63"/>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63"/>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3"/>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2" name="Google Shape;13952;p63"/>
          <p:cNvGrpSpPr/>
          <p:nvPr/>
        </p:nvGrpSpPr>
        <p:grpSpPr>
          <a:xfrm>
            <a:off x="1388708" y="4274484"/>
            <a:ext cx="330210" cy="366665"/>
            <a:chOff x="1388708" y="4274484"/>
            <a:chExt cx="330210" cy="366665"/>
          </a:xfrm>
        </p:grpSpPr>
        <p:sp>
          <p:nvSpPr>
            <p:cNvPr id="13953" name="Google Shape;13953;p63"/>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63"/>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63"/>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3"/>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3"/>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63"/>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63"/>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63"/>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63"/>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3"/>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3"/>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63"/>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3"/>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63"/>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3"/>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63"/>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63"/>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3"/>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3"/>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3"/>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3" name="Google Shape;13973;p63"/>
          <p:cNvGrpSpPr/>
          <p:nvPr/>
        </p:nvGrpSpPr>
        <p:grpSpPr>
          <a:xfrm>
            <a:off x="1874694" y="4293326"/>
            <a:ext cx="375446" cy="328982"/>
            <a:chOff x="1874694" y="4293326"/>
            <a:chExt cx="375446" cy="328982"/>
          </a:xfrm>
        </p:grpSpPr>
        <p:sp>
          <p:nvSpPr>
            <p:cNvPr id="13974" name="Google Shape;13974;p63"/>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63"/>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63"/>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63"/>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63"/>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63"/>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3"/>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3"/>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3"/>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63"/>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63"/>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63"/>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3"/>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63"/>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63"/>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63"/>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3"/>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3"/>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63"/>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63"/>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63"/>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63"/>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6" name="Google Shape;13996;p63"/>
          <p:cNvGrpSpPr/>
          <p:nvPr/>
        </p:nvGrpSpPr>
        <p:grpSpPr>
          <a:xfrm>
            <a:off x="2396116" y="4293090"/>
            <a:ext cx="366665" cy="329714"/>
            <a:chOff x="2396116" y="4293090"/>
            <a:chExt cx="366665" cy="329714"/>
          </a:xfrm>
        </p:grpSpPr>
        <p:sp>
          <p:nvSpPr>
            <p:cNvPr id="13997" name="Google Shape;13997;p63"/>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3"/>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3"/>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63"/>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63"/>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63"/>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63"/>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3"/>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63"/>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63"/>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3"/>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3"/>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3"/>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0" name="Google Shape;14010;p63"/>
          <p:cNvGrpSpPr/>
          <p:nvPr/>
        </p:nvGrpSpPr>
        <p:grpSpPr>
          <a:xfrm>
            <a:off x="2908757" y="4289824"/>
            <a:ext cx="367162" cy="336116"/>
            <a:chOff x="2908757" y="4289824"/>
            <a:chExt cx="367162" cy="336116"/>
          </a:xfrm>
        </p:grpSpPr>
        <p:sp>
          <p:nvSpPr>
            <p:cNvPr id="14011" name="Google Shape;14011;p63"/>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63"/>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3"/>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63"/>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63"/>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63"/>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3"/>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63"/>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3"/>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3"/>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3"/>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63"/>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63"/>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3"/>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3"/>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63"/>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63"/>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3"/>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63"/>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63"/>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63"/>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63"/>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63"/>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63"/>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3"/>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3"/>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63"/>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8" name="Google Shape;14038;p63"/>
          <p:cNvGrpSpPr/>
          <p:nvPr/>
        </p:nvGrpSpPr>
        <p:grpSpPr>
          <a:xfrm>
            <a:off x="3082408" y="2919540"/>
            <a:ext cx="368651" cy="310350"/>
            <a:chOff x="3082408" y="2919540"/>
            <a:chExt cx="368651" cy="310350"/>
          </a:xfrm>
        </p:grpSpPr>
        <p:sp>
          <p:nvSpPr>
            <p:cNvPr id="14039" name="Google Shape;14039;p63"/>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3"/>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63"/>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3"/>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3"/>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63"/>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63"/>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3"/>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63"/>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63"/>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63"/>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3"/>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1" name="Google Shape;14051;p63"/>
          <p:cNvGrpSpPr/>
          <p:nvPr/>
        </p:nvGrpSpPr>
        <p:grpSpPr>
          <a:xfrm>
            <a:off x="7069130" y="2424800"/>
            <a:ext cx="366169" cy="360498"/>
            <a:chOff x="7069130" y="2424800"/>
            <a:chExt cx="366169" cy="360498"/>
          </a:xfrm>
        </p:grpSpPr>
        <p:sp>
          <p:nvSpPr>
            <p:cNvPr id="14052" name="Google Shape;14052;p63"/>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63"/>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63"/>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63"/>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63"/>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63"/>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3"/>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3"/>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3"/>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63"/>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63"/>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3"/>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63"/>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63"/>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63"/>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63"/>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63"/>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3"/>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63"/>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63"/>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2" name="Google Shape;14072;p63"/>
          <p:cNvGrpSpPr/>
          <p:nvPr/>
        </p:nvGrpSpPr>
        <p:grpSpPr>
          <a:xfrm>
            <a:off x="4885655" y="2424721"/>
            <a:ext cx="281473" cy="360629"/>
            <a:chOff x="4885655" y="2424721"/>
            <a:chExt cx="281473" cy="360629"/>
          </a:xfrm>
        </p:grpSpPr>
        <p:sp>
          <p:nvSpPr>
            <p:cNvPr id="14073" name="Google Shape;14073;p63"/>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3"/>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3"/>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3"/>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3"/>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63"/>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3"/>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63"/>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3"/>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3"/>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63"/>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4" name="Google Shape;14084;p63"/>
          <p:cNvGrpSpPr/>
          <p:nvPr/>
        </p:nvGrpSpPr>
        <p:grpSpPr>
          <a:xfrm>
            <a:off x="6625609" y="2446777"/>
            <a:ext cx="364130" cy="316726"/>
            <a:chOff x="6625609" y="2446777"/>
            <a:chExt cx="364130" cy="316726"/>
          </a:xfrm>
        </p:grpSpPr>
        <p:sp>
          <p:nvSpPr>
            <p:cNvPr id="14085" name="Google Shape;14085;p63"/>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63"/>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63"/>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63"/>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63"/>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63"/>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63"/>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3"/>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3"/>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3"/>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3"/>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3"/>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7" name="Google Shape;14097;p63"/>
          <p:cNvGrpSpPr/>
          <p:nvPr/>
        </p:nvGrpSpPr>
        <p:grpSpPr>
          <a:xfrm>
            <a:off x="5757644" y="2012350"/>
            <a:ext cx="360628" cy="298825"/>
            <a:chOff x="5757644" y="2012350"/>
            <a:chExt cx="360628" cy="298825"/>
          </a:xfrm>
        </p:grpSpPr>
        <p:sp>
          <p:nvSpPr>
            <p:cNvPr id="14098" name="Google Shape;14098;p63"/>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63"/>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63"/>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3"/>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3"/>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63"/>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3"/>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3"/>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63"/>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63"/>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3"/>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3"/>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63"/>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63"/>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3"/>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3"/>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3"/>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63"/>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63"/>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63"/>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63"/>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3"/>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0" name="Google Shape;14120;p63"/>
          <p:cNvGrpSpPr/>
          <p:nvPr/>
        </p:nvGrpSpPr>
        <p:grpSpPr>
          <a:xfrm>
            <a:off x="5317625" y="1983474"/>
            <a:ext cx="360628" cy="356839"/>
            <a:chOff x="5317625" y="1983474"/>
            <a:chExt cx="360628" cy="356839"/>
          </a:xfrm>
        </p:grpSpPr>
        <p:sp>
          <p:nvSpPr>
            <p:cNvPr id="14121" name="Google Shape;14121;p63"/>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3"/>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3"/>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63"/>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63"/>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63"/>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63"/>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3"/>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3"/>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63"/>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3"/>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63"/>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3"/>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3"/>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3"/>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3"/>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63"/>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63"/>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63"/>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0" name="Google Shape;14140;p63"/>
          <p:cNvGrpSpPr/>
          <p:nvPr/>
        </p:nvGrpSpPr>
        <p:grpSpPr>
          <a:xfrm>
            <a:off x="6181827" y="2463685"/>
            <a:ext cx="360629" cy="282989"/>
            <a:chOff x="6181827" y="2463685"/>
            <a:chExt cx="360629" cy="282989"/>
          </a:xfrm>
        </p:grpSpPr>
        <p:sp>
          <p:nvSpPr>
            <p:cNvPr id="14141" name="Google Shape;14141;p63"/>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3"/>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3"/>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63"/>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3"/>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63"/>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63"/>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63"/>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3"/>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3"/>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3"/>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2" name="Google Shape;14152;p63"/>
          <p:cNvGrpSpPr/>
          <p:nvPr/>
        </p:nvGrpSpPr>
        <p:grpSpPr>
          <a:xfrm>
            <a:off x="5346292" y="3340691"/>
            <a:ext cx="291247" cy="360628"/>
            <a:chOff x="5346292" y="3340691"/>
            <a:chExt cx="291247" cy="360628"/>
          </a:xfrm>
        </p:grpSpPr>
        <p:sp>
          <p:nvSpPr>
            <p:cNvPr id="14153" name="Google Shape;14153;p63"/>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63"/>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3"/>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63"/>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63"/>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3"/>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3"/>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63"/>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63"/>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63"/>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3"/>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63"/>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63"/>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3"/>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3"/>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3"/>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3"/>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3"/>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3"/>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63"/>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63"/>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63"/>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3"/>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63"/>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63"/>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8" name="Google Shape;14178;p63"/>
          <p:cNvGrpSpPr/>
          <p:nvPr/>
        </p:nvGrpSpPr>
        <p:grpSpPr>
          <a:xfrm>
            <a:off x="7969264" y="1981697"/>
            <a:ext cx="337763" cy="360393"/>
            <a:chOff x="7969264" y="1981697"/>
            <a:chExt cx="337763" cy="360393"/>
          </a:xfrm>
        </p:grpSpPr>
        <p:sp>
          <p:nvSpPr>
            <p:cNvPr id="14179" name="Google Shape;14179;p63"/>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3"/>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63"/>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63"/>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63"/>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3"/>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63"/>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63"/>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3"/>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63"/>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63"/>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3"/>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3"/>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3"/>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3"/>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3"/>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3"/>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3"/>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7" name="Google Shape;14197;p63"/>
          <p:cNvGrpSpPr/>
          <p:nvPr/>
        </p:nvGrpSpPr>
        <p:grpSpPr>
          <a:xfrm>
            <a:off x="5736032" y="2430000"/>
            <a:ext cx="360890" cy="350332"/>
            <a:chOff x="5736032" y="2430000"/>
            <a:chExt cx="360890" cy="350332"/>
          </a:xfrm>
        </p:grpSpPr>
        <p:sp>
          <p:nvSpPr>
            <p:cNvPr id="14198" name="Google Shape;14198;p63"/>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63"/>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63"/>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63"/>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3"/>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3"/>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63"/>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63"/>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63"/>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63"/>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63"/>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3"/>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3"/>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3"/>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3"/>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3"/>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3"/>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5" name="Google Shape;14215;p63"/>
          <p:cNvGrpSpPr/>
          <p:nvPr/>
        </p:nvGrpSpPr>
        <p:grpSpPr>
          <a:xfrm>
            <a:off x="4877867" y="1995991"/>
            <a:ext cx="360628" cy="331778"/>
            <a:chOff x="4877867" y="1995991"/>
            <a:chExt cx="360628" cy="331778"/>
          </a:xfrm>
        </p:grpSpPr>
        <p:sp>
          <p:nvSpPr>
            <p:cNvPr id="14216" name="Google Shape;14216;p63"/>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3"/>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3"/>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63"/>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63"/>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63"/>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3"/>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3"/>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3"/>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3"/>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3"/>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63"/>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63"/>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63"/>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0" name="Google Shape;14230;p63"/>
          <p:cNvGrpSpPr/>
          <p:nvPr/>
        </p:nvGrpSpPr>
        <p:grpSpPr>
          <a:xfrm>
            <a:off x="7050889" y="2913503"/>
            <a:ext cx="363529" cy="339513"/>
            <a:chOff x="7050889" y="2913503"/>
            <a:chExt cx="363529" cy="339513"/>
          </a:xfrm>
        </p:grpSpPr>
        <p:sp>
          <p:nvSpPr>
            <p:cNvPr id="14231" name="Google Shape;14231;p63"/>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3"/>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3"/>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3"/>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63"/>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63"/>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3"/>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3"/>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63"/>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0" name="Google Shape;14240;p63"/>
          <p:cNvGrpSpPr/>
          <p:nvPr/>
        </p:nvGrpSpPr>
        <p:grpSpPr>
          <a:xfrm>
            <a:off x="7510900" y="1981462"/>
            <a:ext cx="372937" cy="360629"/>
            <a:chOff x="7510900" y="1981462"/>
            <a:chExt cx="372937" cy="360629"/>
          </a:xfrm>
        </p:grpSpPr>
        <p:sp>
          <p:nvSpPr>
            <p:cNvPr id="14241" name="Google Shape;14241;p63"/>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63"/>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63"/>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3"/>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3"/>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63"/>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63"/>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3"/>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3"/>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63"/>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63"/>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63"/>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3"/>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3"/>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63"/>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63"/>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7" name="Google Shape;14257;p63"/>
          <p:cNvGrpSpPr/>
          <p:nvPr/>
        </p:nvGrpSpPr>
        <p:grpSpPr>
          <a:xfrm>
            <a:off x="6599476" y="2918260"/>
            <a:ext cx="360629" cy="329975"/>
            <a:chOff x="6599476" y="2918260"/>
            <a:chExt cx="360629" cy="329975"/>
          </a:xfrm>
        </p:grpSpPr>
        <p:sp>
          <p:nvSpPr>
            <p:cNvPr id="14258" name="Google Shape;14258;p63"/>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3"/>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3"/>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63"/>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63"/>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63"/>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63"/>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63"/>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3"/>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3"/>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3"/>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3"/>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63"/>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63"/>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63"/>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63"/>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63"/>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63"/>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63"/>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63"/>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63"/>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3"/>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3"/>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63"/>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63"/>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3" name="Google Shape;14283;p63"/>
          <p:cNvGrpSpPr/>
          <p:nvPr/>
        </p:nvGrpSpPr>
        <p:grpSpPr>
          <a:xfrm>
            <a:off x="5290499" y="2481533"/>
            <a:ext cx="360628" cy="247292"/>
            <a:chOff x="5290499" y="2481533"/>
            <a:chExt cx="360628" cy="247292"/>
          </a:xfrm>
        </p:grpSpPr>
        <p:sp>
          <p:nvSpPr>
            <p:cNvPr id="14284" name="Google Shape;14284;p63"/>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63"/>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63"/>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63"/>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63"/>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63"/>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3"/>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3"/>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63"/>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63"/>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63"/>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63"/>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63"/>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63"/>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63"/>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63"/>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63"/>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63"/>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63"/>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63"/>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63"/>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63"/>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63"/>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63"/>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63"/>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63"/>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63"/>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1" name="Google Shape;14311;p63"/>
          <p:cNvGrpSpPr/>
          <p:nvPr/>
        </p:nvGrpSpPr>
        <p:grpSpPr>
          <a:xfrm>
            <a:off x="6201923" y="1981514"/>
            <a:ext cx="351325" cy="360576"/>
            <a:chOff x="6201923" y="1981514"/>
            <a:chExt cx="351325" cy="360576"/>
          </a:xfrm>
        </p:grpSpPr>
        <p:sp>
          <p:nvSpPr>
            <p:cNvPr id="14312" name="Google Shape;14312;p63"/>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63"/>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63"/>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63"/>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63"/>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63"/>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63"/>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9" name="Google Shape;14319;p63"/>
          <p:cNvGrpSpPr/>
          <p:nvPr/>
        </p:nvGrpSpPr>
        <p:grpSpPr>
          <a:xfrm>
            <a:off x="4894461" y="3340691"/>
            <a:ext cx="312884" cy="360785"/>
            <a:chOff x="4894461" y="3340691"/>
            <a:chExt cx="312884" cy="360785"/>
          </a:xfrm>
        </p:grpSpPr>
        <p:sp>
          <p:nvSpPr>
            <p:cNvPr id="14320" name="Google Shape;14320;p63"/>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63"/>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63"/>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63"/>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63"/>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63"/>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63"/>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63"/>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63"/>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63"/>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63"/>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63"/>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63"/>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63"/>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63"/>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63"/>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6" name="Google Shape;14336;p63"/>
          <p:cNvGrpSpPr/>
          <p:nvPr/>
        </p:nvGrpSpPr>
        <p:grpSpPr>
          <a:xfrm>
            <a:off x="5339237" y="1501251"/>
            <a:ext cx="245541" cy="360628"/>
            <a:chOff x="5339237" y="1501251"/>
            <a:chExt cx="245541" cy="360628"/>
          </a:xfrm>
        </p:grpSpPr>
        <p:sp>
          <p:nvSpPr>
            <p:cNvPr id="14337" name="Google Shape;14337;p63"/>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63"/>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63"/>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63"/>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63"/>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63"/>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63"/>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63"/>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63"/>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63"/>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63"/>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63"/>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63"/>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63"/>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63"/>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63"/>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63"/>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63"/>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63"/>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63"/>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63"/>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63"/>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63"/>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63"/>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63"/>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63"/>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63"/>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63"/>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63"/>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63"/>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63"/>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63"/>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63"/>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63"/>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63"/>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63"/>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63"/>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63"/>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63"/>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63"/>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63"/>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63"/>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9" name="Google Shape;14379;p63"/>
          <p:cNvGrpSpPr/>
          <p:nvPr/>
        </p:nvGrpSpPr>
        <p:grpSpPr>
          <a:xfrm>
            <a:off x="7959464" y="2474216"/>
            <a:ext cx="370428" cy="261926"/>
            <a:chOff x="7959464" y="2474216"/>
            <a:chExt cx="370428" cy="261926"/>
          </a:xfrm>
        </p:grpSpPr>
        <p:sp>
          <p:nvSpPr>
            <p:cNvPr id="14380" name="Google Shape;14380;p63"/>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63"/>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63"/>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63"/>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63"/>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63"/>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63"/>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63"/>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63"/>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63"/>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63"/>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63"/>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2" name="Google Shape;14392;p63"/>
          <p:cNvGrpSpPr/>
          <p:nvPr/>
        </p:nvGrpSpPr>
        <p:grpSpPr>
          <a:xfrm>
            <a:off x="7518687" y="2457909"/>
            <a:ext cx="360629" cy="294461"/>
            <a:chOff x="7518687" y="2457909"/>
            <a:chExt cx="360629" cy="294461"/>
          </a:xfrm>
        </p:grpSpPr>
        <p:sp>
          <p:nvSpPr>
            <p:cNvPr id="14393" name="Google Shape;14393;p63"/>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63"/>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63"/>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63"/>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63"/>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63"/>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63"/>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63"/>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63"/>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63"/>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63"/>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63"/>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63"/>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63"/>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63"/>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63"/>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63"/>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63"/>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63"/>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2" name="Google Shape;14412;p63"/>
          <p:cNvGrpSpPr/>
          <p:nvPr/>
        </p:nvGrpSpPr>
        <p:grpSpPr>
          <a:xfrm>
            <a:off x="7086220" y="1981566"/>
            <a:ext cx="343799" cy="360524"/>
            <a:chOff x="7086220" y="1981566"/>
            <a:chExt cx="343799" cy="360524"/>
          </a:xfrm>
        </p:grpSpPr>
        <p:sp>
          <p:nvSpPr>
            <p:cNvPr id="14413" name="Google Shape;14413;p63"/>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63"/>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63"/>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63"/>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63"/>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63"/>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63"/>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63"/>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63"/>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63"/>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63"/>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63"/>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63"/>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63"/>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63"/>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63"/>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9" name="Google Shape;14429;p63"/>
          <p:cNvGrpSpPr/>
          <p:nvPr/>
        </p:nvGrpSpPr>
        <p:grpSpPr>
          <a:xfrm>
            <a:off x="6141112" y="2927563"/>
            <a:ext cx="368416" cy="311369"/>
            <a:chOff x="6141112" y="2927563"/>
            <a:chExt cx="368416" cy="311369"/>
          </a:xfrm>
        </p:grpSpPr>
        <p:sp>
          <p:nvSpPr>
            <p:cNvPr id="14430" name="Google Shape;14430;p63"/>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63"/>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63"/>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63"/>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63"/>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63"/>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63"/>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7" name="Google Shape;14437;p63"/>
          <p:cNvGrpSpPr/>
          <p:nvPr/>
        </p:nvGrpSpPr>
        <p:grpSpPr>
          <a:xfrm>
            <a:off x="7520699" y="2902946"/>
            <a:ext cx="335489" cy="360629"/>
            <a:chOff x="7520699" y="2902946"/>
            <a:chExt cx="335489" cy="360629"/>
          </a:xfrm>
        </p:grpSpPr>
        <p:sp>
          <p:nvSpPr>
            <p:cNvPr id="14438" name="Google Shape;14438;p63"/>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63"/>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63"/>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63"/>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63"/>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63"/>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63"/>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63"/>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63"/>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63"/>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63"/>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63"/>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63"/>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63"/>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63"/>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3" name="Google Shape;14453;p63"/>
          <p:cNvGrpSpPr/>
          <p:nvPr/>
        </p:nvGrpSpPr>
        <p:grpSpPr>
          <a:xfrm>
            <a:off x="7988340" y="2902946"/>
            <a:ext cx="308886" cy="360628"/>
            <a:chOff x="7988340" y="2902946"/>
            <a:chExt cx="308886" cy="360628"/>
          </a:xfrm>
        </p:grpSpPr>
        <p:sp>
          <p:nvSpPr>
            <p:cNvPr id="14454" name="Google Shape;14454;p63"/>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63"/>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63"/>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63"/>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63"/>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63"/>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63"/>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63"/>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63"/>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63"/>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63"/>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63"/>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63"/>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63"/>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63"/>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63"/>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63"/>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63"/>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63"/>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63"/>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63"/>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63"/>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63"/>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7" name="Google Shape;14477;p63"/>
          <p:cNvGrpSpPr/>
          <p:nvPr/>
        </p:nvGrpSpPr>
        <p:grpSpPr>
          <a:xfrm>
            <a:off x="5690039" y="2902998"/>
            <a:ext cx="362902" cy="360498"/>
            <a:chOff x="5690039" y="2902998"/>
            <a:chExt cx="362902" cy="360498"/>
          </a:xfrm>
        </p:grpSpPr>
        <p:sp>
          <p:nvSpPr>
            <p:cNvPr id="14478" name="Google Shape;14478;p63"/>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63"/>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63"/>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63"/>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63"/>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63"/>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63"/>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5" name="Google Shape;14485;p63"/>
          <p:cNvGrpSpPr/>
          <p:nvPr/>
        </p:nvGrpSpPr>
        <p:grpSpPr>
          <a:xfrm>
            <a:off x="4871935" y="1500990"/>
            <a:ext cx="258503" cy="360890"/>
            <a:chOff x="4871935" y="1500990"/>
            <a:chExt cx="258503" cy="360890"/>
          </a:xfrm>
        </p:grpSpPr>
        <p:sp>
          <p:nvSpPr>
            <p:cNvPr id="14486" name="Google Shape;14486;p63"/>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63"/>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63"/>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63"/>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63"/>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63"/>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63"/>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63"/>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63"/>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63"/>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63"/>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63"/>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63"/>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63"/>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00" name="Google Shape;14500;p63"/>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01" name="Google Shape;14501;p63"/>
          <p:cNvGrpSpPr/>
          <p:nvPr/>
        </p:nvGrpSpPr>
        <p:grpSpPr>
          <a:xfrm>
            <a:off x="6265764" y="1501251"/>
            <a:ext cx="234983" cy="360628"/>
            <a:chOff x="6265764" y="1501251"/>
            <a:chExt cx="234983" cy="360628"/>
          </a:xfrm>
        </p:grpSpPr>
        <p:sp>
          <p:nvSpPr>
            <p:cNvPr id="14502" name="Google Shape;14502;p63"/>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63"/>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63"/>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63"/>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63"/>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63"/>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63"/>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63"/>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63"/>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63"/>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63"/>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63"/>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4" name="Google Shape;14514;p63"/>
          <p:cNvGrpSpPr/>
          <p:nvPr/>
        </p:nvGrpSpPr>
        <p:grpSpPr>
          <a:xfrm>
            <a:off x="6193639" y="3401998"/>
            <a:ext cx="360628" cy="238250"/>
            <a:chOff x="6193639" y="3401998"/>
            <a:chExt cx="360628" cy="238250"/>
          </a:xfrm>
        </p:grpSpPr>
        <p:sp>
          <p:nvSpPr>
            <p:cNvPr id="14515" name="Google Shape;14515;p63"/>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63"/>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63"/>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63"/>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63"/>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63"/>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63"/>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63"/>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63"/>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63"/>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63"/>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6" name="Google Shape;14526;p63"/>
          <p:cNvGrpSpPr/>
          <p:nvPr/>
        </p:nvGrpSpPr>
        <p:grpSpPr>
          <a:xfrm>
            <a:off x="5801625" y="1501251"/>
            <a:ext cx="246037" cy="360629"/>
            <a:chOff x="5801625" y="1501251"/>
            <a:chExt cx="246037" cy="360629"/>
          </a:xfrm>
        </p:grpSpPr>
        <p:sp>
          <p:nvSpPr>
            <p:cNvPr id="14527" name="Google Shape;14527;p63"/>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63"/>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63"/>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63"/>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63"/>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63"/>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63"/>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63"/>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63"/>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63"/>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63"/>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63"/>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63"/>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63"/>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63"/>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63"/>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63"/>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63"/>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63"/>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6" name="Google Shape;14546;p63"/>
          <p:cNvGrpSpPr/>
          <p:nvPr/>
        </p:nvGrpSpPr>
        <p:grpSpPr>
          <a:xfrm>
            <a:off x="6641680" y="1981462"/>
            <a:ext cx="352083" cy="360864"/>
            <a:chOff x="6641680" y="1981462"/>
            <a:chExt cx="352083" cy="360864"/>
          </a:xfrm>
        </p:grpSpPr>
        <p:sp>
          <p:nvSpPr>
            <p:cNvPr id="14547" name="Google Shape;14547;p63"/>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63"/>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63"/>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63"/>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63"/>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63"/>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63"/>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63"/>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63"/>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63"/>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63"/>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63"/>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63"/>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63"/>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63"/>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63"/>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63"/>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63"/>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63"/>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63"/>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63"/>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63"/>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63"/>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63"/>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63"/>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63"/>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63"/>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63"/>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5" name="Google Shape;14575;p63"/>
          <p:cNvGrpSpPr/>
          <p:nvPr/>
        </p:nvGrpSpPr>
        <p:grpSpPr>
          <a:xfrm>
            <a:off x="7205332" y="1501251"/>
            <a:ext cx="198032" cy="360629"/>
            <a:chOff x="7205332" y="1501251"/>
            <a:chExt cx="198032" cy="360629"/>
          </a:xfrm>
        </p:grpSpPr>
        <p:sp>
          <p:nvSpPr>
            <p:cNvPr id="14576" name="Google Shape;14576;p63"/>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63"/>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63"/>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63"/>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63"/>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63"/>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63"/>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63"/>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63"/>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63"/>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63"/>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63"/>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63"/>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63"/>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63"/>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63"/>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63"/>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63"/>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63"/>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63"/>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6" name="Google Shape;14596;p63"/>
          <p:cNvGrpSpPr/>
          <p:nvPr/>
        </p:nvGrpSpPr>
        <p:grpSpPr>
          <a:xfrm>
            <a:off x="7688313" y="1501251"/>
            <a:ext cx="153058" cy="360628"/>
            <a:chOff x="7688313" y="1501251"/>
            <a:chExt cx="153058" cy="360628"/>
          </a:xfrm>
        </p:grpSpPr>
        <p:sp>
          <p:nvSpPr>
            <p:cNvPr id="14597" name="Google Shape;14597;p63"/>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63"/>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63"/>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63"/>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63"/>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63"/>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63"/>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63"/>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63"/>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63"/>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63"/>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63"/>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63"/>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63"/>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63"/>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63"/>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3" name="Google Shape;14613;p63"/>
          <p:cNvGrpSpPr/>
          <p:nvPr/>
        </p:nvGrpSpPr>
        <p:grpSpPr>
          <a:xfrm>
            <a:off x="8150179" y="1501251"/>
            <a:ext cx="150811" cy="360628"/>
            <a:chOff x="8150179" y="1501251"/>
            <a:chExt cx="150811" cy="360628"/>
          </a:xfrm>
        </p:grpSpPr>
        <p:sp>
          <p:nvSpPr>
            <p:cNvPr id="14614" name="Google Shape;14614;p63"/>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63"/>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63"/>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63"/>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63"/>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63"/>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63"/>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63"/>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63"/>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23" name="Google Shape;14623;p63"/>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24" name="Google Shape;14624;p63"/>
          <p:cNvGrpSpPr/>
          <p:nvPr/>
        </p:nvGrpSpPr>
        <p:grpSpPr>
          <a:xfrm>
            <a:off x="4877867" y="2902946"/>
            <a:ext cx="170149" cy="360629"/>
            <a:chOff x="4877867" y="2902946"/>
            <a:chExt cx="170149" cy="360629"/>
          </a:xfrm>
        </p:grpSpPr>
        <p:sp>
          <p:nvSpPr>
            <p:cNvPr id="14625" name="Google Shape;14625;p63"/>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63"/>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63"/>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63"/>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63"/>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63"/>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63"/>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63"/>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63"/>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63"/>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63"/>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63"/>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63"/>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8" name="Google Shape;14638;p63"/>
          <p:cNvGrpSpPr/>
          <p:nvPr/>
        </p:nvGrpSpPr>
        <p:grpSpPr>
          <a:xfrm>
            <a:off x="6741689" y="1500676"/>
            <a:ext cx="207962" cy="361203"/>
            <a:chOff x="6741689" y="1500676"/>
            <a:chExt cx="207962" cy="361203"/>
          </a:xfrm>
        </p:grpSpPr>
        <p:sp>
          <p:nvSpPr>
            <p:cNvPr id="14639" name="Google Shape;14639;p63"/>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63"/>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63"/>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63"/>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63"/>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63"/>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63"/>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63"/>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63"/>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63"/>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63"/>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63"/>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63"/>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63"/>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63"/>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63"/>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63"/>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63"/>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63"/>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8" name="Google Shape;14658;p63"/>
          <p:cNvGrpSpPr/>
          <p:nvPr/>
        </p:nvGrpSpPr>
        <p:grpSpPr>
          <a:xfrm>
            <a:off x="5752627" y="3430404"/>
            <a:ext cx="360628" cy="181464"/>
            <a:chOff x="5752627" y="3430404"/>
            <a:chExt cx="360628" cy="181464"/>
          </a:xfrm>
        </p:grpSpPr>
        <p:sp>
          <p:nvSpPr>
            <p:cNvPr id="14659" name="Google Shape;14659;p63"/>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63"/>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63"/>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63"/>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63"/>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63"/>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63"/>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63"/>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63"/>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63"/>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63"/>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63"/>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63"/>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63"/>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63"/>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63"/>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63"/>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63"/>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63"/>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63"/>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63"/>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63"/>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63"/>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63"/>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63"/>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63"/>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63"/>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63"/>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7" name="Google Shape;14687;p63"/>
          <p:cNvGrpSpPr/>
          <p:nvPr/>
        </p:nvGrpSpPr>
        <p:grpSpPr>
          <a:xfrm>
            <a:off x="5235700" y="2902998"/>
            <a:ext cx="361909" cy="360759"/>
            <a:chOff x="5235700" y="2902998"/>
            <a:chExt cx="361909" cy="360759"/>
          </a:xfrm>
        </p:grpSpPr>
        <p:sp>
          <p:nvSpPr>
            <p:cNvPr id="14688" name="Google Shape;14688;p63"/>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63"/>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63"/>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63"/>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63"/>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63"/>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63"/>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5" name="Google Shape;14695;p63"/>
          <p:cNvGrpSpPr/>
          <p:nvPr/>
        </p:nvGrpSpPr>
        <p:grpSpPr>
          <a:xfrm>
            <a:off x="6634912" y="3394969"/>
            <a:ext cx="360367" cy="252309"/>
            <a:chOff x="6634912" y="3394969"/>
            <a:chExt cx="360367" cy="252309"/>
          </a:xfrm>
        </p:grpSpPr>
        <p:sp>
          <p:nvSpPr>
            <p:cNvPr id="14696" name="Google Shape;14696;p63"/>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63"/>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63"/>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63"/>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63"/>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63"/>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63"/>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63"/>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63"/>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63"/>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63"/>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63"/>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63"/>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9" name="Google Shape;14709;p63"/>
          <p:cNvGrpSpPr/>
          <p:nvPr/>
        </p:nvGrpSpPr>
        <p:grpSpPr>
          <a:xfrm>
            <a:off x="7059330" y="3340796"/>
            <a:ext cx="377170" cy="360655"/>
            <a:chOff x="7059330" y="3340796"/>
            <a:chExt cx="377170" cy="360655"/>
          </a:xfrm>
        </p:grpSpPr>
        <p:sp>
          <p:nvSpPr>
            <p:cNvPr id="14710" name="Google Shape;14710;p63"/>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63"/>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63"/>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63"/>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63"/>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63"/>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63"/>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63"/>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63"/>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63"/>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63"/>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63"/>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2" name="Google Shape;14722;p63"/>
          <p:cNvGrpSpPr/>
          <p:nvPr/>
        </p:nvGrpSpPr>
        <p:grpSpPr>
          <a:xfrm>
            <a:off x="7957948" y="3375631"/>
            <a:ext cx="360629" cy="291012"/>
            <a:chOff x="7957948" y="3375631"/>
            <a:chExt cx="360629" cy="291012"/>
          </a:xfrm>
        </p:grpSpPr>
        <p:sp>
          <p:nvSpPr>
            <p:cNvPr id="14723" name="Google Shape;14723;p63"/>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63"/>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63"/>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63"/>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63"/>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63"/>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63"/>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63"/>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63"/>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63"/>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63"/>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63"/>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63"/>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63"/>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63"/>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63"/>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63"/>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63"/>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1" name="Google Shape;14741;p63"/>
          <p:cNvGrpSpPr/>
          <p:nvPr/>
        </p:nvGrpSpPr>
        <p:grpSpPr>
          <a:xfrm>
            <a:off x="6198656" y="3867888"/>
            <a:ext cx="347562" cy="227954"/>
            <a:chOff x="6198656" y="3867888"/>
            <a:chExt cx="347562" cy="227954"/>
          </a:xfrm>
        </p:grpSpPr>
        <p:sp>
          <p:nvSpPr>
            <p:cNvPr id="14742" name="Google Shape;14742;p63"/>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63"/>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63"/>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63"/>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63"/>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63"/>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63"/>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63"/>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63"/>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63"/>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63"/>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3" name="Google Shape;14753;p63"/>
          <p:cNvGrpSpPr/>
          <p:nvPr/>
        </p:nvGrpSpPr>
        <p:grpSpPr>
          <a:xfrm>
            <a:off x="5706895" y="3819151"/>
            <a:ext cx="349392" cy="325454"/>
            <a:chOff x="5706895" y="3819151"/>
            <a:chExt cx="349392" cy="325454"/>
          </a:xfrm>
        </p:grpSpPr>
        <p:sp>
          <p:nvSpPr>
            <p:cNvPr id="14754" name="Google Shape;14754;p63"/>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63"/>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63"/>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63"/>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63"/>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63"/>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63"/>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63"/>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63"/>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63"/>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63"/>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63"/>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63"/>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63"/>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63"/>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9" name="Google Shape;14769;p63"/>
          <p:cNvGrpSpPr/>
          <p:nvPr/>
        </p:nvGrpSpPr>
        <p:grpSpPr>
          <a:xfrm>
            <a:off x="7648618" y="3340744"/>
            <a:ext cx="97265" cy="360393"/>
            <a:chOff x="7648618" y="3340744"/>
            <a:chExt cx="97265" cy="360393"/>
          </a:xfrm>
        </p:grpSpPr>
        <p:sp>
          <p:nvSpPr>
            <p:cNvPr id="14770" name="Google Shape;14770;p63"/>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63"/>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63"/>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3" name="Google Shape;14773;p63"/>
          <p:cNvGrpSpPr/>
          <p:nvPr/>
        </p:nvGrpSpPr>
        <p:grpSpPr>
          <a:xfrm>
            <a:off x="7164356" y="3790667"/>
            <a:ext cx="385507" cy="382501"/>
            <a:chOff x="7164356" y="3790667"/>
            <a:chExt cx="385507" cy="382501"/>
          </a:xfrm>
        </p:grpSpPr>
        <p:sp>
          <p:nvSpPr>
            <p:cNvPr id="14774" name="Google Shape;14774;p63"/>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63"/>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63"/>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63"/>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63"/>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63"/>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63"/>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63"/>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63"/>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63"/>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63"/>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63"/>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63"/>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63"/>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63"/>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63"/>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63"/>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63"/>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63"/>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63"/>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63"/>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63"/>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63"/>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63"/>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8" name="Google Shape;14798;p63"/>
          <p:cNvGrpSpPr/>
          <p:nvPr/>
        </p:nvGrpSpPr>
        <p:grpSpPr>
          <a:xfrm>
            <a:off x="6670400" y="3826468"/>
            <a:ext cx="387911" cy="310846"/>
            <a:chOff x="6670400" y="3826468"/>
            <a:chExt cx="387911" cy="310846"/>
          </a:xfrm>
        </p:grpSpPr>
        <p:sp>
          <p:nvSpPr>
            <p:cNvPr id="14799" name="Google Shape;14799;p63"/>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63"/>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63"/>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63"/>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63"/>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63"/>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3"/>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63"/>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63"/>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63"/>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63"/>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63"/>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63"/>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63"/>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63"/>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63"/>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63"/>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63"/>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7" name="Google Shape;14817;p63"/>
          <p:cNvGrpSpPr/>
          <p:nvPr/>
        </p:nvGrpSpPr>
        <p:grpSpPr>
          <a:xfrm>
            <a:off x="7662181" y="3803446"/>
            <a:ext cx="302823" cy="360498"/>
            <a:chOff x="7662181" y="3803446"/>
            <a:chExt cx="302823" cy="360498"/>
          </a:xfrm>
        </p:grpSpPr>
        <p:sp>
          <p:nvSpPr>
            <p:cNvPr id="14818" name="Google Shape;14818;p63"/>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63"/>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3"/>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63"/>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63"/>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63"/>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3"/>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63"/>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63"/>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63"/>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8" name="Google Shape;14828;p63"/>
          <p:cNvGrpSpPr/>
          <p:nvPr/>
        </p:nvGrpSpPr>
        <p:grpSpPr>
          <a:xfrm>
            <a:off x="5206562" y="3803994"/>
            <a:ext cx="363895" cy="355663"/>
            <a:chOff x="5206562" y="3803994"/>
            <a:chExt cx="363895" cy="355663"/>
          </a:xfrm>
        </p:grpSpPr>
        <p:sp>
          <p:nvSpPr>
            <p:cNvPr id="14829" name="Google Shape;14829;p63"/>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63"/>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63"/>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63"/>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63"/>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63"/>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63"/>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63"/>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63"/>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63"/>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63"/>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63"/>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63"/>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63"/>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846"/>
        <p:cNvGrpSpPr/>
        <p:nvPr/>
      </p:nvGrpSpPr>
      <p:grpSpPr>
        <a:xfrm>
          <a:off x="0" y="0"/>
          <a:ext cx="0" cy="0"/>
          <a:chOff x="0" y="0"/>
          <a:chExt cx="0" cy="0"/>
        </a:xfrm>
      </p:grpSpPr>
      <p:sp>
        <p:nvSpPr>
          <p:cNvPr id="14847" name="Google Shape;14847;p6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4848" name="Google Shape;14848;p64"/>
          <p:cNvGrpSpPr/>
          <p:nvPr/>
        </p:nvGrpSpPr>
        <p:grpSpPr>
          <a:xfrm>
            <a:off x="4682526" y="1512217"/>
            <a:ext cx="369948" cy="370132"/>
            <a:chOff x="4682526" y="1512217"/>
            <a:chExt cx="369948" cy="370132"/>
          </a:xfrm>
        </p:grpSpPr>
        <p:sp>
          <p:nvSpPr>
            <p:cNvPr id="14849" name="Google Shape;14849;p64"/>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64"/>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64"/>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64"/>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64"/>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64"/>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64"/>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64"/>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64"/>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64"/>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64"/>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64"/>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64"/>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64"/>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64"/>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4" name="Google Shape;14864;p64"/>
          <p:cNvGrpSpPr/>
          <p:nvPr/>
        </p:nvGrpSpPr>
        <p:grpSpPr>
          <a:xfrm>
            <a:off x="3592433" y="1980212"/>
            <a:ext cx="381542" cy="370079"/>
            <a:chOff x="3592433" y="1980212"/>
            <a:chExt cx="381542" cy="370079"/>
          </a:xfrm>
        </p:grpSpPr>
        <p:sp>
          <p:nvSpPr>
            <p:cNvPr id="14865" name="Google Shape;14865;p64"/>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64"/>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64"/>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64"/>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64"/>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64"/>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64"/>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64"/>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64"/>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64"/>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64"/>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64"/>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7" name="Google Shape;14877;p64"/>
          <p:cNvGrpSpPr/>
          <p:nvPr/>
        </p:nvGrpSpPr>
        <p:grpSpPr>
          <a:xfrm>
            <a:off x="1398582" y="2973490"/>
            <a:ext cx="371391" cy="235126"/>
            <a:chOff x="1398582" y="2973490"/>
            <a:chExt cx="371391" cy="235126"/>
          </a:xfrm>
        </p:grpSpPr>
        <p:sp>
          <p:nvSpPr>
            <p:cNvPr id="14878" name="Google Shape;14878;p64"/>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64"/>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64"/>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64"/>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64"/>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64"/>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64"/>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64"/>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64"/>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64"/>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64"/>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64"/>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64"/>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64"/>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64"/>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3" name="Google Shape;14893;p64"/>
          <p:cNvGrpSpPr/>
          <p:nvPr/>
        </p:nvGrpSpPr>
        <p:grpSpPr>
          <a:xfrm>
            <a:off x="850795" y="1512217"/>
            <a:ext cx="370132" cy="370132"/>
            <a:chOff x="850795" y="1512217"/>
            <a:chExt cx="370132" cy="370132"/>
          </a:xfrm>
        </p:grpSpPr>
        <p:sp>
          <p:nvSpPr>
            <p:cNvPr id="14894" name="Google Shape;14894;p64"/>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64"/>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64"/>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64"/>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64"/>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64"/>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64"/>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64"/>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64"/>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64"/>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64"/>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64"/>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64"/>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64"/>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64"/>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64"/>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64"/>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64"/>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2" name="Google Shape;14912;p64"/>
          <p:cNvGrpSpPr/>
          <p:nvPr/>
        </p:nvGrpSpPr>
        <p:grpSpPr>
          <a:xfrm>
            <a:off x="8038497" y="2906079"/>
            <a:ext cx="236568" cy="370105"/>
            <a:chOff x="8038497" y="2906079"/>
            <a:chExt cx="236568" cy="370105"/>
          </a:xfrm>
        </p:grpSpPr>
        <p:sp>
          <p:nvSpPr>
            <p:cNvPr id="14913" name="Google Shape;14913;p64"/>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64"/>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64"/>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64"/>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64"/>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64"/>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64"/>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0" name="Google Shape;14920;p64"/>
          <p:cNvGrpSpPr/>
          <p:nvPr/>
        </p:nvGrpSpPr>
        <p:grpSpPr>
          <a:xfrm>
            <a:off x="6324130" y="1566303"/>
            <a:ext cx="370630" cy="261802"/>
            <a:chOff x="6324130" y="1566303"/>
            <a:chExt cx="370630" cy="261802"/>
          </a:xfrm>
        </p:grpSpPr>
        <p:sp>
          <p:nvSpPr>
            <p:cNvPr id="14921" name="Google Shape;14921;p64"/>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64"/>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64"/>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64"/>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64"/>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64"/>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64"/>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64"/>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64"/>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64"/>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64"/>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64"/>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64"/>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64"/>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64"/>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64"/>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64"/>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8" name="Google Shape;14938;p64"/>
          <p:cNvGrpSpPr/>
          <p:nvPr/>
        </p:nvGrpSpPr>
        <p:grpSpPr>
          <a:xfrm>
            <a:off x="5232280" y="2026587"/>
            <a:ext cx="370840" cy="353213"/>
            <a:chOff x="5232280" y="2026587"/>
            <a:chExt cx="370840" cy="353213"/>
          </a:xfrm>
        </p:grpSpPr>
        <p:sp>
          <p:nvSpPr>
            <p:cNvPr id="14939" name="Google Shape;14939;p64"/>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64"/>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64"/>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64"/>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64"/>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64"/>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64"/>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64"/>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64"/>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64"/>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9" name="Google Shape;14949;p64"/>
          <p:cNvGrpSpPr/>
          <p:nvPr/>
        </p:nvGrpSpPr>
        <p:grpSpPr>
          <a:xfrm>
            <a:off x="7968961" y="2435329"/>
            <a:ext cx="379548" cy="365331"/>
            <a:chOff x="7968961" y="2435329"/>
            <a:chExt cx="379548" cy="365331"/>
          </a:xfrm>
        </p:grpSpPr>
        <p:sp>
          <p:nvSpPr>
            <p:cNvPr id="14950" name="Google Shape;14950;p64"/>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64"/>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64"/>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64"/>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64"/>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64"/>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6" name="Google Shape;14956;p64"/>
          <p:cNvGrpSpPr/>
          <p:nvPr/>
        </p:nvGrpSpPr>
        <p:grpSpPr>
          <a:xfrm>
            <a:off x="4136679" y="2115323"/>
            <a:ext cx="373305" cy="223217"/>
            <a:chOff x="4136679" y="2115323"/>
            <a:chExt cx="373305" cy="223217"/>
          </a:xfrm>
        </p:grpSpPr>
        <p:sp>
          <p:nvSpPr>
            <p:cNvPr id="14957" name="Google Shape;14957;p64"/>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64"/>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64"/>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64"/>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64"/>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64"/>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64"/>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64"/>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64"/>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64"/>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7" name="Google Shape;14967;p64"/>
          <p:cNvGrpSpPr/>
          <p:nvPr/>
        </p:nvGrpSpPr>
        <p:grpSpPr>
          <a:xfrm>
            <a:off x="7423823" y="2464077"/>
            <a:ext cx="372046" cy="307730"/>
            <a:chOff x="7423823" y="2464077"/>
            <a:chExt cx="372046" cy="307730"/>
          </a:xfrm>
        </p:grpSpPr>
        <p:sp>
          <p:nvSpPr>
            <p:cNvPr id="14968" name="Google Shape;14968;p64"/>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64"/>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64"/>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64"/>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64"/>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64"/>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64"/>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64"/>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64"/>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64"/>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64"/>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64"/>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64"/>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1" name="Google Shape;14981;p64"/>
          <p:cNvGrpSpPr/>
          <p:nvPr/>
        </p:nvGrpSpPr>
        <p:grpSpPr>
          <a:xfrm>
            <a:off x="3882511" y="3365156"/>
            <a:ext cx="295061" cy="370263"/>
            <a:chOff x="3882511" y="3365156"/>
            <a:chExt cx="295061" cy="370263"/>
          </a:xfrm>
        </p:grpSpPr>
        <p:sp>
          <p:nvSpPr>
            <p:cNvPr id="14982" name="Google Shape;14982;p64"/>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64"/>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64"/>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64"/>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64"/>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7" name="Google Shape;14987;p64"/>
          <p:cNvGrpSpPr/>
          <p:nvPr/>
        </p:nvGrpSpPr>
        <p:grpSpPr>
          <a:xfrm>
            <a:off x="5229788" y="1512217"/>
            <a:ext cx="370132" cy="370132"/>
            <a:chOff x="5229788" y="1512217"/>
            <a:chExt cx="370132" cy="370132"/>
          </a:xfrm>
        </p:grpSpPr>
        <p:sp>
          <p:nvSpPr>
            <p:cNvPr id="14988" name="Google Shape;14988;p64"/>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64"/>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64"/>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64"/>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64"/>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64"/>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64"/>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64"/>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64"/>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64"/>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64"/>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64"/>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64"/>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64"/>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64"/>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64"/>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64"/>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5" name="Google Shape;15005;p64"/>
          <p:cNvGrpSpPr/>
          <p:nvPr/>
        </p:nvGrpSpPr>
        <p:grpSpPr>
          <a:xfrm>
            <a:off x="6041869" y="3365392"/>
            <a:ext cx="373882" cy="370053"/>
            <a:chOff x="6041869" y="3365392"/>
            <a:chExt cx="373882" cy="370053"/>
          </a:xfrm>
        </p:grpSpPr>
        <p:sp>
          <p:nvSpPr>
            <p:cNvPr id="15006" name="Google Shape;15006;p64"/>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64"/>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64"/>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64"/>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64"/>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64"/>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64"/>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64"/>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64"/>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64"/>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6" name="Google Shape;15016;p64"/>
          <p:cNvGrpSpPr/>
          <p:nvPr/>
        </p:nvGrpSpPr>
        <p:grpSpPr>
          <a:xfrm>
            <a:off x="4684309" y="2087493"/>
            <a:ext cx="374748" cy="279140"/>
            <a:chOff x="4684309" y="2087493"/>
            <a:chExt cx="374748" cy="279140"/>
          </a:xfrm>
        </p:grpSpPr>
        <p:sp>
          <p:nvSpPr>
            <p:cNvPr id="15017" name="Google Shape;15017;p64"/>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64"/>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64"/>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64"/>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64"/>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64"/>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64"/>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64"/>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64"/>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64"/>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64"/>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64"/>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9" name="Google Shape;15029;p64"/>
          <p:cNvGrpSpPr/>
          <p:nvPr/>
        </p:nvGrpSpPr>
        <p:grpSpPr>
          <a:xfrm>
            <a:off x="7521110" y="2906131"/>
            <a:ext cx="175400" cy="370053"/>
            <a:chOff x="7521110" y="2906131"/>
            <a:chExt cx="175400" cy="370053"/>
          </a:xfrm>
        </p:grpSpPr>
        <p:sp>
          <p:nvSpPr>
            <p:cNvPr id="15030" name="Google Shape;15030;p64"/>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64"/>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64"/>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64"/>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64"/>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64"/>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64"/>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64"/>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64"/>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9" name="Google Shape;15039;p64"/>
          <p:cNvGrpSpPr/>
          <p:nvPr/>
        </p:nvGrpSpPr>
        <p:grpSpPr>
          <a:xfrm>
            <a:off x="3586925" y="1523286"/>
            <a:ext cx="371023" cy="347915"/>
            <a:chOff x="3586925" y="1523286"/>
            <a:chExt cx="371023" cy="347915"/>
          </a:xfrm>
        </p:grpSpPr>
        <p:sp>
          <p:nvSpPr>
            <p:cNvPr id="15040" name="Google Shape;15040;p64"/>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64"/>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64"/>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64"/>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64"/>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64"/>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64"/>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64"/>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64"/>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64"/>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64"/>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64"/>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64"/>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64"/>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64"/>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64"/>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64"/>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64"/>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64"/>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9" name="Google Shape;15059;p64"/>
          <p:cNvGrpSpPr/>
          <p:nvPr/>
        </p:nvGrpSpPr>
        <p:grpSpPr>
          <a:xfrm>
            <a:off x="6876009" y="2475461"/>
            <a:ext cx="370158" cy="285120"/>
            <a:chOff x="6876009" y="2475461"/>
            <a:chExt cx="370158" cy="285120"/>
          </a:xfrm>
        </p:grpSpPr>
        <p:sp>
          <p:nvSpPr>
            <p:cNvPr id="15060" name="Google Shape;15060;p64"/>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64"/>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64"/>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64"/>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64"/>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64"/>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64"/>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64"/>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64"/>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9" name="Google Shape;15069;p64"/>
          <p:cNvGrpSpPr/>
          <p:nvPr/>
        </p:nvGrpSpPr>
        <p:grpSpPr>
          <a:xfrm>
            <a:off x="6328222" y="2445847"/>
            <a:ext cx="370158" cy="344269"/>
            <a:chOff x="6328222" y="2445847"/>
            <a:chExt cx="370158" cy="344269"/>
          </a:xfrm>
        </p:grpSpPr>
        <p:sp>
          <p:nvSpPr>
            <p:cNvPr id="15070" name="Google Shape;15070;p64"/>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64"/>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64"/>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64"/>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64"/>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64"/>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64"/>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64"/>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8" name="Google Shape;15078;p64"/>
          <p:cNvGrpSpPr/>
          <p:nvPr/>
        </p:nvGrpSpPr>
        <p:grpSpPr>
          <a:xfrm>
            <a:off x="5249540" y="2432942"/>
            <a:ext cx="351639" cy="370184"/>
            <a:chOff x="5249540" y="2432942"/>
            <a:chExt cx="351639" cy="370184"/>
          </a:xfrm>
        </p:grpSpPr>
        <p:sp>
          <p:nvSpPr>
            <p:cNvPr id="15079" name="Google Shape;15079;p64"/>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64"/>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64"/>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64"/>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64"/>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64"/>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64"/>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6" name="Google Shape;15086;p64"/>
          <p:cNvGrpSpPr/>
          <p:nvPr/>
        </p:nvGrpSpPr>
        <p:grpSpPr>
          <a:xfrm>
            <a:off x="4137047" y="2482176"/>
            <a:ext cx="371102" cy="271585"/>
            <a:chOff x="4137047" y="2482176"/>
            <a:chExt cx="371102" cy="271585"/>
          </a:xfrm>
        </p:grpSpPr>
        <p:sp>
          <p:nvSpPr>
            <p:cNvPr id="15087" name="Google Shape;15087;p64"/>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64"/>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64"/>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64"/>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64"/>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64"/>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64"/>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64"/>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64"/>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64"/>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64"/>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8" name="Google Shape;15098;p64"/>
          <p:cNvGrpSpPr/>
          <p:nvPr/>
        </p:nvGrpSpPr>
        <p:grpSpPr>
          <a:xfrm>
            <a:off x="4686434" y="2432916"/>
            <a:ext cx="367377" cy="370079"/>
            <a:chOff x="4686434" y="2432916"/>
            <a:chExt cx="367377" cy="370079"/>
          </a:xfrm>
        </p:grpSpPr>
        <p:sp>
          <p:nvSpPr>
            <p:cNvPr id="15099" name="Google Shape;15099;p64"/>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64"/>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64"/>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64"/>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64"/>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64"/>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64"/>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64"/>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64"/>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64"/>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64"/>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0" name="Google Shape;15110;p64"/>
          <p:cNvGrpSpPr/>
          <p:nvPr/>
        </p:nvGrpSpPr>
        <p:grpSpPr>
          <a:xfrm>
            <a:off x="6328222" y="2056306"/>
            <a:ext cx="372099" cy="293986"/>
            <a:chOff x="6328222" y="2056306"/>
            <a:chExt cx="372099" cy="293986"/>
          </a:xfrm>
        </p:grpSpPr>
        <p:sp>
          <p:nvSpPr>
            <p:cNvPr id="15111" name="Google Shape;15111;p64"/>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64"/>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64"/>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64"/>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64"/>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64"/>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64"/>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64"/>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64"/>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0" name="Google Shape;15120;p64"/>
          <p:cNvGrpSpPr/>
          <p:nvPr/>
        </p:nvGrpSpPr>
        <p:grpSpPr>
          <a:xfrm>
            <a:off x="5789327" y="2432968"/>
            <a:ext cx="352531" cy="370132"/>
            <a:chOff x="5789327" y="2432968"/>
            <a:chExt cx="352531" cy="370132"/>
          </a:xfrm>
        </p:grpSpPr>
        <p:sp>
          <p:nvSpPr>
            <p:cNvPr id="15121" name="Google Shape;15121;p64"/>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64"/>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64"/>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64"/>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64"/>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64"/>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64"/>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64"/>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64"/>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64"/>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1" name="Google Shape;15131;p64"/>
          <p:cNvGrpSpPr/>
          <p:nvPr/>
        </p:nvGrpSpPr>
        <p:grpSpPr>
          <a:xfrm>
            <a:off x="874612" y="1980134"/>
            <a:ext cx="322314" cy="370158"/>
            <a:chOff x="874612" y="1980134"/>
            <a:chExt cx="322314" cy="370158"/>
          </a:xfrm>
        </p:grpSpPr>
        <p:sp>
          <p:nvSpPr>
            <p:cNvPr id="15132" name="Google Shape;15132;p64"/>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64"/>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64"/>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64"/>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64"/>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64"/>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64"/>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64"/>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64"/>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64"/>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64"/>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64"/>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64"/>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64"/>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64"/>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64"/>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64"/>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9" name="Google Shape;15149;p64"/>
          <p:cNvGrpSpPr/>
          <p:nvPr/>
        </p:nvGrpSpPr>
        <p:grpSpPr>
          <a:xfrm>
            <a:off x="3039662" y="2514780"/>
            <a:ext cx="374223" cy="329764"/>
            <a:chOff x="3039662" y="2514780"/>
            <a:chExt cx="374223" cy="329764"/>
          </a:xfrm>
        </p:grpSpPr>
        <p:sp>
          <p:nvSpPr>
            <p:cNvPr id="15150" name="Google Shape;15150;p64"/>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64"/>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64"/>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64"/>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64"/>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64"/>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64"/>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64"/>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64"/>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64"/>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64"/>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64"/>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64"/>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64"/>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64"/>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64"/>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64"/>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64"/>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8" name="Google Shape;15168;p64"/>
          <p:cNvGrpSpPr/>
          <p:nvPr/>
        </p:nvGrpSpPr>
        <p:grpSpPr>
          <a:xfrm>
            <a:off x="1946369" y="2563122"/>
            <a:ext cx="374066" cy="233395"/>
            <a:chOff x="1946369" y="2563122"/>
            <a:chExt cx="374066" cy="233395"/>
          </a:xfrm>
        </p:grpSpPr>
        <p:sp>
          <p:nvSpPr>
            <p:cNvPr id="15169" name="Google Shape;15169;p64"/>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64"/>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64"/>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64"/>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64"/>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64"/>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64"/>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64"/>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7" name="Google Shape;15177;p64"/>
          <p:cNvGrpSpPr/>
          <p:nvPr/>
        </p:nvGrpSpPr>
        <p:grpSpPr>
          <a:xfrm>
            <a:off x="4135263" y="2906184"/>
            <a:ext cx="374040" cy="370184"/>
            <a:chOff x="4135263" y="2906184"/>
            <a:chExt cx="374040" cy="370184"/>
          </a:xfrm>
        </p:grpSpPr>
        <p:sp>
          <p:nvSpPr>
            <p:cNvPr id="15178" name="Google Shape;15178;p64"/>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64"/>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64"/>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1" name="Google Shape;15181;p64"/>
          <p:cNvGrpSpPr/>
          <p:nvPr/>
        </p:nvGrpSpPr>
        <p:grpSpPr>
          <a:xfrm>
            <a:off x="4683601" y="2906184"/>
            <a:ext cx="372676" cy="370184"/>
            <a:chOff x="4683601" y="2906184"/>
            <a:chExt cx="372676" cy="370184"/>
          </a:xfrm>
        </p:grpSpPr>
        <p:sp>
          <p:nvSpPr>
            <p:cNvPr id="15182" name="Google Shape;15182;p64"/>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64"/>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64"/>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64"/>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64"/>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64"/>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8" name="Google Shape;15188;p64"/>
          <p:cNvGrpSpPr/>
          <p:nvPr/>
        </p:nvGrpSpPr>
        <p:grpSpPr>
          <a:xfrm>
            <a:off x="870808" y="2906053"/>
            <a:ext cx="329134" cy="370132"/>
            <a:chOff x="870808" y="2906053"/>
            <a:chExt cx="329134" cy="370132"/>
          </a:xfrm>
        </p:grpSpPr>
        <p:sp>
          <p:nvSpPr>
            <p:cNvPr id="15189" name="Google Shape;15189;p64"/>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64"/>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64"/>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64"/>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64"/>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64"/>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64"/>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64"/>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64"/>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64"/>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64"/>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64"/>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64"/>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64"/>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64"/>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64"/>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64"/>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64"/>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64"/>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8" name="Google Shape;15208;p64"/>
          <p:cNvGrpSpPr/>
          <p:nvPr/>
        </p:nvGrpSpPr>
        <p:grpSpPr>
          <a:xfrm>
            <a:off x="1943878" y="2909069"/>
            <a:ext cx="374774" cy="364282"/>
            <a:chOff x="1943878" y="2909069"/>
            <a:chExt cx="374774" cy="364282"/>
          </a:xfrm>
        </p:grpSpPr>
        <p:sp>
          <p:nvSpPr>
            <p:cNvPr id="15209" name="Google Shape;15209;p64"/>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64"/>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64"/>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64"/>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64"/>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64"/>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64"/>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64"/>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64"/>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64"/>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64"/>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64"/>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64"/>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64"/>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64"/>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64"/>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64"/>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64"/>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64"/>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64"/>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64"/>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0" name="Google Shape;15230;p64"/>
          <p:cNvGrpSpPr/>
          <p:nvPr/>
        </p:nvGrpSpPr>
        <p:grpSpPr>
          <a:xfrm>
            <a:off x="1128072" y="3365261"/>
            <a:ext cx="328872" cy="370158"/>
            <a:chOff x="1128072" y="3365261"/>
            <a:chExt cx="328872" cy="370158"/>
          </a:xfrm>
        </p:grpSpPr>
        <p:sp>
          <p:nvSpPr>
            <p:cNvPr id="15231" name="Google Shape;15231;p64"/>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64"/>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64"/>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64"/>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64"/>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64"/>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64"/>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64"/>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64"/>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64"/>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64"/>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64"/>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64"/>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64"/>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64"/>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64"/>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64"/>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64"/>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64"/>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64"/>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64"/>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64"/>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64"/>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64"/>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64"/>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64"/>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64"/>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64"/>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64"/>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64"/>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64"/>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64"/>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64"/>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64"/>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64"/>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64"/>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64"/>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64"/>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64"/>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64"/>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64"/>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64"/>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64"/>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64"/>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5" name="Google Shape;15275;p64"/>
          <p:cNvGrpSpPr/>
          <p:nvPr/>
        </p:nvGrpSpPr>
        <p:grpSpPr>
          <a:xfrm>
            <a:off x="5776868" y="1515181"/>
            <a:ext cx="370866" cy="364151"/>
            <a:chOff x="5776868" y="1515181"/>
            <a:chExt cx="370866" cy="364151"/>
          </a:xfrm>
        </p:grpSpPr>
        <p:sp>
          <p:nvSpPr>
            <p:cNvPr id="15276" name="Google Shape;15276;p64"/>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64"/>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64"/>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64"/>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64"/>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64"/>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64"/>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64"/>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64"/>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64"/>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64"/>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64"/>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64"/>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64"/>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64"/>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64"/>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64"/>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3" name="Google Shape;15293;p64"/>
          <p:cNvGrpSpPr/>
          <p:nvPr/>
        </p:nvGrpSpPr>
        <p:grpSpPr>
          <a:xfrm>
            <a:off x="3577849" y="2432942"/>
            <a:ext cx="393660" cy="370079"/>
            <a:chOff x="3577849" y="2432942"/>
            <a:chExt cx="393660" cy="370079"/>
          </a:xfrm>
        </p:grpSpPr>
        <p:sp>
          <p:nvSpPr>
            <p:cNvPr id="15294" name="Google Shape;15294;p64"/>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64"/>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64"/>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64"/>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64"/>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64"/>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64"/>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64"/>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64"/>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64"/>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4" name="Google Shape;15304;p64"/>
          <p:cNvGrpSpPr/>
          <p:nvPr/>
        </p:nvGrpSpPr>
        <p:grpSpPr>
          <a:xfrm>
            <a:off x="2493999" y="2927037"/>
            <a:ext cx="370132" cy="328164"/>
            <a:chOff x="2493999" y="2927037"/>
            <a:chExt cx="370132" cy="328164"/>
          </a:xfrm>
        </p:grpSpPr>
        <p:sp>
          <p:nvSpPr>
            <p:cNvPr id="15305" name="Google Shape;15305;p64"/>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64"/>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64"/>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64"/>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64"/>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64"/>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64"/>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64"/>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64"/>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64"/>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64"/>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64"/>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7" name="Google Shape;15317;p64"/>
          <p:cNvGrpSpPr/>
          <p:nvPr/>
        </p:nvGrpSpPr>
        <p:grpSpPr>
          <a:xfrm>
            <a:off x="3589417" y="2950696"/>
            <a:ext cx="370315" cy="281028"/>
            <a:chOff x="3589417" y="2950696"/>
            <a:chExt cx="370315" cy="281028"/>
          </a:xfrm>
        </p:grpSpPr>
        <p:sp>
          <p:nvSpPr>
            <p:cNvPr id="15318" name="Google Shape;15318;p64"/>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64"/>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64"/>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64"/>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64"/>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64"/>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64"/>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64"/>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64"/>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64"/>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64"/>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64"/>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64"/>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64"/>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64"/>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64"/>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64"/>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64"/>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64"/>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64"/>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8" name="Google Shape;15338;p64"/>
          <p:cNvGrpSpPr/>
          <p:nvPr/>
        </p:nvGrpSpPr>
        <p:grpSpPr>
          <a:xfrm>
            <a:off x="3032711" y="2911718"/>
            <a:ext cx="396125" cy="359062"/>
            <a:chOff x="3032711" y="2911718"/>
            <a:chExt cx="396125" cy="359062"/>
          </a:xfrm>
        </p:grpSpPr>
        <p:sp>
          <p:nvSpPr>
            <p:cNvPr id="15339" name="Google Shape;15339;p64"/>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64"/>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64"/>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64"/>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64"/>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64"/>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64"/>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64"/>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64"/>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64"/>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64"/>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64"/>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1" name="Google Shape;15351;p64"/>
          <p:cNvGrpSpPr/>
          <p:nvPr/>
        </p:nvGrpSpPr>
        <p:grpSpPr>
          <a:xfrm>
            <a:off x="7417764" y="1513397"/>
            <a:ext cx="373174" cy="367692"/>
            <a:chOff x="7417764" y="1513397"/>
            <a:chExt cx="373174" cy="367692"/>
          </a:xfrm>
        </p:grpSpPr>
        <p:sp>
          <p:nvSpPr>
            <p:cNvPr id="15352" name="Google Shape;15352;p64"/>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64"/>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64"/>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64"/>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64"/>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64"/>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64"/>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64"/>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64"/>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64"/>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64"/>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64"/>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64"/>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64"/>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64"/>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64"/>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64"/>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64"/>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64"/>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1" name="Google Shape;15371;p64"/>
          <p:cNvGrpSpPr/>
          <p:nvPr/>
        </p:nvGrpSpPr>
        <p:grpSpPr>
          <a:xfrm>
            <a:off x="6871944" y="1514368"/>
            <a:ext cx="370132" cy="365672"/>
            <a:chOff x="6871944" y="1514368"/>
            <a:chExt cx="370132" cy="365672"/>
          </a:xfrm>
        </p:grpSpPr>
        <p:sp>
          <p:nvSpPr>
            <p:cNvPr id="15372" name="Google Shape;15372;p64"/>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64"/>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64"/>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64"/>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64"/>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64"/>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64"/>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64"/>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64"/>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64"/>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64"/>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64"/>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64"/>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64"/>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64"/>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64"/>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64"/>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64"/>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0" name="Google Shape;15390;p64"/>
          <p:cNvGrpSpPr/>
          <p:nvPr/>
        </p:nvGrpSpPr>
        <p:grpSpPr>
          <a:xfrm>
            <a:off x="6561931" y="3365261"/>
            <a:ext cx="400375" cy="370184"/>
            <a:chOff x="6561931" y="3365261"/>
            <a:chExt cx="400375" cy="370184"/>
          </a:xfrm>
        </p:grpSpPr>
        <p:sp>
          <p:nvSpPr>
            <p:cNvPr id="15391" name="Google Shape;15391;p64"/>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64"/>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64"/>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64"/>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64"/>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64"/>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64"/>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64"/>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64"/>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64"/>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64"/>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64"/>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3" name="Google Shape;15403;p64"/>
          <p:cNvGrpSpPr/>
          <p:nvPr/>
        </p:nvGrpSpPr>
        <p:grpSpPr>
          <a:xfrm>
            <a:off x="1942120" y="1985852"/>
            <a:ext cx="378315" cy="358695"/>
            <a:chOff x="1942120" y="1985852"/>
            <a:chExt cx="378315" cy="358695"/>
          </a:xfrm>
        </p:grpSpPr>
        <p:sp>
          <p:nvSpPr>
            <p:cNvPr id="15404" name="Google Shape;15404;p64"/>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64"/>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64"/>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64"/>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64"/>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64"/>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64"/>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64"/>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64"/>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64"/>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64"/>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64"/>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64"/>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64"/>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64"/>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64"/>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64"/>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64"/>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64"/>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64"/>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4" name="Google Shape;15424;p64"/>
          <p:cNvGrpSpPr/>
          <p:nvPr/>
        </p:nvGrpSpPr>
        <p:grpSpPr>
          <a:xfrm>
            <a:off x="1401415" y="2429218"/>
            <a:ext cx="364282" cy="374197"/>
            <a:chOff x="1401415" y="2429218"/>
            <a:chExt cx="364282" cy="374197"/>
          </a:xfrm>
        </p:grpSpPr>
        <p:sp>
          <p:nvSpPr>
            <p:cNvPr id="15425" name="Google Shape;15425;p64"/>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64"/>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64"/>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64"/>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64"/>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64"/>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64"/>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64"/>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64"/>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64"/>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64"/>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64"/>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64"/>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64"/>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64"/>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0" name="Google Shape;15440;p64"/>
          <p:cNvGrpSpPr/>
          <p:nvPr/>
        </p:nvGrpSpPr>
        <p:grpSpPr>
          <a:xfrm>
            <a:off x="7110427" y="3365261"/>
            <a:ext cx="400401" cy="370184"/>
            <a:chOff x="7110427" y="3365261"/>
            <a:chExt cx="400401" cy="370184"/>
          </a:xfrm>
        </p:grpSpPr>
        <p:sp>
          <p:nvSpPr>
            <p:cNvPr id="15441" name="Google Shape;15441;p64"/>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64"/>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64"/>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64"/>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64"/>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64"/>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64"/>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8" name="Google Shape;15448;p64"/>
          <p:cNvGrpSpPr/>
          <p:nvPr/>
        </p:nvGrpSpPr>
        <p:grpSpPr>
          <a:xfrm>
            <a:off x="7658949" y="3363137"/>
            <a:ext cx="400375" cy="370132"/>
            <a:chOff x="7658949" y="3363137"/>
            <a:chExt cx="400375" cy="370132"/>
          </a:xfrm>
        </p:grpSpPr>
        <p:sp>
          <p:nvSpPr>
            <p:cNvPr id="15449" name="Google Shape;15449;p64"/>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64"/>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64"/>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64"/>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64"/>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4" name="Google Shape;15454;p64"/>
          <p:cNvGrpSpPr/>
          <p:nvPr/>
        </p:nvGrpSpPr>
        <p:grpSpPr>
          <a:xfrm>
            <a:off x="3304481" y="3379389"/>
            <a:ext cx="356623" cy="370105"/>
            <a:chOff x="3307156" y="3365314"/>
            <a:chExt cx="356623" cy="370105"/>
          </a:xfrm>
        </p:grpSpPr>
        <p:sp>
          <p:nvSpPr>
            <p:cNvPr id="15455" name="Google Shape;15455;p64"/>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64"/>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64"/>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64"/>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64"/>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64"/>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64"/>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64"/>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64"/>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64"/>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64"/>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64"/>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64"/>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64"/>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64"/>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0" name="Google Shape;15470;p64"/>
          <p:cNvGrpSpPr/>
          <p:nvPr/>
        </p:nvGrpSpPr>
        <p:grpSpPr>
          <a:xfrm>
            <a:off x="7422407" y="1980107"/>
            <a:ext cx="372807" cy="370079"/>
            <a:chOff x="7422407" y="1980107"/>
            <a:chExt cx="372807" cy="370079"/>
          </a:xfrm>
        </p:grpSpPr>
        <p:sp>
          <p:nvSpPr>
            <p:cNvPr id="15471" name="Google Shape;15471;p64"/>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64"/>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64"/>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64"/>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64"/>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64"/>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64"/>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64"/>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64"/>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64"/>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64"/>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64"/>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64"/>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4" name="Google Shape;15484;p64"/>
          <p:cNvGrpSpPr/>
          <p:nvPr/>
        </p:nvGrpSpPr>
        <p:grpSpPr>
          <a:xfrm>
            <a:off x="6916141" y="2906184"/>
            <a:ext cx="289737" cy="370394"/>
            <a:chOff x="6916141" y="2906184"/>
            <a:chExt cx="289737" cy="370394"/>
          </a:xfrm>
        </p:grpSpPr>
        <p:sp>
          <p:nvSpPr>
            <p:cNvPr id="15485" name="Google Shape;15485;p64"/>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64"/>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64"/>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64"/>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64"/>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64"/>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64"/>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64"/>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64"/>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64"/>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64"/>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64"/>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64"/>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64"/>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64"/>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64"/>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64"/>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64"/>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64"/>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64"/>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64"/>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6" name="Google Shape;15506;p64"/>
          <p:cNvGrpSpPr/>
          <p:nvPr/>
        </p:nvGrpSpPr>
        <p:grpSpPr>
          <a:xfrm>
            <a:off x="7970194" y="2013577"/>
            <a:ext cx="372676" cy="331731"/>
            <a:chOff x="7970194" y="2013577"/>
            <a:chExt cx="372676" cy="331731"/>
          </a:xfrm>
        </p:grpSpPr>
        <p:sp>
          <p:nvSpPr>
            <p:cNvPr id="15507" name="Google Shape;15507;p64"/>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64"/>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64"/>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64"/>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64"/>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64"/>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64"/>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64"/>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64"/>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64"/>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7" name="Google Shape;15517;p64"/>
          <p:cNvGrpSpPr/>
          <p:nvPr/>
        </p:nvGrpSpPr>
        <p:grpSpPr>
          <a:xfrm>
            <a:off x="1416733" y="1512190"/>
            <a:ext cx="332964" cy="370158"/>
            <a:chOff x="1416733" y="1512190"/>
            <a:chExt cx="332964" cy="370158"/>
          </a:xfrm>
        </p:grpSpPr>
        <p:sp>
          <p:nvSpPr>
            <p:cNvPr id="15518" name="Google Shape;15518;p64"/>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64"/>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64"/>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64"/>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64"/>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64"/>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64"/>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64"/>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64"/>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64"/>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64"/>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64"/>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64"/>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64"/>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64"/>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64"/>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64"/>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64"/>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64"/>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7" name="Google Shape;15537;p64"/>
          <p:cNvGrpSpPr/>
          <p:nvPr/>
        </p:nvGrpSpPr>
        <p:grpSpPr>
          <a:xfrm>
            <a:off x="5246366" y="2906105"/>
            <a:ext cx="342852" cy="370079"/>
            <a:chOff x="5246366" y="2906105"/>
            <a:chExt cx="342852" cy="370079"/>
          </a:xfrm>
        </p:grpSpPr>
        <p:sp>
          <p:nvSpPr>
            <p:cNvPr id="15538" name="Google Shape;15538;p64"/>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64"/>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64"/>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64"/>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64"/>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64"/>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4" name="Google Shape;15544;p64"/>
          <p:cNvGrpSpPr/>
          <p:nvPr/>
        </p:nvGrpSpPr>
        <p:grpSpPr>
          <a:xfrm>
            <a:off x="849667" y="2434883"/>
            <a:ext cx="371259" cy="366249"/>
            <a:chOff x="849667" y="2434883"/>
            <a:chExt cx="371259" cy="366249"/>
          </a:xfrm>
        </p:grpSpPr>
        <p:sp>
          <p:nvSpPr>
            <p:cNvPr id="15545" name="Google Shape;15545;p64"/>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64"/>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64"/>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64"/>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64"/>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64"/>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64"/>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64"/>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64"/>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64"/>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64"/>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64"/>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64"/>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8" name="Google Shape;15558;p64"/>
          <p:cNvGrpSpPr/>
          <p:nvPr/>
        </p:nvGrpSpPr>
        <p:grpSpPr>
          <a:xfrm>
            <a:off x="4417026" y="3365366"/>
            <a:ext cx="332728" cy="370053"/>
            <a:chOff x="4417026" y="3365366"/>
            <a:chExt cx="332728" cy="370053"/>
          </a:xfrm>
        </p:grpSpPr>
        <p:sp>
          <p:nvSpPr>
            <p:cNvPr id="15559" name="Google Shape;15559;p64"/>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64"/>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64"/>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64"/>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64"/>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64"/>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64"/>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64"/>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64"/>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64"/>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64"/>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64"/>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64"/>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64"/>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64"/>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64"/>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64"/>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64"/>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7" name="Google Shape;15577;p64"/>
          <p:cNvGrpSpPr/>
          <p:nvPr/>
        </p:nvGrpSpPr>
        <p:grpSpPr>
          <a:xfrm>
            <a:off x="2497068" y="1980186"/>
            <a:ext cx="363994" cy="370105"/>
            <a:chOff x="2497068" y="1980186"/>
            <a:chExt cx="363994" cy="370105"/>
          </a:xfrm>
        </p:grpSpPr>
        <p:sp>
          <p:nvSpPr>
            <p:cNvPr id="15578" name="Google Shape;15578;p64"/>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64"/>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64"/>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64"/>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64"/>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64"/>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64"/>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64"/>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64"/>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64"/>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64"/>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64"/>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64"/>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64"/>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64"/>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64"/>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64"/>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64"/>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64"/>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64"/>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64"/>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9" name="Google Shape;15599;p64"/>
          <p:cNvGrpSpPr/>
          <p:nvPr/>
        </p:nvGrpSpPr>
        <p:grpSpPr>
          <a:xfrm>
            <a:off x="5820278" y="2906158"/>
            <a:ext cx="294904" cy="370027"/>
            <a:chOff x="5820278" y="2906158"/>
            <a:chExt cx="294904" cy="370027"/>
          </a:xfrm>
        </p:grpSpPr>
        <p:sp>
          <p:nvSpPr>
            <p:cNvPr id="15600" name="Google Shape;15600;p64"/>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64"/>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64"/>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64"/>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64"/>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64"/>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64"/>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7" name="Google Shape;15607;p64"/>
          <p:cNvGrpSpPr/>
          <p:nvPr/>
        </p:nvGrpSpPr>
        <p:grpSpPr>
          <a:xfrm>
            <a:off x="4946819" y="3383229"/>
            <a:ext cx="370132" cy="334223"/>
            <a:chOff x="4946819" y="3383229"/>
            <a:chExt cx="370132" cy="334223"/>
          </a:xfrm>
        </p:grpSpPr>
        <p:sp>
          <p:nvSpPr>
            <p:cNvPr id="15608" name="Google Shape;15608;p64"/>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64"/>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64"/>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64"/>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64"/>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64"/>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64"/>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64"/>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64"/>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7" name="Google Shape;15617;p64"/>
          <p:cNvGrpSpPr/>
          <p:nvPr/>
        </p:nvGrpSpPr>
        <p:grpSpPr>
          <a:xfrm>
            <a:off x="3038403" y="1539234"/>
            <a:ext cx="375482" cy="316072"/>
            <a:chOff x="3038403" y="1539234"/>
            <a:chExt cx="375482" cy="316072"/>
          </a:xfrm>
        </p:grpSpPr>
        <p:sp>
          <p:nvSpPr>
            <p:cNvPr id="15618" name="Google Shape;15618;p64"/>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19" name="Google Shape;15619;p64"/>
            <p:cNvGrpSpPr/>
            <p:nvPr/>
          </p:nvGrpSpPr>
          <p:grpSpPr>
            <a:xfrm>
              <a:off x="3038403" y="1539234"/>
              <a:ext cx="375482" cy="316072"/>
              <a:chOff x="3038403" y="1539234"/>
              <a:chExt cx="375482" cy="316072"/>
            </a:xfrm>
          </p:grpSpPr>
          <p:sp>
            <p:nvSpPr>
              <p:cNvPr id="15620" name="Google Shape;15620;p64"/>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64"/>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64"/>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64"/>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64"/>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64"/>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64"/>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64"/>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64"/>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629" name="Google Shape;15629;p64"/>
          <p:cNvGrpSpPr/>
          <p:nvPr/>
        </p:nvGrpSpPr>
        <p:grpSpPr>
          <a:xfrm>
            <a:off x="6332865" y="2906131"/>
            <a:ext cx="360846" cy="370184"/>
            <a:chOff x="6332865" y="2906131"/>
            <a:chExt cx="360846" cy="370184"/>
          </a:xfrm>
        </p:grpSpPr>
        <p:sp>
          <p:nvSpPr>
            <p:cNvPr id="15630" name="Google Shape;15630;p64"/>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64"/>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64"/>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64"/>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64"/>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64"/>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64"/>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64"/>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64"/>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64"/>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64"/>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1" name="Google Shape;15641;p64"/>
          <p:cNvGrpSpPr/>
          <p:nvPr/>
        </p:nvGrpSpPr>
        <p:grpSpPr>
          <a:xfrm>
            <a:off x="4135079" y="1518066"/>
            <a:ext cx="370132" cy="358223"/>
            <a:chOff x="4135079" y="1518066"/>
            <a:chExt cx="370132" cy="358223"/>
          </a:xfrm>
        </p:grpSpPr>
        <p:sp>
          <p:nvSpPr>
            <p:cNvPr id="15642" name="Google Shape;15642;p64"/>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64"/>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64"/>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64"/>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64"/>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64"/>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64"/>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64"/>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64"/>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64"/>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64"/>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64"/>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64"/>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64"/>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64"/>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64"/>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64"/>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64"/>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64"/>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1" name="Google Shape;15661;p64"/>
          <p:cNvGrpSpPr/>
          <p:nvPr/>
        </p:nvGrpSpPr>
        <p:grpSpPr>
          <a:xfrm>
            <a:off x="6878869" y="1980134"/>
            <a:ext cx="361240" cy="370158"/>
            <a:chOff x="6878869" y="1980134"/>
            <a:chExt cx="361240" cy="370158"/>
          </a:xfrm>
        </p:grpSpPr>
        <p:sp>
          <p:nvSpPr>
            <p:cNvPr id="15662" name="Google Shape;15662;p64"/>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64"/>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64"/>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64"/>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64"/>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64"/>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64"/>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64"/>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64"/>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64"/>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64"/>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64"/>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64"/>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5" name="Google Shape;15675;p64"/>
          <p:cNvGrpSpPr/>
          <p:nvPr/>
        </p:nvGrpSpPr>
        <p:grpSpPr>
          <a:xfrm>
            <a:off x="2493999" y="2550033"/>
            <a:ext cx="370132" cy="259467"/>
            <a:chOff x="2493999" y="2550033"/>
            <a:chExt cx="370132" cy="259467"/>
          </a:xfrm>
        </p:grpSpPr>
        <p:sp>
          <p:nvSpPr>
            <p:cNvPr id="15676" name="Google Shape;15676;p64"/>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64"/>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64"/>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64"/>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64"/>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64"/>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64"/>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64"/>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64"/>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64"/>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64"/>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64"/>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64"/>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64"/>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64"/>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64"/>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64"/>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64"/>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64"/>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5" name="Google Shape;15695;p64"/>
          <p:cNvGrpSpPr/>
          <p:nvPr/>
        </p:nvGrpSpPr>
        <p:grpSpPr>
          <a:xfrm>
            <a:off x="1699703" y="3365261"/>
            <a:ext cx="281054" cy="370158"/>
            <a:chOff x="1699703" y="3365261"/>
            <a:chExt cx="281054" cy="370158"/>
          </a:xfrm>
        </p:grpSpPr>
        <p:sp>
          <p:nvSpPr>
            <p:cNvPr id="15696" name="Google Shape;15696;p64"/>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64"/>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64"/>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64"/>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64"/>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64"/>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64"/>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64"/>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64"/>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64"/>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64"/>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64"/>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64"/>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9" name="Google Shape;15709;p64"/>
          <p:cNvGrpSpPr/>
          <p:nvPr/>
        </p:nvGrpSpPr>
        <p:grpSpPr>
          <a:xfrm>
            <a:off x="7966810" y="1519430"/>
            <a:ext cx="369974" cy="355626"/>
            <a:chOff x="7966810" y="1519430"/>
            <a:chExt cx="369974" cy="355626"/>
          </a:xfrm>
        </p:grpSpPr>
        <p:sp>
          <p:nvSpPr>
            <p:cNvPr id="15710" name="Google Shape;15710;p64"/>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64"/>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64"/>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64"/>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64"/>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64"/>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64"/>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64"/>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64"/>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64"/>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64"/>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64"/>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64"/>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64"/>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64"/>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64"/>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6" name="Google Shape;15726;p64"/>
          <p:cNvGrpSpPr/>
          <p:nvPr/>
        </p:nvGrpSpPr>
        <p:grpSpPr>
          <a:xfrm>
            <a:off x="2792628" y="3365340"/>
            <a:ext cx="290445" cy="370079"/>
            <a:chOff x="2792628" y="3365340"/>
            <a:chExt cx="290445" cy="370079"/>
          </a:xfrm>
        </p:grpSpPr>
        <p:sp>
          <p:nvSpPr>
            <p:cNvPr id="15727" name="Google Shape;15727;p64"/>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64"/>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64"/>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64"/>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64"/>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64"/>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64"/>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64"/>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64"/>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64"/>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64"/>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64"/>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64"/>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64"/>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1" name="Google Shape;15741;p64"/>
          <p:cNvGrpSpPr/>
          <p:nvPr/>
        </p:nvGrpSpPr>
        <p:grpSpPr>
          <a:xfrm>
            <a:off x="1389585" y="1988317"/>
            <a:ext cx="388125" cy="353790"/>
            <a:chOff x="1389585" y="1988317"/>
            <a:chExt cx="388125" cy="353790"/>
          </a:xfrm>
        </p:grpSpPr>
        <p:sp>
          <p:nvSpPr>
            <p:cNvPr id="15742" name="Google Shape;15742;p64"/>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64"/>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64"/>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64"/>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64"/>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64"/>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64"/>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64"/>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64"/>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64"/>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64"/>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64"/>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64"/>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64"/>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64"/>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64"/>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64"/>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64"/>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64"/>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64"/>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64"/>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64"/>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4" name="Google Shape;15764;p64"/>
          <p:cNvGrpSpPr/>
          <p:nvPr/>
        </p:nvGrpSpPr>
        <p:grpSpPr>
          <a:xfrm>
            <a:off x="2492924" y="1512190"/>
            <a:ext cx="370158" cy="370158"/>
            <a:chOff x="2492924" y="1512190"/>
            <a:chExt cx="370158" cy="370158"/>
          </a:xfrm>
        </p:grpSpPr>
        <p:sp>
          <p:nvSpPr>
            <p:cNvPr id="15765" name="Google Shape;15765;p64"/>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64"/>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64"/>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64"/>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64"/>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64"/>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64"/>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64"/>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64"/>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64"/>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64"/>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64"/>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64"/>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64"/>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64"/>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64"/>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64"/>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64"/>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64"/>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64"/>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64"/>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64"/>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7" name="Google Shape;15787;p64"/>
          <p:cNvGrpSpPr/>
          <p:nvPr/>
        </p:nvGrpSpPr>
        <p:grpSpPr>
          <a:xfrm>
            <a:off x="1933569" y="1512243"/>
            <a:ext cx="393975" cy="370105"/>
            <a:chOff x="1933569" y="1512243"/>
            <a:chExt cx="393975" cy="370105"/>
          </a:xfrm>
        </p:grpSpPr>
        <p:sp>
          <p:nvSpPr>
            <p:cNvPr id="15788" name="Google Shape;15788;p64"/>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64"/>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64"/>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64"/>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64"/>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64"/>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64"/>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64"/>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64"/>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64"/>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64"/>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64"/>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64"/>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64"/>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64"/>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64"/>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64"/>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64"/>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64"/>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64"/>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64"/>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64"/>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64"/>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64"/>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64"/>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64"/>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64"/>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64"/>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6" name="Google Shape;15816;p64"/>
          <p:cNvGrpSpPr/>
          <p:nvPr/>
        </p:nvGrpSpPr>
        <p:grpSpPr>
          <a:xfrm>
            <a:off x="2236106" y="3365392"/>
            <a:ext cx="306471" cy="370000"/>
            <a:chOff x="2236106" y="3365392"/>
            <a:chExt cx="306471" cy="370000"/>
          </a:xfrm>
        </p:grpSpPr>
        <p:sp>
          <p:nvSpPr>
            <p:cNvPr id="15817" name="Google Shape;15817;p64"/>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64"/>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64"/>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64"/>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64"/>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64"/>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64"/>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64"/>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64"/>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64"/>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64"/>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64"/>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64"/>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64"/>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1" name="Google Shape;15831;p64"/>
          <p:cNvGrpSpPr/>
          <p:nvPr/>
        </p:nvGrpSpPr>
        <p:grpSpPr>
          <a:xfrm>
            <a:off x="5492823" y="3385563"/>
            <a:ext cx="375325" cy="329606"/>
            <a:chOff x="5492823" y="3385563"/>
            <a:chExt cx="375325" cy="329606"/>
          </a:xfrm>
        </p:grpSpPr>
        <p:sp>
          <p:nvSpPr>
            <p:cNvPr id="15832" name="Google Shape;15832;p64"/>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64"/>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64"/>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64"/>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64"/>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64"/>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64"/>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64"/>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64"/>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64"/>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64"/>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64"/>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64"/>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64"/>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64"/>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64"/>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64"/>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64"/>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64"/>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64"/>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2" name="Google Shape;15852;p64"/>
          <p:cNvGrpSpPr/>
          <p:nvPr/>
        </p:nvGrpSpPr>
        <p:grpSpPr>
          <a:xfrm>
            <a:off x="3041787" y="2001118"/>
            <a:ext cx="370158" cy="328164"/>
            <a:chOff x="3041787" y="2001118"/>
            <a:chExt cx="370158" cy="328164"/>
          </a:xfrm>
        </p:grpSpPr>
        <p:sp>
          <p:nvSpPr>
            <p:cNvPr id="15853" name="Google Shape;15853;p64"/>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64"/>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64"/>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64"/>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64"/>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64"/>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64"/>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64"/>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64"/>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64"/>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64"/>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64"/>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64"/>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64"/>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64"/>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64"/>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64"/>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64"/>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1" name="Google Shape;15871;p64"/>
          <p:cNvGrpSpPr/>
          <p:nvPr/>
        </p:nvGrpSpPr>
        <p:grpSpPr>
          <a:xfrm>
            <a:off x="5779884" y="2039125"/>
            <a:ext cx="372309" cy="328216"/>
            <a:chOff x="5779884" y="2039125"/>
            <a:chExt cx="372309" cy="328216"/>
          </a:xfrm>
        </p:grpSpPr>
        <p:sp>
          <p:nvSpPr>
            <p:cNvPr id="15872" name="Google Shape;15872;p64"/>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64"/>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64"/>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64"/>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64"/>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64"/>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64"/>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64"/>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64"/>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64"/>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64"/>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64"/>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64"/>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888"/>
        <p:cNvGrpSpPr/>
        <p:nvPr/>
      </p:nvGrpSpPr>
      <p:grpSpPr>
        <a:xfrm>
          <a:off x="0" y="0"/>
          <a:ext cx="0" cy="0"/>
          <a:chOff x="0" y="0"/>
          <a:chExt cx="0" cy="0"/>
        </a:xfrm>
      </p:grpSpPr>
      <p:sp>
        <p:nvSpPr>
          <p:cNvPr id="15889" name="Google Shape;15889;p6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5890" name="Google Shape;15890;p65"/>
          <p:cNvGrpSpPr/>
          <p:nvPr/>
        </p:nvGrpSpPr>
        <p:grpSpPr>
          <a:xfrm>
            <a:off x="878066" y="1981993"/>
            <a:ext cx="354610" cy="372358"/>
            <a:chOff x="878066" y="1981993"/>
            <a:chExt cx="354610" cy="372358"/>
          </a:xfrm>
        </p:grpSpPr>
        <p:sp>
          <p:nvSpPr>
            <p:cNvPr id="15891" name="Google Shape;15891;p65"/>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65"/>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65"/>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65"/>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65"/>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65"/>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65"/>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65"/>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65"/>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65"/>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65"/>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65"/>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65"/>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65"/>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5" name="Google Shape;15905;p65"/>
          <p:cNvGrpSpPr/>
          <p:nvPr/>
        </p:nvGrpSpPr>
        <p:grpSpPr>
          <a:xfrm>
            <a:off x="1345794" y="1982386"/>
            <a:ext cx="371650" cy="371624"/>
            <a:chOff x="1345794" y="1982386"/>
            <a:chExt cx="371650" cy="371624"/>
          </a:xfrm>
        </p:grpSpPr>
        <p:sp>
          <p:nvSpPr>
            <p:cNvPr id="15906" name="Google Shape;15906;p65"/>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65"/>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65"/>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65"/>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65"/>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65"/>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65"/>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65"/>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65"/>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65"/>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65"/>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65"/>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65"/>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65"/>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65"/>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65"/>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65"/>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65"/>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65"/>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65"/>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65"/>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65"/>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65"/>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65"/>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65"/>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65"/>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65"/>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65"/>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65"/>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65"/>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65"/>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65"/>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65"/>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65"/>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65"/>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65"/>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65"/>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3" name="Google Shape;15943;p65"/>
          <p:cNvGrpSpPr/>
          <p:nvPr/>
        </p:nvGrpSpPr>
        <p:grpSpPr>
          <a:xfrm>
            <a:off x="1821465" y="1981993"/>
            <a:ext cx="372410" cy="372410"/>
            <a:chOff x="1821465" y="1981993"/>
            <a:chExt cx="372410" cy="372410"/>
          </a:xfrm>
        </p:grpSpPr>
        <p:sp>
          <p:nvSpPr>
            <p:cNvPr id="15944" name="Google Shape;15944;p65"/>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65"/>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65"/>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65"/>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65"/>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65"/>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65"/>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65"/>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65"/>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65"/>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65"/>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65"/>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65"/>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65"/>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8" name="Google Shape;15958;p65"/>
          <p:cNvGrpSpPr/>
          <p:nvPr/>
        </p:nvGrpSpPr>
        <p:grpSpPr>
          <a:xfrm>
            <a:off x="2276348" y="1981809"/>
            <a:ext cx="415901" cy="372699"/>
            <a:chOff x="2276348" y="1981809"/>
            <a:chExt cx="415901" cy="372699"/>
          </a:xfrm>
        </p:grpSpPr>
        <p:sp>
          <p:nvSpPr>
            <p:cNvPr id="15959" name="Google Shape;15959;p65"/>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65"/>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65"/>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65"/>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65"/>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65"/>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65"/>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6" name="Google Shape;15966;p65"/>
          <p:cNvGrpSpPr/>
          <p:nvPr/>
        </p:nvGrpSpPr>
        <p:grpSpPr>
          <a:xfrm>
            <a:off x="2774354" y="2009990"/>
            <a:ext cx="372017" cy="316310"/>
            <a:chOff x="2774354" y="2009990"/>
            <a:chExt cx="372017" cy="316310"/>
          </a:xfrm>
        </p:grpSpPr>
        <p:sp>
          <p:nvSpPr>
            <p:cNvPr id="15967" name="Google Shape;15967;p65"/>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65"/>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65"/>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65"/>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65"/>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65"/>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65"/>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65"/>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65"/>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65"/>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65"/>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65"/>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65"/>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65"/>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65"/>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65"/>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65"/>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65"/>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65"/>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65"/>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65"/>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65"/>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65"/>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65"/>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65"/>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65"/>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3" name="Google Shape;15993;p65"/>
          <p:cNvGrpSpPr/>
          <p:nvPr/>
        </p:nvGrpSpPr>
        <p:grpSpPr>
          <a:xfrm>
            <a:off x="3722682" y="1981993"/>
            <a:ext cx="375818" cy="372043"/>
            <a:chOff x="3722682" y="1981993"/>
            <a:chExt cx="375818" cy="372043"/>
          </a:xfrm>
        </p:grpSpPr>
        <p:sp>
          <p:nvSpPr>
            <p:cNvPr id="15994" name="Google Shape;15994;p65"/>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65"/>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65"/>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65"/>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65"/>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65"/>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65"/>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65"/>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65"/>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65"/>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65"/>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65"/>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65"/>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65"/>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65"/>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9" name="Google Shape;16009;p65"/>
          <p:cNvGrpSpPr/>
          <p:nvPr/>
        </p:nvGrpSpPr>
        <p:grpSpPr>
          <a:xfrm>
            <a:off x="4201394" y="1981809"/>
            <a:ext cx="373538" cy="372305"/>
            <a:chOff x="4201394" y="1981809"/>
            <a:chExt cx="373538" cy="372305"/>
          </a:xfrm>
        </p:grpSpPr>
        <p:sp>
          <p:nvSpPr>
            <p:cNvPr id="16010" name="Google Shape;16010;p65"/>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65"/>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65"/>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65"/>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65"/>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65"/>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65"/>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65"/>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65"/>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65"/>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65"/>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65"/>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65"/>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65"/>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65"/>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65"/>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6" name="Google Shape;16026;p65"/>
          <p:cNvGrpSpPr/>
          <p:nvPr/>
        </p:nvGrpSpPr>
        <p:grpSpPr>
          <a:xfrm>
            <a:off x="4659658" y="1500266"/>
            <a:ext cx="422743" cy="377784"/>
            <a:chOff x="4659658" y="1500266"/>
            <a:chExt cx="422743" cy="377784"/>
          </a:xfrm>
        </p:grpSpPr>
        <p:sp>
          <p:nvSpPr>
            <p:cNvPr id="16027" name="Google Shape;16027;p65"/>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65"/>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65"/>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65"/>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65"/>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65"/>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65"/>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65"/>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65"/>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65"/>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65"/>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65"/>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65"/>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65"/>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65"/>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65"/>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65"/>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4" name="Google Shape;16044;p65"/>
          <p:cNvGrpSpPr/>
          <p:nvPr/>
        </p:nvGrpSpPr>
        <p:grpSpPr>
          <a:xfrm>
            <a:off x="5211406" y="1513504"/>
            <a:ext cx="260394" cy="351202"/>
            <a:chOff x="5211406" y="1513504"/>
            <a:chExt cx="260394" cy="351202"/>
          </a:xfrm>
        </p:grpSpPr>
        <p:sp>
          <p:nvSpPr>
            <p:cNvPr id="16045" name="Google Shape;16045;p65"/>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65"/>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65"/>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65"/>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65"/>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65"/>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65"/>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65"/>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65"/>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65"/>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65"/>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65"/>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65"/>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8" name="Google Shape;16058;p65"/>
          <p:cNvGrpSpPr/>
          <p:nvPr/>
        </p:nvGrpSpPr>
        <p:grpSpPr>
          <a:xfrm>
            <a:off x="5632602" y="1513216"/>
            <a:ext cx="366722" cy="351779"/>
            <a:chOff x="5632602" y="1513216"/>
            <a:chExt cx="366722" cy="351779"/>
          </a:xfrm>
        </p:grpSpPr>
        <p:sp>
          <p:nvSpPr>
            <p:cNvPr id="16059" name="Google Shape;16059;p65"/>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65"/>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65"/>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65"/>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65"/>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65"/>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65"/>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65"/>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7" name="Google Shape;16067;p65"/>
          <p:cNvGrpSpPr/>
          <p:nvPr/>
        </p:nvGrpSpPr>
        <p:grpSpPr>
          <a:xfrm>
            <a:off x="6089372" y="1527136"/>
            <a:ext cx="401902" cy="323965"/>
            <a:chOff x="6089372" y="1527136"/>
            <a:chExt cx="401902" cy="323965"/>
          </a:xfrm>
        </p:grpSpPr>
        <p:sp>
          <p:nvSpPr>
            <p:cNvPr id="16068" name="Google Shape;16068;p65"/>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65"/>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65"/>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65"/>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65"/>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65"/>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65"/>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65"/>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65"/>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65"/>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65"/>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65"/>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65"/>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65"/>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65"/>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65"/>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65"/>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65"/>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65"/>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65"/>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65"/>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65"/>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65"/>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65"/>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65"/>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65"/>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65"/>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65"/>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65"/>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65"/>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8" name="Google Shape;16098;p65"/>
          <p:cNvGrpSpPr/>
          <p:nvPr/>
        </p:nvGrpSpPr>
        <p:grpSpPr>
          <a:xfrm>
            <a:off x="6579435" y="1527897"/>
            <a:ext cx="370103" cy="322445"/>
            <a:chOff x="6579435" y="1527897"/>
            <a:chExt cx="370103" cy="322445"/>
          </a:xfrm>
        </p:grpSpPr>
        <p:sp>
          <p:nvSpPr>
            <p:cNvPr id="16099" name="Google Shape;16099;p65"/>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65"/>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65"/>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65"/>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65"/>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65"/>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65"/>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65"/>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65"/>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65"/>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65"/>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65"/>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65"/>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65"/>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65"/>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65"/>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65"/>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65"/>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65"/>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65"/>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65"/>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0" name="Google Shape;16120;p65"/>
          <p:cNvGrpSpPr/>
          <p:nvPr/>
        </p:nvGrpSpPr>
        <p:grpSpPr>
          <a:xfrm>
            <a:off x="6988887" y="1538854"/>
            <a:ext cx="499920" cy="300136"/>
            <a:chOff x="6988887" y="1538854"/>
            <a:chExt cx="499920" cy="300136"/>
          </a:xfrm>
        </p:grpSpPr>
        <p:sp>
          <p:nvSpPr>
            <p:cNvPr id="16121" name="Google Shape;16121;p65"/>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65"/>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65"/>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65"/>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65"/>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65"/>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65"/>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65"/>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65"/>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65"/>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65"/>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65"/>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65"/>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4" name="Google Shape;16134;p65"/>
          <p:cNvGrpSpPr/>
          <p:nvPr/>
        </p:nvGrpSpPr>
        <p:grpSpPr>
          <a:xfrm>
            <a:off x="8050359" y="1520687"/>
            <a:ext cx="279321" cy="336837"/>
            <a:chOff x="8050359" y="1520687"/>
            <a:chExt cx="279321" cy="336837"/>
          </a:xfrm>
        </p:grpSpPr>
        <p:sp>
          <p:nvSpPr>
            <p:cNvPr id="16135" name="Google Shape;16135;p65"/>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65"/>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65"/>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65"/>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65"/>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65"/>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65"/>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65"/>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65"/>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65"/>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65"/>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65"/>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65"/>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8" name="Google Shape;16148;p65"/>
          <p:cNvGrpSpPr/>
          <p:nvPr/>
        </p:nvGrpSpPr>
        <p:grpSpPr>
          <a:xfrm>
            <a:off x="6093907" y="2461832"/>
            <a:ext cx="364441" cy="339091"/>
            <a:chOff x="6093907" y="2461832"/>
            <a:chExt cx="364441" cy="339091"/>
          </a:xfrm>
        </p:grpSpPr>
        <p:sp>
          <p:nvSpPr>
            <p:cNvPr id="16149" name="Google Shape;16149;p65"/>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65"/>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65"/>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65"/>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65"/>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65"/>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65"/>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65"/>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65"/>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65"/>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9" name="Google Shape;16159;p65"/>
          <p:cNvGrpSpPr/>
          <p:nvPr/>
        </p:nvGrpSpPr>
        <p:grpSpPr>
          <a:xfrm>
            <a:off x="4676331" y="1980866"/>
            <a:ext cx="377680" cy="377680"/>
            <a:chOff x="4676331" y="1980866"/>
            <a:chExt cx="377680" cy="377680"/>
          </a:xfrm>
        </p:grpSpPr>
        <p:sp>
          <p:nvSpPr>
            <p:cNvPr id="16160" name="Google Shape;16160;p65"/>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65"/>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65"/>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65"/>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65"/>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65"/>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65"/>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65"/>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65"/>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65"/>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65"/>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65"/>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65"/>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65"/>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65"/>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65"/>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65"/>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65"/>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65"/>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9" name="Google Shape;16179;p65"/>
          <p:cNvGrpSpPr/>
          <p:nvPr/>
        </p:nvGrpSpPr>
        <p:grpSpPr>
          <a:xfrm>
            <a:off x="7526242" y="1522968"/>
            <a:ext cx="357651" cy="332275"/>
            <a:chOff x="7526242" y="1522968"/>
            <a:chExt cx="357651" cy="332275"/>
          </a:xfrm>
        </p:grpSpPr>
        <p:sp>
          <p:nvSpPr>
            <p:cNvPr id="16180" name="Google Shape;16180;p65"/>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65"/>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65"/>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65"/>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65"/>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65"/>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65"/>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65"/>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65"/>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65"/>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65"/>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65"/>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65"/>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65"/>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65"/>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65"/>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6" name="Google Shape;16196;p65"/>
          <p:cNvGrpSpPr/>
          <p:nvPr/>
        </p:nvGrpSpPr>
        <p:grpSpPr>
          <a:xfrm>
            <a:off x="3250786" y="1982386"/>
            <a:ext cx="371650" cy="371624"/>
            <a:chOff x="3250786" y="1982386"/>
            <a:chExt cx="371650" cy="371624"/>
          </a:xfrm>
        </p:grpSpPr>
        <p:sp>
          <p:nvSpPr>
            <p:cNvPr id="16197" name="Google Shape;16197;p65"/>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65"/>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65"/>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65"/>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65"/>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65"/>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65"/>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65"/>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65"/>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65"/>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65"/>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65"/>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65"/>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65"/>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65"/>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65"/>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65"/>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65"/>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65"/>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65"/>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65"/>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65"/>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65"/>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65"/>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65"/>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65"/>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65"/>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65"/>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65"/>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65"/>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7" name="Google Shape;16227;p65"/>
          <p:cNvGrpSpPr/>
          <p:nvPr/>
        </p:nvGrpSpPr>
        <p:grpSpPr>
          <a:xfrm>
            <a:off x="1342386" y="2916322"/>
            <a:ext cx="373538" cy="331515"/>
            <a:chOff x="1342386" y="2916322"/>
            <a:chExt cx="373538" cy="331515"/>
          </a:xfrm>
        </p:grpSpPr>
        <p:sp>
          <p:nvSpPr>
            <p:cNvPr id="16228" name="Google Shape;16228;p65"/>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65"/>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65"/>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65"/>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65"/>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65"/>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65"/>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65"/>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65"/>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65"/>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65"/>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9" name="Google Shape;16239;p65"/>
          <p:cNvGrpSpPr/>
          <p:nvPr/>
        </p:nvGrpSpPr>
        <p:grpSpPr>
          <a:xfrm>
            <a:off x="2294122" y="2946600"/>
            <a:ext cx="373931" cy="271351"/>
            <a:chOff x="2294122" y="2946600"/>
            <a:chExt cx="373931" cy="271351"/>
          </a:xfrm>
        </p:grpSpPr>
        <p:sp>
          <p:nvSpPr>
            <p:cNvPr id="16240" name="Google Shape;16240;p65"/>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65"/>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65"/>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65"/>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65"/>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65"/>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65"/>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65"/>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65"/>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65"/>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65"/>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65"/>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65"/>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65"/>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65"/>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65"/>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65"/>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65"/>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65"/>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65"/>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65"/>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65"/>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65"/>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65"/>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65"/>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65"/>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65"/>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65"/>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65"/>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65"/>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0" name="Google Shape;16270;p65"/>
          <p:cNvGrpSpPr/>
          <p:nvPr/>
        </p:nvGrpSpPr>
        <p:grpSpPr>
          <a:xfrm>
            <a:off x="2769819" y="2907251"/>
            <a:ext cx="373905" cy="349682"/>
            <a:chOff x="2769819" y="2907251"/>
            <a:chExt cx="373905" cy="349682"/>
          </a:xfrm>
        </p:grpSpPr>
        <p:sp>
          <p:nvSpPr>
            <p:cNvPr id="16271" name="Google Shape;16271;p65"/>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65"/>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65"/>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65"/>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65"/>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65"/>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65"/>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65"/>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65"/>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65"/>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65"/>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65"/>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65"/>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65"/>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65"/>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65"/>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65"/>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8" name="Google Shape;16288;p65"/>
          <p:cNvGrpSpPr/>
          <p:nvPr/>
        </p:nvGrpSpPr>
        <p:grpSpPr>
          <a:xfrm>
            <a:off x="3246251" y="2895245"/>
            <a:ext cx="375792" cy="373800"/>
            <a:chOff x="3246251" y="2895245"/>
            <a:chExt cx="375792" cy="373800"/>
          </a:xfrm>
        </p:grpSpPr>
        <p:sp>
          <p:nvSpPr>
            <p:cNvPr id="16289" name="Google Shape;16289;p65"/>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65"/>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65"/>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65"/>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65"/>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65"/>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65"/>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65"/>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65"/>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65"/>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65"/>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65"/>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65"/>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65"/>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3" name="Google Shape;16303;p65"/>
          <p:cNvGrpSpPr/>
          <p:nvPr/>
        </p:nvGrpSpPr>
        <p:grpSpPr>
          <a:xfrm>
            <a:off x="3791182" y="2895454"/>
            <a:ext cx="234650" cy="373590"/>
            <a:chOff x="3791182" y="2895454"/>
            <a:chExt cx="234650" cy="373590"/>
          </a:xfrm>
        </p:grpSpPr>
        <p:sp>
          <p:nvSpPr>
            <p:cNvPr id="16304" name="Google Shape;16304;p65"/>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65"/>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65"/>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65"/>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65"/>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65"/>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65"/>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65"/>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65"/>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3" name="Google Shape;16313;p65"/>
          <p:cNvGrpSpPr/>
          <p:nvPr/>
        </p:nvGrpSpPr>
        <p:grpSpPr>
          <a:xfrm>
            <a:off x="7042995" y="2489463"/>
            <a:ext cx="364441" cy="256225"/>
            <a:chOff x="7042995" y="2489463"/>
            <a:chExt cx="364441" cy="256225"/>
          </a:xfrm>
        </p:grpSpPr>
        <p:sp>
          <p:nvSpPr>
            <p:cNvPr id="16314" name="Google Shape;16314;p65"/>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65"/>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65"/>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65"/>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65"/>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65"/>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65"/>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65"/>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65"/>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3" name="Google Shape;16323;p65"/>
          <p:cNvGrpSpPr/>
          <p:nvPr/>
        </p:nvGrpSpPr>
        <p:grpSpPr>
          <a:xfrm>
            <a:off x="7517172" y="2437007"/>
            <a:ext cx="364284" cy="361243"/>
            <a:chOff x="7517172" y="2437007"/>
            <a:chExt cx="364284" cy="361243"/>
          </a:xfrm>
        </p:grpSpPr>
        <p:sp>
          <p:nvSpPr>
            <p:cNvPr id="16324" name="Google Shape;16324;p65"/>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65"/>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65"/>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65"/>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65"/>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65"/>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65"/>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65"/>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65"/>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65"/>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65"/>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65"/>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65"/>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65"/>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65"/>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65"/>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65"/>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65"/>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65"/>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65"/>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65"/>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5" name="Google Shape;16345;p65"/>
          <p:cNvGrpSpPr/>
          <p:nvPr/>
        </p:nvGrpSpPr>
        <p:grpSpPr>
          <a:xfrm>
            <a:off x="8006475" y="2436954"/>
            <a:ext cx="335290" cy="361321"/>
            <a:chOff x="8006475" y="2436954"/>
            <a:chExt cx="335290" cy="361321"/>
          </a:xfrm>
        </p:grpSpPr>
        <p:sp>
          <p:nvSpPr>
            <p:cNvPr id="16346" name="Google Shape;16346;p65"/>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65"/>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65"/>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65"/>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65"/>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65"/>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65"/>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65"/>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65"/>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65"/>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65"/>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65"/>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65"/>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65"/>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65"/>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65"/>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65"/>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65"/>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65"/>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5" name="Google Shape;16365;p65"/>
          <p:cNvGrpSpPr/>
          <p:nvPr/>
        </p:nvGrpSpPr>
        <p:grpSpPr>
          <a:xfrm>
            <a:off x="5596661" y="2909139"/>
            <a:ext cx="394326" cy="349682"/>
            <a:chOff x="5596661" y="2909139"/>
            <a:chExt cx="394326" cy="349682"/>
          </a:xfrm>
        </p:grpSpPr>
        <p:sp>
          <p:nvSpPr>
            <p:cNvPr id="16366" name="Google Shape;16366;p65"/>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65"/>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65"/>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65"/>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65"/>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65"/>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65"/>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65"/>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65"/>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65"/>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65"/>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65"/>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65"/>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65"/>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65"/>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65"/>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2" name="Google Shape;16382;p65"/>
          <p:cNvGrpSpPr/>
          <p:nvPr/>
        </p:nvGrpSpPr>
        <p:grpSpPr>
          <a:xfrm>
            <a:off x="874658" y="2914408"/>
            <a:ext cx="356891" cy="335709"/>
            <a:chOff x="874658" y="2914408"/>
            <a:chExt cx="356891" cy="335709"/>
          </a:xfrm>
        </p:grpSpPr>
        <p:sp>
          <p:nvSpPr>
            <p:cNvPr id="16383" name="Google Shape;16383;p65"/>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65"/>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65"/>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65"/>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65"/>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65"/>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65"/>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65"/>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65"/>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65"/>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65"/>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65"/>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65"/>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65"/>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65"/>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65"/>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65"/>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65"/>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65"/>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65"/>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3" name="Google Shape;16403;p65"/>
          <p:cNvGrpSpPr/>
          <p:nvPr/>
        </p:nvGrpSpPr>
        <p:grpSpPr>
          <a:xfrm>
            <a:off x="4230912" y="2929193"/>
            <a:ext cx="308813" cy="306165"/>
            <a:chOff x="4230912" y="2929193"/>
            <a:chExt cx="308813" cy="306165"/>
          </a:xfrm>
        </p:grpSpPr>
        <p:sp>
          <p:nvSpPr>
            <p:cNvPr id="16404" name="Google Shape;16404;p65"/>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65"/>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65"/>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65"/>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65"/>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65"/>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65"/>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65"/>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65"/>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65"/>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65"/>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65"/>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65"/>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65"/>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65"/>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9" name="Google Shape;16419;p65"/>
          <p:cNvGrpSpPr/>
          <p:nvPr/>
        </p:nvGrpSpPr>
        <p:grpSpPr>
          <a:xfrm>
            <a:off x="4627886" y="3401089"/>
            <a:ext cx="409111" cy="267944"/>
            <a:chOff x="4627886" y="3401089"/>
            <a:chExt cx="409111" cy="267944"/>
          </a:xfrm>
        </p:grpSpPr>
        <p:sp>
          <p:nvSpPr>
            <p:cNvPr id="16420" name="Google Shape;16420;p65"/>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65"/>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65"/>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65"/>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65"/>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65"/>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65"/>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65"/>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65"/>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65"/>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65"/>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1" name="Google Shape;16431;p65"/>
          <p:cNvGrpSpPr/>
          <p:nvPr/>
        </p:nvGrpSpPr>
        <p:grpSpPr>
          <a:xfrm>
            <a:off x="4652476" y="2898915"/>
            <a:ext cx="386016" cy="384495"/>
            <a:chOff x="4652476" y="2898915"/>
            <a:chExt cx="386016" cy="384495"/>
          </a:xfrm>
        </p:grpSpPr>
        <p:sp>
          <p:nvSpPr>
            <p:cNvPr id="16432" name="Google Shape;16432;p65"/>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65"/>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65"/>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65"/>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65"/>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65"/>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65"/>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65"/>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65"/>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1" name="Google Shape;16441;p65"/>
          <p:cNvGrpSpPr/>
          <p:nvPr/>
        </p:nvGrpSpPr>
        <p:grpSpPr>
          <a:xfrm>
            <a:off x="5156931" y="2922194"/>
            <a:ext cx="324699" cy="347611"/>
            <a:chOff x="5156931" y="2922194"/>
            <a:chExt cx="324699" cy="347611"/>
          </a:xfrm>
        </p:grpSpPr>
        <p:sp>
          <p:nvSpPr>
            <p:cNvPr id="16442" name="Google Shape;16442;p65"/>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65"/>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65"/>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65"/>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65"/>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65"/>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65"/>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65"/>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65"/>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65"/>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65"/>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65"/>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65"/>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65"/>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65"/>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65"/>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8" name="Google Shape;16458;p65"/>
          <p:cNvGrpSpPr/>
          <p:nvPr/>
        </p:nvGrpSpPr>
        <p:grpSpPr>
          <a:xfrm>
            <a:off x="6086331" y="2905337"/>
            <a:ext cx="364441" cy="364834"/>
            <a:chOff x="6086331" y="2905337"/>
            <a:chExt cx="364441" cy="364834"/>
          </a:xfrm>
        </p:grpSpPr>
        <p:sp>
          <p:nvSpPr>
            <p:cNvPr id="16459" name="Google Shape;16459;p65"/>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65"/>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65"/>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65"/>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65"/>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65"/>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5" name="Google Shape;16465;p65"/>
          <p:cNvGrpSpPr/>
          <p:nvPr/>
        </p:nvGrpSpPr>
        <p:grpSpPr>
          <a:xfrm>
            <a:off x="6554059" y="2907251"/>
            <a:ext cx="377706" cy="377680"/>
            <a:chOff x="6554059" y="2907251"/>
            <a:chExt cx="377706" cy="377680"/>
          </a:xfrm>
        </p:grpSpPr>
        <p:sp>
          <p:nvSpPr>
            <p:cNvPr id="16466" name="Google Shape;16466;p65"/>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65"/>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65"/>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65"/>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65"/>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65"/>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65"/>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65"/>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65"/>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65"/>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65"/>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65"/>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65"/>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65"/>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65"/>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65"/>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65"/>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65"/>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65"/>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65"/>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65"/>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7" name="Google Shape;16487;p65"/>
          <p:cNvGrpSpPr/>
          <p:nvPr/>
        </p:nvGrpSpPr>
        <p:grpSpPr>
          <a:xfrm>
            <a:off x="7491796" y="2945446"/>
            <a:ext cx="400801" cy="317542"/>
            <a:chOff x="7491796" y="2945446"/>
            <a:chExt cx="400801" cy="317542"/>
          </a:xfrm>
        </p:grpSpPr>
        <p:sp>
          <p:nvSpPr>
            <p:cNvPr id="16488" name="Google Shape;16488;p65"/>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65"/>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65"/>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65"/>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65"/>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65"/>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65"/>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65"/>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65"/>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65"/>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65"/>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65"/>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65"/>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65"/>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65"/>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65"/>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65"/>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65"/>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65"/>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65"/>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65"/>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65"/>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0" name="Google Shape;16510;p65"/>
          <p:cNvGrpSpPr/>
          <p:nvPr/>
        </p:nvGrpSpPr>
        <p:grpSpPr>
          <a:xfrm>
            <a:off x="7045643" y="2907723"/>
            <a:ext cx="345304" cy="365857"/>
            <a:chOff x="7045643" y="2907723"/>
            <a:chExt cx="345304" cy="365857"/>
          </a:xfrm>
        </p:grpSpPr>
        <p:sp>
          <p:nvSpPr>
            <p:cNvPr id="16511" name="Google Shape;16511;p65"/>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65"/>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65"/>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65"/>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65"/>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65"/>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65"/>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65"/>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65"/>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65"/>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65"/>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65"/>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65"/>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65"/>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65"/>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65"/>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65"/>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65"/>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65"/>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0" name="Google Shape;16530;p65"/>
          <p:cNvGrpSpPr/>
          <p:nvPr/>
        </p:nvGrpSpPr>
        <p:grpSpPr>
          <a:xfrm>
            <a:off x="7992843" y="2907251"/>
            <a:ext cx="347794" cy="366328"/>
            <a:chOff x="7992843" y="2907251"/>
            <a:chExt cx="347794" cy="366328"/>
          </a:xfrm>
        </p:grpSpPr>
        <p:sp>
          <p:nvSpPr>
            <p:cNvPr id="16531" name="Google Shape;16531;p65"/>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65"/>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65"/>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65"/>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65"/>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65"/>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65"/>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65"/>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65"/>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65"/>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65"/>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65"/>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65"/>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65"/>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65"/>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65"/>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65"/>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65"/>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65"/>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65"/>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65"/>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65"/>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65"/>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65"/>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65"/>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65"/>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65"/>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65"/>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65"/>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65"/>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65"/>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65"/>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65"/>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4" name="Google Shape;16564;p65"/>
          <p:cNvGrpSpPr/>
          <p:nvPr/>
        </p:nvGrpSpPr>
        <p:grpSpPr>
          <a:xfrm>
            <a:off x="873898" y="1512377"/>
            <a:ext cx="398127" cy="353457"/>
            <a:chOff x="873898" y="1512377"/>
            <a:chExt cx="398127" cy="353457"/>
          </a:xfrm>
        </p:grpSpPr>
        <p:sp>
          <p:nvSpPr>
            <p:cNvPr id="16565" name="Google Shape;16565;p65"/>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65"/>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65"/>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65"/>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65"/>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65"/>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65"/>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65"/>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65"/>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65"/>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65"/>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65"/>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65"/>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65"/>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65"/>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65"/>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65"/>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65"/>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65"/>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4" name="Google Shape;16584;p65"/>
          <p:cNvGrpSpPr/>
          <p:nvPr/>
        </p:nvGrpSpPr>
        <p:grpSpPr>
          <a:xfrm>
            <a:off x="1424125" y="1515680"/>
            <a:ext cx="246762" cy="347139"/>
            <a:chOff x="1424125" y="1515680"/>
            <a:chExt cx="246762" cy="347139"/>
          </a:xfrm>
        </p:grpSpPr>
        <p:sp>
          <p:nvSpPr>
            <p:cNvPr id="16585" name="Google Shape;16585;p65"/>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65"/>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65"/>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65"/>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65"/>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65"/>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65"/>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65"/>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65"/>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65"/>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65"/>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65"/>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65"/>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65"/>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65"/>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65"/>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65"/>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65"/>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65"/>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65"/>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5" name="Google Shape;16605;p65"/>
          <p:cNvGrpSpPr/>
          <p:nvPr/>
        </p:nvGrpSpPr>
        <p:grpSpPr>
          <a:xfrm>
            <a:off x="2319498" y="1512744"/>
            <a:ext cx="352697" cy="352723"/>
            <a:chOff x="2319498" y="1512744"/>
            <a:chExt cx="352697" cy="352723"/>
          </a:xfrm>
        </p:grpSpPr>
        <p:sp>
          <p:nvSpPr>
            <p:cNvPr id="16606" name="Google Shape;16606;p65"/>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65"/>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65"/>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65"/>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65"/>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65"/>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65"/>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65"/>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65"/>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65"/>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65"/>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65"/>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65"/>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65"/>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65"/>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65"/>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65"/>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65"/>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65"/>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5" name="Google Shape;16625;p65"/>
          <p:cNvGrpSpPr/>
          <p:nvPr/>
        </p:nvGrpSpPr>
        <p:grpSpPr>
          <a:xfrm>
            <a:off x="4236601" y="1512666"/>
            <a:ext cx="312981" cy="352697"/>
            <a:chOff x="4236601" y="1512666"/>
            <a:chExt cx="312981" cy="352697"/>
          </a:xfrm>
        </p:grpSpPr>
        <p:sp>
          <p:nvSpPr>
            <p:cNvPr id="16626" name="Google Shape;16626;p65"/>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65"/>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65"/>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65"/>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65"/>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65"/>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65"/>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65"/>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65"/>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65"/>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65"/>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65"/>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65"/>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65"/>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0" name="Google Shape;16640;p65"/>
          <p:cNvGrpSpPr/>
          <p:nvPr/>
        </p:nvGrpSpPr>
        <p:grpSpPr>
          <a:xfrm>
            <a:off x="849675" y="3347716"/>
            <a:ext cx="346300" cy="375818"/>
            <a:chOff x="849675" y="3347716"/>
            <a:chExt cx="346300" cy="375818"/>
          </a:xfrm>
        </p:grpSpPr>
        <p:sp>
          <p:nvSpPr>
            <p:cNvPr id="16641" name="Google Shape;16641;p65"/>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65"/>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65"/>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65"/>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65"/>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65"/>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65"/>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65"/>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65"/>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65"/>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65"/>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65"/>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65"/>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65"/>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65"/>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65"/>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65"/>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8" name="Google Shape;16658;p65"/>
          <p:cNvGrpSpPr/>
          <p:nvPr/>
        </p:nvGrpSpPr>
        <p:grpSpPr>
          <a:xfrm>
            <a:off x="1324219" y="3399202"/>
            <a:ext cx="376578" cy="272846"/>
            <a:chOff x="1324219" y="3399202"/>
            <a:chExt cx="376578" cy="272846"/>
          </a:xfrm>
        </p:grpSpPr>
        <p:sp>
          <p:nvSpPr>
            <p:cNvPr id="16659" name="Google Shape;16659;p65"/>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65"/>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65"/>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65"/>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65"/>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65"/>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65"/>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65"/>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65"/>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65"/>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65"/>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65"/>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65"/>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65"/>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65"/>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65"/>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65"/>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65"/>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65"/>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65"/>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65"/>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65"/>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65"/>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65"/>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65"/>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65"/>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65"/>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65"/>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65"/>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65"/>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65"/>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65"/>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65"/>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2" name="Google Shape;16692;p65"/>
          <p:cNvGrpSpPr/>
          <p:nvPr/>
        </p:nvGrpSpPr>
        <p:grpSpPr>
          <a:xfrm>
            <a:off x="1798763" y="3395401"/>
            <a:ext cx="376185" cy="280448"/>
            <a:chOff x="1798763" y="3395401"/>
            <a:chExt cx="376185" cy="280448"/>
          </a:xfrm>
        </p:grpSpPr>
        <p:sp>
          <p:nvSpPr>
            <p:cNvPr id="16693" name="Google Shape;16693;p65"/>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65"/>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65"/>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65"/>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65"/>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65"/>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65"/>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65"/>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65"/>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65"/>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65"/>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65"/>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65"/>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65"/>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65"/>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65"/>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65"/>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65"/>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65"/>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65"/>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65"/>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65"/>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65"/>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65"/>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65"/>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65"/>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65"/>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65"/>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65"/>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65"/>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65"/>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4" name="Google Shape;16724;p65"/>
          <p:cNvGrpSpPr/>
          <p:nvPr/>
        </p:nvGrpSpPr>
        <p:grpSpPr>
          <a:xfrm>
            <a:off x="2273307" y="3378754"/>
            <a:ext cx="375818" cy="313374"/>
            <a:chOff x="2273307" y="3378754"/>
            <a:chExt cx="375818" cy="313374"/>
          </a:xfrm>
        </p:grpSpPr>
        <p:sp>
          <p:nvSpPr>
            <p:cNvPr id="16725" name="Google Shape;16725;p65"/>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65"/>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65"/>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65"/>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65"/>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65"/>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65"/>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65"/>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65"/>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65"/>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65"/>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65"/>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65"/>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65"/>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65"/>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65"/>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65"/>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65"/>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65"/>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65"/>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65"/>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65"/>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65"/>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65"/>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65"/>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65"/>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65"/>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65"/>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65"/>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65"/>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65"/>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65"/>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65"/>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65"/>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65"/>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65"/>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65"/>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65"/>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65"/>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65"/>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65"/>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65"/>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65"/>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65"/>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65"/>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65"/>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65"/>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65"/>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65"/>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65"/>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65"/>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65"/>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65"/>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65"/>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65"/>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65"/>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65"/>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65"/>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65"/>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65"/>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65"/>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65"/>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65"/>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65"/>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65"/>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65"/>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65"/>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65"/>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65"/>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65"/>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65"/>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65"/>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65"/>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65"/>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65"/>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65"/>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65"/>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65"/>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65"/>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65"/>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65"/>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65"/>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65"/>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65"/>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9" name="Google Shape;16809;p65"/>
          <p:cNvGrpSpPr/>
          <p:nvPr/>
        </p:nvGrpSpPr>
        <p:grpSpPr>
          <a:xfrm>
            <a:off x="2747484" y="3359460"/>
            <a:ext cx="377706" cy="352330"/>
            <a:chOff x="2747484" y="3359460"/>
            <a:chExt cx="377706" cy="352330"/>
          </a:xfrm>
        </p:grpSpPr>
        <p:sp>
          <p:nvSpPr>
            <p:cNvPr id="16810" name="Google Shape;16810;p65"/>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65"/>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65"/>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65"/>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65"/>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65"/>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65"/>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65"/>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65"/>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65"/>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65"/>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65"/>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65"/>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65"/>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65"/>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5" name="Google Shape;16825;p65"/>
          <p:cNvGrpSpPr/>
          <p:nvPr/>
        </p:nvGrpSpPr>
        <p:grpSpPr>
          <a:xfrm>
            <a:off x="3696205" y="3371938"/>
            <a:ext cx="375792" cy="327373"/>
            <a:chOff x="3696205" y="3371938"/>
            <a:chExt cx="375792" cy="327373"/>
          </a:xfrm>
        </p:grpSpPr>
        <p:sp>
          <p:nvSpPr>
            <p:cNvPr id="16826" name="Google Shape;16826;p65"/>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65"/>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65"/>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65"/>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65"/>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65"/>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65"/>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65"/>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65"/>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65"/>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65"/>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65"/>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65"/>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65"/>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65"/>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65"/>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65"/>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65"/>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65"/>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65"/>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65"/>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65"/>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65"/>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9" name="Google Shape;16849;p65"/>
          <p:cNvGrpSpPr/>
          <p:nvPr/>
        </p:nvGrpSpPr>
        <p:grpSpPr>
          <a:xfrm>
            <a:off x="6567324" y="2436849"/>
            <a:ext cx="366722" cy="342892"/>
            <a:chOff x="6567324" y="2436849"/>
            <a:chExt cx="366722" cy="342892"/>
          </a:xfrm>
        </p:grpSpPr>
        <p:sp>
          <p:nvSpPr>
            <p:cNvPr id="16850" name="Google Shape;16850;p65"/>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65"/>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65"/>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65"/>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65"/>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65"/>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65"/>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65"/>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65"/>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65"/>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65"/>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65"/>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2" name="Google Shape;16862;p65"/>
          <p:cNvGrpSpPr/>
          <p:nvPr/>
        </p:nvGrpSpPr>
        <p:grpSpPr>
          <a:xfrm>
            <a:off x="4208970" y="3361347"/>
            <a:ext cx="299349" cy="348188"/>
            <a:chOff x="4208970" y="3361347"/>
            <a:chExt cx="299349" cy="348188"/>
          </a:xfrm>
        </p:grpSpPr>
        <p:sp>
          <p:nvSpPr>
            <p:cNvPr id="16863" name="Google Shape;16863;p65"/>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65"/>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65"/>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65"/>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65"/>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65"/>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65"/>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65"/>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65"/>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65"/>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65"/>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65"/>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65"/>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65"/>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7" name="Google Shape;16877;p65"/>
          <p:cNvGrpSpPr/>
          <p:nvPr/>
        </p:nvGrpSpPr>
        <p:grpSpPr>
          <a:xfrm>
            <a:off x="2786833" y="1512351"/>
            <a:ext cx="366722" cy="353667"/>
            <a:chOff x="2786833" y="1512351"/>
            <a:chExt cx="366722" cy="353667"/>
          </a:xfrm>
        </p:grpSpPr>
        <p:sp>
          <p:nvSpPr>
            <p:cNvPr id="16878" name="Google Shape;16878;p65"/>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65"/>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65"/>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65"/>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65"/>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65"/>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65"/>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65"/>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65"/>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65"/>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65"/>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65"/>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65"/>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65"/>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65"/>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65"/>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65"/>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65"/>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65"/>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65"/>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8" name="Google Shape;16898;p65"/>
          <p:cNvGrpSpPr/>
          <p:nvPr/>
        </p:nvGrpSpPr>
        <p:grpSpPr>
          <a:xfrm>
            <a:off x="1845321" y="1512744"/>
            <a:ext cx="352723" cy="353090"/>
            <a:chOff x="1845321" y="1512744"/>
            <a:chExt cx="352723" cy="353090"/>
          </a:xfrm>
        </p:grpSpPr>
        <p:sp>
          <p:nvSpPr>
            <p:cNvPr id="16899" name="Google Shape;16899;p65"/>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65"/>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65"/>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65"/>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65"/>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65"/>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65"/>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65"/>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65"/>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65"/>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65"/>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0" name="Google Shape;16910;p65"/>
          <p:cNvGrpSpPr/>
          <p:nvPr/>
        </p:nvGrpSpPr>
        <p:grpSpPr>
          <a:xfrm>
            <a:off x="3214452" y="3340533"/>
            <a:ext cx="392465" cy="389896"/>
            <a:chOff x="3214452" y="3340533"/>
            <a:chExt cx="392465" cy="389896"/>
          </a:xfrm>
        </p:grpSpPr>
        <p:sp>
          <p:nvSpPr>
            <p:cNvPr id="16911" name="Google Shape;16911;p65"/>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65"/>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65"/>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65"/>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65"/>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65"/>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65"/>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65"/>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65"/>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65"/>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65"/>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65"/>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65"/>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65"/>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65"/>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65"/>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65"/>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65"/>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65"/>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65"/>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65"/>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65"/>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65"/>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65"/>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65"/>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6" name="Google Shape;16936;p65"/>
          <p:cNvGrpSpPr/>
          <p:nvPr/>
        </p:nvGrpSpPr>
        <p:grpSpPr>
          <a:xfrm>
            <a:off x="3327229" y="1499899"/>
            <a:ext cx="234650" cy="378440"/>
            <a:chOff x="3327229" y="1499899"/>
            <a:chExt cx="234650" cy="378440"/>
          </a:xfrm>
        </p:grpSpPr>
        <p:sp>
          <p:nvSpPr>
            <p:cNvPr id="16937" name="Google Shape;16937;p65"/>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65"/>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65"/>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65"/>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65"/>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65"/>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65"/>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65"/>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65"/>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65"/>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65"/>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65"/>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65"/>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65"/>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65"/>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65"/>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65"/>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65"/>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65"/>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65"/>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65"/>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8" name="Google Shape;16958;p65"/>
          <p:cNvGrpSpPr/>
          <p:nvPr/>
        </p:nvGrpSpPr>
        <p:grpSpPr>
          <a:xfrm>
            <a:off x="3735553" y="1530151"/>
            <a:ext cx="366722" cy="317962"/>
            <a:chOff x="3735553" y="1530151"/>
            <a:chExt cx="366722" cy="317962"/>
          </a:xfrm>
        </p:grpSpPr>
        <p:sp>
          <p:nvSpPr>
            <p:cNvPr id="16959" name="Google Shape;16959;p65"/>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65"/>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65"/>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65"/>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65"/>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65"/>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65"/>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65"/>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65"/>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65"/>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65"/>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65"/>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1" name="Google Shape;16971;p65"/>
          <p:cNvGrpSpPr/>
          <p:nvPr/>
        </p:nvGrpSpPr>
        <p:grpSpPr>
          <a:xfrm>
            <a:off x="866322" y="2469775"/>
            <a:ext cx="379226" cy="322733"/>
            <a:chOff x="866322" y="2469775"/>
            <a:chExt cx="379226" cy="322733"/>
          </a:xfrm>
        </p:grpSpPr>
        <p:sp>
          <p:nvSpPr>
            <p:cNvPr id="16972" name="Google Shape;16972;p65"/>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65"/>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65"/>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65"/>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65"/>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65"/>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65"/>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65"/>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65"/>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65"/>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65"/>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65"/>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65"/>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65"/>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65"/>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65"/>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65"/>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65"/>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65"/>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65"/>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65"/>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65"/>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65"/>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65"/>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65"/>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65"/>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8" name="Google Shape;16998;p65"/>
          <p:cNvGrpSpPr/>
          <p:nvPr/>
        </p:nvGrpSpPr>
        <p:grpSpPr>
          <a:xfrm>
            <a:off x="1328387" y="2500814"/>
            <a:ext cx="404183" cy="289151"/>
            <a:chOff x="1328387" y="2500814"/>
            <a:chExt cx="404183" cy="289151"/>
          </a:xfrm>
        </p:grpSpPr>
        <p:sp>
          <p:nvSpPr>
            <p:cNvPr id="16999" name="Google Shape;16999;p65"/>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65"/>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65"/>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65"/>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65"/>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65"/>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65"/>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65"/>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65"/>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65"/>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65"/>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65"/>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65"/>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65"/>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65"/>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65"/>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65"/>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65"/>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65"/>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65"/>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65"/>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65"/>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65"/>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65"/>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65"/>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65"/>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65"/>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65"/>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65"/>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8" name="Google Shape;17028;p65"/>
          <p:cNvGrpSpPr/>
          <p:nvPr/>
        </p:nvGrpSpPr>
        <p:grpSpPr>
          <a:xfrm>
            <a:off x="1821465" y="2495702"/>
            <a:ext cx="365988" cy="270801"/>
            <a:chOff x="1821465" y="2495702"/>
            <a:chExt cx="365988" cy="270801"/>
          </a:xfrm>
        </p:grpSpPr>
        <p:sp>
          <p:nvSpPr>
            <p:cNvPr id="17029" name="Google Shape;17029;p65"/>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65"/>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65"/>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65"/>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65"/>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65"/>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65"/>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6" name="Google Shape;17036;p65"/>
          <p:cNvGrpSpPr/>
          <p:nvPr/>
        </p:nvGrpSpPr>
        <p:grpSpPr>
          <a:xfrm>
            <a:off x="3725723" y="2455776"/>
            <a:ext cx="354977" cy="351202"/>
            <a:chOff x="3725723" y="2455776"/>
            <a:chExt cx="354977" cy="351202"/>
          </a:xfrm>
        </p:grpSpPr>
        <p:sp>
          <p:nvSpPr>
            <p:cNvPr id="17037" name="Google Shape;17037;p65"/>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65"/>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65"/>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65"/>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65"/>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65"/>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65"/>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65"/>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65"/>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65"/>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65"/>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65"/>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65"/>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0" name="Google Shape;17050;p65"/>
          <p:cNvGrpSpPr/>
          <p:nvPr/>
        </p:nvGrpSpPr>
        <p:grpSpPr>
          <a:xfrm>
            <a:off x="5226165" y="1977641"/>
            <a:ext cx="230482" cy="388847"/>
            <a:chOff x="5226165" y="1977641"/>
            <a:chExt cx="230482" cy="388847"/>
          </a:xfrm>
        </p:grpSpPr>
        <p:sp>
          <p:nvSpPr>
            <p:cNvPr id="17051" name="Google Shape;17051;p65"/>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65"/>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65"/>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65"/>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65"/>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65"/>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65"/>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65"/>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65"/>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65"/>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65"/>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65"/>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3" name="Google Shape;17063;p65"/>
          <p:cNvGrpSpPr/>
          <p:nvPr/>
        </p:nvGrpSpPr>
        <p:grpSpPr>
          <a:xfrm>
            <a:off x="5632602" y="2025510"/>
            <a:ext cx="370130" cy="287264"/>
            <a:chOff x="5632602" y="2025510"/>
            <a:chExt cx="370130" cy="287264"/>
          </a:xfrm>
        </p:grpSpPr>
        <p:sp>
          <p:nvSpPr>
            <p:cNvPr id="17064" name="Google Shape;17064;p65"/>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65"/>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65"/>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65"/>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65"/>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65"/>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65"/>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65"/>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65"/>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65"/>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65"/>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65"/>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65"/>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65"/>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65"/>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65"/>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65"/>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65"/>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2" name="Google Shape;17082;p65"/>
          <p:cNvGrpSpPr/>
          <p:nvPr/>
        </p:nvGrpSpPr>
        <p:grpSpPr>
          <a:xfrm>
            <a:off x="4212378" y="2456537"/>
            <a:ext cx="331515" cy="330021"/>
            <a:chOff x="4212378" y="2456537"/>
            <a:chExt cx="331515" cy="330021"/>
          </a:xfrm>
        </p:grpSpPr>
        <p:sp>
          <p:nvSpPr>
            <p:cNvPr id="17083" name="Google Shape;17083;p65"/>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65"/>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65"/>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65"/>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65"/>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65"/>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65"/>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65"/>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65"/>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2" name="Google Shape;17092;p65"/>
          <p:cNvGrpSpPr/>
          <p:nvPr/>
        </p:nvGrpSpPr>
        <p:grpSpPr>
          <a:xfrm>
            <a:off x="6176013" y="1977825"/>
            <a:ext cx="235411" cy="347427"/>
            <a:chOff x="6176013" y="1977825"/>
            <a:chExt cx="235411" cy="347427"/>
          </a:xfrm>
        </p:grpSpPr>
        <p:sp>
          <p:nvSpPr>
            <p:cNvPr id="17093" name="Google Shape;17093;p65"/>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65"/>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65"/>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65"/>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65"/>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65"/>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65"/>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65"/>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65"/>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65"/>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65"/>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65"/>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65"/>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65"/>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65"/>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65"/>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65"/>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0" name="Google Shape;17110;p65"/>
          <p:cNvGrpSpPr/>
          <p:nvPr/>
        </p:nvGrpSpPr>
        <p:grpSpPr>
          <a:xfrm>
            <a:off x="6652077" y="1977458"/>
            <a:ext cx="235778" cy="347794"/>
            <a:chOff x="6652077" y="1977458"/>
            <a:chExt cx="235778" cy="347794"/>
          </a:xfrm>
        </p:grpSpPr>
        <p:sp>
          <p:nvSpPr>
            <p:cNvPr id="17111" name="Google Shape;17111;p65"/>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65"/>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65"/>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65"/>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65"/>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65"/>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65"/>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65"/>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65"/>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65"/>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65"/>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65"/>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65"/>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65"/>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65"/>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65"/>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7" name="Google Shape;17127;p65"/>
          <p:cNvGrpSpPr/>
          <p:nvPr/>
        </p:nvGrpSpPr>
        <p:grpSpPr>
          <a:xfrm>
            <a:off x="7072513" y="1997512"/>
            <a:ext cx="394352" cy="308052"/>
            <a:chOff x="7072513" y="1997512"/>
            <a:chExt cx="394352" cy="308052"/>
          </a:xfrm>
        </p:grpSpPr>
        <p:sp>
          <p:nvSpPr>
            <p:cNvPr id="17128" name="Google Shape;17128;p65"/>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65"/>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65"/>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65"/>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65"/>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65"/>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65"/>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65"/>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65"/>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65"/>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65"/>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9" name="Google Shape;17139;p65"/>
          <p:cNvGrpSpPr/>
          <p:nvPr/>
        </p:nvGrpSpPr>
        <p:grpSpPr>
          <a:xfrm>
            <a:off x="7576208" y="1977825"/>
            <a:ext cx="292533" cy="347454"/>
            <a:chOff x="7576208" y="1977825"/>
            <a:chExt cx="292533" cy="347454"/>
          </a:xfrm>
        </p:grpSpPr>
        <p:sp>
          <p:nvSpPr>
            <p:cNvPr id="17140" name="Google Shape;17140;p65"/>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65"/>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65"/>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65"/>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65"/>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65"/>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65"/>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65"/>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65"/>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65"/>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65"/>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65"/>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65"/>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3" name="Google Shape;17153;p65"/>
          <p:cNvGrpSpPr/>
          <p:nvPr/>
        </p:nvGrpSpPr>
        <p:grpSpPr>
          <a:xfrm>
            <a:off x="8023882" y="1977458"/>
            <a:ext cx="320557" cy="347794"/>
            <a:chOff x="8023882" y="1977458"/>
            <a:chExt cx="320557" cy="347794"/>
          </a:xfrm>
        </p:grpSpPr>
        <p:sp>
          <p:nvSpPr>
            <p:cNvPr id="17154" name="Google Shape;17154;p65"/>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65"/>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65"/>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65"/>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65"/>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65"/>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65"/>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65"/>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65"/>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65"/>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65"/>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65"/>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65"/>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65"/>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65"/>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65"/>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65"/>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65"/>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65"/>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65"/>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65"/>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65"/>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65"/>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65"/>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65"/>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65"/>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65"/>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65"/>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65"/>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65"/>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65"/>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65"/>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65"/>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65"/>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65"/>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65"/>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65"/>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65"/>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65"/>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65"/>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4" name="Google Shape;17194;p65"/>
          <p:cNvGrpSpPr/>
          <p:nvPr/>
        </p:nvGrpSpPr>
        <p:grpSpPr>
          <a:xfrm>
            <a:off x="5627674" y="2444819"/>
            <a:ext cx="345147" cy="342630"/>
            <a:chOff x="5627674" y="2444819"/>
            <a:chExt cx="345147" cy="342630"/>
          </a:xfrm>
        </p:grpSpPr>
        <p:sp>
          <p:nvSpPr>
            <p:cNvPr id="17195" name="Google Shape;17195;p65"/>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65"/>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65"/>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65"/>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65"/>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0" name="Google Shape;17200;p65"/>
          <p:cNvGrpSpPr/>
          <p:nvPr/>
        </p:nvGrpSpPr>
        <p:grpSpPr>
          <a:xfrm>
            <a:off x="4653996" y="2440257"/>
            <a:ext cx="396607" cy="348555"/>
            <a:chOff x="4653996" y="2440257"/>
            <a:chExt cx="396607" cy="348555"/>
          </a:xfrm>
        </p:grpSpPr>
        <p:sp>
          <p:nvSpPr>
            <p:cNvPr id="17201" name="Google Shape;17201;p65"/>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65"/>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65"/>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65"/>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65"/>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65"/>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65"/>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65"/>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65"/>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65"/>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65"/>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65"/>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65"/>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65"/>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65"/>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65"/>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65"/>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65"/>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9" name="Google Shape;17219;p65"/>
          <p:cNvGrpSpPr/>
          <p:nvPr/>
        </p:nvGrpSpPr>
        <p:grpSpPr>
          <a:xfrm>
            <a:off x="1854391" y="2895140"/>
            <a:ext cx="301630" cy="374272"/>
            <a:chOff x="1854391" y="2895140"/>
            <a:chExt cx="301630" cy="374272"/>
          </a:xfrm>
        </p:grpSpPr>
        <p:sp>
          <p:nvSpPr>
            <p:cNvPr id="17220" name="Google Shape;17220;p65"/>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65"/>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65"/>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65"/>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65"/>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65"/>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65"/>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65"/>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65"/>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65"/>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65"/>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65"/>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65"/>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65"/>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65"/>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65"/>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65"/>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65"/>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65"/>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65"/>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65"/>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65"/>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65"/>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65"/>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65"/>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65"/>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65"/>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65"/>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65"/>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65"/>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65"/>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65"/>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65"/>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65"/>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65"/>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65"/>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65"/>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65"/>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65"/>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65"/>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65"/>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65"/>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65"/>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65"/>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65"/>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65"/>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65"/>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65"/>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65"/>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9" name="Google Shape;17269;p65"/>
          <p:cNvGrpSpPr/>
          <p:nvPr/>
        </p:nvGrpSpPr>
        <p:grpSpPr>
          <a:xfrm>
            <a:off x="5172817" y="2438370"/>
            <a:ext cx="289518" cy="357651"/>
            <a:chOff x="5172817" y="2438370"/>
            <a:chExt cx="289518" cy="357651"/>
          </a:xfrm>
        </p:grpSpPr>
        <p:sp>
          <p:nvSpPr>
            <p:cNvPr id="17270" name="Google Shape;17270;p65"/>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65"/>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65"/>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65"/>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65"/>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65"/>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65"/>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65"/>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65"/>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65"/>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65"/>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1" name="Google Shape;17281;p65"/>
          <p:cNvGrpSpPr/>
          <p:nvPr/>
        </p:nvGrpSpPr>
        <p:grpSpPr>
          <a:xfrm>
            <a:off x="3234506" y="2484534"/>
            <a:ext cx="388297" cy="293320"/>
            <a:chOff x="3234506" y="2484534"/>
            <a:chExt cx="388297" cy="293320"/>
          </a:xfrm>
        </p:grpSpPr>
        <p:sp>
          <p:nvSpPr>
            <p:cNvPr id="17282" name="Google Shape;17282;p65"/>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65"/>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65"/>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65"/>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65"/>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65"/>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65"/>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65"/>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65"/>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65"/>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65"/>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65"/>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65"/>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65"/>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65"/>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65"/>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8" name="Google Shape;17298;p65"/>
          <p:cNvGrpSpPr/>
          <p:nvPr/>
        </p:nvGrpSpPr>
        <p:grpSpPr>
          <a:xfrm>
            <a:off x="6065149" y="3367036"/>
            <a:ext cx="362553" cy="356498"/>
            <a:chOff x="6065149" y="3367036"/>
            <a:chExt cx="362553" cy="356498"/>
          </a:xfrm>
        </p:grpSpPr>
        <p:sp>
          <p:nvSpPr>
            <p:cNvPr id="17299" name="Google Shape;17299;p65"/>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65"/>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65"/>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65"/>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65"/>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4" name="Google Shape;17304;p65"/>
          <p:cNvGrpSpPr/>
          <p:nvPr/>
        </p:nvGrpSpPr>
        <p:grpSpPr>
          <a:xfrm>
            <a:off x="2866317" y="3817357"/>
            <a:ext cx="362920" cy="356865"/>
            <a:chOff x="2866317" y="3817357"/>
            <a:chExt cx="362920" cy="356865"/>
          </a:xfrm>
        </p:grpSpPr>
        <p:sp>
          <p:nvSpPr>
            <p:cNvPr id="17305" name="Google Shape;17305;p65"/>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65"/>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65"/>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8" name="Google Shape;17308;p65"/>
          <p:cNvGrpSpPr/>
          <p:nvPr/>
        </p:nvGrpSpPr>
        <p:grpSpPr>
          <a:xfrm>
            <a:off x="6540821" y="3367036"/>
            <a:ext cx="362553" cy="356498"/>
            <a:chOff x="6540821" y="3367036"/>
            <a:chExt cx="362553" cy="356498"/>
          </a:xfrm>
        </p:grpSpPr>
        <p:sp>
          <p:nvSpPr>
            <p:cNvPr id="17309" name="Google Shape;17309;p65"/>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65"/>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65"/>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65"/>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65"/>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65"/>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65"/>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6" name="Google Shape;17316;p65"/>
          <p:cNvGrpSpPr/>
          <p:nvPr/>
        </p:nvGrpSpPr>
        <p:grpSpPr>
          <a:xfrm>
            <a:off x="2302458" y="2474704"/>
            <a:ext cx="354479" cy="312561"/>
            <a:chOff x="2302458" y="2474704"/>
            <a:chExt cx="354479" cy="312561"/>
          </a:xfrm>
        </p:grpSpPr>
        <p:sp>
          <p:nvSpPr>
            <p:cNvPr id="17317" name="Google Shape;17317;p65"/>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65"/>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65"/>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65"/>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65"/>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65"/>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65"/>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65"/>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65"/>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65"/>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65"/>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65"/>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9" name="Google Shape;17329;p65"/>
          <p:cNvGrpSpPr/>
          <p:nvPr/>
        </p:nvGrpSpPr>
        <p:grpSpPr>
          <a:xfrm>
            <a:off x="2831110" y="2442538"/>
            <a:ext cx="246002" cy="348922"/>
            <a:chOff x="2831110" y="2442538"/>
            <a:chExt cx="246002" cy="348922"/>
          </a:xfrm>
        </p:grpSpPr>
        <p:sp>
          <p:nvSpPr>
            <p:cNvPr id="17330" name="Google Shape;17330;p65"/>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65"/>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65"/>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65"/>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65"/>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65"/>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65"/>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65"/>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65"/>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65"/>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65"/>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65"/>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65"/>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65"/>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4" name="Google Shape;17344;p65"/>
          <p:cNvGrpSpPr/>
          <p:nvPr/>
        </p:nvGrpSpPr>
        <p:grpSpPr>
          <a:xfrm>
            <a:off x="3314750" y="3817357"/>
            <a:ext cx="362920" cy="356865"/>
            <a:chOff x="3314750" y="3817357"/>
            <a:chExt cx="362920" cy="356865"/>
          </a:xfrm>
        </p:grpSpPr>
        <p:sp>
          <p:nvSpPr>
            <p:cNvPr id="17345" name="Google Shape;17345;p65"/>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65"/>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65"/>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65"/>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65"/>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0" name="Google Shape;17350;p65"/>
          <p:cNvGrpSpPr/>
          <p:nvPr/>
        </p:nvGrpSpPr>
        <p:grpSpPr>
          <a:xfrm>
            <a:off x="7016492" y="3367036"/>
            <a:ext cx="362947" cy="356498"/>
            <a:chOff x="7016492" y="3367036"/>
            <a:chExt cx="362947" cy="356498"/>
          </a:xfrm>
        </p:grpSpPr>
        <p:sp>
          <p:nvSpPr>
            <p:cNvPr id="17351" name="Google Shape;17351;p65"/>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65"/>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65"/>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65"/>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65"/>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65"/>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7" name="Google Shape;17357;p65"/>
          <p:cNvGrpSpPr/>
          <p:nvPr/>
        </p:nvGrpSpPr>
        <p:grpSpPr>
          <a:xfrm>
            <a:off x="3763184" y="3817357"/>
            <a:ext cx="363314" cy="356576"/>
            <a:chOff x="3763184" y="3817357"/>
            <a:chExt cx="363314" cy="356576"/>
          </a:xfrm>
        </p:grpSpPr>
        <p:sp>
          <p:nvSpPr>
            <p:cNvPr id="17358" name="Google Shape;17358;p65"/>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65"/>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65"/>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65"/>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65"/>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3" name="Google Shape;17363;p65"/>
          <p:cNvGrpSpPr/>
          <p:nvPr/>
        </p:nvGrpSpPr>
        <p:grpSpPr>
          <a:xfrm>
            <a:off x="5108852" y="3817357"/>
            <a:ext cx="362947" cy="356576"/>
            <a:chOff x="5108852" y="3817357"/>
            <a:chExt cx="362947" cy="356576"/>
          </a:xfrm>
        </p:grpSpPr>
        <p:sp>
          <p:nvSpPr>
            <p:cNvPr id="17364" name="Google Shape;17364;p65"/>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65"/>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65"/>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65"/>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8" name="Google Shape;17368;p65"/>
          <p:cNvGrpSpPr/>
          <p:nvPr/>
        </p:nvGrpSpPr>
        <p:grpSpPr>
          <a:xfrm>
            <a:off x="6005720" y="3817357"/>
            <a:ext cx="362947" cy="356576"/>
            <a:chOff x="6005720" y="3817357"/>
            <a:chExt cx="362947" cy="356576"/>
          </a:xfrm>
        </p:grpSpPr>
        <p:sp>
          <p:nvSpPr>
            <p:cNvPr id="17369" name="Google Shape;17369;p65"/>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65"/>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65"/>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65"/>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3" name="Google Shape;17373;p65"/>
          <p:cNvGrpSpPr/>
          <p:nvPr/>
        </p:nvGrpSpPr>
        <p:grpSpPr>
          <a:xfrm>
            <a:off x="5589452" y="3367036"/>
            <a:ext cx="362580" cy="356498"/>
            <a:chOff x="5589452" y="3367036"/>
            <a:chExt cx="362580" cy="356498"/>
          </a:xfrm>
        </p:grpSpPr>
        <p:sp>
          <p:nvSpPr>
            <p:cNvPr id="17374" name="Google Shape;17374;p65"/>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65"/>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65"/>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7" name="Google Shape;17377;p65"/>
          <p:cNvGrpSpPr/>
          <p:nvPr/>
        </p:nvGrpSpPr>
        <p:grpSpPr>
          <a:xfrm>
            <a:off x="4211985" y="3817357"/>
            <a:ext cx="362947" cy="356576"/>
            <a:chOff x="4211985" y="3817357"/>
            <a:chExt cx="362947" cy="356576"/>
          </a:xfrm>
        </p:grpSpPr>
        <p:sp>
          <p:nvSpPr>
            <p:cNvPr id="17378" name="Google Shape;17378;p65"/>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65"/>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65"/>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1" name="Google Shape;17381;p65"/>
          <p:cNvGrpSpPr/>
          <p:nvPr/>
        </p:nvGrpSpPr>
        <p:grpSpPr>
          <a:xfrm>
            <a:off x="4660419" y="3817357"/>
            <a:ext cx="362947" cy="356576"/>
            <a:chOff x="4660419" y="3817357"/>
            <a:chExt cx="362947" cy="356576"/>
          </a:xfrm>
        </p:grpSpPr>
        <p:sp>
          <p:nvSpPr>
            <p:cNvPr id="17382" name="Google Shape;17382;p65"/>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65"/>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65"/>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65"/>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65"/>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7" name="Google Shape;17387;p65"/>
          <p:cNvGrpSpPr/>
          <p:nvPr/>
        </p:nvGrpSpPr>
        <p:grpSpPr>
          <a:xfrm>
            <a:off x="5557286" y="3817357"/>
            <a:ext cx="362947" cy="356576"/>
            <a:chOff x="5557286" y="3817357"/>
            <a:chExt cx="362947" cy="356576"/>
          </a:xfrm>
        </p:grpSpPr>
        <p:sp>
          <p:nvSpPr>
            <p:cNvPr id="17388" name="Google Shape;17388;p65"/>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65"/>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65"/>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65"/>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2" name="Google Shape;17392;p65"/>
          <p:cNvGrpSpPr/>
          <p:nvPr/>
        </p:nvGrpSpPr>
        <p:grpSpPr>
          <a:xfrm>
            <a:off x="7488021" y="3362475"/>
            <a:ext cx="372017" cy="365621"/>
            <a:chOff x="7488021" y="3362475"/>
            <a:chExt cx="372017" cy="365621"/>
          </a:xfrm>
        </p:grpSpPr>
        <p:sp>
          <p:nvSpPr>
            <p:cNvPr id="17393" name="Google Shape;17393;p65"/>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65"/>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65"/>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65"/>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65"/>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65"/>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65"/>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65"/>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65"/>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65"/>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3" name="Google Shape;17403;p65"/>
          <p:cNvGrpSpPr/>
          <p:nvPr/>
        </p:nvGrpSpPr>
        <p:grpSpPr>
          <a:xfrm>
            <a:off x="5113781" y="3367036"/>
            <a:ext cx="362553" cy="356498"/>
            <a:chOff x="5113781" y="3367036"/>
            <a:chExt cx="362553" cy="356498"/>
          </a:xfrm>
        </p:grpSpPr>
        <p:sp>
          <p:nvSpPr>
            <p:cNvPr id="17404" name="Google Shape;17404;p65"/>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65"/>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06" name="Google Shape;17406;p65"/>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07" name="Google Shape;17407;p65"/>
          <p:cNvGrpSpPr/>
          <p:nvPr/>
        </p:nvGrpSpPr>
        <p:grpSpPr>
          <a:xfrm>
            <a:off x="7968621" y="3365489"/>
            <a:ext cx="375818" cy="357651"/>
            <a:chOff x="7968621" y="3365489"/>
            <a:chExt cx="375818" cy="357651"/>
          </a:xfrm>
        </p:grpSpPr>
        <p:sp>
          <p:nvSpPr>
            <p:cNvPr id="17408" name="Google Shape;17408;p65"/>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65"/>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65"/>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65"/>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65"/>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65"/>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65"/>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65"/>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65"/>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65"/>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65"/>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65"/>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423"/>
        <p:cNvGrpSpPr/>
        <p:nvPr/>
      </p:nvGrpSpPr>
      <p:grpSpPr>
        <a:xfrm>
          <a:off x="0" y="0"/>
          <a:ext cx="0" cy="0"/>
          <a:chOff x="0" y="0"/>
          <a:chExt cx="0" cy="0"/>
        </a:xfrm>
      </p:grpSpPr>
      <p:pic>
        <p:nvPicPr>
          <p:cNvPr id="17424" name="Google Shape;17424;p6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Snip Diagonal Corner Rectangle 39"/>
          <p:cNvSpPr/>
          <p:nvPr/>
        </p:nvSpPr>
        <p:spPr>
          <a:xfrm>
            <a:off x="625929" y="308202"/>
            <a:ext cx="7892143" cy="1670957"/>
          </a:xfrm>
          <a:prstGeom prst="snip2DiagRect">
            <a:avLst/>
          </a:prstGeom>
          <a:solidFill>
            <a:schemeClr val="accent6">
              <a:lumMod val="75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defTabSz="685800">
              <a:buClrTx/>
              <a:defRPr/>
            </a:pPr>
            <a:r>
              <a:rPr lang="en-US" sz="2400" b="1" kern="1200" dirty="0" err="1" smtClean="0">
                <a:solidFill>
                  <a:schemeClr val="tx1"/>
                </a:solidFill>
                <a:latin typeface="Calibri" panose="020F0502020204030204"/>
              </a:rPr>
              <a:t>Năm</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sinh</a:t>
            </a:r>
            <a:r>
              <a:rPr lang="en-US" sz="2400" b="1" kern="1200" dirty="0" smtClean="0">
                <a:solidFill>
                  <a:schemeClr val="tx1"/>
                </a:solidFill>
                <a:latin typeface="Calibri" panose="020F0502020204030204"/>
              </a:rPr>
              <a:t> – </a:t>
            </a:r>
            <a:r>
              <a:rPr lang="en-US" sz="2400" b="1" kern="1200" dirty="0" err="1" smtClean="0">
                <a:solidFill>
                  <a:schemeClr val="tx1"/>
                </a:solidFill>
                <a:latin typeface="Calibri" panose="020F0502020204030204"/>
              </a:rPr>
              <a:t>năm</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mất</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của</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tác</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giả</a:t>
            </a:r>
            <a:r>
              <a:rPr lang="en-US" sz="2400" b="1" kern="1200" dirty="0" smtClean="0">
                <a:solidFill>
                  <a:schemeClr val="tx1"/>
                </a:solidFill>
                <a:latin typeface="Calibri" panose="020F0502020204030204"/>
              </a:rPr>
              <a:t>?</a:t>
            </a:r>
            <a:endParaRPr lang="en-US" sz="2400" b="1" kern="1200" dirty="0">
              <a:solidFill>
                <a:schemeClr val="tx1"/>
              </a:solidFill>
              <a:latin typeface="Calibri" panose="020F0502020204030204"/>
            </a:endParaRPr>
          </a:p>
        </p:txBody>
      </p:sp>
      <p:sp>
        <p:nvSpPr>
          <p:cNvPr id="50" name="Snip Diagonal Corner Rectangle 49"/>
          <p:cNvSpPr/>
          <p:nvPr/>
        </p:nvSpPr>
        <p:spPr>
          <a:xfrm>
            <a:off x="621921" y="2124468"/>
            <a:ext cx="7892143" cy="1670957"/>
          </a:xfrm>
          <a:prstGeom prst="snip2DiagRect">
            <a:avLst/>
          </a:prstGeom>
          <a:solidFill>
            <a:schemeClr val="accent6">
              <a:lumMod val="75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lvl="0" algn="ctr"/>
            <a:r>
              <a:rPr lang="en" sz="2400" dirty="0">
                <a:solidFill>
                  <a:srgbClr val="FF0000"/>
                </a:solidFill>
                <a:latin typeface="Times New Roman" pitchFamily="18" charset="0"/>
                <a:cs typeface="Times New Roman" pitchFamily="18" charset="0"/>
              </a:rPr>
              <a:t>(1840-1897)</a:t>
            </a:r>
          </a:p>
        </p:txBody>
      </p:sp>
      <p:pic>
        <p:nvPicPr>
          <p:cNvPr id="46" name="Picture 45">
            <a:hlinkClick r:id="rId3" action="ppaction://hlinksldjump"/>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315200" y="4041154"/>
            <a:ext cx="1800225" cy="1101152"/>
          </a:xfrm>
          <a:prstGeom prst="rect">
            <a:avLst/>
          </a:prstGeom>
        </p:spPr>
      </p:pic>
    </p:spTree>
    <p:extLst>
      <p:ext uri="{BB962C8B-B14F-4D97-AF65-F5344CB8AC3E}">
        <p14:creationId xmlns:p14="http://schemas.microsoft.com/office/powerpoint/2010/main" val="3648391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900" decel="100000" fill="hold"/>
                                        <p:tgtEl>
                                          <p:spTgt spid="4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childTnLst>
                    </p:cTn>
                  </p:par>
                  <p:par>
                    <p:cTn id="11" fill="hold">
                      <p:stCondLst>
                        <p:cond delay="indefinite"/>
                      </p:stCondLst>
                      <p:childTnLst>
                        <p:par>
                          <p:cTn id="12" fill="hold">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fade">
                                      <p:cBhvr>
                                        <p:cTn id="15" dur="1000"/>
                                        <p:tgtEl>
                                          <p:spTgt spid="50"/>
                                        </p:tgtEl>
                                      </p:cBhvr>
                                    </p:animEffect>
                                    <p:anim calcmode="lin" valueType="num">
                                      <p:cBhvr>
                                        <p:cTn id="16" dur="1000" fill="hold"/>
                                        <p:tgtEl>
                                          <p:spTgt spid="50"/>
                                        </p:tgtEl>
                                        <p:attrNameLst>
                                          <p:attrName>ppt_x</p:attrName>
                                        </p:attrNameLst>
                                      </p:cBhvr>
                                      <p:tavLst>
                                        <p:tav tm="0">
                                          <p:val>
                                            <p:strVal val="#ppt_x"/>
                                          </p:val>
                                        </p:tav>
                                        <p:tav tm="100000">
                                          <p:val>
                                            <p:strVal val="#ppt_x"/>
                                          </p:val>
                                        </p:tav>
                                      </p:tavLst>
                                    </p:anim>
                                    <p:anim calcmode="lin" valueType="num">
                                      <p:cBhvr>
                                        <p:cTn id="17" dur="900" decel="100000" fill="hold"/>
                                        <p:tgtEl>
                                          <p:spTgt spid="50"/>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2" name="whoosh.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50"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Snip Diagonal Corner Rectangle 39"/>
          <p:cNvSpPr/>
          <p:nvPr/>
        </p:nvSpPr>
        <p:spPr>
          <a:xfrm>
            <a:off x="625929" y="326757"/>
            <a:ext cx="7892143" cy="1670957"/>
          </a:xfrm>
          <a:prstGeom prst="snip2DiagRect">
            <a:avLst/>
          </a:prstGeom>
          <a:solidFill>
            <a:schemeClr val="tx2">
              <a:lumMod val="20000"/>
              <a:lumOff val="8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defTabSz="685800">
              <a:buClrTx/>
              <a:defRPr/>
            </a:pPr>
            <a:r>
              <a:rPr lang="en-US" sz="2400" b="1" kern="1200" dirty="0" err="1" smtClean="0">
                <a:solidFill>
                  <a:schemeClr val="tx1"/>
                </a:solidFill>
                <a:latin typeface="Calibri" panose="020F0502020204030204"/>
              </a:rPr>
              <a:t>Tác</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phẩm</a:t>
            </a:r>
            <a:r>
              <a:rPr lang="en-US" sz="2400" b="1" kern="1200" dirty="0" smtClean="0">
                <a:solidFill>
                  <a:schemeClr val="tx1"/>
                </a:solidFill>
                <a:latin typeface="Calibri" panose="020F0502020204030204"/>
              </a:rPr>
              <a:t> “</a:t>
            </a:r>
            <a:r>
              <a:rPr lang="en-US" sz="2400" b="1" i="1" kern="1200" dirty="0" err="1" smtClean="0">
                <a:solidFill>
                  <a:schemeClr val="tx1"/>
                </a:solidFill>
                <a:latin typeface="Calibri" panose="020F0502020204030204"/>
              </a:rPr>
              <a:t>Lá</a:t>
            </a:r>
            <a:r>
              <a:rPr lang="en-US" sz="2400" b="1" i="1" kern="1200" dirty="0" smtClean="0">
                <a:solidFill>
                  <a:schemeClr val="tx1"/>
                </a:solidFill>
                <a:latin typeface="Calibri" panose="020F0502020204030204"/>
              </a:rPr>
              <a:t> </a:t>
            </a:r>
            <a:r>
              <a:rPr lang="en-US" sz="2400" b="1" i="1" kern="1200" dirty="0" err="1" smtClean="0">
                <a:solidFill>
                  <a:schemeClr val="tx1"/>
                </a:solidFill>
                <a:latin typeface="Calibri" panose="020F0502020204030204"/>
              </a:rPr>
              <a:t>thư</a:t>
            </a:r>
            <a:r>
              <a:rPr lang="en-US" sz="2400" b="1" i="1" kern="1200" dirty="0" smtClean="0">
                <a:solidFill>
                  <a:schemeClr val="tx1"/>
                </a:solidFill>
                <a:latin typeface="Calibri" panose="020F0502020204030204"/>
              </a:rPr>
              <a:t> </a:t>
            </a:r>
            <a:r>
              <a:rPr lang="en-US" sz="2400" b="1" i="1" kern="1200" dirty="0" err="1" smtClean="0">
                <a:solidFill>
                  <a:schemeClr val="tx1"/>
                </a:solidFill>
                <a:latin typeface="Calibri" panose="020F0502020204030204"/>
              </a:rPr>
              <a:t>hè</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có</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phải</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sáng</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tác</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của</a:t>
            </a:r>
            <a:r>
              <a:rPr lang="en-US" sz="2400" b="1" kern="1200" dirty="0" smtClean="0">
                <a:solidFill>
                  <a:schemeClr val="tx1"/>
                </a:solidFill>
                <a:latin typeface="Calibri" panose="020F0502020204030204"/>
              </a:rPr>
              <a:t> An-</a:t>
            </a:r>
            <a:r>
              <a:rPr lang="en-US" sz="2400" b="1" kern="1200" dirty="0" err="1" smtClean="0">
                <a:solidFill>
                  <a:schemeClr val="tx1"/>
                </a:solidFill>
                <a:latin typeface="Calibri" panose="020F0502020204030204"/>
              </a:rPr>
              <a:t>phông</a:t>
            </a:r>
            <a:r>
              <a:rPr lang="en-US" sz="2400" b="1" kern="1200" dirty="0" smtClean="0">
                <a:solidFill>
                  <a:schemeClr val="tx1"/>
                </a:solidFill>
                <a:latin typeface="Calibri" panose="020F0502020204030204"/>
              </a:rPr>
              <a:t>-</a:t>
            </a:r>
            <a:r>
              <a:rPr lang="en-US" sz="2400" b="1" kern="1200" dirty="0" err="1" smtClean="0">
                <a:solidFill>
                  <a:schemeClr val="tx1"/>
                </a:solidFill>
                <a:latin typeface="Calibri" panose="020F0502020204030204"/>
              </a:rPr>
              <a:t>xơ</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Đô-đê</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không</a:t>
            </a:r>
            <a:r>
              <a:rPr lang="en-US" sz="2400" b="1" kern="1200" dirty="0" smtClean="0">
                <a:solidFill>
                  <a:schemeClr val="tx1"/>
                </a:solidFill>
                <a:latin typeface="Calibri" panose="020F0502020204030204"/>
              </a:rPr>
              <a:t>?</a:t>
            </a:r>
            <a:endParaRPr lang="en-US" sz="2400" b="1" kern="1200" dirty="0">
              <a:solidFill>
                <a:schemeClr val="tx1"/>
              </a:solidFill>
              <a:latin typeface="Calibri" panose="020F0502020204030204"/>
            </a:endParaRPr>
          </a:p>
        </p:txBody>
      </p:sp>
      <p:sp>
        <p:nvSpPr>
          <p:cNvPr id="50" name="Snip Diagonal Corner Rectangle 49"/>
          <p:cNvSpPr/>
          <p:nvPr/>
        </p:nvSpPr>
        <p:spPr>
          <a:xfrm>
            <a:off x="621921" y="2124468"/>
            <a:ext cx="7892143" cy="1670957"/>
          </a:xfrm>
          <a:prstGeom prst="snip2DiagRect">
            <a:avLst/>
          </a:prstGeom>
          <a:solidFill>
            <a:schemeClr val="tx2">
              <a:lumMod val="20000"/>
              <a:lumOff val="8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defTabSz="685800">
              <a:buClrTx/>
              <a:defRPr/>
            </a:pPr>
            <a:r>
              <a:rPr lang="en-US" sz="2400" b="1" kern="1200" dirty="0" err="1" smtClean="0">
                <a:solidFill>
                  <a:schemeClr val="tx1"/>
                </a:solidFill>
                <a:latin typeface="Calibri" panose="020F0502020204030204"/>
              </a:rPr>
              <a:t>Có</a:t>
            </a:r>
            <a:endParaRPr lang="en-US" sz="2400" b="1" kern="1200" dirty="0">
              <a:solidFill>
                <a:schemeClr val="tx1"/>
              </a:solidFill>
              <a:latin typeface="Calibri" panose="020F0502020204030204"/>
            </a:endParaRPr>
          </a:p>
        </p:txBody>
      </p:sp>
      <p:pic>
        <p:nvPicPr>
          <p:cNvPr id="46" name="Picture 45">
            <a:hlinkClick r:id="rId3" action="ppaction://hlinksldjump"/>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315200" y="4061398"/>
            <a:ext cx="1800225" cy="1101152"/>
          </a:xfrm>
          <a:prstGeom prst="rect">
            <a:avLst/>
          </a:prstGeom>
        </p:spPr>
      </p:pic>
    </p:spTree>
    <p:extLst>
      <p:ext uri="{BB962C8B-B14F-4D97-AF65-F5344CB8AC3E}">
        <p14:creationId xmlns:p14="http://schemas.microsoft.com/office/powerpoint/2010/main" val="456154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900" decel="100000" fill="hold"/>
                                        <p:tgtEl>
                                          <p:spTgt spid="4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childTnLst>
                    </p:cTn>
                  </p:par>
                  <p:par>
                    <p:cTn id="11" fill="hold">
                      <p:stCondLst>
                        <p:cond delay="indefinite"/>
                      </p:stCondLst>
                      <p:childTnLst>
                        <p:par>
                          <p:cTn id="12" fill="hold">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fade">
                                      <p:cBhvr>
                                        <p:cTn id="15" dur="1000"/>
                                        <p:tgtEl>
                                          <p:spTgt spid="50"/>
                                        </p:tgtEl>
                                      </p:cBhvr>
                                    </p:animEffect>
                                    <p:anim calcmode="lin" valueType="num">
                                      <p:cBhvr>
                                        <p:cTn id="16" dur="1000" fill="hold"/>
                                        <p:tgtEl>
                                          <p:spTgt spid="50"/>
                                        </p:tgtEl>
                                        <p:attrNameLst>
                                          <p:attrName>ppt_x</p:attrName>
                                        </p:attrNameLst>
                                      </p:cBhvr>
                                      <p:tavLst>
                                        <p:tav tm="0">
                                          <p:val>
                                            <p:strVal val="#ppt_x"/>
                                          </p:val>
                                        </p:tav>
                                        <p:tav tm="100000">
                                          <p:val>
                                            <p:strVal val="#ppt_x"/>
                                          </p:val>
                                        </p:tav>
                                      </p:tavLst>
                                    </p:anim>
                                    <p:anim calcmode="lin" valueType="num">
                                      <p:cBhvr>
                                        <p:cTn id="17" dur="900" decel="100000" fill="hold"/>
                                        <p:tgtEl>
                                          <p:spTgt spid="50"/>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2" name="whoosh.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5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Snip Diagonal Corner Rectangle 39"/>
          <p:cNvSpPr/>
          <p:nvPr/>
        </p:nvSpPr>
        <p:spPr>
          <a:xfrm>
            <a:off x="625929" y="308202"/>
            <a:ext cx="7892143" cy="1670957"/>
          </a:xfrm>
          <a:prstGeom prst="snip2DiagRect">
            <a:avLst/>
          </a:prstGeom>
          <a:solidFill>
            <a:schemeClr val="tx2">
              <a:lumMod val="20000"/>
              <a:lumOff val="80000"/>
              <a:alpha val="7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defTabSz="685800">
              <a:buClrTx/>
              <a:defRPr/>
            </a:pPr>
            <a:r>
              <a:rPr lang="en-US" sz="2400" b="1" kern="1200" dirty="0" smtClean="0">
                <a:solidFill>
                  <a:schemeClr val="tx1"/>
                </a:solidFill>
                <a:latin typeface="Calibri" panose="020F0502020204030204"/>
              </a:rPr>
              <a:t>“</a:t>
            </a:r>
            <a:r>
              <a:rPr lang="en" sz="2400" dirty="0">
                <a:solidFill>
                  <a:schemeClr val="tx1"/>
                </a:solidFill>
                <a:latin typeface="Times New Roman" pitchFamily="18" charset="0"/>
                <a:cs typeface="Times New Roman" pitchFamily="18" charset="0"/>
              </a:rPr>
              <a:t>Tác phẩm của ông thấm đẫm tinh thần nhân đạo và tinh tế, giàu chất </a:t>
            </a:r>
            <a:r>
              <a:rPr lang="en" sz="2400" dirty="0" smtClean="0">
                <a:solidFill>
                  <a:schemeClr val="tx1"/>
                </a:solidFill>
                <a:latin typeface="Times New Roman" pitchFamily="18" charset="0"/>
                <a:cs typeface="Times New Roman" pitchFamily="18" charset="0"/>
              </a:rPr>
              <a:t>thơ” Đúng hay sai</a:t>
            </a:r>
            <a:r>
              <a:rPr lang="en-US" sz="2400" b="1" kern="1200" dirty="0" smtClean="0">
                <a:solidFill>
                  <a:schemeClr val="tx1"/>
                </a:solidFill>
                <a:latin typeface="Calibri" panose="020F0502020204030204"/>
              </a:rPr>
              <a:t>?</a:t>
            </a:r>
            <a:endParaRPr lang="en-US" sz="2400" b="1" kern="1200" dirty="0">
              <a:solidFill>
                <a:schemeClr val="tx1"/>
              </a:solidFill>
              <a:latin typeface="Calibri" panose="020F0502020204030204"/>
            </a:endParaRPr>
          </a:p>
        </p:txBody>
      </p:sp>
      <p:sp>
        <p:nvSpPr>
          <p:cNvPr id="50" name="Snip Diagonal Corner Rectangle 49"/>
          <p:cNvSpPr/>
          <p:nvPr/>
        </p:nvSpPr>
        <p:spPr>
          <a:xfrm>
            <a:off x="621921" y="2124468"/>
            <a:ext cx="7892143" cy="1670957"/>
          </a:xfrm>
          <a:prstGeom prst="snip2DiagRect">
            <a:avLst/>
          </a:prstGeom>
          <a:solidFill>
            <a:srgbClr val="7030A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defTabSz="685800">
              <a:buClrTx/>
              <a:defRPr/>
            </a:pPr>
            <a:r>
              <a:rPr lang="en-US" sz="2400" b="1" kern="1200" dirty="0" err="1" smtClean="0">
                <a:solidFill>
                  <a:prstClr val="white"/>
                </a:solidFill>
                <a:latin typeface="Calibri" panose="020F0502020204030204"/>
              </a:rPr>
              <a:t>Đúng</a:t>
            </a:r>
            <a:endParaRPr lang="en-US" sz="2400" b="1" kern="1200" dirty="0">
              <a:solidFill>
                <a:prstClr val="white"/>
              </a:solidFill>
              <a:latin typeface="Calibri" panose="020F0502020204030204"/>
            </a:endParaRPr>
          </a:p>
        </p:txBody>
      </p:sp>
      <p:pic>
        <p:nvPicPr>
          <p:cNvPr id="46" name="Picture 45">
            <a:hlinkClick r:id="rId3" action="ppaction://hlinksldjump"/>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315200" y="4041154"/>
            <a:ext cx="1800225" cy="1101152"/>
          </a:xfrm>
          <a:prstGeom prst="rect">
            <a:avLst/>
          </a:prstGeom>
        </p:spPr>
      </p:pic>
    </p:spTree>
    <p:extLst>
      <p:ext uri="{BB962C8B-B14F-4D97-AF65-F5344CB8AC3E}">
        <p14:creationId xmlns:p14="http://schemas.microsoft.com/office/powerpoint/2010/main" val="3632672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900" decel="100000" fill="hold"/>
                                        <p:tgtEl>
                                          <p:spTgt spid="4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childTnLst>
                    </p:cTn>
                  </p:par>
                  <p:par>
                    <p:cTn id="11" fill="hold">
                      <p:stCondLst>
                        <p:cond delay="indefinite"/>
                      </p:stCondLst>
                      <p:childTnLst>
                        <p:par>
                          <p:cTn id="12" fill="hold">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fade">
                                      <p:cBhvr>
                                        <p:cTn id="15" dur="1000"/>
                                        <p:tgtEl>
                                          <p:spTgt spid="50"/>
                                        </p:tgtEl>
                                      </p:cBhvr>
                                    </p:animEffect>
                                    <p:anim calcmode="lin" valueType="num">
                                      <p:cBhvr>
                                        <p:cTn id="16" dur="1000" fill="hold"/>
                                        <p:tgtEl>
                                          <p:spTgt spid="50"/>
                                        </p:tgtEl>
                                        <p:attrNameLst>
                                          <p:attrName>ppt_x</p:attrName>
                                        </p:attrNameLst>
                                      </p:cBhvr>
                                      <p:tavLst>
                                        <p:tav tm="0">
                                          <p:val>
                                            <p:strVal val="#ppt_x"/>
                                          </p:val>
                                        </p:tav>
                                        <p:tav tm="100000">
                                          <p:val>
                                            <p:strVal val="#ppt_x"/>
                                          </p:val>
                                        </p:tav>
                                      </p:tavLst>
                                    </p:anim>
                                    <p:anim calcmode="lin" valueType="num">
                                      <p:cBhvr>
                                        <p:cTn id="17" dur="900" decel="100000" fill="hold"/>
                                        <p:tgtEl>
                                          <p:spTgt spid="50"/>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2" name="whoosh.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5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Snip Diagonal Corner Rectangle 39"/>
          <p:cNvSpPr/>
          <p:nvPr/>
        </p:nvSpPr>
        <p:spPr>
          <a:xfrm>
            <a:off x="625929" y="308202"/>
            <a:ext cx="7892143" cy="1670957"/>
          </a:xfrm>
          <a:prstGeom prst="snip2DiagRect">
            <a:avLst/>
          </a:prstGeom>
          <a:solidFill>
            <a:schemeClr val="accent1">
              <a:lumMod val="40000"/>
              <a:lumOff val="6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defTabSz="685800">
              <a:buClrTx/>
              <a:defRPr/>
            </a:pPr>
            <a:r>
              <a:rPr lang="en-US" sz="2400" b="1" kern="1200" dirty="0" smtClean="0">
                <a:solidFill>
                  <a:schemeClr val="tx1"/>
                </a:solidFill>
                <a:latin typeface="Calibri" panose="020F0502020204030204"/>
              </a:rPr>
              <a:t>Theo </a:t>
            </a:r>
            <a:r>
              <a:rPr lang="en-US" sz="2400" b="1" kern="1200" dirty="0" err="1" smtClean="0">
                <a:solidFill>
                  <a:schemeClr val="tx1"/>
                </a:solidFill>
                <a:latin typeface="Calibri" panose="020F0502020204030204"/>
              </a:rPr>
              <a:t>em</a:t>
            </a:r>
            <a:r>
              <a:rPr lang="en-US" sz="2400" b="1" kern="1200" dirty="0" smtClean="0">
                <a:solidFill>
                  <a:schemeClr val="tx1"/>
                </a:solidFill>
                <a:latin typeface="Calibri" panose="020F0502020204030204"/>
              </a:rPr>
              <a:t>, An-</a:t>
            </a:r>
            <a:r>
              <a:rPr lang="en-US" sz="2400" b="1" kern="1200" dirty="0" err="1" smtClean="0">
                <a:solidFill>
                  <a:schemeClr val="tx1"/>
                </a:solidFill>
                <a:latin typeface="Calibri" panose="020F0502020204030204"/>
              </a:rPr>
              <a:t>phông</a:t>
            </a:r>
            <a:r>
              <a:rPr lang="en-US" sz="2400" b="1" kern="1200" dirty="0" smtClean="0">
                <a:solidFill>
                  <a:schemeClr val="tx1"/>
                </a:solidFill>
                <a:latin typeface="Calibri" panose="020F0502020204030204"/>
              </a:rPr>
              <a:t>-</a:t>
            </a:r>
            <a:r>
              <a:rPr lang="en-US" sz="2400" b="1" kern="1200" dirty="0" err="1" smtClean="0">
                <a:solidFill>
                  <a:schemeClr val="tx1"/>
                </a:solidFill>
                <a:latin typeface="Calibri" panose="020F0502020204030204"/>
              </a:rPr>
              <a:t>xơ</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Đô-đê</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là</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nhà</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văn</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hiện</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thực</a:t>
            </a:r>
            <a:r>
              <a:rPr lang="en-US" sz="2400" b="1" kern="1200" dirty="0" smtClean="0">
                <a:solidFill>
                  <a:schemeClr val="tx1"/>
                </a:solidFill>
                <a:latin typeface="Calibri" panose="020F0502020204030204"/>
              </a:rPr>
              <a:t> hay </a:t>
            </a:r>
            <a:r>
              <a:rPr lang="en-US" sz="2400" b="1" kern="1200" dirty="0" err="1" smtClean="0">
                <a:solidFill>
                  <a:schemeClr val="tx1"/>
                </a:solidFill>
                <a:latin typeface="Calibri" panose="020F0502020204030204"/>
              </a:rPr>
              <a:t>lãng</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mạn</a:t>
            </a:r>
            <a:r>
              <a:rPr lang="en-US" sz="2400" b="1" kern="1200" dirty="0" smtClean="0">
                <a:solidFill>
                  <a:schemeClr val="tx1"/>
                </a:solidFill>
                <a:latin typeface="Calibri" panose="020F0502020204030204"/>
              </a:rPr>
              <a:t>?</a:t>
            </a:r>
            <a:endParaRPr lang="en-US" sz="2400" b="1" kern="1200" dirty="0">
              <a:solidFill>
                <a:schemeClr val="tx1"/>
              </a:solidFill>
              <a:latin typeface="Calibri" panose="020F0502020204030204"/>
            </a:endParaRPr>
          </a:p>
        </p:txBody>
      </p:sp>
      <p:sp>
        <p:nvSpPr>
          <p:cNvPr id="50" name="Snip Diagonal Corner Rectangle 49"/>
          <p:cNvSpPr/>
          <p:nvPr/>
        </p:nvSpPr>
        <p:spPr>
          <a:xfrm>
            <a:off x="621921" y="2124468"/>
            <a:ext cx="7892143" cy="1670957"/>
          </a:xfrm>
          <a:prstGeom prst="snip2DiagRect">
            <a:avLst/>
          </a:prstGeom>
          <a:solidFill>
            <a:schemeClr val="accent1">
              <a:lumMod val="40000"/>
              <a:lumOff val="6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defTabSz="685800">
              <a:buClrTx/>
              <a:defRPr/>
            </a:pPr>
            <a:r>
              <a:rPr lang="en-US" sz="2400" b="1" kern="1200" dirty="0" err="1" smtClean="0">
                <a:solidFill>
                  <a:schemeClr val="tx1"/>
                </a:solidFill>
                <a:latin typeface="Calibri" panose="020F0502020204030204"/>
              </a:rPr>
              <a:t>Nhà</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văn</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hiện</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thực</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nhân</a:t>
            </a:r>
            <a:r>
              <a:rPr lang="en-US" sz="2400" b="1" kern="1200" dirty="0" smtClean="0">
                <a:solidFill>
                  <a:schemeClr val="tx1"/>
                </a:solidFill>
                <a:latin typeface="Calibri" panose="020F0502020204030204"/>
              </a:rPr>
              <a:t> </a:t>
            </a:r>
            <a:r>
              <a:rPr lang="en-US" sz="2400" b="1" kern="1200" dirty="0" err="1" smtClean="0">
                <a:solidFill>
                  <a:schemeClr val="tx1"/>
                </a:solidFill>
                <a:latin typeface="Calibri" panose="020F0502020204030204"/>
              </a:rPr>
              <a:t>đạo</a:t>
            </a:r>
            <a:endParaRPr lang="en-US" sz="2400" b="1" kern="1200" dirty="0">
              <a:solidFill>
                <a:schemeClr val="tx1"/>
              </a:solidFill>
              <a:latin typeface="Calibri" panose="020F0502020204030204"/>
            </a:endParaRPr>
          </a:p>
        </p:txBody>
      </p:sp>
      <p:pic>
        <p:nvPicPr>
          <p:cNvPr id="46" name="Picture 45">
            <a:hlinkClick r:id="rId3" action="ppaction://hlinksldjump"/>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315200" y="4041154"/>
            <a:ext cx="1800225" cy="1101152"/>
          </a:xfrm>
          <a:prstGeom prst="rect">
            <a:avLst/>
          </a:prstGeom>
        </p:spPr>
      </p:pic>
    </p:spTree>
    <p:extLst>
      <p:ext uri="{BB962C8B-B14F-4D97-AF65-F5344CB8AC3E}">
        <p14:creationId xmlns:p14="http://schemas.microsoft.com/office/powerpoint/2010/main" val="313799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900" decel="100000" fill="hold"/>
                                        <p:tgtEl>
                                          <p:spTgt spid="4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childTnLst>
                    </p:cTn>
                  </p:par>
                  <p:par>
                    <p:cTn id="11" fill="hold">
                      <p:stCondLst>
                        <p:cond delay="indefinite"/>
                      </p:stCondLst>
                      <p:childTnLst>
                        <p:par>
                          <p:cTn id="12" fill="hold">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fade">
                                      <p:cBhvr>
                                        <p:cTn id="15" dur="1000"/>
                                        <p:tgtEl>
                                          <p:spTgt spid="50"/>
                                        </p:tgtEl>
                                      </p:cBhvr>
                                    </p:animEffect>
                                    <p:anim calcmode="lin" valueType="num">
                                      <p:cBhvr>
                                        <p:cTn id="16" dur="1000" fill="hold"/>
                                        <p:tgtEl>
                                          <p:spTgt spid="50"/>
                                        </p:tgtEl>
                                        <p:attrNameLst>
                                          <p:attrName>ppt_x</p:attrName>
                                        </p:attrNameLst>
                                      </p:cBhvr>
                                      <p:tavLst>
                                        <p:tav tm="0">
                                          <p:val>
                                            <p:strVal val="#ppt_x"/>
                                          </p:val>
                                        </p:tav>
                                        <p:tav tm="100000">
                                          <p:val>
                                            <p:strVal val="#ppt_x"/>
                                          </p:val>
                                        </p:tav>
                                      </p:tavLst>
                                    </p:anim>
                                    <p:anim calcmode="lin" valueType="num">
                                      <p:cBhvr>
                                        <p:cTn id="17" dur="900" decel="100000" fill="hold"/>
                                        <p:tgtEl>
                                          <p:spTgt spid="50"/>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2" name="whoosh.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50" grpId="0" animBg="1"/>
    </p:bldLst>
  </p:timing>
</p:sld>
</file>

<file path=ppt/theme/theme1.xml><?xml version="1.0" encoding="utf-8"?>
<a:theme xmlns:a="http://schemas.openxmlformats.org/drawingml/2006/main" name="Pedagogical Education by Slidesgo">
  <a:themeElements>
    <a:clrScheme name="Simple Light">
      <a:dk1>
        <a:srgbClr val="41294A"/>
      </a:dk1>
      <a:lt1>
        <a:srgbClr val="F46060"/>
      </a:lt1>
      <a:dk2>
        <a:srgbClr val="FB9258"/>
      </a:dk2>
      <a:lt2>
        <a:srgbClr val="FFE084"/>
      </a:lt2>
      <a:accent1>
        <a:srgbClr val="2FE4B8"/>
      </a:accent1>
      <a:accent2>
        <a:srgbClr val="799CF2"/>
      </a:accent2>
      <a:accent3>
        <a:srgbClr val="C6EAEB"/>
      </a:accent3>
      <a:accent4>
        <a:srgbClr val="DBF0F1"/>
      </a:accent4>
      <a:accent5>
        <a:srgbClr val="E7F4F5"/>
      </a:accent5>
      <a:accent6>
        <a:srgbClr val="F1FCFC"/>
      </a:accent6>
      <a:hlink>
        <a:srgbClr val="4129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507</TotalTime>
  <Words>2121</Words>
  <Application>Microsoft Office PowerPoint</Application>
  <PresentationFormat>On-screen Show (16:9)</PresentationFormat>
  <Paragraphs>375</Paragraphs>
  <Slides>59</Slides>
  <Notes>46</Notes>
  <HiddenSlides>0</HiddenSlides>
  <MMClips>1</MMClips>
  <ScaleCrop>false</ScaleCrop>
  <HeadingPairs>
    <vt:vector size="6" baseType="variant">
      <vt:variant>
        <vt:lpstr>Fonts Used</vt:lpstr>
      </vt:variant>
      <vt:variant>
        <vt:i4>16</vt:i4>
      </vt:variant>
      <vt:variant>
        <vt:lpstr>Theme</vt:lpstr>
      </vt:variant>
      <vt:variant>
        <vt:i4>2</vt:i4>
      </vt:variant>
      <vt:variant>
        <vt:lpstr>Slide Titles</vt:lpstr>
      </vt:variant>
      <vt:variant>
        <vt:i4>59</vt:i4>
      </vt:variant>
    </vt:vector>
  </HeadingPairs>
  <TitlesOfParts>
    <vt:vector size="77" baseType="lpstr">
      <vt:lpstr>Arial</vt:lpstr>
      <vt:lpstr>Staatliches</vt:lpstr>
      <vt:lpstr>Mistral</vt:lpstr>
      <vt:lpstr>Titan One</vt:lpstr>
      <vt:lpstr>Times New Roman</vt:lpstr>
      <vt:lpstr>Calibri</vt:lpstr>
      <vt:lpstr>Roboto Medium</vt:lpstr>
      <vt:lpstr>Catamaran</vt:lpstr>
      <vt:lpstr>Josefin Slab SemiBold</vt:lpstr>
      <vt:lpstr>Catamaran Light</vt:lpstr>
      <vt:lpstr>Amatic SC</vt:lpstr>
      <vt:lpstr>Proxima Nova Semibold</vt:lpstr>
      <vt:lpstr>Catamaran ExtraLight</vt:lpstr>
      <vt:lpstr>Wingdings</vt:lpstr>
      <vt:lpstr>Proxima Nova</vt:lpstr>
      <vt:lpstr>Roboto Condensed</vt:lpstr>
      <vt:lpstr>Pedagogical Education by Slidesgo</vt:lpstr>
      <vt:lpstr>Slidesgo Final Pages</vt:lpstr>
      <vt:lpstr>PowerPoint Presentation</vt:lpstr>
      <vt:lpstr>Bài 1: (tiếp theo) Tiết 8,9: Đọc hiểu văn bản BUỔI HỌC CUỐI CÙNG                          An-phông-xơ Đô-đê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An-phông-xơ Đô-đê</vt:lpstr>
      <vt:lpstr>PowerPoint Presentation</vt:lpstr>
      <vt:lpstr>PowerPoint Presentation</vt:lpstr>
      <vt:lpstr>PowerPoint Presentation</vt:lpstr>
      <vt:lpstr>PowerPoint Presentation</vt:lpstr>
      <vt:lpstr>PowerPoint Presentation</vt:lpstr>
      <vt:lpstr>Đọc hiểu văn bản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WHAT SETS US APART</vt:lpstr>
      <vt:lpstr>OUR FACILITIES</vt:lpstr>
      <vt:lpstr>OUR ACADEMIC AREAS</vt:lpstr>
      <vt:lpstr>MISSION AND VISION</vt:lpstr>
      <vt:lpstr>OUR VALUES</vt:lpstr>
      <vt:lpstr>OUR SUCCESS  </vt:lpstr>
      <vt:lpstr>35,000</vt:lpstr>
      <vt:lpstr>OUR GOALS</vt:lpstr>
      <vt:lpstr>OUR SUCCESS  </vt:lpstr>
      <vt:lpstr>A PICTURE IS WORTH A THOUSAND WORDS</vt:lpstr>
      <vt:lpstr>THE FIRST THREE YEARS OF LIFE</vt:lpstr>
      <vt:lpstr>CHILD DEVELOPMENT FROM 0 TO 7</vt:lpstr>
      <vt:lpstr>ENROLLMENT PROCESS</vt:lpstr>
      <vt:lpstr>SNEAK PEEK</vt:lpstr>
      <vt:lpstr>OUR TEAM</vt:lpstr>
      <vt:lpstr>THANKS!</vt:lpstr>
      <vt:lpstr>ALTERNATIVE RESOURCES</vt:lpstr>
      <vt:lpstr>RESOURCES</vt:lpstr>
      <vt:lpstr>Instructions for use</vt:lpstr>
      <vt:lpstr>Fonts &amp; colors used</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PEDAGOGICAL EDUCATION</dc:title>
  <cp:lastModifiedBy>ADMIN</cp:lastModifiedBy>
  <cp:revision>33</cp:revision>
  <dcterms:modified xsi:type="dcterms:W3CDTF">2022-09-15T16:33:22Z</dcterms:modified>
</cp:coreProperties>
</file>