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672" r:id="rId2"/>
    <p:sldId id="570" r:id="rId3"/>
    <p:sldId id="667" r:id="rId4"/>
    <p:sldId id="368" r:id="rId5"/>
    <p:sldId id="639" r:id="rId6"/>
    <p:sldId id="640" r:id="rId7"/>
    <p:sldId id="643" r:id="rId8"/>
    <p:sldId id="663" r:id="rId9"/>
    <p:sldId id="644" r:id="rId10"/>
    <p:sldId id="593" r:id="rId11"/>
    <p:sldId id="669" r:id="rId12"/>
    <p:sldId id="666" r:id="rId13"/>
    <p:sldId id="670" r:id="rId14"/>
    <p:sldId id="645" r:id="rId15"/>
    <p:sldId id="646" r:id="rId16"/>
    <p:sldId id="647" r:id="rId17"/>
    <p:sldId id="661" r:id="rId18"/>
    <p:sldId id="648" r:id="rId19"/>
    <p:sldId id="650" r:id="rId20"/>
    <p:sldId id="658" r:id="rId21"/>
    <p:sldId id="659" r:id="rId22"/>
    <p:sldId id="664" r:id="rId23"/>
    <p:sldId id="579" r:id="rId24"/>
    <p:sldId id="660" r:id="rId25"/>
    <p:sldId id="665" r:id="rId26"/>
    <p:sldId id="671" r:id="rId27"/>
    <p:sldId id="381" r:id="rId28"/>
    <p:sldId id="382" r:id="rId29"/>
  </p:sldIdLst>
  <p:sldSz cx="9144000" cy="5143500" type="screen16x9"/>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LTC" initials="L" lastIdx="9" clrIdx="2">
    <p:extLst>
      <p:ext uri="{19B8F6BF-5375-455C-9EA6-DF929625EA0E}">
        <p15:presenceInfo xmlns:p15="http://schemas.microsoft.com/office/powerpoint/2012/main" userId="LTC" providerId="None"/>
      </p:ext>
    </p:extLst>
  </p:cmAuthor>
  <p:cmAuthor id="4" name="Nguyễn Thị Hồng Ngoan" initials="A" lastIdx="14" clrIdx="3">
    <p:extLst>
      <p:ext uri="{19B8F6BF-5375-455C-9EA6-DF929625EA0E}">
        <p15:presenceInfo xmlns:p15="http://schemas.microsoft.com/office/powerpoint/2012/main" userId="Nguyễn Thị Hồng Ngoan" providerId="None"/>
      </p:ext>
    </p:extLst>
  </p:cmAuthor>
  <p:cmAuthor id="5" name="LENOVO" initials="L" lastIdx="20" clrIdx="4">
    <p:extLst>
      <p:ext uri="{19B8F6BF-5375-455C-9EA6-DF929625EA0E}">
        <p15:presenceInfo xmlns:p15="http://schemas.microsoft.com/office/powerpoint/2012/main" userId="LENOVO" providerId="None"/>
      </p:ext>
    </p:extLst>
  </p:cmAuthor>
  <p:cmAuthor id="6" name="Ling Phạm" initials="LP" lastIdx="3" clrIdx="5">
    <p:extLst>
      <p:ext uri="{19B8F6BF-5375-455C-9EA6-DF929625EA0E}">
        <p15:presenceInfo xmlns:p15="http://schemas.microsoft.com/office/powerpoint/2012/main" userId="Ling Phạ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3C"/>
    <a:srgbClr val="F08534"/>
    <a:srgbClr val="EF7921"/>
    <a:srgbClr val="F09634"/>
    <a:srgbClr val="0000FF"/>
    <a:srgbClr val="CBCF23"/>
    <a:srgbClr val="FFFF00"/>
    <a:srgbClr val="FFFFCC"/>
    <a:srgbClr val="DE4654"/>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919" autoAdjust="0"/>
  </p:normalViewPr>
  <p:slideViewPr>
    <p:cSldViewPr>
      <p:cViewPr varScale="1">
        <p:scale>
          <a:sx n="95" d="100"/>
          <a:sy n="95" d="100"/>
        </p:scale>
        <p:origin x="69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a:t>
            </a:fld>
            <a:endParaRPr lang="en-US"/>
          </a:p>
        </p:txBody>
      </p:sp>
    </p:spTree>
    <p:extLst>
      <p:ext uri="{BB962C8B-B14F-4D97-AF65-F5344CB8AC3E}">
        <p14:creationId xmlns:p14="http://schemas.microsoft.com/office/powerpoint/2010/main" val="65873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HS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220374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HS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42284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4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88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406788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đi</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18563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đi</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188628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197864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9786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92415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58881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85390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22617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6183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36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12508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04265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9373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22344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8856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8AE751-BC33-4D44-9EB8-F7A13F929D3E}" type="datetimeFigureOut">
              <a:rPr lang="en-US" smtClean="0"/>
              <a:pPr/>
              <a:t>8/23/2024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3230701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6.png"/><Relationship Id="rId2" Type="http://schemas.microsoft.com/office/2007/relationships/media" Target="../media/media1.m4a"/><Relationship Id="rId1" Type="http://schemas.openxmlformats.org/officeDocument/2006/relationships/tags" Target="../tags/tag8.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NULL"/><Relationship Id="rId5"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jpeg"/><Relationship Id="rId5" Type="http://schemas.openxmlformats.org/officeDocument/2006/relationships/image" Target="../media/image1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video" Target="../media/media2.mp4"/><Relationship Id="rId12" Type="http://schemas.openxmlformats.org/officeDocument/2006/relationships/image" Target="../media/image24.png"/><Relationship Id="rId2" Type="http://schemas.microsoft.com/office/2007/relationships/media" Target="../media/media2.mp4"/><Relationship Id="rId1" Type="http://schemas.openxmlformats.org/officeDocument/2006/relationships/tags" Target="../tags/tag12.xml"/><Relationship Id="rId11" Type="http://schemas.openxmlformats.org/officeDocument/2006/relationships/image" Target="../media/image23.png"/><Relationship Id="rId5" Type="http://schemas.openxmlformats.org/officeDocument/2006/relationships/notesSlide" Target="../notesSlides/notesSlide6.xml"/><Relationship Id="rId10" Type="http://schemas.openxmlformats.org/officeDocument/2006/relationships/hyperlink" Target="https://www.publicdomainpictures.net/en/view-image.php?image=317882&amp;picture=abstract-background" TargetMode="External"/><Relationship Id="rId4" Type="http://schemas.openxmlformats.org/officeDocument/2006/relationships/slideLayout" Target="../slideLayouts/slideLayout2.xml"/><Relationship Id="rId9" Type="http://schemas.openxmlformats.org/officeDocument/2006/relationships/image" Target="../media/image22.jpe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video" Target="../media/media3.mp4"/><Relationship Id="rId7" Type="http://schemas.openxmlformats.org/officeDocument/2006/relationships/image" Target="../media/image58.png"/><Relationship Id="rId2" Type="http://schemas.microsoft.com/office/2007/relationships/media" Target="../media/media3.mp4"/><Relationship Id="rId1" Type="http://schemas.openxmlformats.org/officeDocument/2006/relationships/tags" Target="../tags/tag19.xml"/><Relationship Id="rId4" Type="http://schemas.openxmlformats.org/officeDocument/2006/relationships/slideLayout" Target="../slideLayouts/slideLayout2.xml"/><Relationship Id="rId9" Type="http://schemas.openxmlformats.org/officeDocument/2006/relationships/image" Target="../media/image27.em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8.png"/><Relationship Id="rId5"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FE51-9F2B-48AA-AF02-9A4B9248C6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8FAFB5-7E23-4EE2-AE31-789D1641DBBD}"/>
              </a:ext>
            </a:extLst>
          </p:cNvPr>
          <p:cNvSpPr>
            <a:spLocks noGrp="1"/>
          </p:cNvSpPr>
          <p:nvPr>
            <p:ph idx="1"/>
          </p:nvPr>
        </p:nvSpPr>
        <p:spPr/>
        <p:txBody>
          <a:bodyPr/>
          <a:lstStyle/>
          <a:p>
            <a:endParaRPr lang="en-US"/>
          </a:p>
        </p:txBody>
      </p:sp>
      <p:pic>
        <p:nvPicPr>
          <p:cNvPr id="1028" name="Picture 4" descr="Mẫu Rèm Hội Trường – RHT05 – Rèm cửa Thanh Vy">
            <a:extLst>
              <a:ext uri="{FF2B5EF4-FFF2-40B4-BE49-F238E27FC236}">
                <a16:creationId xmlns:a16="http://schemas.microsoft.com/office/drawing/2014/main" id="{E2EB9253-856E-49F2-AD37-C651E9535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65771" cy="51529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264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7440">
        <p15:prstTrans prst="curtains"/>
      </p:transition>
    </mc:Choice>
    <mc:Fallback xmlns="">
      <p:transition spd="slow" advTm="744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70407" y="-22833"/>
            <a:ext cx="3711272" cy="515590"/>
          </a:xfrm>
          <a:prstGeom prst="rect">
            <a:avLst/>
          </a:prstGeom>
        </p:spPr>
        <p:txBody>
          <a:bodyPr wrap="none">
            <a:spAutoFit/>
          </a:bodyPr>
          <a:lstStyle/>
          <a:p>
            <a:pPr algn="just">
              <a:lnSpc>
                <a:spcPct val="115000"/>
              </a:lnSpc>
            </a:pP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FC2135F-9409-4AB1-BAAF-F7418C1A1E8A}"/>
                  </a:ext>
                </a:extLst>
              </p:cNvPr>
              <p:cNvSpPr/>
              <p:nvPr/>
            </p:nvSpPr>
            <p:spPr>
              <a:xfrm>
                <a:off x="69294" y="398917"/>
                <a:ext cx="5393004" cy="1692771"/>
              </a:xfrm>
              <a:prstGeom prst="rect">
                <a:avLst/>
              </a:prstGeom>
            </p:spPr>
            <p:txBody>
              <a:bodyPr wrap="square">
                <a:spAutoFit/>
              </a:bodyPr>
              <a:lstStyle/>
              <a:p>
                <a:pPr algn="just"/>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600"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đư</a:t>
                </a:r>
                <a:r>
                  <a:rPr lang="en-US" sz="2600" dirty="0" err="1">
                    <a:solidFill>
                      <a:schemeClr val="bg1">
                        <a:lumMod val="95000"/>
                      </a:schemeClr>
                    </a:solidFill>
                    <a:latin typeface="Times New Roman" panose="02020603050405020304" pitchFamily="18" charset="0"/>
                    <a:cs typeface="Times New Roman" panose="02020603050405020304" pitchFamily="18" charset="0"/>
                  </a:rPr>
                  <a:t>ờng</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6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smtClean="0">
                        <a:solidFill>
                          <a:schemeClr val="bg1">
                            <a:lumMod val="95000"/>
                          </a:schemeClr>
                        </a:solidFill>
                        <a:latin typeface="Times New Roman" pitchFamily="18" charset="0"/>
                        <a:cs typeface="Times New Roman" pitchFamily="18" charset="0"/>
                      </a:rPr>
                      <m:t>(</m:t>
                    </m:r>
                    <m:r>
                      <m:rPr>
                        <m:nor/>
                      </m:rPr>
                      <a:rPr lang="en-US" sz="2600" b="0" smtClean="0">
                        <a:solidFill>
                          <a:schemeClr val="bg1">
                            <a:lumMod val="95000"/>
                          </a:schemeClr>
                        </a:solidFill>
                        <a:latin typeface="Times New Roman" pitchFamily="18" charset="0"/>
                        <a:cs typeface="Times New Roman" pitchFamily="18" charset="0"/>
                      </a:rPr>
                      <m:t>O</m:t>
                    </m:r>
                    <m:r>
                      <m:rPr>
                        <m:nor/>
                      </m:rPr>
                      <a:rPr lang="en-US" sz="2600" b="0" smtClean="0">
                        <a:solidFill>
                          <a:schemeClr val="bg1">
                            <a:lumMod val="95000"/>
                          </a:schemeClr>
                        </a:solidFill>
                        <a:latin typeface="Times New Roman" pitchFamily="18" charset="0"/>
                        <a:cs typeface="Times New Roman" pitchFamily="18" charset="0"/>
                      </a:rPr>
                      <m:t>;</m:t>
                    </m:r>
                    <m:r>
                      <m:rPr>
                        <m:nor/>
                      </m:rPr>
                      <a:rPr lang="en-US" sz="2600" b="0" smtClean="0">
                        <a:solidFill>
                          <a:schemeClr val="bg1">
                            <a:lumMod val="95000"/>
                          </a:schemeClr>
                        </a:solidFill>
                        <a:latin typeface="Times New Roman" pitchFamily="18" charset="0"/>
                        <a:cs typeface="Times New Roman" pitchFamily="18" charset="0"/>
                      </a:rPr>
                      <m:t>R</m:t>
                    </m:r>
                    <m:r>
                      <m:rPr>
                        <m:nor/>
                      </m:rPr>
                      <a:rPr lang="en-US" sz="2600" b="0" smtClean="0">
                        <a:solidFill>
                          <a:schemeClr val="bg1">
                            <a:lumMod val="95000"/>
                          </a:schemeClr>
                        </a:solidFill>
                        <a:latin typeface="Times New Roman" pitchFamily="18" charset="0"/>
                        <a:cs typeface="Times New Roman" pitchFamily="18" charset="0"/>
                      </a:rPr>
                      <m:t>)</m:t>
                    </m:r>
                  </m:oMath>
                </a14:m>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và</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năm</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600" dirty="0">
                    <a:solidFill>
                      <a:schemeClr val="bg1">
                        <a:lumMod val="95000"/>
                      </a:schemeClr>
                    </a:solidFill>
                    <a:latin typeface="Times New Roman" panose="02020603050405020304" pitchFamily="18" charset="0"/>
                    <a:cs typeface="Times New Roman" panose="02020603050405020304" pitchFamily="18" charset="0"/>
                  </a:rPr>
                  <a:t> M; N; P; H; K. So </a:t>
                </a:r>
                <a:r>
                  <a:rPr lang="en-US" sz="2600" dirty="0" err="1">
                    <a:solidFill>
                      <a:schemeClr val="bg1">
                        <a:lumMod val="95000"/>
                      </a:schemeClr>
                    </a:solidFill>
                    <a:latin typeface="Times New Roman" panose="02020603050405020304" pitchFamily="18" charset="0"/>
                    <a:cs typeface="Times New Roman" panose="02020603050405020304" pitchFamily="18" charset="0"/>
                  </a:rPr>
                  <a:t>sánh</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độ</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dài</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các</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đoạn</a:t>
                </a:r>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anose="02020603050405020304" pitchFamily="18" charset="0"/>
                    <a:cs typeface="Times New Roman" panose="02020603050405020304" pitchFamily="18" charset="0"/>
                  </a:rPr>
                  <a:t>thẳng</a:t>
                </a:r>
                <a:r>
                  <a:rPr lang="en-US" sz="2600" dirty="0">
                    <a:solidFill>
                      <a:schemeClr val="bg1">
                        <a:lumMod val="95000"/>
                      </a:schemeClr>
                    </a:solidFill>
                    <a:latin typeface="Times New Roman" panose="02020603050405020304" pitchFamily="18" charset="0"/>
                    <a:cs typeface="Times New Roman" panose="02020603050405020304" pitchFamily="18" charset="0"/>
                  </a:rPr>
                  <a:t> OM; ON; OP; OH; OK </a:t>
                </a:r>
                <a:r>
                  <a:rPr lang="en-US" sz="2600" dirty="0" err="1">
                    <a:solidFill>
                      <a:schemeClr val="bg1">
                        <a:lumMod val="95000"/>
                      </a:schemeClr>
                    </a:solidFill>
                    <a:latin typeface="Times New Roman" panose="02020603050405020304" pitchFamily="18" charset="0"/>
                    <a:cs typeface="Times New Roman" panose="02020603050405020304" pitchFamily="18" charset="0"/>
                  </a:rPr>
                  <a:t>với</a:t>
                </a:r>
                <a:r>
                  <a:rPr lang="en-US" sz="2600" dirty="0">
                    <a:solidFill>
                      <a:schemeClr val="bg1">
                        <a:lumMod val="95000"/>
                      </a:schemeClr>
                    </a:solidFill>
                    <a:latin typeface="Times New Roman" panose="02020603050405020304" pitchFamily="18" charset="0"/>
                    <a:cs typeface="Times New Roman" panose="02020603050405020304" pitchFamily="18" charset="0"/>
                  </a:rPr>
                  <a:t> R.</a:t>
                </a:r>
                <a:endParaRPr lang="en-US" sz="26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FC2135F-9409-4AB1-BAAF-F7418C1A1E8A}"/>
                  </a:ext>
                </a:extLst>
              </p:cNvPr>
              <p:cNvSpPr>
                <a:spLocks noRot="1" noChangeAspect="1" noMove="1" noResize="1" noEditPoints="1" noAdjustHandles="1" noChangeArrowheads="1" noChangeShapeType="1" noTextEdit="1"/>
              </p:cNvSpPr>
              <p:nvPr/>
            </p:nvSpPr>
            <p:spPr>
              <a:xfrm>
                <a:off x="69294" y="398917"/>
                <a:ext cx="5393004" cy="1692771"/>
              </a:xfrm>
              <a:prstGeom prst="rect">
                <a:avLst/>
              </a:prstGeom>
              <a:blipFill>
                <a:blip r:embed="rId5"/>
                <a:stretch>
                  <a:fillRect l="-2034" t="-3237" r="-1921" b="-8273"/>
                </a:stretch>
              </a:blipFill>
            </p:spPr>
            <p:txBody>
              <a:bodyPr/>
              <a:lstStyle/>
              <a:p>
                <a:r>
                  <a:rPr lang="en-US">
                    <a:noFill/>
                  </a:rPr>
                  <a:t> </a:t>
                </a:r>
              </a:p>
            </p:txBody>
          </p:sp>
        </mc:Fallback>
      </mc:AlternateContent>
      <p:sp>
        <p:nvSpPr>
          <p:cNvPr id="9" name="Hộp Văn bản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5FE095A-F779-4B7F-B2E1-D24AD1D24CE5}"/>
              </a:ext>
            </a:extLst>
          </p:cNvPr>
          <p:cNvSpPr txBox="1"/>
          <p:nvPr/>
        </p:nvSpPr>
        <p:spPr>
          <a:xfrm>
            <a:off x="127866" y="2038964"/>
            <a:ext cx="5029200" cy="492443"/>
          </a:xfrm>
          <a:prstGeom prst="rect">
            <a:avLst/>
          </a:prstGeom>
          <a:noFill/>
        </p:spPr>
        <p:txBody>
          <a:bodyPr wrap="square" rtlCol="0">
            <a:spAutoFit/>
          </a:bodyPr>
          <a:lstStyle/>
          <a:p>
            <a:r>
              <a:rPr lang="en-US" sz="2600" dirty="0" err="1">
                <a:solidFill>
                  <a:schemeClr val="bg1">
                    <a:lumMod val="95000"/>
                  </a:schemeClr>
                </a:solidFill>
                <a:latin typeface="Times New Roman" panose="02020603050405020304" pitchFamily="18" charset="0"/>
                <a:cs typeface="Times New Roman" panose="02020603050405020304" pitchFamily="18" charset="0"/>
              </a:rPr>
              <a:t>Giải</a:t>
            </a:r>
            <a:r>
              <a:rPr lang="en-US" sz="2600" dirty="0">
                <a:solidFill>
                  <a:schemeClr val="bg1">
                    <a:lumMod val="9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0" name="Hộp Văn bản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C46587D-D3EE-4DD0-8D49-5E74724AD942}"/>
                  </a:ext>
                </a:extLst>
              </p:cNvPr>
              <p:cNvSpPr txBox="1"/>
              <p:nvPr/>
            </p:nvSpPr>
            <p:spPr>
              <a:xfrm>
                <a:off x="45793" y="2513438"/>
                <a:ext cx="5029200" cy="892552"/>
              </a:xfrm>
              <a:prstGeom prst="rect">
                <a:avLst/>
              </a:prstGeom>
              <a:noFill/>
            </p:spPr>
            <p:txBody>
              <a:bodyPr wrap="square" rtlCol="0">
                <a:spAutoFit/>
              </a:bodyPr>
              <a:lstStyle/>
              <a:p>
                <a:r>
                  <a:rPr lang="en-US" sz="2600" dirty="0">
                    <a:solidFill>
                      <a:schemeClr val="bg1">
                        <a:lumMod val="95000"/>
                      </a:schemeClr>
                    </a:solidFill>
                    <a:latin typeface="Times New Roman" panose="02020603050405020304" pitchFamily="18" charset="0"/>
                    <a:cs typeface="Times New Roman" panose="02020603050405020304" pitchFamily="18" charset="0"/>
                  </a:rPr>
                  <a:t>+ </a:t>
                </a:r>
                <a:r>
                  <a:rPr lang="en-US" sz="2600" dirty="0" err="1">
                    <a:solidFill>
                      <a:schemeClr val="bg1">
                        <a:lumMod val="95000"/>
                      </a:schemeClr>
                    </a:solidFill>
                    <a:latin typeface="Times New Roman" pitchFamily="18" charset="0"/>
                    <a:cs typeface="Times New Roman" panose="02020603050405020304" pitchFamily="18" charset="0"/>
                  </a:rPr>
                  <a:t>Vì</a:t>
                </a:r>
                <a:r>
                  <a:rPr lang="en-US" sz="2600" dirty="0">
                    <a:solidFill>
                      <a:schemeClr val="bg1">
                        <a:lumMod val="95000"/>
                      </a:schemeClr>
                    </a:solidFill>
                    <a:latin typeface="Times New Roman" pitchFamily="18" charset="0"/>
                    <a:cs typeface="Times New Roman" panose="02020603050405020304" pitchFamily="18" charset="0"/>
                  </a:rPr>
                  <a:t> M, H, K </a:t>
                </a:r>
                <a:r>
                  <a:rPr lang="en-US" sz="2600" dirty="0" err="1">
                    <a:solidFill>
                      <a:schemeClr val="bg1">
                        <a:lumMod val="95000"/>
                      </a:schemeClr>
                    </a:solidFill>
                    <a:latin typeface="Times New Roman" pitchFamily="18" charset="0"/>
                    <a:cs typeface="Times New Roman" panose="02020603050405020304" pitchFamily="18" charset="0"/>
                  </a:rPr>
                  <a:t>thuộc</a:t>
                </a:r>
                <a:r>
                  <a:rPr lang="en-US" sz="2600" dirty="0">
                    <a:solidFill>
                      <a:schemeClr val="bg1">
                        <a:lumMod val="95000"/>
                      </a:schemeClr>
                    </a:solidFill>
                    <a:latin typeface="Times New Roman" pitchFamily="18" charset="0"/>
                    <a:cs typeface="Times New Roman" panose="02020603050405020304" pitchFamily="18" charset="0"/>
                  </a:rPr>
                  <a:t> </a:t>
                </a:r>
                <a14:m>
                  <m:oMath xmlns:m="http://schemas.openxmlformats.org/officeDocument/2006/math">
                    <m:r>
                      <m:rPr>
                        <m:nor/>
                      </m:rPr>
                      <a:rPr lang="en-US" sz="2600">
                        <a:solidFill>
                          <a:schemeClr val="bg1">
                            <a:lumMod val="95000"/>
                          </a:schemeClr>
                        </a:solidFill>
                        <a:latin typeface="Times New Roman" pitchFamily="18" charset="0"/>
                        <a:cs typeface="Times New Roman" pitchFamily="18" charset="0"/>
                      </a:rPr>
                      <m:t>(</m:t>
                    </m:r>
                    <m:r>
                      <m:rPr>
                        <m:nor/>
                      </m:rPr>
                      <a:rPr lang="en-US" sz="2600">
                        <a:solidFill>
                          <a:schemeClr val="bg1">
                            <a:lumMod val="95000"/>
                          </a:schemeClr>
                        </a:solidFill>
                        <a:latin typeface="Times New Roman" pitchFamily="18" charset="0"/>
                        <a:cs typeface="Times New Roman" pitchFamily="18" charset="0"/>
                      </a:rPr>
                      <m:t>O</m:t>
                    </m:r>
                    <m:r>
                      <m:rPr>
                        <m:nor/>
                      </m:rPr>
                      <a:rPr lang="en-US" sz="2600">
                        <a:solidFill>
                          <a:schemeClr val="bg1">
                            <a:lumMod val="95000"/>
                          </a:schemeClr>
                        </a:solidFill>
                        <a:latin typeface="Times New Roman" pitchFamily="18" charset="0"/>
                        <a:cs typeface="Times New Roman" pitchFamily="18" charset="0"/>
                      </a:rPr>
                      <m:t>;</m:t>
                    </m:r>
                    <m:r>
                      <m:rPr>
                        <m:nor/>
                      </m:rPr>
                      <a:rPr lang="en-US" sz="2600">
                        <a:solidFill>
                          <a:schemeClr val="bg1">
                            <a:lumMod val="95000"/>
                          </a:schemeClr>
                        </a:solidFill>
                        <a:latin typeface="Times New Roman" pitchFamily="18" charset="0"/>
                        <a:cs typeface="Times New Roman" pitchFamily="18" charset="0"/>
                      </a:rPr>
                      <m:t>R</m:t>
                    </m:r>
                    <m:r>
                      <m:rPr>
                        <m:nor/>
                      </m:rPr>
                      <a:rPr lang="en-US" sz="2600">
                        <a:solidFill>
                          <a:schemeClr val="bg1">
                            <a:lumMod val="95000"/>
                          </a:schemeClr>
                        </a:solidFill>
                        <a:latin typeface="Times New Roman" pitchFamily="18" charset="0"/>
                        <a:cs typeface="Times New Roman" pitchFamily="18" charset="0"/>
                      </a:rPr>
                      <m:t>)</m:t>
                    </m:r>
                  </m:oMath>
                </a14:m>
                <a:r>
                  <a:rPr lang="en-US" sz="2600" dirty="0">
                    <a:solidFill>
                      <a:schemeClr val="bg1">
                        <a:lumMod val="95000"/>
                      </a:schemeClr>
                    </a:solidFill>
                    <a:latin typeface="Times New Roman" pitchFamily="18" charset="0"/>
                    <a:cs typeface="Times New Roman" panose="02020603050405020304" pitchFamily="18" charset="0"/>
                  </a:rPr>
                  <a:t> </a:t>
                </a:r>
              </a:p>
              <a:p>
                <a:r>
                  <a:rPr lang="en-US" sz="2600" dirty="0" err="1">
                    <a:solidFill>
                      <a:schemeClr val="bg1">
                        <a:lumMod val="95000"/>
                      </a:schemeClr>
                    </a:solidFill>
                    <a:latin typeface="Times New Roman" pitchFamily="18" charset="0"/>
                    <a:cs typeface="Times New Roman" panose="02020603050405020304" pitchFamily="18" charset="0"/>
                  </a:rPr>
                  <a:t>nên</a:t>
                </a:r>
                <a:r>
                  <a:rPr lang="en-US" sz="2600" dirty="0">
                    <a:solidFill>
                      <a:schemeClr val="bg1">
                        <a:lumMod val="95000"/>
                      </a:schemeClr>
                    </a:solidFill>
                    <a:latin typeface="Times New Roman" pitchFamily="18" charset="0"/>
                    <a:cs typeface="Times New Roman" panose="02020603050405020304" pitchFamily="18" charset="0"/>
                  </a:rPr>
                  <a:t> OM = OH = OK = R  </a:t>
                </a:r>
              </a:p>
            </p:txBody>
          </p:sp>
        </mc:Choice>
        <mc:Fallback xmlns="">
          <p:sp>
            <p:nvSpPr>
              <p:cNvPr id="10" name="Hộp Văn bản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C46587D-D3EE-4DD0-8D49-5E74724AD942}"/>
                  </a:ext>
                </a:extLst>
              </p:cNvPr>
              <p:cNvSpPr txBox="1">
                <a:spLocks noRot="1" noChangeAspect="1" noMove="1" noResize="1" noEditPoints="1" noAdjustHandles="1" noChangeArrowheads="1" noChangeShapeType="1" noTextEdit="1"/>
              </p:cNvSpPr>
              <p:nvPr/>
            </p:nvSpPr>
            <p:spPr>
              <a:xfrm>
                <a:off x="45793" y="2513438"/>
                <a:ext cx="5029200" cy="892552"/>
              </a:xfrm>
              <a:prstGeom prst="rect">
                <a:avLst/>
              </a:prstGeom>
              <a:blipFill>
                <a:blip r:embed="rId6"/>
                <a:stretch>
                  <a:fillRect l="-2182" t="-6122" b="-16327"/>
                </a:stretch>
              </a:blipFill>
            </p:spPr>
            <p:txBody>
              <a:bodyPr/>
              <a:lstStyle/>
              <a:p>
                <a:r>
                  <a:rPr lang="en-US">
                    <a:noFill/>
                  </a:rPr>
                  <a:t> </a:t>
                </a:r>
              </a:p>
            </p:txBody>
          </p:sp>
        </mc:Fallback>
      </mc:AlternateContent>
      <p:cxnSp>
        <p:nvCxnSpPr>
          <p:cNvPr id="11" name="Đường nối Thẳng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4A9D4DD8-0B99-4DD2-A94F-2B0D00B9C4DE}"/>
              </a:ext>
            </a:extLst>
          </p:cNvPr>
          <p:cNvCxnSpPr>
            <a:cxnSpLocks/>
            <a:endCxn id="41" idx="3"/>
          </p:cNvCxnSpPr>
          <p:nvPr/>
        </p:nvCxnSpPr>
        <p:spPr>
          <a:xfrm flipH="1" flipV="1">
            <a:off x="6498574" y="791749"/>
            <a:ext cx="1219200" cy="78108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3" name="Đường nối Thẳng 1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D5D3E67-C726-404A-BCA3-942EE008BA0E}"/>
              </a:ext>
            </a:extLst>
          </p:cNvPr>
          <p:cNvCxnSpPr>
            <a:cxnSpLocks/>
            <a:endCxn id="37" idx="6"/>
          </p:cNvCxnSpPr>
          <p:nvPr/>
        </p:nvCxnSpPr>
        <p:spPr>
          <a:xfrm flipH="1" flipV="1">
            <a:off x="6065519" y="1317553"/>
            <a:ext cx="1619864" cy="2592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Oval 5">
            <a:extLst>
              <a:ext uri="{FF2B5EF4-FFF2-40B4-BE49-F238E27FC236}">
                <a16:creationId xmlns:a16="http://schemas.microsoft.com/office/drawing/2014/main" id="{CDB9E026-9034-4AF4-AA4A-AAFAE9E47BBF}"/>
              </a:ext>
            </a:extLst>
          </p:cNvPr>
          <p:cNvSpPr>
            <a:spLocks noChangeArrowheads="1"/>
          </p:cNvSpPr>
          <p:nvPr/>
        </p:nvSpPr>
        <p:spPr bwMode="auto">
          <a:xfrm>
            <a:off x="6294437" y="68420"/>
            <a:ext cx="2827409" cy="2930638"/>
          </a:xfrm>
          <a:prstGeom prst="ellipse">
            <a:avLst/>
          </a:pr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Line 6">
            <a:extLst>
              <a:ext uri="{FF2B5EF4-FFF2-40B4-BE49-F238E27FC236}">
                <a16:creationId xmlns:a16="http://schemas.microsoft.com/office/drawing/2014/main" id="{AC75AA35-4327-4054-8270-13DC292444C6}"/>
              </a:ext>
            </a:extLst>
          </p:cNvPr>
          <p:cNvSpPr>
            <a:spLocks noChangeShapeType="1"/>
          </p:cNvSpPr>
          <p:nvPr/>
        </p:nvSpPr>
        <p:spPr bwMode="auto">
          <a:xfrm flipV="1">
            <a:off x="7736715" y="137532"/>
            <a:ext cx="416685" cy="1420090"/>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anose="02020603050405020304" pitchFamily="18" charset="0"/>
              <a:cs typeface="Times New Roman" panose="02020603050405020304" pitchFamily="18" charset="0"/>
            </a:endParaRPr>
          </a:p>
        </p:txBody>
      </p:sp>
      <p:sp>
        <p:nvSpPr>
          <p:cNvPr id="27" name="Rectangle 7">
            <a:extLst>
              <a:ext uri="{FF2B5EF4-FFF2-40B4-BE49-F238E27FC236}">
                <a16:creationId xmlns:a16="http://schemas.microsoft.com/office/drawing/2014/main" id="{1BEEC516-0846-450E-B4FD-4F45CF10B891}"/>
              </a:ext>
            </a:extLst>
          </p:cNvPr>
          <p:cNvSpPr>
            <a:spLocks noChangeArrowheads="1"/>
          </p:cNvSpPr>
          <p:nvPr/>
        </p:nvSpPr>
        <p:spPr bwMode="auto">
          <a:xfrm>
            <a:off x="7827418" y="1533739"/>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O</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8" name="Rectangle 8">
            <a:extLst>
              <a:ext uri="{FF2B5EF4-FFF2-40B4-BE49-F238E27FC236}">
                <a16:creationId xmlns:a16="http://schemas.microsoft.com/office/drawing/2014/main" id="{DEE95F0F-D4CF-44F2-8DB0-C6F297287DAB}"/>
              </a:ext>
            </a:extLst>
          </p:cNvPr>
          <p:cNvSpPr>
            <a:spLocks noChangeArrowheads="1"/>
          </p:cNvSpPr>
          <p:nvPr/>
        </p:nvSpPr>
        <p:spPr bwMode="auto">
          <a:xfrm>
            <a:off x="5980057" y="1042561"/>
            <a:ext cx="1254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P</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9" name="Rectangle 9">
            <a:extLst>
              <a:ext uri="{FF2B5EF4-FFF2-40B4-BE49-F238E27FC236}">
                <a16:creationId xmlns:a16="http://schemas.microsoft.com/office/drawing/2014/main" id="{F3808B72-0F62-489A-BA07-22A4BF4851EE}"/>
              </a:ext>
            </a:extLst>
          </p:cNvPr>
          <p:cNvSpPr>
            <a:spLocks noChangeArrowheads="1"/>
          </p:cNvSpPr>
          <p:nvPr/>
        </p:nvSpPr>
        <p:spPr bwMode="auto">
          <a:xfrm>
            <a:off x="6786562" y="2020887"/>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N</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30" name="Rectangle 10">
            <a:extLst>
              <a:ext uri="{FF2B5EF4-FFF2-40B4-BE49-F238E27FC236}">
                <a16:creationId xmlns:a16="http://schemas.microsoft.com/office/drawing/2014/main" id="{85D8B962-82A6-490A-A8C1-C2234AEA95A1}"/>
              </a:ext>
            </a:extLst>
          </p:cNvPr>
          <p:cNvSpPr>
            <a:spLocks noChangeArrowheads="1"/>
          </p:cNvSpPr>
          <p:nvPr/>
        </p:nvSpPr>
        <p:spPr bwMode="auto">
          <a:xfrm>
            <a:off x="6336217" y="418519"/>
            <a:ext cx="182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M</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31" name="Rectangle 11">
            <a:extLst>
              <a:ext uri="{FF2B5EF4-FFF2-40B4-BE49-F238E27FC236}">
                <a16:creationId xmlns:a16="http://schemas.microsoft.com/office/drawing/2014/main" id="{32ABA853-0FC8-4A52-9595-D1C88F9A72FD}"/>
              </a:ext>
            </a:extLst>
          </p:cNvPr>
          <p:cNvSpPr>
            <a:spLocks noChangeArrowheads="1"/>
          </p:cNvSpPr>
          <p:nvPr/>
        </p:nvSpPr>
        <p:spPr bwMode="auto">
          <a:xfrm>
            <a:off x="7642297" y="763744"/>
            <a:ext cx="13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R</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32" name="Group 14">
            <a:extLst>
              <a:ext uri="{FF2B5EF4-FFF2-40B4-BE49-F238E27FC236}">
                <a16:creationId xmlns:a16="http://schemas.microsoft.com/office/drawing/2014/main" id="{AC1E9DC6-D181-479A-804B-BC27D6D5F47D}"/>
              </a:ext>
            </a:extLst>
          </p:cNvPr>
          <p:cNvGrpSpPr>
            <a:grpSpLocks/>
          </p:cNvGrpSpPr>
          <p:nvPr/>
        </p:nvGrpSpPr>
        <p:grpSpPr bwMode="auto">
          <a:xfrm>
            <a:off x="7679566" y="1557622"/>
            <a:ext cx="57150" cy="60325"/>
            <a:chOff x="4643" y="1115"/>
            <a:chExt cx="36" cy="38"/>
          </a:xfrm>
        </p:grpSpPr>
        <p:sp>
          <p:nvSpPr>
            <p:cNvPr id="42" name="Oval 12">
              <a:extLst>
                <a:ext uri="{FF2B5EF4-FFF2-40B4-BE49-F238E27FC236}">
                  <a16:creationId xmlns:a16="http://schemas.microsoft.com/office/drawing/2014/main" id="{4688D0BD-36F9-4BD8-BC24-D03AA5C4D488}"/>
                </a:ext>
              </a:extLst>
            </p:cNvPr>
            <p:cNvSpPr>
              <a:spLocks noChangeArrowheads="1"/>
            </p:cNvSpPr>
            <p:nvPr/>
          </p:nvSpPr>
          <p:spPr bwMode="auto">
            <a:xfrm>
              <a:off x="4643" y="1115"/>
              <a:ext cx="36" cy="3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3" name="Oval 13">
              <a:extLst>
                <a:ext uri="{FF2B5EF4-FFF2-40B4-BE49-F238E27FC236}">
                  <a16:creationId xmlns:a16="http://schemas.microsoft.com/office/drawing/2014/main" id="{4A907DE9-32C7-4420-9B24-E3A211A0BCAA}"/>
                </a:ext>
              </a:extLst>
            </p:cNvPr>
            <p:cNvSpPr>
              <a:spLocks noChangeArrowheads="1"/>
            </p:cNvSpPr>
            <p:nvPr/>
          </p:nvSpPr>
          <p:spPr bwMode="auto">
            <a:xfrm>
              <a:off x="4643" y="1115"/>
              <a:ext cx="36" cy="38"/>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33" name="Group 17">
            <a:extLst>
              <a:ext uri="{FF2B5EF4-FFF2-40B4-BE49-F238E27FC236}">
                <a16:creationId xmlns:a16="http://schemas.microsoft.com/office/drawing/2014/main" id="{94A5E128-73FB-4226-91F0-7EE068A3BC47}"/>
              </a:ext>
            </a:extLst>
          </p:cNvPr>
          <p:cNvGrpSpPr>
            <a:grpSpLocks/>
          </p:cNvGrpSpPr>
          <p:nvPr/>
        </p:nvGrpSpPr>
        <p:grpSpPr bwMode="auto">
          <a:xfrm>
            <a:off x="6490205" y="741613"/>
            <a:ext cx="57150" cy="58738"/>
            <a:chOff x="3948" y="266"/>
            <a:chExt cx="36" cy="37"/>
          </a:xfrm>
        </p:grpSpPr>
        <p:sp>
          <p:nvSpPr>
            <p:cNvPr id="40" name="Oval 15">
              <a:extLst>
                <a:ext uri="{FF2B5EF4-FFF2-40B4-BE49-F238E27FC236}">
                  <a16:creationId xmlns:a16="http://schemas.microsoft.com/office/drawing/2014/main" id="{81BCF1C6-958F-4473-8454-3F6BC90836E5}"/>
                </a:ext>
              </a:extLst>
            </p:cNvPr>
            <p:cNvSpPr>
              <a:spLocks noChangeArrowheads="1"/>
            </p:cNvSpPr>
            <p:nvPr/>
          </p:nvSpPr>
          <p:spPr bwMode="auto">
            <a:xfrm>
              <a:off x="3948" y="266"/>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1" name="Oval 16">
              <a:extLst>
                <a:ext uri="{FF2B5EF4-FFF2-40B4-BE49-F238E27FC236}">
                  <a16:creationId xmlns:a16="http://schemas.microsoft.com/office/drawing/2014/main" id="{FB32E1A0-ADB1-4874-95D7-73767C4C055D}"/>
                </a:ext>
              </a:extLst>
            </p:cNvPr>
            <p:cNvSpPr>
              <a:spLocks noChangeArrowheads="1"/>
            </p:cNvSpPr>
            <p:nvPr/>
          </p:nvSpPr>
          <p:spPr bwMode="auto">
            <a:xfrm>
              <a:off x="3948" y="266"/>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34" name="Group 20">
            <a:extLst>
              <a:ext uri="{FF2B5EF4-FFF2-40B4-BE49-F238E27FC236}">
                <a16:creationId xmlns:a16="http://schemas.microsoft.com/office/drawing/2014/main" id="{20170203-B863-47E4-8D0F-90E24ED3166B}"/>
              </a:ext>
            </a:extLst>
          </p:cNvPr>
          <p:cNvGrpSpPr>
            <a:grpSpLocks/>
          </p:cNvGrpSpPr>
          <p:nvPr/>
        </p:nvGrpSpPr>
        <p:grpSpPr bwMode="auto">
          <a:xfrm>
            <a:off x="6931891" y="2343150"/>
            <a:ext cx="57150" cy="58738"/>
            <a:chOff x="4067" y="1638"/>
            <a:chExt cx="36" cy="37"/>
          </a:xfrm>
        </p:grpSpPr>
        <p:sp>
          <p:nvSpPr>
            <p:cNvPr id="38" name="Oval 18">
              <a:extLst>
                <a:ext uri="{FF2B5EF4-FFF2-40B4-BE49-F238E27FC236}">
                  <a16:creationId xmlns:a16="http://schemas.microsoft.com/office/drawing/2014/main" id="{A3415C28-6073-49EF-9CCD-DD8B24D470B9}"/>
                </a:ext>
              </a:extLst>
            </p:cNvPr>
            <p:cNvSpPr>
              <a:spLocks noChangeArrowheads="1"/>
            </p:cNvSpPr>
            <p:nvPr/>
          </p:nvSpPr>
          <p:spPr bwMode="auto">
            <a:xfrm>
              <a:off x="4067" y="1638"/>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Oval 19">
              <a:extLst>
                <a:ext uri="{FF2B5EF4-FFF2-40B4-BE49-F238E27FC236}">
                  <a16:creationId xmlns:a16="http://schemas.microsoft.com/office/drawing/2014/main" id="{BBF6AA62-7D01-4246-9ED1-52CBC8B6EF46}"/>
                </a:ext>
              </a:extLst>
            </p:cNvPr>
            <p:cNvSpPr>
              <a:spLocks noChangeArrowheads="1"/>
            </p:cNvSpPr>
            <p:nvPr/>
          </p:nvSpPr>
          <p:spPr bwMode="auto">
            <a:xfrm>
              <a:off x="4067" y="1638"/>
              <a:ext cx="36" cy="37"/>
            </a:xfrm>
            <a:prstGeom prst="ellipse">
              <a:avLst/>
            </a:prstGeom>
            <a:solidFill>
              <a:schemeClr val="accent1">
                <a:lumMod val="75000"/>
              </a:schemeClr>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latin typeface="Times New Roman" panose="02020603050405020304" pitchFamily="18" charset="0"/>
                <a:cs typeface="Times New Roman" panose="02020603050405020304" pitchFamily="18" charset="0"/>
              </a:endParaRPr>
            </a:p>
          </p:txBody>
        </p:sp>
      </p:grpSp>
      <p:grpSp>
        <p:nvGrpSpPr>
          <p:cNvPr id="35" name="Group 23">
            <a:extLst>
              <a:ext uri="{FF2B5EF4-FFF2-40B4-BE49-F238E27FC236}">
                <a16:creationId xmlns:a16="http://schemas.microsoft.com/office/drawing/2014/main" id="{C6549136-EBE0-4F79-947F-E47D35A76434}"/>
              </a:ext>
            </a:extLst>
          </p:cNvPr>
          <p:cNvGrpSpPr>
            <a:grpSpLocks/>
          </p:cNvGrpSpPr>
          <p:nvPr/>
        </p:nvGrpSpPr>
        <p:grpSpPr bwMode="auto">
          <a:xfrm>
            <a:off x="6019800" y="1276350"/>
            <a:ext cx="45719" cy="82405"/>
            <a:chOff x="3390" y="742"/>
            <a:chExt cx="36" cy="37"/>
          </a:xfrm>
        </p:grpSpPr>
        <p:sp>
          <p:nvSpPr>
            <p:cNvPr id="36" name="Oval 21">
              <a:extLst>
                <a:ext uri="{FF2B5EF4-FFF2-40B4-BE49-F238E27FC236}">
                  <a16:creationId xmlns:a16="http://schemas.microsoft.com/office/drawing/2014/main" id="{7B8F4D8D-2549-419C-8499-0E43130CA285}"/>
                </a:ext>
              </a:extLst>
            </p:cNvPr>
            <p:cNvSpPr>
              <a:spLocks noChangeArrowheads="1"/>
            </p:cNvSpPr>
            <p:nvPr/>
          </p:nvSpPr>
          <p:spPr bwMode="auto">
            <a:xfrm>
              <a:off x="3390" y="742"/>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Oval 22">
              <a:extLst>
                <a:ext uri="{FF2B5EF4-FFF2-40B4-BE49-F238E27FC236}">
                  <a16:creationId xmlns:a16="http://schemas.microsoft.com/office/drawing/2014/main" id="{BB81F2F5-F030-49ED-AE80-4645BE429F50}"/>
                </a:ext>
              </a:extLst>
            </p:cNvPr>
            <p:cNvSpPr>
              <a:spLocks noChangeArrowheads="1"/>
            </p:cNvSpPr>
            <p:nvPr/>
          </p:nvSpPr>
          <p:spPr bwMode="auto">
            <a:xfrm>
              <a:off x="3390" y="742"/>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cxnSp>
        <p:nvCxnSpPr>
          <p:cNvPr id="46" name="Đường nối Thẳng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172C1D6-B72D-41A5-A2EA-DE03CA535AC8}"/>
              </a:ext>
            </a:extLst>
          </p:cNvPr>
          <p:cNvCxnSpPr>
            <a:cxnSpLocks/>
            <a:endCxn id="51" idx="3"/>
          </p:cNvCxnSpPr>
          <p:nvPr/>
        </p:nvCxnSpPr>
        <p:spPr>
          <a:xfrm flipH="1">
            <a:off x="6712295" y="1630910"/>
            <a:ext cx="980524" cy="99330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grpSp>
        <p:nvGrpSpPr>
          <p:cNvPr id="49" name="Group 23">
            <a:extLst>
              <a:ext uri="{FF2B5EF4-FFF2-40B4-BE49-F238E27FC236}">
                <a16:creationId xmlns:a16="http://schemas.microsoft.com/office/drawing/2014/main" id="{3796EEDF-BD4C-497F-86D5-CD699EF11E24}"/>
              </a:ext>
            </a:extLst>
          </p:cNvPr>
          <p:cNvGrpSpPr>
            <a:grpSpLocks/>
          </p:cNvGrpSpPr>
          <p:nvPr/>
        </p:nvGrpSpPr>
        <p:grpSpPr bwMode="auto">
          <a:xfrm>
            <a:off x="6705600" y="2553873"/>
            <a:ext cx="45719" cy="82405"/>
            <a:chOff x="3390" y="742"/>
            <a:chExt cx="36" cy="37"/>
          </a:xfrm>
        </p:grpSpPr>
        <p:sp>
          <p:nvSpPr>
            <p:cNvPr id="50" name="Oval 21">
              <a:extLst>
                <a:ext uri="{FF2B5EF4-FFF2-40B4-BE49-F238E27FC236}">
                  <a16:creationId xmlns:a16="http://schemas.microsoft.com/office/drawing/2014/main" id="{A81D9820-AB95-4F9F-B4FB-4F701C6CCF3A}"/>
                </a:ext>
              </a:extLst>
            </p:cNvPr>
            <p:cNvSpPr>
              <a:spLocks noChangeArrowheads="1"/>
            </p:cNvSpPr>
            <p:nvPr/>
          </p:nvSpPr>
          <p:spPr bwMode="auto">
            <a:xfrm>
              <a:off x="3390" y="742"/>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1" name="Oval 22">
              <a:extLst>
                <a:ext uri="{FF2B5EF4-FFF2-40B4-BE49-F238E27FC236}">
                  <a16:creationId xmlns:a16="http://schemas.microsoft.com/office/drawing/2014/main" id="{365A705E-D2AB-424A-9FAE-735D1B657367}"/>
                </a:ext>
              </a:extLst>
            </p:cNvPr>
            <p:cNvSpPr>
              <a:spLocks noChangeArrowheads="1"/>
            </p:cNvSpPr>
            <p:nvPr/>
          </p:nvSpPr>
          <p:spPr bwMode="auto">
            <a:xfrm>
              <a:off x="3390" y="742"/>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sp>
        <p:nvSpPr>
          <p:cNvPr id="52" name="Rectangle 8">
            <a:extLst>
              <a:ext uri="{FF2B5EF4-FFF2-40B4-BE49-F238E27FC236}">
                <a16:creationId xmlns:a16="http://schemas.microsoft.com/office/drawing/2014/main" id="{3A226891-7F2A-42BA-A36E-4FB2A31E4FC7}"/>
              </a:ext>
            </a:extLst>
          </p:cNvPr>
          <p:cNvSpPr>
            <a:spLocks noChangeArrowheads="1"/>
          </p:cNvSpPr>
          <p:nvPr/>
        </p:nvSpPr>
        <p:spPr bwMode="auto">
          <a:xfrm>
            <a:off x="6467311" y="260577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K</a:t>
            </a:r>
          </a:p>
        </p:txBody>
      </p:sp>
      <p:cxnSp>
        <p:nvCxnSpPr>
          <p:cNvPr id="53" name="Đường nối Thẳng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E61E3F3-EDF3-44BA-A356-D5A1F78B987C}"/>
              </a:ext>
            </a:extLst>
          </p:cNvPr>
          <p:cNvCxnSpPr>
            <a:cxnSpLocks/>
          </p:cNvCxnSpPr>
          <p:nvPr/>
        </p:nvCxnSpPr>
        <p:spPr>
          <a:xfrm flipH="1">
            <a:off x="6950501" y="1626087"/>
            <a:ext cx="757444" cy="745101"/>
          </a:xfrm>
          <a:prstGeom prst="line">
            <a:avLst/>
          </a:prstGeom>
          <a:ln w="38100">
            <a:solidFill>
              <a:schemeClr val="accent1">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55" name="Group 23">
            <a:extLst>
              <a:ext uri="{FF2B5EF4-FFF2-40B4-BE49-F238E27FC236}">
                <a16:creationId xmlns:a16="http://schemas.microsoft.com/office/drawing/2014/main" id="{CF1DEBC4-2468-47F5-8A28-56D136087301}"/>
              </a:ext>
            </a:extLst>
          </p:cNvPr>
          <p:cNvGrpSpPr>
            <a:grpSpLocks/>
          </p:cNvGrpSpPr>
          <p:nvPr/>
        </p:nvGrpSpPr>
        <p:grpSpPr bwMode="auto">
          <a:xfrm>
            <a:off x="6298713" y="1304466"/>
            <a:ext cx="45719" cy="82405"/>
            <a:chOff x="3390" y="742"/>
            <a:chExt cx="36" cy="37"/>
          </a:xfrm>
        </p:grpSpPr>
        <p:sp>
          <p:nvSpPr>
            <p:cNvPr id="56" name="Oval 21">
              <a:extLst>
                <a:ext uri="{FF2B5EF4-FFF2-40B4-BE49-F238E27FC236}">
                  <a16:creationId xmlns:a16="http://schemas.microsoft.com/office/drawing/2014/main" id="{A1F608D0-0614-4ECA-8119-EB78CC3D3872}"/>
                </a:ext>
              </a:extLst>
            </p:cNvPr>
            <p:cNvSpPr>
              <a:spLocks noChangeArrowheads="1"/>
            </p:cNvSpPr>
            <p:nvPr/>
          </p:nvSpPr>
          <p:spPr bwMode="auto">
            <a:xfrm>
              <a:off x="3390" y="742"/>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7" name="Oval 22">
              <a:extLst>
                <a:ext uri="{FF2B5EF4-FFF2-40B4-BE49-F238E27FC236}">
                  <a16:creationId xmlns:a16="http://schemas.microsoft.com/office/drawing/2014/main" id="{6010E1B0-4CCB-4902-9773-62A885858823}"/>
                </a:ext>
              </a:extLst>
            </p:cNvPr>
            <p:cNvSpPr>
              <a:spLocks noChangeArrowheads="1"/>
            </p:cNvSpPr>
            <p:nvPr/>
          </p:nvSpPr>
          <p:spPr bwMode="auto">
            <a:xfrm>
              <a:off x="3390" y="742"/>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latin typeface="Times New Roman" panose="02020603050405020304" pitchFamily="18" charset="0"/>
                <a:cs typeface="Times New Roman" panose="02020603050405020304" pitchFamily="18" charset="0"/>
              </a:endParaRPr>
            </a:p>
          </p:txBody>
        </p:sp>
      </p:grpSp>
      <p:sp>
        <p:nvSpPr>
          <p:cNvPr id="58" name="Rectangle 8">
            <a:extLst>
              <a:ext uri="{FF2B5EF4-FFF2-40B4-BE49-F238E27FC236}">
                <a16:creationId xmlns:a16="http://schemas.microsoft.com/office/drawing/2014/main" id="{CC249C5D-1A75-49ED-ADC8-20381A9B7AB1}"/>
              </a:ext>
            </a:extLst>
          </p:cNvPr>
          <p:cNvSpPr>
            <a:spLocks noChangeArrowheads="1"/>
          </p:cNvSpPr>
          <p:nvPr/>
        </p:nvSpPr>
        <p:spPr bwMode="auto">
          <a:xfrm>
            <a:off x="6096000" y="1352550"/>
            <a:ext cx="160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solidFill>
                  <a:schemeClr val="bg1"/>
                </a:solidFill>
                <a:latin typeface="Times New Roman" panose="02020603050405020304" pitchFamily="18" charset="0"/>
                <a:cs typeface="Times New Roman" panose="02020603050405020304" pitchFamily="18" charset="0"/>
              </a:rPr>
              <a:t>H</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59" name="Hộp Văn bản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DE7EC39-133B-438B-B406-C0F4852F1FD4}"/>
              </a:ext>
            </a:extLst>
          </p:cNvPr>
          <p:cNvSpPr txBox="1"/>
          <p:nvPr/>
        </p:nvSpPr>
        <p:spPr>
          <a:xfrm>
            <a:off x="46505" y="3400784"/>
            <a:ext cx="5029200" cy="892552"/>
          </a:xfrm>
          <a:prstGeom prst="rect">
            <a:avLst/>
          </a:prstGeom>
          <a:noFill/>
        </p:spPr>
        <p:txBody>
          <a:bodyPr wrap="square" rtlCol="0">
            <a:spAutoFit/>
          </a:bodyPr>
          <a:lstStyle/>
          <a:p>
            <a:r>
              <a:rPr lang="en-US" sz="2600" dirty="0">
                <a:solidFill>
                  <a:schemeClr val="bg1">
                    <a:lumMod val="95000"/>
                  </a:schemeClr>
                </a:solidFill>
                <a:latin typeface="Times New Roman" panose="02020603050405020304" pitchFamily="18" charset="0"/>
                <a:cs typeface="Times New Roman" panose="02020603050405020304" pitchFamily="18" charset="0"/>
              </a:rPr>
              <a:t>+ Ta </a:t>
            </a:r>
            <a:r>
              <a:rPr lang="en-US" sz="2600" dirty="0" err="1">
                <a:solidFill>
                  <a:schemeClr val="bg1">
                    <a:lumMod val="95000"/>
                  </a:schemeClr>
                </a:solidFill>
                <a:latin typeface="Times New Roman" pitchFamily="18" charset="0"/>
                <a:cs typeface="Times New Roman" panose="02020603050405020304" pitchFamily="18" charset="0"/>
              </a:rPr>
              <a:t>có</a:t>
            </a:r>
            <a:r>
              <a:rPr lang="en-US" sz="2600" dirty="0">
                <a:solidFill>
                  <a:schemeClr val="bg1">
                    <a:lumMod val="95000"/>
                  </a:schemeClr>
                </a:solidFill>
                <a:latin typeface="Times New Roman" pitchFamily="18" charset="0"/>
                <a:cs typeface="Times New Roman" panose="02020603050405020304" pitchFamily="18" charset="0"/>
              </a:rPr>
              <a:t> ON &lt; OK </a:t>
            </a:r>
            <a:r>
              <a:rPr lang="en-US" sz="2600" dirty="0" err="1">
                <a:solidFill>
                  <a:schemeClr val="bg1">
                    <a:lumMod val="95000"/>
                  </a:schemeClr>
                </a:solidFill>
                <a:latin typeface="Times New Roman" pitchFamily="18" charset="0"/>
                <a:cs typeface="Times New Roman" panose="02020603050405020304" pitchFamily="18" charset="0"/>
              </a:rPr>
              <a:t>nên</a:t>
            </a:r>
            <a:r>
              <a:rPr lang="en-US" sz="2600" dirty="0">
                <a:solidFill>
                  <a:schemeClr val="bg1">
                    <a:lumMod val="95000"/>
                  </a:schemeClr>
                </a:solidFill>
                <a:latin typeface="Times New Roman" pitchFamily="18" charset="0"/>
                <a:cs typeface="Times New Roman" panose="02020603050405020304" pitchFamily="18" charset="0"/>
              </a:rPr>
              <a:t> ON &lt; R</a:t>
            </a:r>
          </a:p>
          <a:p>
            <a:r>
              <a:rPr lang="en-US" sz="2600" dirty="0">
                <a:solidFill>
                  <a:schemeClr val="bg1">
                    <a:lumMod val="95000"/>
                  </a:schemeClr>
                </a:solidFill>
                <a:latin typeface="Times New Roman" pitchFamily="18" charset="0"/>
                <a:cs typeface="Times New Roman" panose="02020603050405020304" pitchFamily="18" charset="0"/>
              </a:rPr>
              <a:t>+ Ta </a:t>
            </a:r>
            <a:r>
              <a:rPr lang="en-US" sz="2600" dirty="0" err="1">
                <a:solidFill>
                  <a:schemeClr val="bg1">
                    <a:lumMod val="95000"/>
                  </a:schemeClr>
                </a:solidFill>
                <a:latin typeface="Times New Roman" pitchFamily="18" charset="0"/>
                <a:cs typeface="Times New Roman" panose="02020603050405020304" pitchFamily="18" charset="0"/>
              </a:rPr>
              <a:t>có</a:t>
            </a:r>
            <a:r>
              <a:rPr lang="en-US" sz="2600" dirty="0">
                <a:solidFill>
                  <a:schemeClr val="bg1">
                    <a:lumMod val="95000"/>
                  </a:schemeClr>
                </a:solidFill>
                <a:latin typeface="Times New Roman" pitchFamily="18" charset="0"/>
                <a:cs typeface="Times New Roman" panose="02020603050405020304" pitchFamily="18" charset="0"/>
              </a:rPr>
              <a:t> OP &gt; OH </a:t>
            </a:r>
            <a:r>
              <a:rPr lang="en-US" sz="2600" dirty="0" err="1">
                <a:solidFill>
                  <a:schemeClr val="bg1">
                    <a:lumMod val="95000"/>
                  </a:schemeClr>
                </a:solidFill>
                <a:latin typeface="Times New Roman" pitchFamily="18" charset="0"/>
                <a:cs typeface="Times New Roman" panose="02020603050405020304" pitchFamily="18" charset="0"/>
              </a:rPr>
              <a:t>nên</a:t>
            </a:r>
            <a:r>
              <a:rPr lang="en-US" sz="2600" dirty="0">
                <a:solidFill>
                  <a:schemeClr val="bg1">
                    <a:lumMod val="95000"/>
                  </a:schemeClr>
                </a:solidFill>
                <a:latin typeface="Times New Roman" pitchFamily="18" charset="0"/>
                <a:cs typeface="Times New Roman" panose="02020603050405020304" pitchFamily="18" charset="0"/>
              </a:rPr>
              <a:t> OP &gt; R</a:t>
            </a:r>
          </a:p>
        </p:txBody>
      </p:sp>
      <p:cxnSp>
        <p:nvCxnSpPr>
          <p:cNvPr id="60" name="Đường nối Thẳng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A97D8BE-5BD5-441D-8DEC-1CF2E0A8EEF9}"/>
              </a:ext>
            </a:extLst>
          </p:cNvPr>
          <p:cNvCxnSpPr>
            <a:cxnSpLocks/>
            <a:stCxn id="43" idx="2"/>
            <a:endCxn id="57" idx="6"/>
          </p:cNvCxnSpPr>
          <p:nvPr/>
        </p:nvCxnSpPr>
        <p:spPr>
          <a:xfrm flipH="1" flipV="1">
            <a:off x="6344432" y="1345669"/>
            <a:ext cx="1335134" cy="24211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CAAAD3BA-8C0C-4430-B884-6BECD8F2C5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650553988"/>
      </p:ext>
    </p:extLst>
  </p:cSld>
  <p:clrMapOvr>
    <a:masterClrMapping/>
  </p:clrMapOvr>
  <mc:AlternateContent xmlns:mc="http://schemas.openxmlformats.org/markup-compatibility/2006" xmlns:p14="http://schemas.microsoft.com/office/powerpoint/2010/main">
    <mc:Choice Requires="p14">
      <p:transition spd="slow" p14:dur="2000" advTm="94259"/>
    </mc:Choice>
    <mc:Fallback xmlns="">
      <p:transition spd="slow" advTm="9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up)">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59" grpId="0"/>
    </p:bldLst>
  </p:timing>
  <p:extLst>
    <p:ext uri="{3A86A75C-4F4B-4683-9AE1-C65F6400EC91}">
      <p14:laserTraceLst xmlns:p14="http://schemas.microsoft.com/office/powerpoint/2010/main">
        <p14:tracePtLst>
          <p14:tracePt t="14087" x="9115425" y="2533650"/>
          <p14:tracePt t="14102" x="9096375" y="2516188"/>
          <p14:tracePt t="14110" x="9078913" y="2516188"/>
          <p14:tracePt t="14119" x="9050338" y="2516188"/>
          <p14:tracePt t="14125" x="9012238" y="2516188"/>
          <p14:tracePt t="14136" x="8983663" y="2516188"/>
          <p14:tracePt t="14141" x="8956675" y="2516188"/>
          <p14:tracePt t="14149" x="8918575" y="2516188"/>
          <p14:tracePt t="14157" x="8880475" y="2506663"/>
          <p14:tracePt t="14165" x="8824913" y="2497138"/>
          <p14:tracePt t="14173" x="8777288" y="2497138"/>
          <p14:tracePt t="14181" x="8721725" y="2487613"/>
          <p14:tracePt t="14189" x="8683625" y="2478088"/>
          <p14:tracePt t="14197" x="8647113" y="2468563"/>
          <p14:tracePt t="14205" x="8609013" y="2459038"/>
          <p14:tracePt t="14212" x="8580438" y="2459038"/>
          <p14:tracePt t="14221" x="8543925" y="2449513"/>
          <p14:tracePt t="14228" x="8505825" y="2439988"/>
          <p14:tracePt t="14238" x="8458200" y="2430463"/>
          <p14:tracePt t="14244" x="8431213" y="2411413"/>
          <p14:tracePt t="14252" x="8393113" y="2411413"/>
          <p14:tracePt t="14260" x="8364538" y="2403475"/>
          <p14:tracePt t="14269" x="8328025" y="2393950"/>
          <p14:tracePt t="14276" x="8299450" y="2384425"/>
          <p14:tracePt t="14285" x="8261350" y="2384425"/>
          <p14:tracePt t="14292" x="8232775" y="2384425"/>
          <p14:tracePt t="14299" x="8205788" y="2374900"/>
          <p14:tracePt t="14307" x="8196263" y="2374900"/>
          <p14:tracePt t="14316" x="8167688" y="2346325"/>
          <p14:tracePt t="14323" x="8139113" y="2336800"/>
          <p14:tracePt t="14331" x="8120063" y="2308225"/>
          <p14:tracePt t="14339" x="8093075" y="2300288"/>
          <p14:tracePt t="14347" x="8054975" y="2271713"/>
          <p14:tracePt t="14355" x="8016875" y="2262188"/>
          <p14:tracePt t="14363" x="8016875" y="2243138"/>
          <p14:tracePt t="14371" x="8007350" y="2224088"/>
          <p14:tracePt t="14379" x="7999413" y="2214563"/>
          <p14:tracePt t="14386" x="7970838" y="2197100"/>
          <p14:tracePt t="14394" x="7961313" y="2187575"/>
          <p14:tracePt t="14403" x="7942263" y="2178050"/>
          <p14:tracePt t="14410" x="7923213" y="2159000"/>
          <p14:tracePt t="14418" x="7894638" y="2159000"/>
          <p14:tracePt t="14426" x="7877175" y="2139950"/>
          <p14:tracePt t="14435" x="7867650" y="2130425"/>
          <p14:tracePt t="14442" x="7848600" y="2120900"/>
          <p14:tracePt t="14452" x="7829550" y="2101850"/>
          <p14:tracePt t="14458" x="7810500" y="2084388"/>
          <p14:tracePt t="14468" x="7791450" y="2084388"/>
          <p14:tracePt t="14473" x="7764463" y="2065338"/>
          <p14:tracePt t="14481" x="7754938" y="2046288"/>
          <p14:tracePt t="14490" x="7735888" y="2036763"/>
          <p14:tracePt t="14498" x="7726363" y="2027238"/>
          <p14:tracePt t="14505" x="7707313" y="2017713"/>
          <p14:tracePt t="14513" x="7707313" y="2008188"/>
          <p14:tracePt t="14521" x="7688263" y="1998663"/>
          <p14:tracePt t="14529" x="7688263" y="1989138"/>
          <p14:tracePt t="14537" x="7670800" y="1971675"/>
          <p14:tracePt t="14545" x="7651750" y="1952625"/>
          <p14:tracePt t="14554" x="7642225" y="1933575"/>
          <p14:tracePt t="14559" x="7623175" y="1905000"/>
          <p14:tracePt t="14568" x="7604125" y="1876425"/>
          <p14:tracePt t="14577" x="7604125" y="1858963"/>
          <p14:tracePt t="14586" x="7575550" y="1839913"/>
          <p14:tracePt t="14593" x="7566025" y="1811338"/>
          <p14:tracePt t="14603" x="7548563" y="1792288"/>
          <p14:tracePt t="14609" x="7548563" y="1773238"/>
          <p14:tracePt t="14616" x="7529513" y="1755775"/>
          <p14:tracePt t="14624" x="7529513" y="1746250"/>
          <p14:tracePt t="14633" x="7519988" y="1746250"/>
          <p14:tracePt t="14640" x="7519988" y="1727200"/>
          <p14:tracePt t="14655" x="7519988" y="1708150"/>
          <p14:tracePt t="14663" x="7519988" y="1689100"/>
          <p14:tracePt t="14671" x="7510463" y="1689100"/>
          <p14:tracePt t="15321" x="7510463" y="1670050"/>
          <p14:tracePt t="15329" x="7519988" y="1643063"/>
          <p14:tracePt t="15337" x="7548563" y="1604963"/>
          <p14:tracePt t="15345" x="7548563" y="1576388"/>
          <p14:tracePt t="15353" x="7575550" y="1549400"/>
          <p14:tracePt t="15359" x="7585075" y="1511300"/>
          <p14:tracePt t="15368" x="7594600" y="1492250"/>
          <p14:tracePt t="15374" x="7604125" y="1463675"/>
          <p14:tracePt t="15384" x="7613650" y="1446213"/>
          <p14:tracePt t="15390" x="7623175" y="1436688"/>
          <p14:tracePt t="15399" x="7623175" y="1427163"/>
          <p14:tracePt t="15406" x="7632700" y="1427163"/>
          <p14:tracePt t="15414" x="7632700" y="1408113"/>
          <p14:tracePt t="15430" x="7642225" y="1408113"/>
          <p14:tracePt t="15439" x="7642225" y="1398588"/>
          <p14:tracePt t="15453" x="7661275" y="1379538"/>
          <p14:tracePt t="15462" x="7661275" y="1360488"/>
          <p14:tracePt t="15470" x="7678738" y="1341438"/>
          <p14:tracePt t="15477" x="7697788" y="1333500"/>
          <p14:tracePt t="15485" x="7707313" y="1314450"/>
          <p14:tracePt t="15494" x="7716838" y="1295400"/>
          <p14:tracePt t="15502" x="7745413" y="1276350"/>
          <p14:tracePt t="15509" x="7754938" y="1257300"/>
          <p14:tracePt t="15517" x="7773988" y="1238250"/>
          <p14:tracePt t="15525" x="7783513" y="1220788"/>
          <p14:tracePt t="15534" x="7800975" y="1201738"/>
          <p14:tracePt t="15540" x="7800975" y="1182688"/>
          <p14:tracePt t="15549" x="7820025" y="1173163"/>
          <p14:tracePt t="15556" x="7820025" y="1163638"/>
          <p14:tracePt t="15564" x="7820025" y="1144588"/>
          <p14:tracePt t="15572" x="7839075" y="1125538"/>
          <p14:tracePt t="15580" x="7848600" y="1108075"/>
          <p14:tracePt t="15588" x="7848600" y="1089025"/>
          <p14:tracePt t="15596" x="7867650" y="1079500"/>
          <p14:tracePt t="15604" x="7867650" y="1069975"/>
          <p14:tracePt t="15612" x="7877175" y="1050925"/>
          <p14:tracePt t="15619" x="7886700" y="1041400"/>
          <p14:tracePt t="15627" x="7894638" y="1031875"/>
          <p14:tracePt t="15635" x="7904163" y="1022350"/>
          <p14:tracePt t="15643" x="7904163" y="1014413"/>
          <p14:tracePt t="15659" x="7904163" y="995363"/>
          <p14:tracePt t="15668" x="7913688" y="995363"/>
          <p14:tracePt t="15675" x="7913688" y="985838"/>
          <p14:tracePt t="15684" x="7913688" y="966788"/>
          <p14:tracePt t="15691" x="7923213" y="966788"/>
          <p14:tracePt t="15701" x="7923213" y="938213"/>
          <p14:tracePt t="15706" x="7932738" y="919163"/>
          <p14:tracePt t="15715" x="7932738" y="901700"/>
          <p14:tracePt t="15722" x="7942263" y="882650"/>
          <p14:tracePt t="15730" x="7942263" y="863600"/>
          <p14:tracePt t="15739" x="7951788" y="844550"/>
          <p14:tracePt t="15746" x="7951788" y="815975"/>
          <p14:tracePt t="15755" x="7970838" y="798513"/>
          <p14:tracePt t="15762" x="7970838" y="769938"/>
          <p14:tracePt t="15771" x="7970838" y="750888"/>
          <p14:tracePt t="15779" x="7989888" y="722313"/>
          <p14:tracePt t="15787" x="7989888" y="685800"/>
          <p14:tracePt t="15794" x="7999413" y="657225"/>
          <p14:tracePt t="15802" x="7999413" y="638175"/>
          <p14:tracePt t="15809" x="8016875" y="609600"/>
          <p14:tracePt t="15818" x="8035925" y="590550"/>
          <p14:tracePt t="15826" x="8035925" y="573088"/>
          <p14:tracePt t="15835" x="8054975" y="563563"/>
          <p14:tracePt t="15841" x="8064500" y="544513"/>
          <p14:tracePt t="15851" x="8074025" y="525463"/>
          <p14:tracePt t="15857" x="8074025" y="515938"/>
          <p14:tracePt t="15866" x="8083550" y="496888"/>
          <p14:tracePt t="15874" x="8093075" y="479425"/>
          <p14:tracePt t="15880" x="8093075" y="460375"/>
          <p14:tracePt t="15897" x="8102600" y="441325"/>
          <p14:tracePt t="15904" x="8110538" y="412750"/>
          <p14:tracePt t="15912" x="8110538" y="403225"/>
          <p14:tracePt t="15920" x="8110538" y="384175"/>
          <p14:tracePt t="15928" x="8120063" y="374650"/>
          <p14:tracePt t="15937" x="8120063" y="357188"/>
          <p14:tracePt t="15944" x="8120063" y="347663"/>
          <p14:tracePt t="15953" x="8120063" y="338138"/>
          <p14:tracePt t="15960" x="8129588" y="328613"/>
          <p14:tracePt t="15975" x="8129588" y="319088"/>
          <p14:tracePt t="16088" x="8120063" y="347663"/>
          <p14:tracePt t="16096" x="8110538" y="366713"/>
          <p14:tracePt t="16105" x="8093075" y="393700"/>
          <p14:tracePt t="16113" x="8074025" y="422275"/>
          <p14:tracePt t="16120" x="8064500" y="460375"/>
          <p14:tracePt t="16128" x="8035925" y="496888"/>
          <p14:tracePt t="16137" x="8007350" y="544513"/>
          <p14:tracePt t="16143" x="7980363" y="590550"/>
          <p14:tracePt t="16152" x="7961313" y="628650"/>
          <p14:tracePt t="16158" x="7932738" y="676275"/>
          <p14:tracePt t="16167" x="7904163" y="722313"/>
          <p14:tracePt t="16174" x="7886700" y="760413"/>
          <p14:tracePt t="16182" x="7867650" y="806450"/>
          <p14:tracePt t="16190" x="7858125" y="844550"/>
          <p14:tracePt t="16198" x="7839075" y="873125"/>
          <p14:tracePt t="16206" x="7829550" y="911225"/>
          <p14:tracePt t="16214" x="7820025" y="938213"/>
          <p14:tracePt t="16222" x="7820025" y="966788"/>
          <p14:tracePt t="16229" x="7820025" y="976313"/>
          <p14:tracePt t="16237" x="7810500" y="995363"/>
          <p14:tracePt t="16245" x="7810500" y="1014413"/>
          <p14:tracePt t="16253" x="7800975" y="1022350"/>
          <p14:tracePt t="16261" x="7800975" y="1060450"/>
          <p14:tracePt t="16270" x="7791450" y="1069975"/>
          <p14:tracePt t="16277" x="7791450" y="1079500"/>
          <p14:tracePt t="16286" x="7783513" y="1098550"/>
          <p14:tracePt t="16293" x="7773988" y="1117600"/>
          <p14:tracePt t="16302" x="7754938" y="1135063"/>
          <p14:tracePt t="16309" x="7754938" y="1144588"/>
          <p14:tracePt t="16318" x="7754938" y="1154113"/>
          <p14:tracePt t="16324" x="7754938" y="1182688"/>
          <p14:tracePt t="16340" x="7754938" y="1201738"/>
          <p14:tracePt t="16348" x="7735888" y="1220788"/>
          <p14:tracePt t="16356" x="7726363" y="1238250"/>
          <p14:tracePt t="16364" x="7726363" y="1247775"/>
          <p14:tracePt t="16372" x="7726363" y="1266825"/>
          <p14:tracePt t="16380" x="7726363" y="1285875"/>
          <p14:tracePt t="16388" x="7716838" y="1314450"/>
          <p14:tracePt t="16396" x="7716838" y="1333500"/>
          <p14:tracePt t="16411" x="7716838" y="1350963"/>
          <p14:tracePt t="16418" x="7716838" y="1370013"/>
          <p14:tracePt t="16428" x="7716838" y="1389063"/>
          <p14:tracePt t="16435" x="7716838" y="1408113"/>
          <p14:tracePt t="16443" x="7716838" y="1427163"/>
          <p14:tracePt t="16451" x="7716838" y="1436688"/>
          <p14:tracePt t="16459" x="7716838" y="1446213"/>
          <p14:tracePt t="16475" x="7716838" y="1454150"/>
          <p14:tracePt t="16491" x="7716838" y="1463675"/>
          <p14:tracePt t="16571" x="7716838" y="1473200"/>
          <p14:tracePt t="16602" x="7716838" y="1492250"/>
          <p14:tracePt t="16626" x="7716838" y="1501775"/>
          <p14:tracePt t="16650" x="7716838" y="1511300"/>
          <p14:tracePt t="19157" x="7745413" y="1501775"/>
          <p14:tracePt t="19165" x="7735888" y="1492250"/>
          <p14:tracePt t="19173" x="7707313" y="1463675"/>
          <p14:tracePt t="19180" x="7661275" y="1417638"/>
          <p14:tracePt t="19190" x="7585075" y="1379538"/>
          <p14:tracePt t="19196" x="7510463" y="1333500"/>
          <p14:tracePt t="19205" x="7426325" y="1285875"/>
          <p14:tracePt t="19211" x="7350125" y="1238250"/>
          <p14:tracePt t="19219" x="7265988" y="1211263"/>
          <p14:tracePt t="19227" x="7200900" y="1182688"/>
          <p14:tracePt t="19235" x="7143750" y="1154113"/>
          <p14:tracePt t="19243" x="7107238" y="1125538"/>
          <p14:tracePt t="19252" x="7059613" y="1108075"/>
          <p14:tracePt t="19259" x="7031038" y="1098550"/>
          <p14:tracePt t="19269" x="6985000" y="1079500"/>
          <p14:tracePt t="19275" x="6956425" y="1060450"/>
          <p14:tracePt t="19285" x="6937375" y="1050925"/>
          <p14:tracePt t="19291" x="6927850" y="1041400"/>
          <p14:tracePt t="19298" x="6918325" y="1031875"/>
          <p14:tracePt t="19306" x="6910388" y="1022350"/>
          <p14:tracePt t="19314" x="6900863" y="1014413"/>
          <p14:tracePt t="19322" x="6891338" y="1004888"/>
          <p14:tracePt t="19330" x="6872288" y="995363"/>
          <p14:tracePt t="19338" x="6853238" y="957263"/>
          <p14:tracePt t="19346" x="6834188" y="938213"/>
          <p14:tracePt t="19355" x="6805613" y="911225"/>
          <p14:tracePt t="19362" x="6788150" y="892175"/>
          <p14:tracePt t="19371" x="6759575" y="844550"/>
          <p14:tracePt t="19378" x="6740525" y="815975"/>
          <p14:tracePt t="19386" x="6731000" y="779463"/>
          <p14:tracePt t="19394" x="6684963" y="750888"/>
          <p14:tracePt t="19402" x="6665913" y="731838"/>
          <p14:tracePt t="19409" x="6646863" y="722313"/>
          <p14:tracePt t="19419" x="6627813" y="703263"/>
          <p14:tracePt t="19496" x="6608763" y="712788"/>
          <p14:tracePt t="21220" x="6599238" y="712788"/>
          <p14:tracePt t="21227" x="6599238" y="741363"/>
          <p14:tracePt t="21236" x="6599238" y="798513"/>
          <p14:tracePt t="21244" x="6599238" y="892175"/>
          <p14:tracePt t="21252" x="6608763" y="1004888"/>
          <p14:tracePt t="21260" x="6627813" y="1117600"/>
          <p14:tracePt t="21268" x="6665913" y="1230313"/>
          <p14:tracePt t="21276" x="6702425" y="1360488"/>
          <p14:tracePt t="21285" x="6731000" y="1482725"/>
          <p14:tracePt t="21292" x="6750050" y="1614488"/>
          <p14:tracePt t="21302" x="6788150" y="1717675"/>
          <p14:tracePt t="21307" x="6805613" y="1801813"/>
          <p14:tracePt t="21315" x="6824663" y="1885950"/>
          <p14:tracePt t="21323" x="6843713" y="1952625"/>
          <p14:tracePt t="21331" x="6853238" y="1989138"/>
          <p14:tracePt t="21339" x="6872288" y="2046288"/>
          <p14:tracePt t="21347" x="6881813" y="2084388"/>
          <p14:tracePt t="21355" x="6891338" y="2130425"/>
          <p14:tracePt t="21363" x="6900863" y="2168525"/>
          <p14:tracePt t="21370" x="6910388" y="2197100"/>
          <p14:tracePt t="21379" x="6918325" y="2205038"/>
          <p14:tracePt t="21388" x="6918325" y="2224088"/>
          <p14:tracePt t="21395" x="6946900" y="2233613"/>
          <p14:tracePt t="21402" x="6946900" y="2252663"/>
          <p14:tracePt t="21409" x="6946900" y="2271713"/>
          <p14:tracePt t="21418" x="6946900" y="2300288"/>
          <p14:tracePt t="21425" x="6946900" y="2308225"/>
          <p14:tracePt t="21434" x="6965950" y="2327275"/>
          <p14:tracePt t="21441" x="6965950" y="2336800"/>
          <p14:tracePt t="21451" x="6965950" y="2346325"/>
          <p14:tracePt t="21457" x="6965950" y="2355850"/>
          <p14:tracePt t="21466" x="6965950" y="2365375"/>
          <p14:tracePt t="21481" x="6985000" y="2384425"/>
          <p14:tracePt t="21496" x="6994525" y="2393950"/>
          <p14:tracePt t="21504" x="7004050" y="2403475"/>
          <p14:tracePt t="21513" x="7004050" y="2411413"/>
          <p14:tracePt t="21520" x="7031038" y="2439988"/>
          <p14:tracePt t="21537" x="7031038" y="2459038"/>
          <p14:tracePt t="21544" x="7040563" y="2478088"/>
          <p14:tracePt t="21552" x="7050088" y="2478088"/>
          <p14:tracePt t="21576" x="7050088" y="2497138"/>
          <p14:tracePt t="22376" x="7040563" y="2516188"/>
          <p14:tracePt t="22384" x="7021513" y="2524125"/>
          <p14:tracePt t="22392" x="6985000" y="2562225"/>
          <p14:tracePt t="22399" x="6946900" y="2590800"/>
          <p14:tracePt t="22407" x="6900863" y="2609850"/>
          <p14:tracePt t="22415" x="6862763" y="2636838"/>
          <p14:tracePt t="22423" x="6824663" y="2665413"/>
          <p14:tracePt t="22431" x="6788150" y="2684463"/>
          <p14:tracePt t="22439" x="6788150" y="2703513"/>
          <p14:tracePt t="22447" x="6778625" y="2703513"/>
          <p14:tracePt t="22455" x="6769100" y="2722563"/>
          <p14:tracePt t="22462" x="6759575" y="2722563"/>
          <p14:tracePt t="22469" x="6750050" y="2740025"/>
          <p14:tracePt t="22478" x="6731000" y="2749550"/>
          <p14:tracePt t="22486" x="6711950" y="2778125"/>
          <p14:tracePt t="22494" x="6665913" y="2778125"/>
          <p14:tracePt t="22502" x="6646863" y="2797175"/>
          <p14:tracePt t="22510" x="6618288" y="2806700"/>
          <p14:tracePt t="22518" x="6572250" y="2825750"/>
          <p14:tracePt t="22526" x="6534150" y="2843213"/>
          <p14:tracePt t="22534" x="6486525" y="2862263"/>
          <p14:tracePt t="22542" x="6450013" y="2881313"/>
          <p14:tracePt t="22550" x="6421438" y="2890838"/>
          <p14:tracePt t="22557" x="6402388" y="2900363"/>
          <p14:tracePt t="22565" x="6402388" y="2909888"/>
          <p14:tracePt t="22573" x="6402388" y="2919413"/>
          <p14:tracePt t="22580" x="6402388" y="2928938"/>
          <p14:tracePt t="22597" x="6402388" y="2938463"/>
          <p14:tracePt t="22605" x="6402388" y="2946400"/>
          <p14:tracePt t="22621" x="6402388" y="2955925"/>
          <p14:tracePt t="22747" x="6383338" y="2938463"/>
          <p14:tracePt t="22755" x="6383338" y="2919413"/>
          <p14:tracePt t="22762" x="6383338" y="2900363"/>
          <p14:tracePt t="22770" x="6383338" y="2871788"/>
          <p14:tracePt t="22778" x="6373813" y="2835275"/>
          <p14:tracePt t="22786" x="6365875" y="2797175"/>
          <p14:tracePt t="22794" x="6346825" y="2759075"/>
          <p14:tracePt t="22802" x="6337300" y="2713038"/>
          <p14:tracePt t="22810" x="6327775" y="2665413"/>
          <p14:tracePt t="22818" x="6318250" y="2609850"/>
          <p14:tracePt t="22825" x="6318250" y="2562225"/>
          <p14:tracePt t="22834" x="6308725" y="2533650"/>
          <p14:tracePt t="22841" x="6308725" y="2506663"/>
          <p14:tracePt t="22851" x="6308725" y="2478088"/>
          <p14:tracePt t="22857" x="6299200" y="2449513"/>
          <p14:tracePt t="22866" x="6299200" y="2439988"/>
          <p14:tracePt t="22873" x="6299200" y="2420938"/>
          <p14:tracePt t="22881" x="6308725" y="2411413"/>
          <p14:tracePt t="22890" x="6346825" y="2365375"/>
          <p14:tracePt t="22897" x="6365875" y="2346325"/>
          <p14:tracePt t="22905" x="6383338" y="2317750"/>
          <p14:tracePt t="22912" x="6411913" y="2281238"/>
          <p14:tracePt t="22920" x="6430963" y="2252663"/>
          <p14:tracePt t="22928" x="6450013" y="2214563"/>
          <p14:tracePt t="22937" x="6469063" y="2178050"/>
          <p14:tracePt t="22944" x="6477000" y="2120900"/>
          <p14:tracePt t="22953" x="6486525" y="2074863"/>
          <p14:tracePt t="22960" x="6486525" y="2036763"/>
          <p14:tracePt t="22969" x="6486525" y="1989138"/>
          <p14:tracePt t="22976" x="6486525" y="1952625"/>
          <p14:tracePt t="22985" x="6469063" y="1924050"/>
          <p14:tracePt t="22991" x="6469063" y="1895475"/>
          <p14:tracePt t="23001" x="6440488" y="1858963"/>
          <p14:tracePt t="23007" x="6402388" y="1811338"/>
          <p14:tracePt t="23016" x="6365875" y="1782763"/>
          <p14:tracePt t="23023" x="6327775" y="1736725"/>
          <p14:tracePt t="23032" x="6270625" y="1698625"/>
          <p14:tracePt t="23040" x="6205538" y="1652588"/>
          <p14:tracePt t="23048" x="6149975" y="1614488"/>
          <p14:tracePt t="23055" x="6111875" y="1576388"/>
          <p14:tracePt t="23063" x="6083300" y="1530350"/>
          <p14:tracePt t="23071" x="6064250" y="1482725"/>
          <p14:tracePt t="23079" x="6054725" y="1436688"/>
          <p14:tracePt t="23087" x="6037263" y="1408113"/>
          <p14:tracePt t="23094" x="6037263" y="1379538"/>
          <p14:tracePt t="23102" x="6037263" y="1360488"/>
          <p14:tracePt t="23110" x="6027738" y="1333500"/>
          <p14:tracePt t="23119" x="6027738" y="1314450"/>
          <p14:tracePt t="23126" x="6027738" y="1295400"/>
          <p14:tracePt t="23135" x="6027738" y="1276350"/>
          <p14:tracePt t="23142" x="6027738" y="1257300"/>
          <p14:tracePt t="23151" x="6027738" y="1247775"/>
          <p14:tracePt t="23158" x="6027738" y="1230313"/>
          <p14:tracePt t="23173" x="6027738" y="1211263"/>
          <p14:tracePt t="23181" x="6027738" y="1201738"/>
          <p14:tracePt t="23189" x="6027738" y="1192213"/>
          <p14:tracePt t="23197" x="6027738" y="1182688"/>
          <p14:tracePt t="23205" x="6027738" y="1173163"/>
          <p14:tracePt t="23221" x="6027738" y="1163638"/>
          <p14:tracePt t="23895" x="6037263" y="1154113"/>
          <p14:tracePt t="23902" x="6054725" y="1154113"/>
          <p14:tracePt t="23910" x="6083300" y="1173163"/>
          <p14:tracePt t="23919" x="6130925" y="1182688"/>
          <p14:tracePt t="23926" x="6157913" y="1192213"/>
          <p14:tracePt t="23936" x="6176963" y="1201738"/>
          <p14:tracePt t="23942" x="6215063" y="1220788"/>
          <p14:tracePt t="23953" x="6243638" y="1238250"/>
          <p14:tracePt t="23959" x="6261100" y="1238250"/>
          <p14:tracePt t="23965" x="6280150" y="1247775"/>
          <p14:tracePt t="23989" x="6299200" y="1247775"/>
          <p14:tracePt t="24013" x="6299200" y="1257300"/>
          <p14:tracePt t="24037" x="6318250" y="1257300"/>
          <p14:tracePt t="24045" x="6318250" y="1266825"/>
          <p14:tracePt t="24060" x="6327775" y="1266825"/>
          <p14:tracePt t="24069" x="6327775" y="1276350"/>
          <p14:tracePt t="24076" x="6337300" y="1276350"/>
          <p14:tracePt t="24085" x="6337300" y="1285875"/>
          <p14:tracePt t="24092" x="6346825" y="1285875"/>
          <p14:tracePt t="24251" x="6346825" y="1295400"/>
          <p14:tracePt t="24315" x="6337300" y="1314450"/>
          <p14:tracePt t="24322" x="6337300" y="1333500"/>
          <p14:tracePt t="24330" x="6327775" y="1333500"/>
          <p14:tracePt t="24338" x="6318250" y="1341438"/>
          <p14:tracePt t="24346" x="6318250" y="1350963"/>
          <p14:tracePt t="24353" x="6308725" y="1370013"/>
          <p14:tracePt t="24362" x="6299200" y="1379538"/>
          <p14:tracePt t="24377" x="6299200" y="1389063"/>
          <p14:tracePt t="24401" x="6299200" y="1398588"/>
          <p14:tracePt t="24670" x="6299200" y="1427163"/>
          <p14:tracePt t="24678" x="6318250" y="1454150"/>
          <p14:tracePt t="24686" x="6346825" y="1492250"/>
          <p14:tracePt t="24695" x="6373813" y="1539875"/>
          <p14:tracePt t="24702" x="6411913" y="1595438"/>
          <p14:tracePt t="24708" x="6459538" y="1670050"/>
          <p14:tracePt t="24718" x="6524625" y="1746250"/>
          <p14:tracePt t="24725" x="6572250" y="1820863"/>
          <p14:tracePt t="24733" x="6618288" y="1905000"/>
          <p14:tracePt t="24741" x="6675438" y="1998663"/>
          <p14:tracePt t="24749" x="6711950" y="2074863"/>
          <p14:tracePt t="24756" x="6750050" y="2139950"/>
          <p14:tracePt t="24764" x="6778625" y="2224088"/>
          <p14:tracePt t="24772" x="6805613" y="2290763"/>
          <p14:tracePt t="24780" x="6824663" y="2346325"/>
          <p14:tracePt t="24788" x="6843713" y="2384425"/>
          <p14:tracePt t="24796" x="6853238" y="2411413"/>
          <p14:tracePt t="24804" x="6862763" y="2439988"/>
          <p14:tracePt t="24812" x="6862763" y="2468563"/>
          <p14:tracePt t="24820" x="6862763" y="2478088"/>
          <p14:tracePt t="24828" x="6872288" y="2487613"/>
          <p14:tracePt t="24851" x="6872288" y="2497138"/>
          <p14:tracePt t="24962" x="6872288" y="2506663"/>
          <p14:tracePt t="24970" x="6872288" y="2516188"/>
          <p14:tracePt t="24986" x="6862763" y="2524125"/>
          <p14:tracePt t="24994" x="6853238" y="2543175"/>
          <p14:tracePt t="25010" x="6843713" y="2552700"/>
          <p14:tracePt t="25024" x="6843713" y="2562225"/>
          <p14:tracePt t="25032" x="6834188" y="2562225"/>
          <p14:tracePt t="27999" x="6862763" y="2562225"/>
          <p14:tracePt t="28007" x="6900863" y="2524125"/>
          <p14:tracePt t="28014" x="6918325" y="2506663"/>
          <p14:tracePt t="28022" x="6946900" y="2459038"/>
          <p14:tracePt t="28031" x="6994525" y="2411413"/>
          <p14:tracePt t="28038" x="7059613" y="2355850"/>
          <p14:tracePt t="28046" x="7134225" y="2290763"/>
          <p14:tracePt t="28054" x="7210425" y="2233613"/>
          <p14:tracePt t="28061" x="7294563" y="2168525"/>
          <p14:tracePt t="28071" x="7359650" y="2111375"/>
          <p14:tracePt t="28078" x="7426325" y="2055813"/>
          <p14:tracePt t="28086" x="7481888" y="1998663"/>
          <p14:tracePt t="28094" x="7539038" y="1933575"/>
          <p14:tracePt t="28102" x="7594600" y="1876425"/>
          <p14:tracePt t="28110" x="7651750" y="1830388"/>
          <p14:tracePt t="28118" x="7697788" y="1782763"/>
          <p14:tracePt t="28126" x="7726363" y="1755775"/>
          <p14:tracePt t="28133" x="7735888" y="1736725"/>
          <p14:tracePt t="28141" x="7754938" y="1717675"/>
          <p14:tracePt t="28149" x="7754938" y="1708150"/>
          <p14:tracePt t="28300" x="7764463" y="1698625"/>
          <p14:tracePt t="28316" x="7773988" y="1679575"/>
          <p14:tracePt t="28324" x="7791450" y="1670050"/>
          <p14:tracePt t="28332" x="7791450" y="1652588"/>
          <p14:tracePt t="28339" x="7800975" y="1643063"/>
          <p14:tracePt t="28347" x="7810500" y="1633538"/>
          <p14:tracePt t="28355" x="7810500" y="1624013"/>
          <p14:tracePt t="28385" x="7810500" y="1614488"/>
          <p14:tracePt t="28426" x="7810500" y="1604963"/>
          <p14:tracePt t="28442" x="7791450" y="1595438"/>
          <p14:tracePt t="28450" x="7764463" y="1585913"/>
          <p14:tracePt t="28458" x="7745413" y="1576388"/>
          <p14:tracePt t="28467" x="7707313" y="1566863"/>
          <p14:tracePt t="28473" x="7670800" y="1520825"/>
          <p14:tracePt t="28482" x="7623175" y="1492250"/>
          <p14:tracePt t="28489" x="7594600" y="1473200"/>
          <p14:tracePt t="28497" x="7575550" y="1463675"/>
          <p14:tracePt t="28506" x="7558088" y="1446213"/>
          <p14:tracePt t="28513" x="7529513" y="1427163"/>
          <p14:tracePt t="28522" x="7510463" y="1408113"/>
          <p14:tracePt t="28529" x="7472363" y="1379538"/>
          <p14:tracePt t="28538" x="7445375" y="1360488"/>
          <p14:tracePt t="28545" x="7416800" y="1333500"/>
          <p14:tracePt t="28553" x="7378700" y="1304925"/>
          <p14:tracePt t="28560" x="7332663" y="1285875"/>
          <p14:tracePt t="28568" x="7304088" y="1257300"/>
          <p14:tracePt t="28576" x="7265988" y="1230313"/>
          <p14:tracePt t="28585" x="7239000" y="1211263"/>
          <p14:tracePt t="28592" x="7200900" y="1173163"/>
          <p14:tracePt t="28602" x="7153275" y="1154113"/>
          <p14:tracePt t="28608" x="7116763" y="1144588"/>
          <p14:tracePt t="28617" x="7069138" y="1125538"/>
          <p14:tracePt t="28624" x="7021513" y="1098550"/>
          <p14:tracePt t="28632" x="6975475" y="1079500"/>
          <p14:tracePt t="28640" x="6918325" y="1050925"/>
          <p14:tracePt t="28647" x="6872288" y="1031875"/>
          <p14:tracePt t="28655" x="6815138" y="1004888"/>
          <p14:tracePt t="28663" x="6759575" y="995363"/>
          <p14:tracePt t="28671" x="6702425" y="976313"/>
          <p14:tracePt t="28679" x="6656388" y="966788"/>
          <p14:tracePt t="28687" x="6618288" y="957263"/>
          <p14:tracePt t="28695" x="6589713" y="938213"/>
          <p14:tracePt t="28703" x="6562725" y="928688"/>
          <p14:tracePt t="28710" x="6543675" y="928688"/>
          <p14:tracePt t="28720" x="6524625" y="911225"/>
          <p14:tracePt t="28734" x="6505575" y="911225"/>
          <p14:tracePt t="28757" x="6496050" y="911225"/>
          <p14:tracePt t="29297" x="6505575" y="901700"/>
          <p14:tracePt t="29305" x="6572250" y="901700"/>
          <p14:tracePt t="29313" x="6665913" y="919163"/>
          <p14:tracePt t="29322" x="6769100" y="947738"/>
          <p14:tracePt t="29329" x="6872288" y="995363"/>
          <p14:tracePt t="29337" x="6975475" y="1031875"/>
          <p14:tracePt t="29342" x="7050088" y="1069975"/>
          <p14:tracePt t="29351" x="7107238" y="1108075"/>
          <p14:tracePt t="29359" x="7162800" y="1135063"/>
          <p14:tracePt t="29369" x="7210425" y="1163638"/>
          <p14:tracePt t="29375" x="7239000" y="1192213"/>
          <p14:tracePt t="29384" x="7256463" y="1201738"/>
          <p14:tracePt t="29391" x="7265988" y="1211263"/>
          <p14:tracePt t="29399" x="7285038" y="1220788"/>
          <p14:tracePt t="29407" x="7294563" y="1238250"/>
          <p14:tracePt t="29415" x="7304088" y="1257300"/>
          <p14:tracePt t="29423" x="7313613" y="1276350"/>
          <p14:tracePt t="29430" x="7332663" y="1285875"/>
          <p14:tracePt t="29438" x="7332663" y="1295400"/>
          <p14:tracePt t="29446" x="7332663" y="1304925"/>
          <p14:tracePt t="29454" x="7332663" y="1314450"/>
          <p14:tracePt t="29462" x="7350125" y="1314450"/>
          <p14:tracePt t="29478" x="7350125" y="1333500"/>
          <p14:tracePt t="29502" x="7350125" y="1341438"/>
          <p14:tracePt t="29510" x="7350125" y="1350963"/>
          <p14:tracePt t="29519" x="7350125" y="1370013"/>
          <p14:tracePt t="29525" x="7369175" y="1379538"/>
          <p14:tracePt t="29533" x="7369175" y="1398588"/>
          <p14:tracePt t="29541" x="7369175" y="1427163"/>
          <p14:tracePt t="29549" x="7369175" y="1446213"/>
          <p14:tracePt t="29557" x="7388225" y="1473200"/>
          <p14:tracePt t="29565" x="7388225" y="1511300"/>
          <p14:tracePt t="29573" x="7397750" y="1530350"/>
          <p14:tracePt t="29581" x="7416800" y="1549400"/>
          <p14:tracePt t="29589" x="7435850" y="1576388"/>
          <p14:tracePt t="29597" x="7454900" y="1595438"/>
          <p14:tracePt t="29604" x="7472363" y="1614488"/>
          <p14:tracePt t="29612" x="7481888" y="1643063"/>
          <p14:tracePt t="29619" x="7491413" y="1643063"/>
          <p14:tracePt t="29628" x="7500938" y="1660525"/>
          <p14:tracePt t="29637" x="7500938" y="1670050"/>
          <p14:tracePt t="29644" x="7510463" y="1670050"/>
          <p14:tracePt t="29707" x="7519988" y="1670050"/>
          <p14:tracePt t="29731" x="7519988" y="1689100"/>
          <p14:tracePt t="29771" x="7519988" y="1708150"/>
          <p14:tracePt t="29778" x="7510463" y="1708150"/>
          <p14:tracePt t="29786" x="7500938" y="1727200"/>
          <p14:tracePt t="29794" x="7491413" y="1746250"/>
          <p14:tracePt t="29802" x="7462838" y="1765300"/>
          <p14:tracePt t="29810" x="7445375" y="1782763"/>
          <p14:tracePt t="29819" x="7426325" y="1801813"/>
          <p14:tracePt t="29826" x="7397750" y="1820863"/>
          <p14:tracePt t="29835" x="7378700" y="1858963"/>
          <p14:tracePt t="29842" x="7342188" y="1876425"/>
          <p14:tracePt t="29852" x="7313613" y="1905000"/>
          <p14:tracePt t="29858" x="7275513" y="1952625"/>
          <p14:tracePt t="29865" x="7246938" y="1971675"/>
          <p14:tracePt t="29873" x="7210425" y="2008188"/>
          <p14:tracePt t="29881" x="7181850" y="2036763"/>
          <p14:tracePt t="29889" x="7153275" y="2065338"/>
          <p14:tracePt t="29898" x="7116763" y="2092325"/>
          <p14:tracePt t="29905" x="7078663" y="2111375"/>
          <p14:tracePt t="29913" x="7031038" y="2139950"/>
          <p14:tracePt t="29922" x="6985000" y="2168525"/>
          <p14:tracePt t="29929" x="6956425" y="2197100"/>
          <p14:tracePt t="29937" x="6918325" y="2214563"/>
          <p14:tracePt t="29945" x="6891338" y="2243138"/>
          <p14:tracePt t="29952" x="6862763" y="2262188"/>
          <p14:tracePt t="29960" x="6834188" y="2290763"/>
          <p14:tracePt t="29969" x="6815138" y="2308225"/>
          <p14:tracePt t="29987" x="6797675" y="2346325"/>
          <p14:tracePt t="29992" x="6778625" y="2346325"/>
          <p14:tracePt t="30002" x="6778625" y="2374900"/>
          <p14:tracePt t="30008" x="6778625" y="2384425"/>
          <p14:tracePt t="30024" x="6778625" y="2393950"/>
          <p14:tracePt t="30032" x="6759575" y="2403475"/>
          <p14:tracePt t="30039" x="6759575" y="2411413"/>
          <p14:tracePt t="30047" x="6759575" y="2430463"/>
          <p14:tracePt t="30063" x="6759575" y="2439988"/>
          <p14:tracePt t="30634" x="6740525" y="2439988"/>
          <p14:tracePt t="30641" x="6750050" y="2439988"/>
          <p14:tracePt t="30648" x="6769100" y="2439988"/>
          <p14:tracePt t="30655" x="6805613" y="2439988"/>
          <p14:tracePt t="30664" x="6853238" y="2430463"/>
          <p14:tracePt t="30671" x="6918325" y="2411413"/>
          <p14:tracePt t="30679" x="6985000" y="2393950"/>
          <p14:tracePt t="30687" x="7050088" y="2374900"/>
          <p14:tracePt t="30695" x="7116763" y="2355850"/>
          <p14:tracePt t="30703" x="7181850" y="2317750"/>
          <p14:tracePt t="30711" x="7246938" y="2290763"/>
          <p14:tracePt t="30720" x="7313613" y="2262188"/>
          <p14:tracePt t="30727" x="7378700" y="2243138"/>
          <p14:tracePt t="30736" x="7426325" y="2224088"/>
          <p14:tracePt t="30744" x="7462838" y="2205038"/>
          <p14:tracePt t="30754" x="7500938" y="2197100"/>
          <p14:tracePt t="30760" x="7529513" y="2178050"/>
          <p14:tracePt t="30770" x="7558088" y="2159000"/>
          <p14:tracePt t="30775" x="7594600" y="2139950"/>
          <p14:tracePt t="30783" x="7604125" y="2130425"/>
          <p14:tracePt t="30791" x="7623175" y="2111375"/>
          <p14:tracePt t="30799" x="7670800" y="2084388"/>
          <p14:tracePt t="30807" x="7688263" y="2065338"/>
          <p14:tracePt t="30815" x="7726363" y="2036763"/>
          <p14:tracePt t="30823" x="7735888" y="2027238"/>
          <p14:tracePt t="30831" x="7754938" y="2017713"/>
          <p14:tracePt t="30837" x="7783513" y="1998663"/>
          <p14:tracePt t="30846" x="7800975" y="1971675"/>
          <p14:tracePt t="30855" x="7820025" y="1962150"/>
          <p14:tracePt t="30862" x="7839075" y="1933575"/>
          <p14:tracePt t="30870" x="7867650" y="1914525"/>
          <p14:tracePt t="30886" x="7913688" y="1895475"/>
          <p14:tracePt t="30894" x="7932738" y="1876425"/>
          <p14:tracePt t="30902" x="7942263" y="1876425"/>
          <p14:tracePt t="30910" x="7951788" y="1858963"/>
          <p14:tracePt t="30925" x="7970838" y="1839913"/>
          <p14:tracePt t="30941" x="7980363" y="1820863"/>
          <p14:tracePt t="30949" x="7980363" y="1811338"/>
          <p14:tracePt t="30957" x="7999413" y="1782763"/>
          <p14:tracePt t="30965" x="8007350" y="1765300"/>
          <p14:tracePt t="30981" x="8026400" y="1746250"/>
          <p14:tracePt t="30989" x="8035925" y="1736725"/>
          <p14:tracePt t="30997" x="8035925" y="1727200"/>
          <p14:tracePt t="31005" x="8035925" y="1717675"/>
          <p14:tracePt t="31012" x="8054975" y="1708150"/>
          <p14:tracePt t="31028" x="8054975" y="1698625"/>
          <p14:tracePt t="31203" x="8045450" y="1708150"/>
          <p14:tracePt t="31211" x="8026400" y="1708150"/>
          <p14:tracePt t="31219" x="8007350" y="1736725"/>
          <p14:tracePt t="31227" x="7989888" y="1755775"/>
          <p14:tracePt t="31238" x="7951788" y="1782763"/>
          <p14:tracePt t="31243" x="7904163" y="1801813"/>
          <p14:tracePt t="31254" x="7886700" y="1820863"/>
          <p14:tracePt t="31258" x="7858125" y="1839913"/>
          <p14:tracePt t="31267" x="7810500" y="1876425"/>
          <p14:tracePt t="31275" x="7773988" y="1914525"/>
          <p14:tracePt t="31281" x="7735888" y="1952625"/>
          <p14:tracePt t="31289" x="7688263" y="1989138"/>
          <p14:tracePt t="31297" x="7642225" y="2017713"/>
          <p14:tracePt t="31305" x="7594600" y="2055813"/>
          <p14:tracePt t="31313" x="7566025" y="2084388"/>
          <p14:tracePt t="31321" x="7529513" y="2111375"/>
          <p14:tracePt t="31328" x="7481888" y="2139950"/>
          <p14:tracePt t="31338" x="7454900" y="2168525"/>
          <p14:tracePt t="31345" x="7435850" y="2187575"/>
          <p14:tracePt t="31352" x="7397750" y="2214563"/>
          <p14:tracePt t="31360" x="7369175" y="2233613"/>
          <p14:tracePt t="31369" x="7332663" y="2262188"/>
          <p14:tracePt t="31375" x="7304088" y="2290763"/>
          <p14:tracePt t="31386" x="7265988" y="2308225"/>
          <p14:tracePt t="31392" x="7239000" y="2336800"/>
          <p14:tracePt t="31402" x="7191375" y="2365375"/>
          <p14:tracePt t="31408" x="7143750" y="2384425"/>
          <p14:tracePt t="31416" x="7116763" y="2411413"/>
          <p14:tracePt t="31423" x="7088188" y="2439988"/>
          <p14:tracePt t="31432" x="7050088" y="2459038"/>
          <p14:tracePt t="31439" x="7021513" y="2487613"/>
          <p14:tracePt t="31447" x="6985000" y="2497138"/>
          <p14:tracePt t="31455" x="6965950" y="2516188"/>
          <p14:tracePt t="31463" x="6956425" y="2524125"/>
          <p14:tracePt t="31472" x="6946900" y="2533650"/>
          <p14:tracePt t="31479" x="6937375" y="2543175"/>
          <p14:tracePt t="31488" x="6918325" y="2552700"/>
          <p14:tracePt t="31495" x="6910388" y="2571750"/>
          <p14:tracePt t="31503" x="6891338" y="2571750"/>
          <p14:tracePt t="31519" x="6872288" y="2590800"/>
          <p14:tracePt t="31536" x="6862763" y="2590800"/>
          <p14:tracePt t="31542" x="6853238" y="2590800"/>
          <p14:tracePt t="31558" x="6843713" y="2600325"/>
          <p14:tracePt t="31574" x="6834188" y="2600325"/>
          <p14:tracePt t="31590" x="6824663" y="2600325"/>
          <p14:tracePt t="31606" x="6815138" y="2600325"/>
          <p14:tracePt t="31612" x="6805613" y="2600325"/>
          <p14:tracePt t="31629" x="6788150" y="2600325"/>
          <p14:tracePt t="31637" x="6769100" y="2600325"/>
          <p14:tracePt t="31645" x="6750050" y="2600325"/>
          <p14:tracePt t="31661" x="6731000" y="2600325"/>
          <p14:tracePt t="31669" x="6702425" y="2590800"/>
          <p14:tracePt t="31677" x="6694488" y="2581275"/>
          <p14:tracePt t="31685" x="6675438" y="2571750"/>
          <p14:tracePt t="31693" x="6646863" y="2552700"/>
          <p14:tracePt t="31702" x="6646863" y="2543175"/>
          <p14:tracePt t="31708" x="6646863" y="2516188"/>
          <p14:tracePt t="31717" x="6627813" y="2516188"/>
          <p14:tracePt t="31724" x="6618288" y="2487613"/>
          <p14:tracePt t="31732" x="6618288" y="2468563"/>
          <p14:tracePt t="31740" x="6608763" y="2449513"/>
          <p14:tracePt t="31748" x="6589713" y="2430463"/>
          <p14:tracePt t="31756" x="6572250" y="2403475"/>
          <p14:tracePt t="31764" x="6553200" y="2365375"/>
          <p14:tracePt t="31772" x="6524625" y="2346325"/>
          <p14:tracePt t="31780" x="6524625" y="2317750"/>
          <p14:tracePt t="31788" x="6524625" y="2281238"/>
          <p14:tracePt t="31795" x="6505575" y="2233613"/>
          <p14:tracePt t="31803" x="6477000" y="2187575"/>
          <p14:tracePt t="31811" x="6440488" y="2159000"/>
          <p14:tracePt t="31819" x="6411913" y="2111375"/>
          <p14:tracePt t="31827" x="6383338" y="2065338"/>
          <p14:tracePt t="31836" x="6346825" y="2036763"/>
          <p14:tracePt t="31843" x="6308725" y="1989138"/>
          <p14:tracePt t="31852" x="6280150" y="1943100"/>
          <p14:tracePt t="31859" x="6261100" y="1895475"/>
          <p14:tracePt t="31869" x="6224588" y="1858963"/>
          <p14:tracePt t="31874" x="6196013" y="1811338"/>
          <p14:tracePt t="31882" x="6167438" y="1765300"/>
          <p14:tracePt t="31890" x="6149975" y="1736725"/>
          <p14:tracePt t="31898" x="6121400" y="1698625"/>
          <p14:tracePt t="31906" x="6092825" y="1670050"/>
          <p14:tracePt t="31914" x="6092825" y="1643063"/>
          <p14:tracePt t="31922" x="6083300" y="1614488"/>
          <p14:tracePt t="31930" x="6073775" y="1595438"/>
          <p14:tracePt t="31938" x="6064250" y="1566863"/>
          <p14:tracePt t="31945" x="6064250" y="1549400"/>
          <p14:tracePt t="31953" x="6054725" y="1530350"/>
          <p14:tracePt t="31961" x="6054725" y="1520825"/>
          <p14:tracePt t="31969" x="6037263" y="1511300"/>
          <p14:tracePt t="31976" x="6037263" y="1501775"/>
          <p14:tracePt t="31986" x="6018213" y="1492250"/>
          <p14:tracePt t="31993" x="6018213" y="1482725"/>
          <p14:tracePt t="32019" x="6018213" y="1473200"/>
          <p14:tracePt t="32025" x="6018213" y="1463675"/>
          <p14:tracePt t="32041" x="6018213" y="1454150"/>
          <p14:tracePt t="32048" x="6018213" y="1446213"/>
          <p14:tracePt t="32064" x="6018213" y="1427163"/>
          <p14:tracePt t="32079" x="5999163" y="1427163"/>
          <p14:tracePt t="32103" x="5999163" y="1417638"/>
          <p14:tracePt t="32112" x="5999163" y="1408113"/>
          <p14:tracePt t="32119" x="5999163" y="1398588"/>
          <p14:tracePt t="32128" x="5999163" y="1389063"/>
          <p14:tracePt t="32135" x="6008688" y="1389063"/>
          <p14:tracePt t="32143" x="6027738" y="1370013"/>
          <p14:tracePt t="32151" x="6045200" y="1360488"/>
          <p14:tracePt t="32159" x="6102350" y="1350963"/>
          <p14:tracePt t="32169" x="6176963" y="1341438"/>
          <p14:tracePt t="32175" x="6261100" y="1341438"/>
          <p14:tracePt t="32183" x="6365875" y="1341438"/>
          <p14:tracePt t="32191" x="6450013" y="1341438"/>
          <p14:tracePt t="32199" x="6534150" y="1341438"/>
          <p14:tracePt t="32207" x="6608763" y="1341438"/>
          <p14:tracePt t="32215" x="6675438" y="1341438"/>
          <p14:tracePt t="32221" x="6711950" y="1341438"/>
          <p14:tracePt t="32230" x="6721475" y="1341438"/>
          <p14:tracePt t="32295" x="6731000" y="1341438"/>
          <p14:tracePt t="32303" x="6740525" y="1333500"/>
          <p14:tracePt t="32311" x="6778625" y="1333500"/>
          <p14:tracePt t="32321" x="6805613" y="1333500"/>
          <p14:tracePt t="32326" x="6853238" y="1350963"/>
          <p14:tracePt t="32334" x="6927850" y="1370013"/>
          <p14:tracePt t="32341" x="7004050" y="1389063"/>
          <p14:tracePt t="32350" x="7107238" y="1417638"/>
          <p14:tracePt t="32357" x="7210425" y="1436688"/>
          <p14:tracePt t="32366" x="7323138" y="1454150"/>
          <p14:tracePt t="32373" x="7426325" y="1492250"/>
          <p14:tracePt t="32381" x="7539038" y="1520825"/>
          <p14:tracePt t="32389" x="7661275" y="1549400"/>
          <p14:tracePt t="32397" x="7783513" y="1566863"/>
          <p14:tracePt t="32406" x="7923213" y="1585913"/>
          <p14:tracePt t="32412" x="8035925" y="1595438"/>
          <p14:tracePt t="32420" x="8120063" y="1595438"/>
          <p14:tracePt t="32428" x="8129588" y="1595438"/>
          <p14:tracePt t="32437" x="8148638" y="1595438"/>
          <p14:tracePt t="32540" x="8129588" y="1595438"/>
          <p14:tracePt t="32546" x="8110538" y="1585913"/>
          <p14:tracePt t="32554" x="8083550" y="1576388"/>
          <p14:tracePt t="32562" x="8045450" y="1576388"/>
          <p14:tracePt t="32570" x="7980363" y="1566863"/>
          <p14:tracePt t="32577" x="7923213" y="1549400"/>
          <p14:tracePt t="32585" x="7867650" y="1530350"/>
          <p14:tracePt t="32593" x="7820025" y="1511300"/>
          <p14:tracePt t="32601" x="7764463" y="1501775"/>
          <p14:tracePt t="32610" x="7697788" y="1482725"/>
          <p14:tracePt t="32618" x="7632700" y="1463675"/>
          <p14:tracePt t="32625" x="7566025" y="1446213"/>
          <p14:tracePt t="32635" x="7500938" y="1427163"/>
          <p14:tracePt t="32641" x="7416800" y="1417638"/>
          <p14:tracePt t="32650" x="7323138" y="1398588"/>
          <p14:tracePt t="32657" x="7229475" y="1379538"/>
          <p14:tracePt t="32664" x="7143750" y="1341438"/>
          <p14:tracePt t="32673" x="7040563" y="1323975"/>
          <p14:tracePt t="32680" x="6946900" y="1304925"/>
          <p14:tracePt t="32688" x="6881813" y="1285875"/>
          <p14:tracePt t="32696" x="6815138" y="1276350"/>
          <p14:tracePt t="32704" x="6769100" y="1257300"/>
          <p14:tracePt t="32712" x="6721475" y="1247775"/>
          <p14:tracePt t="32720" x="6694488" y="1247775"/>
          <p14:tracePt t="32728" x="6675438" y="1247775"/>
          <p14:tracePt t="32736" x="6656388" y="1247775"/>
          <p14:tracePt t="32744" x="6637338" y="1247775"/>
          <p14:tracePt t="32752" x="6618288" y="1238250"/>
          <p14:tracePt t="32759" x="6599238" y="1238250"/>
          <p14:tracePt t="32768" x="6581775" y="1230313"/>
          <p14:tracePt t="32775" x="6562725" y="1220788"/>
          <p14:tracePt t="32784" x="6553200" y="1220788"/>
          <p14:tracePt t="32791" x="6534150" y="1220788"/>
          <p14:tracePt t="32807" x="6524625" y="1220788"/>
          <p14:tracePt t="32815" x="6515100" y="1220788"/>
          <p14:tracePt t="32888" x="6505575" y="1220788"/>
          <p14:tracePt t="33141" x="6496050" y="1220788"/>
          <p14:tracePt t="33550" x="6562725" y="1220788"/>
          <p14:tracePt t="33558" x="6675438" y="1238250"/>
          <p14:tracePt t="33567" x="6805613" y="1257300"/>
          <p14:tracePt t="33575" x="6918325" y="1295400"/>
          <p14:tracePt t="33583" x="7059613" y="1323975"/>
          <p14:tracePt t="33590" x="7191375" y="1350963"/>
          <p14:tracePt t="33598" x="7285038" y="1379538"/>
          <p14:tracePt t="33606" x="7388225" y="1398588"/>
          <p14:tracePt t="33613" x="7472363" y="1417638"/>
          <p14:tracePt t="33621" x="7529513" y="1427163"/>
          <p14:tracePt t="33629" x="7575550" y="1446213"/>
          <p14:tracePt t="33638" x="7585075" y="1446213"/>
          <p14:tracePt t="33645" x="7585075" y="1454150"/>
          <p14:tracePt t="33845" x="7594600" y="1454150"/>
          <p14:tracePt t="33853" x="7623175" y="1454150"/>
          <p14:tracePt t="33861" x="7642225" y="1473200"/>
          <p14:tracePt t="33870" x="7670800" y="1482725"/>
          <p14:tracePt t="33874" x="7716838" y="1492250"/>
          <p14:tracePt t="33885" x="7754938" y="1511300"/>
          <p14:tracePt t="33890" x="7810500" y="1539875"/>
          <p14:tracePt t="33898" x="7867650" y="1576388"/>
          <p14:tracePt t="33906" x="7923213" y="1614488"/>
          <p14:tracePt t="33915" x="7980363" y="1643063"/>
          <p14:tracePt t="33923" x="8007350" y="1660525"/>
          <p14:tracePt t="33930" x="8016875" y="1670050"/>
          <p14:tracePt t="33939" x="8026400" y="1670050"/>
          <p14:tracePt t="34137" x="8007350" y="1670050"/>
          <p14:tracePt t="34145" x="7999413" y="1670050"/>
          <p14:tracePt t="34153" x="7980363" y="1670050"/>
          <p14:tracePt t="34161" x="7961313" y="1670050"/>
          <p14:tracePt t="34170" x="7942263" y="1670050"/>
          <p14:tracePt t="34176" x="7923213" y="1670050"/>
          <p14:tracePt t="34185" x="7886700" y="1670050"/>
          <p14:tracePt t="34192" x="7867650" y="1670050"/>
          <p14:tracePt t="34200" x="7858125" y="1670050"/>
          <p14:tracePt t="34208" x="7839075" y="1670050"/>
          <p14:tracePt t="34216" x="7829550" y="1670050"/>
          <p14:tracePt t="34303" x="7810500" y="1670050"/>
          <p14:tracePt t="34310" x="7783513" y="1689100"/>
          <p14:tracePt t="34326" x="7764463" y="1698625"/>
          <p14:tracePt t="34335" x="7754938" y="1698625"/>
          <p14:tracePt t="34342" x="7745413" y="1698625"/>
          <p14:tracePt t="34353" x="7735888" y="1698625"/>
          <p14:tracePt t="34398" x="7726363" y="1698625"/>
          <p14:tracePt t="34413" x="7726363" y="1708150"/>
          <p14:tracePt t="34586" x="7688263" y="1698625"/>
          <p14:tracePt t="34594" x="7670800" y="1698625"/>
          <p14:tracePt t="34603" x="7642225" y="1689100"/>
          <p14:tracePt t="34610" x="7594600" y="1670050"/>
          <p14:tracePt t="34618" x="7529513" y="1660525"/>
          <p14:tracePt t="34627" x="7454900" y="1633538"/>
          <p14:tracePt t="34635" x="7359650" y="1604963"/>
          <p14:tracePt t="34643" x="7256463" y="1566863"/>
          <p14:tracePt t="34651" x="7162800" y="1549400"/>
          <p14:tracePt t="34659" x="7059613" y="1520825"/>
          <p14:tracePt t="34666" x="6975475" y="1501775"/>
          <p14:tracePt t="34673" x="6910388" y="1482725"/>
          <p14:tracePt t="34682" x="6862763" y="1463675"/>
          <p14:tracePt t="34690" x="6805613" y="1463675"/>
          <p14:tracePt t="34698" x="6750050" y="1454150"/>
          <p14:tracePt t="34705" x="6711950" y="1446213"/>
          <p14:tracePt t="34713" x="6675438" y="1446213"/>
          <p14:tracePt t="34722" x="6637338" y="1436688"/>
          <p14:tracePt t="34729" x="6608763" y="1436688"/>
          <p14:tracePt t="34738" x="6562725" y="1427163"/>
          <p14:tracePt t="34745" x="6524625" y="1417638"/>
          <p14:tracePt t="34753" x="6469063" y="1408113"/>
          <p14:tracePt t="34760" x="6430963" y="1389063"/>
          <p14:tracePt t="34769" x="6383338" y="1379538"/>
          <p14:tracePt t="34777" x="6356350" y="1370013"/>
          <p14:tracePt t="34785" x="6346825" y="1360488"/>
          <p14:tracePt t="34793" x="6337300" y="1360488"/>
          <p14:tracePt t="34801" x="6318250" y="1350963"/>
          <p14:tracePt t="34809" x="6308725" y="1341438"/>
          <p14:tracePt t="34819" x="6308725" y="1333500"/>
          <p14:tracePt t="34825" x="6299200" y="1333500"/>
          <p14:tracePt t="34831" x="6289675" y="1333500"/>
          <p14:tracePt t="34840" x="6289675" y="1323975"/>
          <p14:tracePt t="34848" x="6270625" y="1323975"/>
          <p14:tracePt t="34864" x="6253163" y="1323975"/>
          <p14:tracePt t="34871" x="6234113" y="1314450"/>
          <p14:tracePt t="35195" x="6234113" y="1304925"/>
          <p14:tracePt t="35203" x="6261100" y="1304925"/>
          <p14:tracePt t="35211" x="6327775" y="1314450"/>
          <p14:tracePt t="35219" x="6411913" y="1333500"/>
          <p14:tracePt t="35227" x="6515100" y="1360488"/>
          <p14:tracePt t="35236" x="6637338" y="1398588"/>
          <p14:tracePt t="35245" x="6750050" y="1436688"/>
          <p14:tracePt t="35253" x="6872288" y="1473200"/>
          <p14:tracePt t="35261" x="7004050" y="1501775"/>
          <p14:tracePt t="35271" x="7116763" y="1530350"/>
          <p14:tracePt t="35276" x="7210425" y="1549400"/>
          <p14:tracePt t="35284" x="7285038" y="1576388"/>
          <p14:tracePt t="35293" x="7359650" y="1604963"/>
          <p14:tracePt t="35299" x="7445375" y="1624013"/>
          <p14:tracePt t="35306" x="7510463" y="1652588"/>
          <p14:tracePt t="35315" x="7575550" y="1679575"/>
          <p14:tracePt t="35323" x="7642225" y="1698625"/>
          <p14:tracePt t="35331" x="7707313" y="1727200"/>
          <p14:tracePt t="35339" x="7764463" y="1755775"/>
          <p14:tracePt t="35347" x="7800975" y="1773238"/>
          <p14:tracePt t="35354" x="7848600" y="1782763"/>
          <p14:tracePt t="35362" x="7858125" y="1782763"/>
          <p14:tracePt t="35370" x="7877175" y="1801813"/>
          <p14:tracePt t="35568" x="7886700" y="1801813"/>
          <p14:tracePt t="35592" x="7894638" y="1801813"/>
          <p14:tracePt t="35602" x="7904163" y="1801813"/>
          <p14:tracePt t="35623" x="7913688" y="1801813"/>
          <p14:tracePt t="36067" x="7923213" y="1801813"/>
          <p14:tracePt t="36073" x="7904163" y="1820863"/>
          <p14:tracePt t="36082" x="7886700" y="1858963"/>
          <p14:tracePt t="36089" x="7858125" y="1895475"/>
          <p14:tracePt t="36097" x="7839075" y="1924050"/>
          <p14:tracePt t="36105" x="7810500" y="1962150"/>
          <p14:tracePt t="36113" x="7783513" y="1998663"/>
          <p14:tracePt t="36122" x="7764463" y="2017713"/>
          <p14:tracePt t="36129" x="7716838" y="2065338"/>
          <p14:tracePt t="36136" x="7707313" y="2084388"/>
          <p14:tracePt t="36145" x="7688263" y="2101850"/>
          <p14:tracePt t="36152" x="7661275" y="2149475"/>
          <p14:tracePt t="36161" x="7642225" y="2178050"/>
          <p14:tracePt t="36168" x="7623175" y="2205038"/>
          <p14:tracePt t="36176" x="7613650" y="2224088"/>
          <p14:tracePt t="36185" x="7604125" y="2233613"/>
          <p14:tracePt t="36192" x="7594600" y="2252663"/>
          <p14:tracePt t="36201" x="7585075" y="2271713"/>
          <p14:tracePt t="36218" x="7585075" y="2281238"/>
          <p14:tracePt t="36223" x="7566025" y="2290763"/>
          <p14:tracePt t="36231" x="7566025" y="2308225"/>
          <p14:tracePt t="36239" x="7558088" y="2308225"/>
          <p14:tracePt t="36248" x="7548563" y="2327275"/>
          <p14:tracePt t="36255" x="7539038" y="2327275"/>
          <p14:tracePt t="36264" x="7510463" y="2346325"/>
          <p14:tracePt t="36280" x="7491413" y="2355850"/>
          <p14:tracePt t="36287" x="7472363" y="2365375"/>
          <p14:tracePt t="36303" x="7445375" y="2374900"/>
          <p14:tracePt t="36310" x="7426325" y="2384425"/>
          <p14:tracePt t="36319" x="7397750" y="2403475"/>
          <p14:tracePt t="36326" x="7350125" y="2411413"/>
          <p14:tracePt t="36335" x="7323138" y="2411413"/>
          <p14:tracePt t="36342" x="7294563" y="2420938"/>
          <p14:tracePt t="36351" x="7275513" y="2430463"/>
          <p14:tracePt t="36358" x="7256463" y="2439988"/>
          <p14:tracePt t="36368" x="7229475" y="2439988"/>
          <p14:tracePt t="36375" x="7200900" y="2449513"/>
          <p14:tracePt t="36383" x="7172325" y="2459038"/>
          <p14:tracePt t="36391" x="7134225" y="2468563"/>
          <p14:tracePt t="36398" x="7088188" y="2487613"/>
          <p14:tracePt t="36405" x="7050088" y="2497138"/>
          <p14:tracePt t="36413" x="6994525" y="2506663"/>
          <p14:tracePt t="36422" x="6946900" y="2516188"/>
          <p14:tracePt t="36430" x="6891338" y="2533650"/>
          <p14:tracePt t="36438" x="6853238" y="2543175"/>
          <p14:tracePt t="36445" x="6805613" y="2552700"/>
          <p14:tracePt t="36453" x="6797675" y="2552700"/>
          <p14:tracePt t="36461" x="6778625" y="2562225"/>
          <p14:tracePt t="36470" x="6769100" y="2571750"/>
          <p14:tracePt t="36492" x="6759575" y="2571750"/>
          <p14:tracePt t="36620" x="6759575" y="2581275"/>
          <p14:tracePt t="43329" x="6769100" y="2581275"/>
          <p14:tracePt t="43337" x="6862763" y="2562225"/>
          <p14:tracePt t="43344" x="7040563" y="2533650"/>
          <p14:tracePt t="43353" x="7313613" y="2506663"/>
          <p14:tracePt t="43358" x="7566025" y="2497138"/>
          <p14:tracePt t="43368" x="7886700" y="2478088"/>
          <p14:tracePt t="43374" x="8167688" y="2478088"/>
          <p14:tracePt t="43382" x="8439150" y="2478088"/>
          <p14:tracePt t="43391" x="8674100" y="2478088"/>
          <p14:tracePt t="43398" x="8909050" y="2478088"/>
          <p14:tracePt t="43406" x="9124950" y="2497138"/>
          <p14:tracePt t="63309" x="8993188" y="3125788"/>
          <p14:tracePt t="63317" x="8880475" y="3181350"/>
          <p14:tracePt t="63324" x="8731250" y="3209925"/>
          <p14:tracePt t="63332" x="8524875" y="3267075"/>
          <p14:tracePt t="63340" x="8299450" y="3322638"/>
          <p14:tracePt t="63348" x="8045450" y="3397250"/>
          <p14:tracePt t="63356" x="7773988" y="3463925"/>
          <p14:tracePt t="63364" x="7491413" y="3519488"/>
          <p14:tracePt t="63372" x="7191375" y="3586163"/>
          <p14:tracePt t="63380" x="6891338" y="3651250"/>
          <p14:tracePt t="63388" x="6618288" y="3706813"/>
          <p14:tracePt t="63396" x="6337300" y="3792538"/>
          <p14:tracePt t="63403" x="6083300" y="3848100"/>
          <p14:tracePt t="63411" x="5857875" y="3905250"/>
          <p14:tracePt t="63420" x="5661025" y="3960813"/>
          <p14:tracePt t="63427" x="5454650" y="3998913"/>
          <p14:tracePt t="63437" x="5284788" y="4035425"/>
          <p14:tracePt t="63443" x="5106988" y="4073525"/>
          <p14:tracePt t="63454" x="4965700" y="4092575"/>
          <p14:tracePt t="63459" x="4852988" y="4102100"/>
          <p14:tracePt t="63467" x="4749800" y="4111625"/>
          <p14:tracePt t="63475" x="4646613" y="4129088"/>
          <p14:tracePt t="63483" x="4552950" y="4129088"/>
          <p14:tracePt t="63491" x="4440238" y="4129088"/>
          <p14:tracePt t="63498" x="4318000" y="4129088"/>
          <p14:tracePt t="63506" x="4187825" y="4129088"/>
          <p14:tracePt t="63514" x="4037013" y="4129088"/>
          <p14:tracePt t="63521" x="3905250" y="4129088"/>
          <p14:tracePt t="63530" x="3763963" y="4129088"/>
          <p14:tracePt t="63538" x="3651250" y="4129088"/>
          <p14:tracePt t="63546" x="3557588" y="4138613"/>
          <p14:tracePt t="63554" x="3454400" y="4138613"/>
          <p14:tracePt t="63562" x="3379788" y="4138613"/>
          <p14:tracePt t="63570" x="3305175" y="4138613"/>
          <p14:tracePt t="63578" x="3228975" y="4138613"/>
          <p14:tracePt t="63586" x="3163888" y="4138613"/>
          <p14:tracePt t="63593" x="3089275" y="4138613"/>
          <p14:tracePt t="63603" x="3041650" y="4138613"/>
          <p14:tracePt t="63609" x="2986088" y="4138613"/>
          <p14:tracePt t="63617" x="2947988" y="4138613"/>
          <p14:tracePt t="63641" x="2957513" y="4121150"/>
          <p14:tracePt t="63649" x="2994025" y="4102100"/>
          <p14:tracePt t="63657" x="3041650" y="4092575"/>
          <p14:tracePt t="63665" x="3098800" y="4073525"/>
          <p14:tracePt t="63672" x="3163888" y="4035425"/>
          <p14:tracePt t="63680" x="3228975" y="3998913"/>
          <p14:tracePt t="63689" x="3314700" y="3960813"/>
          <p14:tracePt t="63696" x="3389313" y="3922713"/>
          <p14:tracePt t="63705" x="3482975" y="3895725"/>
          <p14:tracePt t="63711" x="3605213" y="3829050"/>
          <p14:tracePt t="63720" x="3727450" y="3763963"/>
          <p14:tracePt t="63727" x="3905250" y="3651250"/>
          <p14:tracePt t="63736" x="4102100" y="3519488"/>
          <p14:tracePt t="63743" x="4384675" y="3341688"/>
          <p14:tracePt t="63752" x="4684713" y="3154363"/>
          <p14:tracePt t="63759" x="5032375" y="2965450"/>
          <p14:tracePt t="63769" x="5380038" y="2787650"/>
          <p14:tracePt t="63774" x="5708650" y="2600325"/>
          <p14:tracePt t="63782" x="5980113" y="2439988"/>
          <p14:tracePt t="63790" x="6253163" y="2281238"/>
          <p14:tracePt t="63798" x="6505575" y="2120900"/>
          <p14:tracePt t="63807" x="6711950" y="1989138"/>
          <p14:tracePt t="63814" x="6891338" y="1876425"/>
          <p14:tracePt t="63822" x="7013575" y="1801813"/>
          <p14:tracePt t="63830" x="7134225" y="1736725"/>
          <p14:tracePt t="63838" x="7239000" y="1689100"/>
          <p14:tracePt t="63846" x="7323138" y="1652588"/>
          <p14:tracePt t="63854" x="7388225" y="1614488"/>
          <p14:tracePt t="63862" x="7435850" y="1585913"/>
          <p14:tracePt t="63869" x="7472363" y="1557338"/>
          <p14:tracePt t="63877" x="7519988" y="1539875"/>
          <p14:tracePt t="63886" x="7539038" y="1520825"/>
          <p14:tracePt t="63893" x="7558088" y="1511300"/>
          <p14:tracePt t="63902" x="7566025" y="1492250"/>
          <p14:tracePt t="63909" x="7585075" y="1482725"/>
          <p14:tracePt t="63919" x="7594600" y="1482725"/>
          <p14:tracePt t="63925" x="7604125" y="1473200"/>
          <p14:tracePt t="63933" x="7613650" y="1463675"/>
          <p14:tracePt t="63940" x="7623175" y="1454150"/>
          <p14:tracePt t="63948" x="7623175" y="1446213"/>
          <p14:tracePt t="63956" x="7632700" y="1436688"/>
          <p14:tracePt t="63964" x="7642225" y="1417638"/>
          <p14:tracePt t="63972" x="7661275" y="1408113"/>
          <p14:tracePt t="63980" x="7678738" y="1398588"/>
          <p14:tracePt t="63988" x="7697788" y="1389063"/>
          <p14:tracePt t="63996" x="7716838" y="1360488"/>
          <p14:tracePt t="64004" x="7726363" y="1350963"/>
          <p14:tracePt t="64012" x="7735888" y="1341438"/>
          <p14:tracePt t="64021" x="7745413" y="1333500"/>
          <p14:tracePt t="64109" x="7745413" y="1360488"/>
          <p14:tracePt t="64117" x="7745413" y="1379538"/>
          <p14:tracePt t="64124" x="7745413" y="1398588"/>
          <p14:tracePt t="64132" x="7745413" y="1417638"/>
          <p14:tracePt t="64139" x="7745413" y="1436688"/>
          <p14:tracePt t="64147" x="7745413" y="1446213"/>
          <p14:tracePt t="64155" x="7745413" y="1473200"/>
          <p14:tracePt t="64163" x="7745413" y="1482725"/>
          <p14:tracePt t="64171" x="7745413" y="1511300"/>
          <p14:tracePt t="64179" x="7745413" y="1530350"/>
          <p14:tracePt t="64187" x="7745413" y="1539875"/>
          <p14:tracePt t="64195" x="7745413" y="1557338"/>
          <p14:tracePt t="64203" x="7754938" y="1576388"/>
          <p14:tracePt t="64211" x="7754938" y="1585913"/>
          <p14:tracePt t="64220" x="7754938" y="1604963"/>
          <p14:tracePt t="64226" x="7754938" y="1614488"/>
          <p14:tracePt t="64234" x="7754938" y="1624013"/>
          <p14:tracePt t="64250" x="7754938" y="1633538"/>
          <p14:tracePt t="64258" x="7754938" y="1643063"/>
          <p14:tracePt t="64266" x="7754938" y="1652588"/>
          <p14:tracePt t="64282" x="7754938" y="1660525"/>
          <p14:tracePt t="64290" x="7745413" y="1670050"/>
          <p14:tracePt t="64298" x="7716838" y="1670050"/>
          <p14:tracePt t="64305" x="7697788" y="1679575"/>
          <p14:tracePt t="64313" x="7670800" y="1698625"/>
          <p14:tracePt t="64320" x="7642225" y="1717675"/>
          <p14:tracePt t="64330" x="7613650" y="1736725"/>
          <p14:tracePt t="64337" x="7594600" y="1746250"/>
          <p14:tracePt t="64345" x="7558088" y="1773238"/>
          <p14:tracePt t="64353" x="7529513" y="1792288"/>
          <p14:tracePt t="64361" x="7500938" y="1820863"/>
          <p14:tracePt t="64369" x="7491413" y="1839913"/>
          <p14:tracePt t="64377" x="7462838" y="1849438"/>
          <p14:tracePt t="64386" x="7435850" y="1885950"/>
          <p14:tracePt t="64392" x="7388225" y="1933575"/>
          <p14:tracePt t="64400" x="7342188" y="1989138"/>
          <p14:tracePt t="64408" x="7294563" y="2036763"/>
          <p14:tracePt t="64416" x="7239000" y="2092325"/>
          <p14:tracePt t="64424" x="7191375" y="2149475"/>
          <p14:tracePt t="64432" x="7153275" y="2187575"/>
          <p14:tracePt t="64440" x="7116763" y="2214563"/>
          <p14:tracePt t="64448" x="7107238" y="2252663"/>
          <p14:tracePt t="64456" x="7078663" y="2281238"/>
          <p14:tracePt t="64464" x="7069138" y="2300288"/>
          <p14:tracePt t="64473" x="7040563" y="2336800"/>
          <p14:tracePt t="64478" x="7031038" y="2365375"/>
          <p14:tracePt t="64487" x="7021513" y="2365375"/>
          <p14:tracePt t="64496" x="7013575" y="2384425"/>
          <p14:tracePt t="64505" x="7004050" y="2384425"/>
          <p14:tracePt t="64512" x="6994525" y="2384425"/>
          <p14:tracePt t="64521" x="6975475" y="2403475"/>
          <p14:tracePt t="64528" x="6965950" y="2411413"/>
          <p14:tracePt t="64543" x="6956425" y="2411413"/>
          <p14:tracePt t="64566" x="6946900" y="2420938"/>
          <p14:tracePt t="64574" x="6937375" y="2430463"/>
          <p14:tracePt t="64582" x="6927850" y="2430463"/>
          <p14:tracePt t="64590" x="6918325" y="2439988"/>
          <p14:tracePt t="64598" x="6910388" y="2439988"/>
          <p14:tracePt t="64606" x="6910388" y="2449513"/>
          <p14:tracePt t="64614" x="6900863" y="2449513"/>
          <p14:tracePt t="65713" x="6927850" y="2420938"/>
          <p14:tracePt t="65720" x="6956425" y="2393950"/>
          <p14:tracePt t="65728" x="7004050" y="2355850"/>
          <p14:tracePt t="65737" x="7013575" y="2346325"/>
          <p14:tracePt t="65744" x="7031038" y="2336800"/>
          <p14:tracePt t="65760" x="7031038" y="2327275"/>
          <p14:tracePt t="65793" x="7050088" y="2300288"/>
          <p14:tracePt t="65984" x="7059613" y="2281238"/>
          <p14:tracePt t="65999" x="7097713" y="2243138"/>
          <p14:tracePt t="66005" x="7107238" y="2224088"/>
          <p14:tracePt t="66013" x="7126288" y="2205038"/>
          <p14:tracePt t="66021" x="7134225" y="2197100"/>
          <p14:tracePt t="66029" x="7143750" y="2178050"/>
          <p14:tracePt t="66037" x="7153275" y="2168525"/>
          <p14:tracePt t="66045" x="7162800" y="2159000"/>
          <p14:tracePt t="66054" x="7181850" y="2130425"/>
          <p14:tracePt t="66070" x="7210425" y="2084388"/>
          <p14:tracePt t="66085" x="7229475" y="2046288"/>
          <p14:tracePt t="66092" x="7239000" y="2046288"/>
          <p14:tracePt t="66102" x="7246938" y="2036763"/>
          <p14:tracePt t="66108" x="7256463" y="2027238"/>
          <p14:tracePt t="66116" x="7265988" y="2017713"/>
          <p14:tracePt t="66124" x="7275513" y="1998663"/>
          <p14:tracePt t="66134" x="7313613" y="1952625"/>
          <p14:tracePt t="66140" x="7323138" y="1952625"/>
          <p14:tracePt t="66148" x="7332663" y="1943100"/>
          <p14:tracePt t="66156" x="7342188" y="1933575"/>
          <p14:tracePt t="66229" x="7342188" y="1924050"/>
          <p14:tracePt t="66236" x="7350125" y="1924050"/>
          <p14:tracePt t="66245" x="7359650" y="1924050"/>
          <p14:tracePt t="66255" x="7369175" y="1914525"/>
          <p14:tracePt t="66450" x="7378700" y="1905000"/>
          <p14:tracePt t="66514" x="7388225" y="1895475"/>
          <p14:tracePt t="66522" x="7397750" y="1885950"/>
          <p14:tracePt t="66537" x="7407275" y="1868488"/>
          <p14:tracePt t="66545" x="7416800" y="1868488"/>
          <p14:tracePt t="66561" x="7426325" y="1849438"/>
          <p14:tracePt t="66608" x="7435850" y="1849438"/>
          <p14:tracePt t="66648" x="7445375" y="1849438"/>
          <p14:tracePt t="66656" x="7445375" y="1839913"/>
          <p14:tracePt t="66672" x="7454900" y="1839913"/>
          <p14:tracePt t="66696" x="7462838" y="1839913"/>
          <p14:tracePt t="66703" x="7462838" y="1830388"/>
          <p14:tracePt t="67176" x="7481888" y="1830388"/>
          <p14:tracePt t="67184" x="7500938" y="1811338"/>
          <p14:tracePt t="67193" x="7519988" y="1811338"/>
          <p14:tracePt t="67201" x="7529513" y="1792288"/>
          <p14:tracePt t="67209" x="7548563" y="1792288"/>
          <p14:tracePt t="67216" x="7566025" y="1773238"/>
          <p14:tracePt t="67232" x="7585075" y="1773238"/>
          <p14:tracePt t="67297" x="7604125" y="1755775"/>
          <p14:tracePt t="67313" x="7642225" y="1736725"/>
          <p14:tracePt t="67319" x="7661275" y="1736725"/>
          <p14:tracePt t="67327" x="7678738" y="1727200"/>
          <p14:tracePt t="67337" x="7707313" y="1727200"/>
          <p14:tracePt t="67343" x="7726363" y="1727200"/>
          <p14:tracePt t="67353" x="7764463" y="1717675"/>
          <p14:tracePt t="67359" x="7791450" y="1698625"/>
          <p14:tracePt t="67367" x="7829550" y="1698625"/>
          <p14:tracePt t="67375" x="7858125" y="1698625"/>
          <p14:tracePt t="67383" x="7894638" y="1698625"/>
          <p14:tracePt t="67391" x="7913688" y="1698625"/>
          <p14:tracePt t="67399" x="7942263" y="1698625"/>
          <p14:tracePt t="67407" x="7989888" y="1698625"/>
          <p14:tracePt t="67414" x="8054975" y="1698625"/>
          <p14:tracePt t="67421" x="8120063" y="1698625"/>
          <p14:tracePt t="67429" x="8177213" y="1698625"/>
          <p14:tracePt t="67438" x="8251825" y="1698625"/>
          <p14:tracePt t="67446" x="8318500" y="1698625"/>
          <p14:tracePt t="67454" x="8374063" y="1698625"/>
          <p14:tracePt t="67462" x="8421688" y="1698625"/>
          <p14:tracePt t="67470" x="8458200" y="1698625"/>
          <p14:tracePt t="67478" x="8496300" y="1698625"/>
          <p14:tracePt t="67486" x="8551863" y="1698625"/>
          <p14:tracePt t="67494" x="8599488" y="1708150"/>
          <p14:tracePt t="67503" x="8664575" y="1717675"/>
          <p14:tracePt t="67509" x="8731250" y="1727200"/>
          <p14:tracePt t="67518" x="8796338" y="1746250"/>
          <p14:tracePt t="67525" x="8872538" y="1765300"/>
          <p14:tracePt t="67533" x="8956675" y="1782763"/>
          <p14:tracePt t="67541" x="9021763" y="1801813"/>
          <p14:tracePt t="67549" x="9096375" y="1820863"/>
          <p14:tracePt t="71022" x="9088438" y="1801813"/>
          <p14:tracePt t="71029" x="9031288" y="1765300"/>
          <p14:tracePt t="71037" x="8975725" y="1727200"/>
          <p14:tracePt t="71045" x="8928100" y="1698625"/>
          <p14:tracePt t="71054" x="8872538" y="1670050"/>
          <p14:tracePt t="71060" x="8824913" y="1633538"/>
          <p14:tracePt t="71069" x="8767763" y="1614488"/>
          <p14:tracePt t="71077" x="8721725" y="1595438"/>
          <p14:tracePt t="71087" x="8655050" y="1566863"/>
          <p14:tracePt t="71093" x="8589963" y="1549400"/>
          <p14:tracePt t="71102" x="8505825" y="1530350"/>
          <p14:tracePt t="71108" x="8439150" y="1520825"/>
          <p14:tracePt t="71117" x="8374063" y="1511300"/>
          <p14:tracePt t="71125" x="8335963" y="1501775"/>
          <p14:tracePt t="71132" x="8299450" y="1501775"/>
          <p14:tracePt t="71140" x="8270875" y="1492250"/>
          <p14:tracePt t="71147" x="8261350" y="1492250"/>
          <p14:tracePt t="71155" x="8242300" y="1492250"/>
          <p14:tracePt t="71163" x="8223250" y="1492250"/>
          <p14:tracePt t="71171" x="8205788" y="1492250"/>
          <p14:tracePt t="71179" x="8167688" y="1520825"/>
          <p14:tracePt t="71187" x="8129588" y="1539875"/>
          <p14:tracePt t="71195" x="8110538" y="1566863"/>
          <p14:tracePt t="71203" x="8102600" y="1576388"/>
          <p14:tracePt t="71211" x="8083550" y="1585913"/>
          <p14:tracePt t="71220" x="8083550" y="1595438"/>
          <p14:tracePt t="71227" x="8064500" y="1604963"/>
          <p14:tracePt t="71236" x="8064500" y="1614488"/>
          <p14:tracePt t="71274" x="8045450" y="1614488"/>
          <p14:tracePt t="71282" x="8026400" y="1624013"/>
          <p14:tracePt t="71290" x="8007350" y="1624013"/>
          <p14:tracePt t="71298" x="7989888" y="1633538"/>
          <p14:tracePt t="71306" x="7961313" y="1633538"/>
          <p14:tracePt t="71314" x="7942263" y="1633538"/>
          <p14:tracePt t="71321" x="7923213" y="1633538"/>
          <p14:tracePt t="71329" x="7894638" y="1643063"/>
          <p14:tracePt t="71337" x="7867650" y="1643063"/>
          <p14:tracePt t="71345" x="7839075" y="1652588"/>
          <p14:tracePt t="71353" x="7829550" y="1652588"/>
          <p14:tracePt t="71504" x="7810500" y="1652588"/>
          <p14:tracePt t="71512" x="7791450" y="1670050"/>
          <p14:tracePt t="71520" x="7773988" y="1679575"/>
          <p14:tracePt t="71528" x="7726363" y="1708150"/>
          <p14:tracePt t="71536" x="7707313" y="1717675"/>
          <p14:tracePt t="71543" x="7688263" y="1736725"/>
          <p14:tracePt t="71552" x="7651750" y="1765300"/>
          <p14:tracePt t="71559" x="7594600" y="1801813"/>
          <p14:tracePt t="71570" x="7519988" y="1849438"/>
          <p14:tracePt t="71575" x="7454900" y="1885950"/>
          <p14:tracePt t="71582" x="7388225" y="1924050"/>
          <p14:tracePt t="71590" x="7342188" y="1962150"/>
          <p14:tracePt t="71599" x="7294563" y="1998663"/>
          <p14:tracePt t="71607" x="7265988" y="2027238"/>
          <p14:tracePt t="71614" x="7239000" y="2065338"/>
          <p14:tracePt t="71623" x="7219950" y="2084388"/>
          <p14:tracePt t="71631" x="7200900" y="2101850"/>
          <p14:tracePt t="71639" x="7191375" y="2120900"/>
          <p14:tracePt t="71647" x="7172325" y="2149475"/>
          <p14:tracePt t="71656" x="7162800" y="2168525"/>
          <p14:tracePt t="71662" x="7143750" y="2178050"/>
          <p14:tracePt t="71671" x="7126288" y="2205038"/>
          <p14:tracePt t="71677" x="7116763" y="2205038"/>
          <p14:tracePt t="71686" x="7097713" y="2224088"/>
          <p14:tracePt t="71693" x="7078663" y="2243138"/>
          <p14:tracePt t="71702" x="7069138" y="2252663"/>
          <p14:tracePt t="71709" x="7069138" y="2262188"/>
          <p14:tracePt t="71719" x="7050088" y="2281238"/>
          <p14:tracePt t="71725" x="7031038" y="2300288"/>
          <p14:tracePt t="71734" x="7004050" y="2317750"/>
          <p14:tracePt t="71741" x="6994525" y="2317750"/>
          <p14:tracePt t="71749" x="6975475" y="2336800"/>
          <p14:tracePt t="71757" x="6965950" y="2336800"/>
          <p14:tracePt t="71765" x="6956425" y="2355850"/>
          <p14:tracePt t="71772" x="6946900" y="2355850"/>
          <p14:tracePt t="71780" x="6918325" y="2374900"/>
          <p14:tracePt t="71796" x="6881813" y="2393950"/>
          <p14:tracePt t="71805" x="6853238" y="2403475"/>
          <p14:tracePt t="71812" x="6834188" y="2411413"/>
          <p14:tracePt t="71820" x="6797675" y="2430463"/>
          <p14:tracePt t="71828" x="6778625" y="2459038"/>
          <p14:tracePt t="71836" x="6769100" y="2468563"/>
          <p14:tracePt t="71844" x="6750050" y="2478088"/>
          <p14:tracePt t="71853" x="6750050" y="2487613"/>
          <p14:tracePt t="71870" x="6740525" y="2506663"/>
          <p14:tracePt t="71902" x="6731000" y="2516188"/>
          <p14:tracePt t="71915" x="6731000" y="2524125"/>
          <p14:tracePt t="73545" x="6740525" y="2516188"/>
          <p14:tracePt t="73553" x="6759575" y="2506663"/>
          <p14:tracePt t="73560" x="6805613" y="2487613"/>
          <p14:tracePt t="73569" x="6862763" y="2449513"/>
          <p14:tracePt t="73576" x="6900863" y="2420938"/>
          <p14:tracePt t="73586" x="6956425" y="2384425"/>
          <p14:tracePt t="73592" x="7013575" y="2346325"/>
          <p14:tracePt t="73602" x="7059613" y="2308225"/>
          <p14:tracePt t="73608" x="7126288" y="2271713"/>
          <p14:tracePt t="73615" x="7219950" y="2224088"/>
          <p14:tracePt t="73623" x="7313613" y="2178050"/>
          <p14:tracePt t="73631" x="7397750" y="2139950"/>
          <p14:tracePt t="73639" x="7472363" y="2101850"/>
          <p14:tracePt t="73647" x="7539038" y="2055813"/>
          <p14:tracePt t="73655" x="7613650" y="1998663"/>
          <p14:tracePt t="73663" x="7670800" y="1962150"/>
          <p14:tracePt t="73671" x="7726363" y="1914525"/>
          <p14:tracePt t="73680" x="7783513" y="1868488"/>
          <p14:tracePt t="73687" x="7820025" y="1811338"/>
          <p14:tracePt t="73695" x="7858125" y="1765300"/>
          <p14:tracePt t="73703" x="7886700" y="1708150"/>
          <p14:tracePt t="73710" x="7913688" y="1670050"/>
          <p14:tracePt t="73719" x="7932738" y="1624013"/>
          <p14:tracePt t="73726" x="7951788" y="1595438"/>
          <p14:tracePt t="73736" x="7961313" y="1566863"/>
          <p14:tracePt t="73742" x="7970838" y="1530350"/>
          <p14:tracePt t="73751" x="7970838" y="1511300"/>
          <p14:tracePt t="73758" x="7980363" y="1492250"/>
          <p14:tracePt t="73774" x="7980363" y="1473200"/>
          <p14:tracePt t="73789" x="7989888" y="1473200"/>
          <p14:tracePt t="73863" x="7980363" y="1482725"/>
          <p14:tracePt t="73870" x="7961313" y="1501775"/>
          <p14:tracePt t="73878" x="7913688" y="1530350"/>
          <p14:tracePt t="73889" x="7886700" y="1557338"/>
          <p14:tracePt t="73893" x="7858125" y="1604963"/>
          <p14:tracePt t="73902" x="7829550" y="1633538"/>
          <p14:tracePt t="73910" x="7820025" y="1660525"/>
          <p14:tracePt t="73918" x="7791450" y="1698625"/>
          <p14:tracePt t="73926" x="7764463" y="1746250"/>
          <p14:tracePt t="73933" x="7726363" y="1801813"/>
          <p14:tracePt t="73941" x="7678738" y="1858963"/>
          <p14:tracePt t="73949" x="7642225" y="1914525"/>
          <p14:tracePt t="73956" x="7604125" y="1971675"/>
          <p14:tracePt t="73963" x="7566025" y="2027238"/>
          <p14:tracePt t="73971" x="7519988" y="2074863"/>
          <p14:tracePt t="73980" x="7481888" y="2120900"/>
          <p14:tracePt t="73987" x="7445375" y="2149475"/>
          <p14:tracePt t="73995" x="7407275" y="2187575"/>
          <p14:tracePt t="74004" x="7359650" y="2224088"/>
          <p14:tracePt t="74011" x="7304088" y="2271713"/>
          <p14:tracePt t="74019" x="7246938" y="2308225"/>
          <p14:tracePt t="74027" x="7191375" y="2355850"/>
          <p14:tracePt t="74036" x="7134225" y="2384425"/>
          <p14:tracePt t="74043" x="7088188" y="2411413"/>
          <p14:tracePt t="74052" x="7050088" y="2439988"/>
          <p14:tracePt t="74058" x="7013575" y="2468563"/>
          <p14:tracePt t="74066" x="7004050" y="2478088"/>
          <p14:tracePt t="74074" x="6985000" y="2487613"/>
          <p14:tracePt t="74082" x="6956425" y="2497138"/>
          <p14:tracePt t="74090" x="6946900" y="2506663"/>
          <p14:tracePt t="74098" x="6937375" y="2516188"/>
          <p14:tracePt t="74114" x="6918325" y="2543175"/>
          <p14:tracePt t="74130" x="6910388" y="2543175"/>
          <p14:tracePt t="74138" x="6910388" y="2552700"/>
          <p14:tracePt t="74145" x="6891338" y="2562225"/>
          <p14:tracePt t="74153" x="6891338" y="2571750"/>
          <p14:tracePt t="74161" x="6872288" y="2581275"/>
          <p14:tracePt t="74177" x="6853238" y="2590800"/>
          <p14:tracePt t="74193" x="6843713" y="2609850"/>
          <p14:tracePt t="74202" x="6834188" y="2609850"/>
          <p14:tracePt t="74209" x="6824663" y="2609850"/>
          <p14:tracePt t="74219" x="6824663" y="2627313"/>
          <p14:tracePt t="74225" x="6815138" y="2627313"/>
          <p14:tracePt t="74232" x="6805613" y="2627313"/>
          <p14:tracePt t="74240" x="6797675" y="2636838"/>
          <p14:tracePt t="74256" x="6788150" y="2636838"/>
          <p14:tracePt t="74264" x="6778625" y="2636838"/>
          <p14:tracePt t="75688" x="6769100" y="2636838"/>
          <p14:tracePt t="75696" x="6788150" y="2627313"/>
          <p14:tracePt t="75704" x="6824663" y="2581275"/>
          <p14:tracePt t="75712" x="6891338" y="2516188"/>
          <p14:tracePt t="75721" x="6946900" y="2449513"/>
          <p14:tracePt t="75728" x="6994525" y="2384425"/>
          <p14:tracePt t="75737" x="7050088" y="2308225"/>
          <p14:tracePt t="75743" x="7088188" y="2233613"/>
          <p14:tracePt t="75752" x="7134225" y="2178050"/>
          <p14:tracePt t="75759" x="7162800" y="2120900"/>
          <p14:tracePt t="75769" x="7200900" y="2065338"/>
          <p14:tracePt t="75776" x="7239000" y="2008188"/>
          <p14:tracePt t="75785" x="7256463" y="1952625"/>
          <p14:tracePt t="75791" x="7285038" y="1905000"/>
          <p14:tracePt t="75799" x="7294563" y="1868488"/>
          <p14:tracePt t="75807" x="7313613" y="1811338"/>
          <p14:tracePt t="75815" x="7332663" y="1765300"/>
          <p14:tracePt t="75823" x="7359650" y="1736725"/>
          <p14:tracePt t="75830" x="7378700" y="1698625"/>
          <p14:tracePt t="75846" x="7397750" y="1679575"/>
          <p14:tracePt t="75862" x="7397750" y="1670050"/>
          <p14:tracePt t="75870" x="7407275" y="1670050"/>
          <p14:tracePt t="75878" x="7416800" y="1652588"/>
          <p14:tracePt t="75887" x="7435850" y="1652588"/>
          <p14:tracePt t="75903" x="7454900" y="1624013"/>
          <p14:tracePt t="75919" x="7454900" y="1614488"/>
          <p14:tracePt t="75926" x="7462838" y="1604963"/>
          <p14:tracePt t="75934" x="7472363" y="1604963"/>
          <p14:tracePt t="75941" x="7481888" y="1595438"/>
          <p14:tracePt t="75957" x="7491413" y="1585913"/>
          <p14:tracePt t="75965" x="7500938" y="1576388"/>
          <p14:tracePt t="76037" x="7500938" y="1585913"/>
          <p14:tracePt t="76045" x="7491413" y="1624013"/>
          <p14:tracePt t="76053" x="7472363" y="1652588"/>
          <p14:tracePt t="76061" x="7445375" y="1708150"/>
          <p14:tracePt t="76070" x="7407275" y="1765300"/>
          <p14:tracePt t="76077" x="7369175" y="1830388"/>
          <p14:tracePt t="76087" x="7332663" y="1885950"/>
          <p14:tracePt t="76093" x="7294563" y="1943100"/>
          <p14:tracePt t="76100" x="7256463" y="1998663"/>
          <p14:tracePt t="76108" x="7229475" y="2046288"/>
          <p14:tracePt t="76116" x="7200900" y="2092325"/>
          <p14:tracePt t="76124" x="7172325" y="2130425"/>
          <p14:tracePt t="76132" x="7153275" y="2178050"/>
          <p14:tracePt t="76140" x="7126288" y="2224088"/>
          <p14:tracePt t="76147" x="7107238" y="2224088"/>
          <p14:tracePt t="76157" x="7107238" y="2233613"/>
          <p14:tracePt t="76164" x="7097713" y="2252663"/>
          <p14:tracePt t="76180" x="7088188" y="2262188"/>
          <p14:tracePt t="76203" x="7078663" y="2271713"/>
          <p14:tracePt t="76211" x="7078663" y="2281238"/>
          <p14:tracePt t="76235" x="7059613" y="2290763"/>
          <p14:tracePt t="76274" x="7040563" y="2300288"/>
          <p14:tracePt t="76290" x="7040563" y="2308225"/>
          <p14:tracePt t="76306" x="7031038" y="2317750"/>
          <p14:tracePt t="76671" x="7031038" y="2308225"/>
          <p14:tracePt t="76679" x="7078663" y="2271713"/>
          <p14:tracePt t="76687" x="7134225" y="2224088"/>
          <p14:tracePt t="76695" x="7200900" y="2178050"/>
          <p14:tracePt t="76706" x="7246938" y="2139950"/>
          <p14:tracePt t="76710" x="7304088" y="2092325"/>
          <p14:tracePt t="76717" x="7342188" y="2055813"/>
          <p14:tracePt t="76724" x="7359650" y="2027238"/>
          <p14:tracePt t="76733" x="7378700" y="1998663"/>
          <p14:tracePt t="76741" x="7397750" y="1981200"/>
          <p14:tracePt t="76749" x="7426325" y="1952625"/>
          <p14:tracePt t="76757" x="7435850" y="1914525"/>
          <p14:tracePt t="76764" x="7454900" y="1895475"/>
          <p14:tracePt t="76773" x="7462838" y="1876425"/>
          <p14:tracePt t="76781" x="7472363" y="1868488"/>
          <p14:tracePt t="76789" x="7472363" y="1858963"/>
          <p14:tracePt t="76884" x="7454900" y="1868488"/>
          <p14:tracePt t="76891" x="7454900" y="1885950"/>
          <p14:tracePt t="76899" x="7435850" y="1905000"/>
          <p14:tracePt t="76907" x="7416800" y="1924050"/>
          <p14:tracePt t="76915" x="7388225" y="1962150"/>
          <p14:tracePt t="76924" x="7369175" y="1998663"/>
          <p14:tracePt t="76931" x="7342188" y="2027238"/>
          <p14:tracePt t="76941" x="7323138" y="2046288"/>
          <p14:tracePt t="76947" x="7285038" y="2092325"/>
          <p14:tracePt t="76954" x="7239000" y="2130425"/>
          <p14:tracePt t="76963" x="7219950" y="2149475"/>
          <p14:tracePt t="76971" x="7200900" y="2168525"/>
          <p14:tracePt t="76979" x="7181850" y="2205038"/>
          <p14:tracePt t="76987" x="7153275" y="2233613"/>
          <p14:tracePt t="76994" x="7134225" y="2281238"/>
          <p14:tracePt t="77005" x="7107238" y="2308225"/>
          <p14:tracePt t="77010" x="7069138" y="2374900"/>
          <p14:tracePt t="77021" x="7040563" y="2420938"/>
          <p14:tracePt t="77026" x="7013575" y="2468563"/>
          <p14:tracePt t="77034" x="6985000" y="2506663"/>
          <p14:tracePt t="77042" x="6965950" y="2543175"/>
          <p14:tracePt t="77050" x="6937375" y="2571750"/>
          <p14:tracePt t="77058" x="6910388" y="2619375"/>
          <p14:tracePt t="77066" x="6891338" y="2655888"/>
          <p14:tracePt t="77074" x="6862763" y="2693988"/>
          <p14:tracePt t="77081" x="6843713" y="2722563"/>
          <p14:tracePt t="77090" x="6815138" y="2740025"/>
          <p14:tracePt t="77097" x="6805613" y="2759075"/>
          <p14:tracePt t="77105" x="6788150" y="2778125"/>
          <p14:tracePt t="77113" x="6759575" y="2806700"/>
          <p14:tracePt t="77121" x="6740525" y="2825750"/>
          <p14:tracePt t="77129" x="6731000" y="2835275"/>
          <p14:tracePt t="77137" x="6721475" y="2843213"/>
          <p14:tracePt t="77145" x="6711950" y="2852738"/>
          <p14:tracePt t="77154" x="6684963" y="2862263"/>
          <p14:tracePt t="77171" x="6684963" y="2871788"/>
          <p14:tracePt t="77192" x="6675438" y="2871788"/>
          <p14:tracePt t="77263" x="6665913" y="2881313"/>
          <p14:tracePt t="77271" x="6656388" y="2881313"/>
          <p14:tracePt t="77279" x="6646863" y="2881313"/>
          <p14:tracePt t="77287" x="6637338" y="2881313"/>
          <p14:tracePt t="78117" x="6627813" y="2881313"/>
          <p14:tracePt t="78126" x="6627813" y="2871788"/>
          <p14:tracePt t="78134" x="6646863" y="2835275"/>
          <p14:tracePt t="78141" x="6665913" y="2816225"/>
          <p14:tracePt t="78149" x="6694488" y="2778125"/>
          <p14:tracePt t="78157" x="6711950" y="2759075"/>
          <p14:tracePt t="78165" x="6731000" y="2740025"/>
          <p14:tracePt t="78173" x="6769100" y="2693988"/>
          <p14:tracePt t="78181" x="6805613" y="2655888"/>
          <p14:tracePt t="78190" x="6834188" y="2627313"/>
          <p14:tracePt t="78197" x="6862763" y="2590800"/>
          <p14:tracePt t="78205" x="6891338" y="2543175"/>
          <p14:tracePt t="78213" x="6910388" y="2516188"/>
          <p14:tracePt t="78220" x="6937375" y="2468563"/>
          <p14:tracePt t="78229" x="6965950" y="2430463"/>
          <p14:tracePt t="78236" x="7004050" y="2384425"/>
          <p14:tracePt t="78244" x="7059613" y="2327275"/>
          <p14:tracePt t="78254" x="7134225" y="2252663"/>
          <p14:tracePt t="78260" x="7200900" y="2197100"/>
          <p14:tracePt t="78270" x="7265988" y="2130425"/>
          <p14:tracePt t="78276" x="7313613" y="2092325"/>
          <p14:tracePt t="78284" x="7350125" y="2074863"/>
          <p14:tracePt t="78292" x="7378700" y="2055813"/>
          <p14:tracePt t="78308" x="7378700" y="2046288"/>
          <p14:tracePt t="78316" x="7388225" y="2036763"/>
          <p14:tracePt t="78323" x="7397750" y="2027238"/>
          <p14:tracePt t="78339" x="7397750" y="2017713"/>
          <p14:tracePt t="78347" x="7407275" y="2008188"/>
          <p14:tracePt t="78355" x="7416800" y="1989138"/>
          <p14:tracePt t="78363" x="7426325" y="1981200"/>
          <p14:tracePt t="78371" x="7445375" y="1962150"/>
          <p14:tracePt t="78379" x="7454900" y="1952625"/>
          <p14:tracePt t="78387" x="7472363" y="1943100"/>
          <p14:tracePt t="78395" x="7491413" y="1933575"/>
          <p14:tracePt t="78403" x="7491413" y="1924050"/>
          <p14:tracePt t="78410" x="7510463" y="1914525"/>
          <p14:tracePt t="78420" x="7539038" y="1885950"/>
          <p14:tracePt t="78426" x="7548563" y="1868488"/>
          <p14:tracePt t="78434" x="7566025" y="1849438"/>
          <p14:tracePt t="78441" x="7575550" y="1830388"/>
          <p14:tracePt t="78449" x="7594600" y="1801813"/>
          <p14:tracePt t="78457" x="7642225" y="1755775"/>
          <p14:tracePt t="78465" x="7670800" y="1727200"/>
          <p14:tracePt t="78473" x="7678738" y="1717675"/>
          <p14:tracePt t="78481" x="7688263" y="1689100"/>
          <p14:tracePt t="78489" x="7707313" y="1660525"/>
          <p14:tracePt t="78496" x="7716838" y="1652588"/>
          <p14:tracePt t="78504" x="7735888" y="1633538"/>
          <p14:tracePt t="78521" x="7735888" y="1624013"/>
          <p14:tracePt t="78528" x="7735888" y="1614488"/>
          <p14:tracePt t="78537" x="7745413" y="1614488"/>
          <p14:tracePt t="78616" x="7726363" y="1614488"/>
          <p14:tracePt t="78624" x="7697788" y="1624013"/>
          <p14:tracePt t="78631" x="7678738" y="1624013"/>
          <p14:tracePt t="78639" x="7651750" y="1633538"/>
          <p14:tracePt t="78647" x="7604125" y="1643063"/>
          <p14:tracePt t="78655" x="7539038" y="1652588"/>
          <p14:tracePt t="78663" x="7491413" y="1652588"/>
          <p14:tracePt t="78671" x="7416800" y="1652588"/>
          <p14:tracePt t="78678" x="7350125" y="1633538"/>
          <p14:tracePt t="78687" x="7256463" y="1624013"/>
          <p14:tracePt t="78695" x="7172325" y="1604963"/>
          <p14:tracePt t="78703" x="7078663" y="1585913"/>
          <p14:tracePt t="78710" x="6994525" y="1549400"/>
          <p14:tracePt t="78719" x="6891338" y="1520825"/>
          <p14:tracePt t="78727" x="6788150" y="1492250"/>
          <p14:tracePt t="78736" x="6694488" y="1427163"/>
          <p14:tracePt t="78742" x="6581775" y="1398588"/>
          <p14:tracePt t="78750" x="6477000" y="1370013"/>
          <p14:tracePt t="78758" x="6373813" y="1333500"/>
          <p14:tracePt t="78765" x="6280150" y="1304925"/>
          <p14:tracePt t="78773" x="6215063" y="1285875"/>
          <p14:tracePt t="78781" x="6149975" y="1276350"/>
          <p14:tracePt t="78789" x="6111875" y="1276350"/>
          <p14:tracePt t="78797" x="6083300" y="1276350"/>
          <p14:tracePt t="78805" x="6064250" y="1276350"/>
          <p14:tracePt t="78813" x="6037263" y="1276350"/>
          <p14:tracePt t="78821" x="6008688" y="1276350"/>
          <p14:tracePt t="78829" x="5989638" y="1276350"/>
          <p14:tracePt t="78837" x="5970588" y="1276350"/>
          <p14:tracePt t="78845" x="5942013" y="1276350"/>
          <p14:tracePt t="78853" x="5924550" y="1276350"/>
          <p14:tracePt t="78917" x="5915025" y="1276350"/>
          <p14:tracePt t="78933" x="5895975" y="1276350"/>
          <p14:tracePt t="78948" x="5886450" y="1276350"/>
          <p14:tracePt t="78956" x="5876925" y="1276350"/>
          <p14:tracePt t="78964" x="5857875" y="1276350"/>
          <p14:tracePt t="78972" x="5848350" y="1276350"/>
          <p14:tracePt t="78980" x="5829300" y="1276350"/>
          <p14:tracePt t="78988" x="5802313" y="1276350"/>
          <p14:tracePt t="78996" x="5783263" y="1276350"/>
          <p14:tracePt t="79250" x="5792788" y="1257300"/>
          <p14:tracePt t="79258" x="5829300" y="1257300"/>
          <p14:tracePt t="79265" x="5857875" y="1257300"/>
          <p14:tracePt t="79274" x="5895975" y="1257300"/>
          <p14:tracePt t="79282" x="5951538" y="1257300"/>
          <p14:tracePt t="79289" x="6027738" y="1257300"/>
          <p14:tracePt t="79296" x="6121400" y="1257300"/>
          <p14:tracePt t="79305" x="6215063" y="1257300"/>
          <p14:tracePt t="79312" x="6346825" y="1257300"/>
          <p14:tracePt t="79321" x="6469063" y="1285875"/>
          <p14:tracePt t="79328" x="6599238" y="1304925"/>
          <p14:tracePt t="79337" x="6721475" y="1333500"/>
          <p14:tracePt t="79344" x="6834188" y="1350963"/>
          <p14:tracePt t="79354" x="6937375" y="1379538"/>
          <p14:tracePt t="79360" x="7031038" y="1398588"/>
          <p14:tracePt t="79371" x="7107238" y="1417638"/>
          <p14:tracePt t="79375" x="7172325" y="1436688"/>
          <p14:tracePt t="79383" x="7219950" y="1446213"/>
          <p14:tracePt t="79391" x="7275513" y="1454150"/>
          <p14:tracePt t="79399" x="7332663" y="1463675"/>
          <p14:tracePt t="79409" x="7378700" y="1463675"/>
          <p14:tracePt t="79415" x="7435850" y="1473200"/>
          <p14:tracePt t="79422" x="7491413" y="1492250"/>
          <p14:tracePt t="79430" x="7539038" y="1501775"/>
          <p14:tracePt t="79438" x="7594600" y="1520825"/>
          <p14:tracePt t="79446" x="7623175" y="1530350"/>
          <p14:tracePt t="79455" x="7651750" y="1530350"/>
          <p14:tracePt t="79461" x="7670800" y="1539875"/>
          <p14:tracePt t="79478" x="7678738" y="1539875"/>
          <p14:tracePt t="79486" x="7688263" y="1549400"/>
          <p14:tracePt t="79493" x="7707313" y="1549400"/>
          <p14:tracePt t="79502" x="7745413" y="1549400"/>
          <p14:tracePt t="79510" x="7783513" y="1549400"/>
          <p14:tracePt t="79519" x="7820025" y="1549400"/>
          <p14:tracePt t="79526" x="7848600" y="1566863"/>
          <p14:tracePt t="79533" x="7867650" y="1566863"/>
          <p14:tracePt t="79541" x="7894638" y="1566863"/>
          <p14:tracePt t="79685" x="7894638" y="1585913"/>
          <p14:tracePt t="79692" x="7913688" y="1585913"/>
          <p14:tracePt t="79795" x="7904163" y="1585913"/>
          <p14:tracePt t="80113" x="7867650" y="1585913"/>
          <p14:tracePt t="80126" x="7848600" y="1585913"/>
          <p14:tracePt t="80142" x="7839075" y="1585913"/>
          <p14:tracePt t="80166" x="7829550" y="1585913"/>
          <p14:tracePt t="80206" x="7820025" y="1585913"/>
          <p14:tracePt t="80215" x="7800975" y="1604963"/>
          <p14:tracePt t="80222" x="7773988" y="1604963"/>
          <p14:tracePt t="80230" x="7754938" y="1604963"/>
          <p14:tracePt t="80238" x="7726363" y="1604963"/>
          <p14:tracePt t="80246" x="7697788" y="1604963"/>
          <p14:tracePt t="80254" x="7670800" y="1604963"/>
          <p14:tracePt t="80261" x="7623175" y="1604963"/>
          <p14:tracePt t="80271" x="7594600" y="1604963"/>
          <p14:tracePt t="80277" x="7575550" y="1595438"/>
          <p14:tracePt t="80293" x="7558088" y="1585913"/>
          <p14:tracePt t="80302" x="7539038" y="1585913"/>
          <p14:tracePt t="80310" x="7519988" y="1585913"/>
          <p14:tracePt t="80318" x="7500938" y="1557338"/>
          <p14:tracePt t="80325" x="7481888" y="1557338"/>
          <p14:tracePt t="80335" x="7445375" y="1557338"/>
          <p14:tracePt t="80341" x="7426325" y="1549400"/>
          <p14:tracePt t="80348" x="7388225" y="1539875"/>
          <p14:tracePt t="80356" x="7342188" y="1530350"/>
          <p14:tracePt t="80363" x="7285038" y="1520825"/>
          <p14:tracePt t="80372" x="7219950" y="1501775"/>
          <p14:tracePt t="80380" x="7153275" y="1482725"/>
          <p14:tracePt t="80387" x="7088188" y="1463675"/>
          <p14:tracePt t="80396" x="7050088" y="1446213"/>
          <p14:tracePt t="80404" x="7004050" y="1446213"/>
          <p14:tracePt t="80411" x="6975475" y="1436688"/>
          <p14:tracePt t="80420" x="6937375" y="1427163"/>
          <p14:tracePt t="80428" x="6910388" y="1417638"/>
          <p14:tracePt t="80437" x="6862763" y="1408113"/>
          <p14:tracePt t="80442" x="6824663" y="1398588"/>
          <p14:tracePt t="80451" x="6788150" y="1398588"/>
          <p14:tracePt t="80458" x="6740525" y="1389063"/>
          <p14:tracePt t="80467" x="6702425" y="1389063"/>
          <p14:tracePt t="80475" x="6675438" y="1389063"/>
          <p14:tracePt t="80483" x="6637338" y="1389063"/>
          <p14:tracePt t="80491" x="6637338" y="1370013"/>
          <p14:tracePt t="80499" x="6618288" y="1370013"/>
          <p14:tracePt t="80507" x="6599238" y="1370013"/>
          <p14:tracePt t="80538" x="6589713" y="1370013"/>
          <p14:tracePt t="80545" x="6581775" y="1370013"/>
          <p14:tracePt t="80554" x="6572250" y="1370013"/>
          <p14:tracePt t="80561" x="6543675" y="1370013"/>
          <p14:tracePt t="80570" x="6534150" y="1370013"/>
          <p14:tracePt t="80578" x="6515100" y="1370013"/>
          <p14:tracePt t="80586" x="6486525" y="1370013"/>
          <p14:tracePt t="80593" x="6477000" y="1370013"/>
          <p14:tracePt t="80603" x="6459538" y="1370013"/>
          <p14:tracePt t="80610" x="6450013" y="1370013"/>
          <p14:tracePt t="80625" x="6440488" y="1370013"/>
          <p14:tracePt t="80698" x="6430963" y="1370013"/>
          <p14:tracePt t="80705" x="6421438" y="1370013"/>
          <p14:tracePt t="81115" x="6450013" y="1370013"/>
          <p14:tracePt t="81124" x="6524625" y="1370013"/>
          <p14:tracePt t="81132" x="6618288" y="1370013"/>
          <p14:tracePt t="81139" x="6731000" y="1379538"/>
          <p14:tracePt t="81147" x="6853238" y="1398588"/>
          <p14:tracePt t="81155" x="6965950" y="1427163"/>
          <p14:tracePt t="81163" x="7088188" y="1454150"/>
          <p14:tracePt t="81171" x="7200900" y="1482725"/>
          <p14:tracePt t="81179" x="7285038" y="1511300"/>
          <p14:tracePt t="81187" x="7378700" y="1530350"/>
          <p14:tracePt t="81195" x="7445375" y="1549400"/>
          <p14:tracePt t="81203" x="7500938" y="1557338"/>
          <p14:tracePt t="81211" x="7548563" y="1566863"/>
          <p14:tracePt t="81220" x="7585075" y="1566863"/>
          <p14:tracePt t="81226" x="7642225" y="1576388"/>
          <p14:tracePt t="81234" x="7678738" y="1585913"/>
          <p14:tracePt t="81242" x="7726363" y="1595438"/>
          <p14:tracePt t="81250" x="7754938" y="1604963"/>
          <p14:tracePt t="81258" x="7783513" y="1604963"/>
          <p14:tracePt t="81265" x="7810500" y="1614488"/>
          <p14:tracePt t="81274" x="7829550" y="1624013"/>
          <p14:tracePt t="81282" x="7858125" y="1633538"/>
          <p14:tracePt t="81289" x="7877175" y="1633538"/>
          <p14:tracePt t="81298" x="7904163" y="1633538"/>
          <p14:tracePt t="81305" x="7932738" y="1633538"/>
          <p14:tracePt t="81313" x="7951788" y="1633538"/>
          <p14:tracePt t="81321" x="7980363" y="1633538"/>
          <p14:tracePt t="81337" x="7989888" y="1633538"/>
          <p14:tracePt t="81408" x="7999413" y="1633538"/>
          <p14:tracePt t="81424" x="7999413" y="1652588"/>
          <p14:tracePt t="81543" x="8007350" y="1652588"/>
          <p14:tracePt t="81702" x="7999413" y="1652588"/>
          <p14:tracePt t="81726" x="7980363" y="1652588"/>
          <p14:tracePt t="81742" x="7942263" y="1652588"/>
          <p14:tracePt t="81749" x="7932738" y="1652588"/>
          <p14:tracePt t="81757" x="7923213" y="1643063"/>
          <p14:tracePt t="81788" x="7904163" y="1643063"/>
          <p14:tracePt t="81819" x="7886700" y="1624013"/>
          <p14:tracePt t="81836" x="7877175" y="1624013"/>
          <p14:tracePt t="81843" x="7867650" y="1624013"/>
          <p14:tracePt t="81858" x="7858125" y="1624013"/>
          <p14:tracePt t="81866" x="7848600" y="1624013"/>
          <p14:tracePt t="81882" x="7839075" y="1604963"/>
          <p14:tracePt t="82011" x="7829550" y="1604963"/>
          <p14:tracePt t="82272" x="7820025" y="1604963"/>
          <p14:tracePt t="82311" x="7810500" y="1604963"/>
          <p14:tracePt t="82319" x="7800975" y="1604963"/>
          <p14:tracePt t="82327" x="7783513" y="1604963"/>
          <p14:tracePt t="82335" x="7764463" y="1604963"/>
          <p14:tracePt t="82343" x="7735888" y="1604963"/>
          <p14:tracePt t="82350" x="7688263" y="1604963"/>
          <p14:tracePt t="82358" x="7642225" y="1604963"/>
          <p14:tracePt t="82365" x="7566025" y="1604963"/>
          <p14:tracePt t="82374" x="7491413" y="1604963"/>
          <p14:tracePt t="82381" x="7397750" y="1604963"/>
          <p14:tracePt t="82389" x="7323138" y="1604963"/>
          <p14:tracePt t="82397" x="7246938" y="1604963"/>
          <p14:tracePt t="82405" x="7172325" y="1604963"/>
          <p14:tracePt t="82413" x="7107238" y="1595438"/>
          <p14:tracePt t="82420" x="7059613" y="1585913"/>
          <p14:tracePt t="82429" x="6994525" y="1576388"/>
          <p14:tracePt t="82437" x="6918325" y="1566863"/>
          <p14:tracePt t="82444" x="6853238" y="1557338"/>
          <p14:tracePt t="82453" x="6759575" y="1549400"/>
          <p14:tracePt t="82460" x="6675438" y="1539875"/>
          <p14:tracePt t="82470" x="6599238" y="1539875"/>
          <p14:tracePt t="82476" x="6534150" y="1539875"/>
          <p14:tracePt t="82484" x="6486525" y="1539875"/>
          <p14:tracePt t="82491" x="6450013" y="1530350"/>
          <p14:tracePt t="82500" x="6421438" y="1520825"/>
          <p14:tracePt t="82508" x="6421438" y="1511300"/>
          <p14:tracePt t="82516" x="6402388" y="1511300"/>
          <p14:tracePt t="82524" x="6392863" y="1511300"/>
          <p14:tracePt t="82540" x="6383338" y="1511300"/>
          <p14:tracePt t="82595" x="6373813" y="1511300"/>
          <p14:tracePt t="82603" x="6356350" y="1511300"/>
          <p14:tracePt t="82611" x="6346825" y="1501775"/>
          <p14:tracePt t="82619" x="6337300" y="1501775"/>
          <p14:tracePt t="82627" x="6318250" y="1492250"/>
          <p14:tracePt t="82637" x="6308725" y="1492250"/>
          <p14:tracePt t="82643" x="6299200" y="1492250"/>
          <p14:tracePt t="82650" x="6280150" y="1482725"/>
          <p14:tracePt t="82670" x="6270625" y="1482725"/>
          <p14:tracePt t="82674" x="6261100" y="1482725"/>
          <p14:tracePt t="82681" x="6243638" y="1482725"/>
          <p14:tracePt t="82690" x="6234113" y="1482725"/>
          <p14:tracePt t="82698" x="6215063" y="1473200"/>
          <p14:tracePt t="82706" x="6205538" y="1463675"/>
          <p14:tracePt t="82714" x="6167438" y="1463675"/>
          <p14:tracePt t="82722" x="6157913" y="1454150"/>
          <p14:tracePt t="82730" x="6149975" y="1454150"/>
          <p14:tracePt t="82737" x="6130925" y="1436688"/>
          <p14:tracePt t="82745" x="6121400" y="1436688"/>
          <p14:tracePt t="82754" x="6092825" y="1436688"/>
          <p14:tracePt t="82761" x="6092825" y="1427163"/>
          <p14:tracePt t="82777" x="6083300" y="1427163"/>
          <p14:tracePt t="82787" x="6073775" y="1417638"/>
          <p14:tracePt t="82793" x="6064250" y="1417638"/>
          <p14:tracePt t="82832" x="6054725" y="1417638"/>
          <p14:tracePt t="84297" x="6092825" y="1408113"/>
          <p14:tracePt t="84304" x="6196013" y="1389063"/>
          <p14:tracePt t="84311" x="6373813" y="1379538"/>
          <p14:tracePt t="84320" x="6684963" y="1360488"/>
          <p14:tracePt t="84326" x="7059613" y="1360488"/>
          <p14:tracePt t="84336" x="7500938" y="1389063"/>
          <p14:tracePt t="84342" x="7923213" y="1446213"/>
          <p14:tracePt t="84351" x="8345488" y="1511300"/>
          <p14:tracePt t="84358" x="8721725" y="1595438"/>
          <p14:tracePt t="84367" x="9078913" y="16795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70407" y="-22833"/>
            <a:ext cx="3711272" cy="515590"/>
          </a:xfrm>
          <a:prstGeom prst="rect">
            <a:avLst/>
          </a:prstGeom>
        </p:spPr>
        <p:txBody>
          <a:bodyPr wrap="none">
            <a:spAutoFit/>
          </a:bodyPr>
          <a:lstStyle/>
          <a:p>
            <a:pPr algn="just">
              <a:lnSpc>
                <a:spcPct val="115000"/>
              </a:lnSpc>
            </a:pP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FC2135F-9409-4AB1-BAAF-F7418C1A1E8A}"/>
              </a:ext>
            </a:extLst>
          </p:cNvPr>
          <p:cNvSpPr/>
          <p:nvPr/>
        </p:nvSpPr>
        <p:spPr>
          <a:xfrm>
            <a:off x="69294" y="398917"/>
            <a:ext cx="5393004" cy="492443"/>
          </a:xfrm>
          <a:prstGeom prst="rect">
            <a:avLst/>
          </a:prstGeom>
        </p:spPr>
        <p:txBody>
          <a:bodyPr wrap="square">
            <a:spAutoFit/>
          </a:bodyPr>
          <a:lstStyle/>
          <a:p>
            <a:pPr algn="just"/>
            <a:r>
              <a:rPr lang="en-US" sz="2600" i="1" dirty="0">
                <a:solidFill>
                  <a:schemeClr val="accent1">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i="1" dirty="0">
                <a:solidFill>
                  <a:schemeClr val="accent1">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endParaRPr lang="en-US" sz="2600" i="1" dirty="0">
              <a:solidFill>
                <a:schemeClr val="accent1">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4" name="Hộp Văn bản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FF5F969-07E6-48FF-AF03-B007782D58C5}"/>
                  </a:ext>
                </a:extLst>
              </p:cNvPr>
              <p:cNvSpPr txBox="1"/>
              <p:nvPr/>
            </p:nvSpPr>
            <p:spPr>
              <a:xfrm>
                <a:off x="0" y="990522"/>
                <a:ext cx="6248400" cy="1569660"/>
              </a:xfrm>
              <a:prstGeom prst="rect">
                <a:avLst/>
              </a:prstGeom>
              <a:noFill/>
            </p:spPr>
            <p:txBody>
              <a:bodyPr wrap="square" rtlCol="0">
                <a:spAutoFit/>
              </a:bodyPr>
              <a:lstStyle/>
              <a:p>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b="0" i="0" smtClean="0">
                        <a:solidFill>
                          <a:schemeClr val="bg1">
                            <a:lumMod val="95000"/>
                          </a:schemeClr>
                        </a:solidFill>
                        <a:latin typeface="Times New Roman" pitchFamily="18" charset="0"/>
                        <a:cs typeface="Times New Roman" pitchFamily="18" charset="0"/>
                      </a:rPr>
                      <m:t>M</m:t>
                    </m:r>
                    <m:r>
                      <m:rPr>
                        <m:nor/>
                      </m:rPr>
                      <a:rPr lang="en-US" sz="2400" b="0" i="0" smtClean="0">
                        <a:solidFill>
                          <a:schemeClr val="bg1">
                            <a:lumMod val="95000"/>
                          </a:schemeClr>
                        </a:solidFill>
                        <a:latin typeface="Times New Roman" pitchFamily="18" charset="0"/>
                        <a:cs typeface="Times New Roman" pitchFamily="18" charset="0"/>
                      </a:rPr>
                      <m:t> </m:t>
                    </m:r>
                  </m:oMath>
                </a14:m>
                <a:r>
                  <a:rPr lang="en-US" sz="2400" dirty="0">
                    <a:solidFill>
                      <a:schemeClr val="bg1">
                        <a:lumMod val="95000"/>
                      </a:schemeClr>
                    </a:solidFill>
                    <a:latin typeface="Times New Roman" panose="02020603050405020304" pitchFamily="18" charset="0"/>
                    <a:cs typeface="Times New Roman" panose="02020603050405020304" pitchFamily="18" charset="0"/>
                  </a:rPr>
                  <a:t>thuộc đường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ta </a:t>
                </a:r>
                <a:r>
                  <a:rPr lang="en-US" sz="2400" dirty="0" err="1">
                    <a:solidFill>
                      <a:schemeClr val="bg1">
                        <a:lumMod val="95000"/>
                      </a:schemeClr>
                    </a:solidFill>
                    <a:latin typeface="Times New Roman" panose="02020603050405020304" pitchFamily="18" charset="0"/>
                    <a:cs typeface="Times New Roman" panose="02020603050405020304" pitchFamily="18" charset="0"/>
                  </a:rPr>
                  <a:t>còn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nói</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trên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a:t>
                </a:r>
                <a:r>
                  <a:rPr lang="en-US" sz="2400" dirty="0" err="1">
                    <a:solidFill>
                      <a:schemeClr val="bg1">
                        <a:lumMod val="95000"/>
                      </a:schemeClr>
                    </a:solidFill>
                    <a:latin typeface="Times New Roman" panose="02020603050405020304" pitchFamily="18" charset="0"/>
                    <a:cs typeface="Times New Roman" panose="02020603050405020304" pitchFamily="18" charset="0"/>
                  </a:rPr>
                  <a:t>hoặc</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a:t>
                </a:r>
                <a:r>
                  <a:rPr lang="en-US" sz="2400" dirty="0">
                    <a:solidFill>
                      <a:schemeClr val="bg1">
                        <a:lumMod val="95000"/>
                      </a:schemeClr>
                    </a:solidFill>
                    <a:latin typeface="Times New Roman" panose="02020603050405020304" pitchFamily="18" charset="0"/>
                    <a:cs typeface="Times New Roman" panose="02020603050405020304" pitchFamily="18" charset="0"/>
                  </a:rPr>
                  <a:t> qua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nếu</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trên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p>
              <a:p>
                <a:r>
                  <a:rPr lang="en-US" sz="2400" dirty="0">
                    <a:solidFill>
                      <a:schemeClr val="bg1">
                        <a:lumMod val="95000"/>
                      </a:schemeClr>
                    </a:solidFill>
                    <a:latin typeface="Times New Roman" panose="02020603050405020304" pitchFamily="18" charset="0"/>
                    <a:cs typeface="Times New Roman" panose="02020603050405020304" pitchFamily="18" charset="0"/>
                  </a:rPr>
                  <a:t>(O; R) </a:t>
                </a:r>
                <a:r>
                  <a:rPr lang="en-US" sz="2400" dirty="0" err="1">
                    <a:solidFill>
                      <a:schemeClr val="bg1">
                        <a:lumMod val="95000"/>
                      </a:schemeClr>
                    </a:solidFill>
                    <a:latin typeface="Times New Roman" panose="02020603050405020304" pitchFamily="18" charset="0"/>
                    <a:cs typeface="Times New Roman" panose="02020603050405020304" pitchFamily="18" charset="0"/>
                  </a:rPr>
                  <a:t>thì</a:t>
                </a:r>
                <a:r>
                  <a:rPr lang="en-US" sz="24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b="0" i="1" smtClean="0">
                        <a:solidFill>
                          <a:schemeClr val="bg1">
                            <a:lumMod val="95000"/>
                          </a:schemeClr>
                        </a:solidFill>
                        <a:latin typeface="Times New Roman" pitchFamily="18" charset="0"/>
                        <a:cs typeface="Times New Roman" pitchFamily="18" charset="0"/>
                      </a:rPr>
                      <m:t>O</m:t>
                    </m:r>
                    <m:r>
                      <m:rPr>
                        <m:nor/>
                      </m:rPr>
                      <a:rPr lang="en-US" sz="2400" i="1">
                        <a:solidFill>
                          <a:schemeClr val="bg1">
                            <a:lumMod val="95000"/>
                          </a:schemeClr>
                        </a:solidFill>
                        <a:latin typeface="Times New Roman" pitchFamily="18" charset="0"/>
                        <a:cs typeface="Times New Roman" pitchFamily="18" charset="0"/>
                      </a:rPr>
                      <m:t>M</m:t>
                    </m:r>
                    <m:r>
                      <m:rPr>
                        <m:nor/>
                      </m:rPr>
                      <a:rPr lang="en-US" sz="2400" b="0" i="0" smtClean="0">
                        <a:solidFill>
                          <a:schemeClr val="bg1">
                            <a:lumMod val="95000"/>
                          </a:schemeClr>
                        </a:solidFill>
                        <a:latin typeface="Times New Roman" pitchFamily="18" charset="0"/>
                        <a:cs typeface="Times New Roman" pitchFamily="18" charset="0"/>
                      </a:rPr>
                      <m:t> = </m:t>
                    </m:r>
                    <m:r>
                      <m:rPr>
                        <m:nor/>
                      </m:rPr>
                      <a:rPr lang="en-US" sz="2400" b="0" i="0" smtClean="0">
                        <a:solidFill>
                          <a:schemeClr val="bg1">
                            <a:lumMod val="95000"/>
                          </a:schemeClr>
                        </a:solidFill>
                        <a:latin typeface="Times New Roman" pitchFamily="18" charset="0"/>
                        <a:cs typeface="Times New Roman" pitchFamily="18" charset="0"/>
                      </a:rPr>
                      <m:t>R</m:t>
                    </m:r>
                    <m:r>
                      <m:rPr>
                        <m:nor/>
                      </m:rPr>
                      <a:rPr lang="en-US" sz="2400" b="0" i="0" smtClean="0">
                        <a:solidFill>
                          <a:schemeClr val="bg1">
                            <a:lumMod val="95000"/>
                          </a:schemeClr>
                        </a:solidFill>
                        <a:latin typeface="Times New Roman" pitchFamily="18" charset="0"/>
                        <a:cs typeface="Times New Roman" pitchFamily="18" charset="0"/>
                      </a:rPr>
                      <m:t> </m:t>
                    </m:r>
                    <m:r>
                      <m:rPr>
                        <m:nor/>
                      </m:rPr>
                      <a:rPr lang="en-US" sz="2400" b="0" i="0" smtClean="0">
                        <a:solidFill>
                          <a:schemeClr val="bg1">
                            <a:lumMod val="95000"/>
                          </a:schemeClr>
                        </a:solidFill>
                        <a:latin typeface="Times New Roman" pitchFamily="18" charset="0"/>
                        <a:cs typeface="Times New Roman" pitchFamily="18" charset="0"/>
                      </a:rPr>
                      <m:t>v</m:t>
                    </m:r>
                    <m:r>
                      <m:rPr>
                        <m:nor/>
                      </m:rPr>
                      <a:rPr lang="en-US" sz="2400" b="0" i="0" smtClean="0">
                        <a:solidFill>
                          <a:schemeClr val="bg1">
                            <a:lumMod val="95000"/>
                          </a:schemeClr>
                        </a:solidFill>
                        <a:latin typeface="Times New Roman" pitchFamily="18" charset="0"/>
                        <a:cs typeface="Times New Roman" pitchFamily="18" charset="0"/>
                      </a:rPr>
                      <m:t>à </m:t>
                    </m:r>
                    <m:r>
                      <m:rPr>
                        <m:nor/>
                      </m:rPr>
                      <a:rPr lang="en-US" sz="2400" b="0" i="0" smtClean="0">
                        <a:solidFill>
                          <a:schemeClr val="bg1">
                            <a:lumMod val="95000"/>
                          </a:schemeClr>
                        </a:solidFill>
                        <a:latin typeface="Times New Roman" pitchFamily="18" charset="0"/>
                        <a:cs typeface="Times New Roman" pitchFamily="18" charset="0"/>
                      </a:rPr>
                      <m:t>ng</m:t>
                    </m:r>
                    <m:r>
                      <m:rPr>
                        <m:nor/>
                      </m:rPr>
                      <a:rPr lang="en-US" sz="2400" b="0" i="0" smtClean="0">
                        <a:solidFill>
                          <a:schemeClr val="bg1">
                            <a:lumMod val="95000"/>
                          </a:schemeClr>
                        </a:solidFill>
                        <a:latin typeface="Times New Roman" pitchFamily="18" charset="0"/>
                        <a:cs typeface="Times New Roman" pitchFamily="18" charset="0"/>
                      </a:rPr>
                      <m:t>ượ</m:t>
                    </m:r>
                    <m:r>
                      <m:rPr>
                        <m:nor/>
                      </m:rPr>
                      <a:rPr lang="en-US" sz="2400" b="0" i="0" smtClean="0">
                        <a:solidFill>
                          <a:schemeClr val="bg1">
                            <a:lumMod val="95000"/>
                          </a:schemeClr>
                        </a:solidFill>
                        <a:latin typeface="Times New Roman" pitchFamily="18" charset="0"/>
                        <a:cs typeface="Times New Roman" pitchFamily="18" charset="0"/>
                      </a:rPr>
                      <m:t>c</m:t>
                    </m:r>
                    <m:r>
                      <m:rPr>
                        <m:nor/>
                      </m:rPr>
                      <a:rPr lang="en-US" sz="2400" b="0" i="0" smtClean="0">
                        <a:solidFill>
                          <a:schemeClr val="bg1">
                            <a:lumMod val="95000"/>
                          </a:schemeClr>
                        </a:solidFill>
                        <a:latin typeface="Times New Roman" pitchFamily="18" charset="0"/>
                        <a:cs typeface="Times New Roman" pitchFamily="18" charset="0"/>
                      </a:rPr>
                      <m:t> </m:t>
                    </m:r>
                    <m:r>
                      <m:rPr>
                        <m:nor/>
                      </m:rPr>
                      <a:rPr lang="en-US" sz="2400" b="0" i="0" smtClean="0">
                        <a:solidFill>
                          <a:schemeClr val="bg1">
                            <a:lumMod val="95000"/>
                          </a:schemeClr>
                        </a:solidFill>
                        <a:latin typeface="Times New Roman" pitchFamily="18" charset="0"/>
                        <a:cs typeface="Times New Roman" pitchFamily="18" charset="0"/>
                      </a:rPr>
                      <m:t>l</m:t>
                    </m:r>
                    <m:r>
                      <m:rPr>
                        <m:nor/>
                      </m:rPr>
                      <a:rPr lang="en-US" sz="2400" b="0" i="0" smtClean="0">
                        <a:solidFill>
                          <a:schemeClr val="bg1">
                            <a:lumMod val="95000"/>
                          </a:schemeClr>
                        </a:solidFill>
                        <a:latin typeface="Times New Roman" pitchFamily="18" charset="0"/>
                        <a:cs typeface="Times New Roman" pitchFamily="18" charset="0"/>
                      </a:rPr>
                      <m:t>ạ</m:t>
                    </m:r>
                    <m:r>
                      <m:rPr>
                        <m:nor/>
                      </m:rPr>
                      <a:rPr lang="en-US" sz="2400" b="0" i="0" smtClean="0">
                        <a:solidFill>
                          <a:schemeClr val="bg1">
                            <a:lumMod val="95000"/>
                          </a:schemeClr>
                        </a:solidFill>
                        <a:latin typeface="Times New Roman" pitchFamily="18" charset="0"/>
                        <a:cs typeface="Times New Roman" pitchFamily="18" charset="0"/>
                      </a:rPr>
                      <m:t>i</m:t>
                    </m:r>
                  </m:oMath>
                </a14:m>
                <a:r>
                  <a:rPr lang="en-US" sz="24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44" name="Hộp Văn bản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FF5F969-07E6-48FF-AF03-B007782D58C5}"/>
                  </a:ext>
                </a:extLst>
              </p:cNvPr>
              <p:cNvSpPr txBox="1">
                <a:spLocks noRot="1" noChangeAspect="1" noMove="1" noResize="1" noEditPoints="1" noAdjustHandles="1" noChangeArrowheads="1" noChangeShapeType="1" noTextEdit="1"/>
              </p:cNvSpPr>
              <p:nvPr/>
            </p:nvSpPr>
            <p:spPr>
              <a:xfrm>
                <a:off x="0" y="990522"/>
                <a:ext cx="6248400" cy="1569660"/>
              </a:xfrm>
              <a:prstGeom prst="rect">
                <a:avLst/>
              </a:prstGeom>
              <a:blipFill>
                <a:blip r:embed="rId5"/>
                <a:stretch>
                  <a:fillRect l="-1463" t="-3101" r="-488"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Hộp Văn bản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B6B9FC0-3350-4B12-ABCB-A4AD2BB6B12E}"/>
                  </a:ext>
                </a:extLst>
              </p:cNvPr>
              <p:cNvSpPr txBox="1"/>
              <p:nvPr/>
            </p:nvSpPr>
            <p:spPr>
              <a:xfrm>
                <a:off x="0" y="2660182"/>
                <a:ext cx="7239000" cy="1200329"/>
              </a:xfrm>
              <a:prstGeom prst="rect">
                <a:avLst/>
              </a:prstGeom>
              <a:noFill/>
            </p:spPr>
            <p:txBody>
              <a:bodyPr wrap="square" rtlCol="0">
                <a:spAutoFit/>
              </a:bodyPr>
              <a:lstStyle/>
              <a:p>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b="0" i="0" smtClean="0">
                        <a:solidFill>
                          <a:schemeClr val="bg1">
                            <a:lumMod val="95000"/>
                          </a:schemeClr>
                        </a:solidFill>
                        <a:latin typeface="Times New Roman" pitchFamily="18" charset="0"/>
                        <a:cs typeface="Times New Roman" pitchFamily="18" charset="0"/>
                      </a:rPr>
                      <m:t>M</m:t>
                    </m:r>
                    <m:r>
                      <m:rPr>
                        <m:nor/>
                      </m:rPr>
                      <a:rPr lang="en-US" sz="2400" b="0" i="0" smtClean="0">
                        <a:solidFill>
                          <a:schemeClr val="bg1">
                            <a:lumMod val="95000"/>
                          </a:schemeClr>
                        </a:solidFill>
                        <a:latin typeface="Times New Roman" pitchFamily="18" charset="0"/>
                        <a:cs typeface="Times New Roman" pitchFamily="18" charset="0"/>
                      </a:rPr>
                      <m:t> </m:t>
                    </m:r>
                  </m:oMath>
                </a14:m>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bên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trong</a:t>
                </a:r>
                <a:r>
                  <a:rPr lang="en-US" sz="2400" dirty="0">
                    <a:solidFill>
                      <a:schemeClr val="bg1">
                        <a:lumMod val="95000"/>
                      </a:schemeClr>
                    </a:solidFill>
                    <a:latin typeface="Times New Roman" panose="02020603050405020304" pitchFamily="18" charset="0"/>
                    <a:cs typeface="Times New Roman" panose="02020603050405020304" pitchFamily="18" charset="0"/>
                  </a:rPr>
                  <a:t> đường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ta </a:t>
                </a:r>
                <a:r>
                  <a:rPr lang="en-US" sz="2400" dirty="0" err="1">
                    <a:solidFill>
                      <a:schemeClr val="bg1">
                        <a:lumMod val="95000"/>
                      </a:schemeClr>
                    </a:solidFill>
                    <a:latin typeface="Times New Roman" panose="02020603050405020304" pitchFamily="18" charset="0"/>
                    <a:cs typeface="Times New Roman" panose="02020603050405020304" pitchFamily="18" charset="0"/>
                  </a:rPr>
                  <a:t>còn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nói</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trong</a:t>
                </a:r>
                <a:r>
                  <a:rPr lang="en-US" sz="2400" dirty="0">
                    <a:solidFill>
                      <a:schemeClr val="bg1">
                        <a:lumMod val="95000"/>
                      </a:schemeClr>
                    </a:solidFill>
                    <a:latin typeface="Times New Roman" panose="02020603050405020304" pitchFamily="18" charset="0"/>
                    <a:cs typeface="Times New Roman" panose="02020603050405020304" pitchFamily="18" charset="0"/>
                  </a:rPr>
                  <a:t> hay ở </a:t>
                </a:r>
                <a:r>
                  <a:rPr lang="en-US" sz="2400" dirty="0" err="1">
                    <a:solidFill>
                      <a:schemeClr val="bg1">
                        <a:lumMod val="95000"/>
                      </a:schemeClr>
                    </a:solidFill>
                    <a:latin typeface="Times New Roman" panose="02020603050405020304" pitchFamily="18" charset="0"/>
                    <a:cs typeface="Times New Roman" panose="02020603050405020304" pitchFamily="18" charset="0"/>
                  </a:rPr>
                  <a:t>trong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Nếu</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trong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R) </a:t>
                </a:r>
                <a:r>
                  <a:rPr lang="en-US" sz="2400" dirty="0" err="1">
                    <a:solidFill>
                      <a:schemeClr val="bg1">
                        <a:lumMod val="95000"/>
                      </a:schemeClr>
                    </a:solidFill>
                    <a:latin typeface="Times New Roman" panose="02020603050405020304" pitchFamily="18" charset="0"/>
                    <a:cs typeface="Times New Roman" panose="02020603050405020304" pitchFamily="18" charset="0"/>
                  </a:rPr>
                  <a:t>thì</a:t>
                </a:r>
                <a:r>
                  <a:rPr lang="en-US" sz="24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b="0" i="1" smtClean="0">
                        <a:solidFill>
                          <a:schemeClr val="bg1">
                            <a:lumMod val="95000"/>
                          </a:schemeClr>
                        </a:solidFill>
                        <a:latin typeface="Times New Roman" pitchFamily="18" charset="0"/>
                        <a:cs typeface="Times New Roman" pitchFamily="18" charset="0"/>
                      </a:rPr>
                      <m:t>O</m:t>
                    </m:r>
                    <m:r>
                      <m:rPr>
                        <m:nor/>
                      </m:rPr>
                      <a:rPr lang="en-US" sz="2400" i="1">
                        <a:solidFill>
                          <a:schemeClr val="bg1">
                            <a:lumMod val="95000"/>
                          </a:schemeClr>
                        </a:solidFill>
                        <a:latin typeface="Times New Roman" pitchFamily="18" charset="0"/>
                        <a:cs typeface="Times New Roman" pitchFamily="18" charset="0"/>
                      </a:rPr>
                      <m:t>M</m:t>
                    </m:r>
                    <m:r>
                      <m:rPr>
                        <m:nor/>
                      </m:rPr>
                      <a:rPr lang="en-US" sz="2400" b="0" i="0" smtClean="0">
                        <a:solidFill>
                          <a:schemeClr val="bg1">
                            <a:lumMod val="95000"/>
                          </a:schemeClr>
                        </a:solidFill>
                        <a:latin typeface="Times New Roman" pitchFamily="18" charset="0"/>
                        <a:cs typeface="Times New Roman" pitchFamily="18" charset="0"/>
                      </a:rPr>
                      <m:t> &lt; </m:t>
                    </m:r>
                    <m:r>
                      <m:rPr>
                        <m:nor/>
                      </m:rPr>
                      <a:rPr lang="en-US" sz="2400" b="0" i="0" smtClean="0">
                        <a:solidFill>
                          <a:schemeClr val="bg1">
                            <a:lumMod val="95000"/>
                          </a:schemeClr>
                        </a:solidFill>
                        <a:latin typeface="Times New Roman" pitchFamily="18" charset="0"/>
                        <a:cs typeface="Times New Roman" pitchFamily="18" charset="0"/>
                      </a:rPr>
                      <m:t>R</m:t>
                    </m:r>
                    <m:r>
                      <m:rPr>
                        <m:nor/>
                      </m:rPr>
                      <a:rPr lang="en-US" sz="2400" b="0" i="0" smtClean="0">
                        <a:solidFill>
                          <a:schemeClr val="bg1">
                            <a:lumMod val="95000"/>
                          </a:schemeClr>
                        </a:solidFill>
                        <a:latin typeface="Times New Roman" pitchFamily="18" charset="0"/>
                        <a:cs typeface="Times New Roman" pitchFamily="18" charset="0"/>
                      </a:rPr>
                      <m:t> </m:t>
                    </m:r>
                    <m:r>
                      <m:rPr>
                        <m:nor/>
                      </m:rPr>
                      <a:rPr lang="en-US" sz="2400" b="0" i="0" smtClean="0">
                        <a:solidFill>
                          <a:schemeClr val="bg1">
                            <a:lumMod val="95000"/>
                          </a:schemeClr>
                        </a:solidFill>
                        <a:latin typeface="Times New Roman" pitchFamily="18" charset="0"/>
                        <a:cs typeface="Times New Roman" pitchFamily="18" charset="0"/>
                      </a:rPr>
                      <m:t>v</m:t>
                    </m:r>
                    <m:r>
                      <m:rPr>
                        <m:nor/>
                      </m:rPr>
                      <a:rPr lang="en-US" sz="2400" b="0" i="0" smtClean="0">
                        <a:solidFill>
                          <a:schemeClr val="bg1">
                            <a:lumMod val="95000"/>
                          </a:schemeClr>
                        </a:solidFill>
                        <a:latin typeface="Times New Roman" pitchFamily="18" charset="0"/>
                        <a:cs typeface="Times New Roman" pitchFamily="18" charset="0"/>
                      </a:rPr>
                      <m:t>à </m:t>
                    </m:r>
                    <m:r>
                      <m:rPr>
                        <m:nor/>
                      </m:rPr>
                      <a:rPr lang="en-US" sz="2400" b="0" i="0" smtClean="0">
                        <a:solidFill>
                          <a:schemeClr val="bg1">
                            <a:lumMod val="95000"/>
                          </a:schemeClr>
                        </a:solidFill>
                        <a:latin typeface="Times New Roman" pitchFamily="18" charset="0"/>
                        <a:cs typeface="Times New Roman" pitchFamily="18" charset="0"/>
                      </a:rPr>
                      <m:t>ng</m:t>
                    </m:r>
                    <m:r>
                      <m:rPr>
                        <m:nor/>
                      </m:rPr>
                      <a:rPr lang="en-US" sz="2400" b="0" i="0" smtClean="0">
                        <a:solidFill>
                          <a:schemeClr val="bg1">
                            <a:lumMod val="95000"/>
                          </a:schemeClr>
                        </a:solidFill>
                        <a:latin typeface="Times New Roman" pitchFamily="18" charset="0"/>
                        <a:cs typeface="Times New Roman" pitchFamily="18" charset="0"/>
                      </a:rPr>
                      <m:t>ượ</m:t>
                    </m:r>
                    <m:r>
                      <m:rPr>
                        <m:nor/>
                      </m:rPr>
                      <a:rPr lang="en-US" sz="2400" b="0" i="0" smtClean="0">
                        <a:solidFill>
                          <a:schemeClr val="bg1">
                            <a:lumMod val="95000"/>
                          </a:schemeClr>
                        </a:solidFill>
                        <a:latin typeface="Times New Roman" pitchFamily="18" charset="0"/>
                        <a:cs typeface="Times New Roman" pitchFamily="18" charset="0"/>
                      </a:rPr>
                      <m:t>c</m:t>
                    </m:r>
                    <m:r>
                      <m:rPr>
                        <m:nor/>
                      </m:rPr>
                      <a:rPr lang="en-US" sz="2400" b="0" i="0" smtClean="0">
                        <a:solidFill>
                          <a:schemeClr val="bg1">
                            <a:lumMod val="95000"/>
                          </a:schemeClr>
                        </a:solidFill>
                        <a:latin typeface="Times New Roman" pitchFamily="18" charset="0"/>
                        <a:cs typeface="Times New Roman" pitchFamily="18" charset="0"/>
                      </a:rPr>
                      <m:t> </m:t>
                    </m:r>
                    <m:r>
                      <m:rPr>
                        <m:nor/>
                      </m:rPr>
                      <a:rPr lang="en-US" sz="2400" b="0" i="0" smtClean="0">
                        <a:solidFill>
                          <a:schemeClr val="bg1">
                            <a:lumMod val="95000"/>
                          </a:schemeClr>
                        </a:solidFill>
                        <a:latin typeface="Times New Roman" pitchFamily="18" charset="0"/>
                        <a:cs typeface="Times New Roman" pitchFamily="18" charset="0"/>
                      </a:rPr>
                      <m:t>l</m:t>
                    </m:r>
                    <m:r>
                      <m:rPr>
                        <m:nor/>
                      </m:rPr>
                      <a:rPr lang="en-US" sz="2400" b="0" i="0" smtClean="0">
                        <a:solidFill>
                          <a:schemeClr val="bg1">
                            <a:lumMod val="95000"/>
                          </a:schemeClr>
                        </a:solidFill>
                        <a:latin typeface="Times New Roman" pitchFamily="18" charset="0"/>
                        <a:cs typeface="Times New Roman" pitchFamily="18" charset="0"/>
                      </a:rPr>
                      <m:t>ạ</m:t>
                    </m:r>
                    <m:r>
                      <m:rPr>
                        <m:nor/>
                      </m:rPr>
                      <a:rPr lang="en-US" sz="2400" b="0" i="0" smtClean="0">
                        <a:solidFill>
                          <a:schemeClr val="bg1">
                            <a:lumMod val="95000"/>
                          </a:schemeClr>
                        </a:solidFill>
                        <a:latin typeface="Times New Roman" pitchFamily="18" charset="0"/>
                        <a:cs typeface="Times New Roman" pitchFamily="18" charset="0"/>
                      </a:rPr>
                      <m:t>i</m:t>
                    </m:r>
                  </m:oMath>
                </a14:m>
                <a:r>
                  <a:rPr lang="en-US" sz="24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45" name="Hộp Văn bản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B6B9FC0-3350-4B12-ABCB-A4AD2BB6B12E}"/>
                  </a:ext>
                </a:extLst>
              </p:cNvPr>
              <p:cNvSpPr txBox="1">
                <a:spLocks noRot="1" noChangeAspect="1" noMove="1" noResize="1" noEditPoints="1" noAdjustHandles="1" noChangeArrowheads="1" noChangeShapeType="1" noTextEdit="1"/>
              </p:cNvSpPr>
              <p:nvPr/>
            </p:nvSpPr>
            <p:spPr>
              <a:xfrm>
                <a:off x="0" y="2660182"/>
                <a:ext cx="7239000" cy="1200329"/>
              </a:xfrm>
              <a:prstGeom prst="rect">
                <a:avLst/>
              </a:prstGeom>
              <a:blipFill>
                <a:blip r:embed="rId6"/>
                <a:stretch>
                  <a:fillRect l="-1263" t="-4061"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Hộp Văn bản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7299D75-ABDF-4B28-B882-ED0F26CC12EB}"/>
                  </a:ext>
                </a:extLst>
              </p:cNvPr>
              <p:cNvSpPr txBox="1"/>
              <p:nvPr/>
            </p:nvSpPr>
            <p:spPr>
              <a:xfrm>
                <a:off x="0" y="3856996"/>
                <a:ext cx="8991600" cy="1200329"/>
              </a:xfrm>
              <a:prstGeom prst="rect">
                <a:avLst/>
              </a:prstGeom>
              <a:noFill/>
            </p:spPr>
            <p:txBody>
              <a:bodyPr wrap="square" rtlCol="0">
                <a:spAutoFit/>
              </a:bodyPr>
              <a:lstStyle/>
              <a:p>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b="0" i="0" smtClean="0">
                        <a:solidFill>
                          <a:schemeClr val="bg1">
                            <a:lumMod val="95000"/>
                          </a:schemeClr>
                        </a:solidFill>
                        <a:latin typeface="Times New Roman" pitchFamily="18" charset="0"/>
                        <a:cs typeface="Times New Roman" pitchFamily="18" charset="0"/>
                      </a:rPr>
                      <m:t>M</m:t>
                    </m:r>
                    <m:r>
                      <m:rPr>
                        <m:nor/>
                      </m:rPr>
                      <a:rPr lang="en-US" sz="2400" b="0" i="0" smtClean="0">
                        <a:solidFill>
                          <a:schemeClr val="bg1">
                            <a:lumMod val="95000"/>
                          </a:schemeClr>
                        </a:solidFill>
                        <a:latin typeface="Times New Roman" pitchFamily="18" charset="0"/>
                        <a:cs typeface="Times New Roman" pitchFamily="18" charset="0"/>
                      </a:rPr>
                      <m:t> </m:t>
                    </m:r>
                  </m:oMath>
                </a14:m>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bên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ngoài</a:t>
                </a:r>
                <a:r>
                  <a:rPr lang="en-US" sz="2400" dirty="0">
                    <a:solidFill>
                      <a:schemeClr val="bg1">
                        <a:lumMod val="95000"/>
                      </a:schemeClr>
                    </a:solidFill>
                    <a:latin typeface="Times New Roman" panose="02020603050405020304" pitchFamily="18" charset="0"/>
                    <a:cs typeface="Times New Roman" panose="02020603050405020304" pitchFamily="18" charset="0"/>
                  </a:rPr>
                  <a:t> đường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ta </a:t>
                </a:r>
                <a:r>
                  <a:rPr lang="en-US" sz="2400" dirty="0" err="1">
                    <a:solidFill>
                      <a:schemeClr val="bg1">
                        <a:lumMod val="95000"/>
                      </a:schemeClr>
                    </a:solidFill>
                    <a:latin typeface="Times New Roman" panose="02020603050405020304" pitchFamily="18" charset="0"/>
                    <a:cs typeface="Times New Roman" panose="02020603050405020304" pitchFamily="18" charset="0"/>
                  </a:rPr>
                  <a:t>còn</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nói</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ngoài</a:t>
                </a:r>
                <a:r>
                  <a:rPr lang="en-US" sz="2400" dirty="0">
                    <a:solidFill>
                      <a:schemeClr val="bg1">
                        <a:lumMod val="95000"/>
                      </a:schemeClr>
                    </a:solidFill>
                    <a:latin typeface="Times New Roman" panose="02020603050405020304" pitchFamily="18" charset="0"/>
                    <a:cs typeface="Times New Roman" panose="02020603050405020304" pitchFamily="18" charset="0"/>
                  </a:rPr>
                  <a:t> hay ở </a:t>
                </a:r>
                <a:r>
                  <a:rPr lang="en-US" sz="2400" dirty="0" err="1">
                    <a:solidFill>
                      <a:schemeClr val="bg1">
                        <a:lumMod val="95000"/>
                      </a:schemeClr>
                    </a:solidFill>
                    <a:latin typeface="Times New Roman" panose="02020603050405020304" pitchFamily="18" charset="0"/>
                    <a:cs typeface="Times New Roman" panose="02020603050405020304" pitchFamily="18" charset="0"/>
                  </a:rPr>
                  <a:t>ngoài</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Nếu</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400" dirty="0">
                    <a:solidFill>
                      <a:schemeClr val="bg1">
                        <a:lumMod val="95000"/>
                      </a:schemeClr>
                    </a:solidFill>
                    <a:latin typeface="Times New Roman" panose="02020603050405020304" pitchFamily="18" charset="0"/>
                    <a:cs typeface="Times New Roman" panose="02020603050405020304" pitchFamily="18" charset="0"/>
                  </a:rPr>
                  <a:t> M </a:t>
                </a:r>
                <a:r>
                  <a:rPr lang="en-US" sz="2400" dirty="0" err="1">
                    <a:solidFill>
                      <a:schemeClr val="bg1">
                        <a:lumMod val="95000"/>
                      </a:schemeClr>
                    </a:solidFill>
                    <a:latin typeface="Times New Roman" panose="02020603050405020304" pitchFamily="18" charset="0"/>
                    <a:cs typeface="Times New Roman" panose="02020603050405020304" pitchFamily="18" charset="0"/>
                  </a:rPr>
                  <a:t>nằm</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ngoài</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400" dirty="0">
                    <a:solidFill>
                      <a:schemeClr val="bg1">
                        <a:lumMod val="95000"/>
                      </a:schemeClr>
                    </a:solidFill>
                    <a:latin typeface="Times New Roman" panose="02020603050405020304" pitchFamily="18" charset="0"/>
                    <a:cs typeface="Times New Roman" panose="02020603050405020304" pitchFamily="18" charset="0"/>
                  </a:rPr>
                  <a:t> </a:t>
                </a:r>
                <a:r>
                  <a:rPr lang="en-US" sz="24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400" dirty="0">
                    <a:solidFill>
                      <a:schemeClr val="bg1">
                        <a:lumMod val="95000"/>
                      </a:schemeClr>
                    </a:solidFill>
                    <a:latin typeface="Times New Roman" panose="02020603050405020304" pitchFamily="18" charset="0"/>
                    <a:cs typeface="Times New Roman" panose="02020603050405020304" pitchFamily="18" charset="0"/>
                  </a:rPr>
                  <a:t> (O; R) </a:t>
                </a:r>
                <a:r>
                  <a:rPr lang="en-US" sz="2400" dirty="0" err="1">
                    <a:solidFill>
                      <a:schemeClr val="bg1">
                        <a:lumMod val="95000"/>
                      </a:schemeClr>
                    </a:solidFill>
                    <a:latin typeface="Times New Roman" panose="02020603050405020304" pitchFamily="18" charset="0"/>
                    <a:cs typeface="Times New Roman" panose="02020603050405020304" pitchFamily="18" charset="0"/>
                  </a:rPr>
                  <a:t>thì</a:t>
                </a:r>
                <a:r>
                  <a:rPr lang="en-US" sz="24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b="0" i="1" smtClean="0">
                        <a:solidFill>
                          <a:schemeClr val="bg1">
                            <a:lumMod val="95000"/>
                          </a:schemeClr>
                        </a:solidFill>
                        <a:latin typeface="Times New Roman" pitchFamily="18" charset="0"/>
                        <a:cs typeface="Times New Roman" pitchFamily="18" charset="0"/>
                      </a:rPr>
                      <m:t>O</m:t>
                    </m:r>
                    <m:r>
                      <m:rPr>
                        <m:nor/>
                      </m:rPr>
                      <a:rPr lang="en-US" sz="2400" i="1">
                        <a:solidFill>
                          <a:schemeClr val="bg1">
                            <a:lumMod val="95000"/>
                          </a:schemeClr>
                        </a:solidFill>
                        <a:latin typeface="Times New Roman" pitchFamily="18" charset="0"/>
                        <a:cs typeface="Times New Roman" pitchFamily="18" charset="0"/>
                      </a:rPr>
                      <m:t>M</m:t>
                    </m:r>
                    <m:r>
                      <m:rPr>
                        <m:nor/>
                      </m:rPr>
                      <a:rPr lang="en-US" sz="2400" b="0" i="0" smtClean="0">
                        <a:solidFill>
                          <a:schemeClr val="bg1">
                            <a:lumMod val="95000"/>
                          </a:schemeClr>
                        </a:solidFill>
                        <a:latin typeface="Times New Roman" pitchFamily="18" charset="0"/>
                        <a:cs typeface="Times New Roman" pitchFamily="18" charset="0"/>
                      </a:rPr>
                      <m:t> &gt; </m:t>
                    </m:r>
                    <m:r>
                      <m:rPr>
                        <m:nor/>
                      </m:rPr>
                      <a:rPr lang="en-US" sz="2400" b="0" i="0" smtClean="0">
                        <a:solidFill>
                          <a:schemeClr val="bg1">
                            <a:lumMod val="95000"/>
                          </a:schemeClr>
                        </a:solidFill>
                        <a:latin typeface="Times New Roman" pitchFamily="18" charset="0"/>
                        <a:cs typeface="Times New Roman" pitchFamily="18" charset="0"/>
                      </a:rPr>
                      <m:t>R</m:t>
                    </m:r>
                    <m:r>
                      <m:rPr>
                        <m:nor/>
                      </m:rPr>
                      <a:rPr lang="en-US" sz="2400" b="0" i="0" smtClean="0">
                        <a:solidFill>
                          <a:schemeClr val="bg1">
                            <a:lumMod val="95000"/>
                          </a:schemeClr>
                        </a:solidFill>
                        <a:latin typeface="Times New Roman" pitchFamily="18" charset="0"/>
                        <a:cs typeface="Times New Roman" pitchFamily="18" charset="0"/>
                      </a:rPr>
                      <m:t> </m:t>
                    </m:r>
                    <m:r>
                      <m:rPr>
                        <m:nor/>
                      </m:rPr>
                      <a:rPr lang="en-US" sz="2400" b="0" i="0" smtClean="0">
                        <a:solidFill>
                          <a:schemeClr val="bg1">
                            <a:lumMod val="95000"/>
                          </a:schemeClr>
                        </a:solidFill>
                        <a:latin typeface="Times New Roman" pitchFamily="18" charset="0"/>
                        <a:cs typeface="Times New Roman" pitchFamily="18" charset="0"/>
                      </a:rPr>
                      <m:t>v</m:t>
                    </m:r>
                    <m:r>
                      <m:rPr>
                        <m:nor/>
                      </m:rPr>
                      <a:rPr lang="en-US" sz="2400" b="0" i="0" smtClean="0">
                        <a:solidFill>
                          <a:schemeClr val="bg1">
                            <a:lumMod val="95000"/>
                          </a:schemeClr>
                        </a:solidFill>
                        <a:latin typeface="Times New Roman" pitchFamily="18" charset="0"/>
                        <a:cs typeface="Times New Roman" pitchFamily="18" charset="0"/>
                      </a:rPr>
                      <m:t>à </m:t>
                    </m:r>
                    <m:r>
                      <m:rPr>
                        <m:nor/>
                      </m:rPr>
                      <a:rPr lang="en-US" sz="2400" b="0" i="0" smtClean="0">
                        <a:solidFill>
                          <a:schemeClr val="bg1">
                            <a:lumMod val="95000"/>
                          </a:schemeClr>
                        </a:solidFill>
                        <a:latin typeface="Times New Roman" pitchFamily="18" charset="0"/>
                        <a:cs typeface="Times New Roman" pitchFamily="18" charset="0"/>
                      </a:rPr>
                      <m:t>ng</m:t>
                    </m:r>
                    <m:r>
                      <m:rPr>
                        <m:nor/>
                      </m:rPr>
                      <a:rPr lang="en-US" sz="2400" b="0" i="0" smtClean="0">
                        <a:solidFill>
                          <a:schemeClr val="bg1">
                            <a:lumMod val="95000"/>
                          </a:schemeClr>
                        </a:solidFill>
                        <a:latin typeface="Times New Roman" pitchFamily="18" charset="0"/>
                        <a:cs typeface="Times New Roman" pitchFamily="18" charset="0"/>
                      </a:rPr>
                      <m:t>ượ</m:t>
                    </m:r>
                    <m:r>
                      <m:rPr>
                        <m:nor/>
                      </m:rPr>
                      <a:rPr lang="en-US" sz="2400" b="0" i="0" smtClean="0">
                        <a:solidFill>
                          <a:schemeClr val="bg1">
                            <a:lumMod val="95000"/>
                          </a:schemeClr>
                        </a:solidFill>
                        <a:latin typeface="Times New Roman" pitchFamily="18" charset="0"/>
                        <a:cs typeface="Times New Roman" pitchFamily="18" charset="0"/>
                      </a:rPr>
                      <m:t>c</m:t>
                    </m:r>
                    <m:r>
                      <m:rPr>
                        <m:nor/>
                      </m:rPr>
                      <a:rPr lang="en-US" sz="2400" b="0" i="0" smtClean="0">
                        <a:solidFill>
                          <a:schemeClr val="bg1">
                            <a:lumMod val="95000"/>
                          </a:schemeClr>
                        </a:solidFill>
                        <a:latin typeface="Times New Roman" pitchFamily="18" charset="0"/>
                        <a:cs typeface="Times New Roman" pitchFamily="18" charset="0"/>
                      </a:rPr>
                      <m:t> </m:t>
                    </m:r>
                    <m:r>
                      <m:rPr>
                        <m:nor/>
                      </m:rPr>
                      <a:rPr lang="en-US" sz="2400" b="0" i="0" smtClean="0">
                        <a:solidFill>
                          <a:schemeClr val="bg1">
                            <a:lumMod val="95000"/>
                          </a:schemeClr>
                        </a:solidFill>
                        <a:latin typeface="Times New Roman" pitchFamily="18" charset="0"/>
                        <a:cs typeface="Times New Roman" pitchFamily="18" charset="0"/>
                      </a:rPr>
                      <m:t>l</m:t>
                    </m:r>
                    <m:r>
                      <m:rPr>
                        <m:nor/>
                      </m:rPr>
                      <a:rPr lang="en-US" sz="2400" b="0" i="0" smtClean="0">
                        <a:solidFill>
                          <a:schemeClr val="bg1">
                            <a:lumMod val="95000"/>
                          </a:schemeClr>
                        </a:solidFill>
                        <a:latin typeface="Times New Roman" pitchFamily="18" charset="0"/>
                        <a:cs typeface="Times New Roman" pitchFamily="18" charset="0"/>
                      </a:rPr>
                      <m:t>ạ</m:t>
                    </m:r>
                    <m:r>
                      <m:rPr>
                        <m:nor/>
                      </m:rPr>
                      <a:rPr lang="en-US" sz="2400" b="0" i="0" smtClean="0">
                        <a:solidFill>
                          <a:schemeClr val="bg1">
                            <a:lumMod val="95000"/>
                          </a:schemeClr>
                        </a:solidFill>
                        <a:latin typeface="Times New Roman" pitchFamily="18" charset="0"/>
                        <a:cs typeface="Times New Roman" pitchFamily="18" charset="0"/>
                      </a:rPr>
                      <m:t>i</m:t>
                    </m:r>
                  </m:oMath>
                </a14:m>
                <a:r>
                  <a:rPr lang="en-US" sz="24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47" name="Hộp Văn bản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7299D75-ABDF-4B28-B882-ED0F26CC12EB}"/>
                  </a:ext>
                </a:extLst>
              </p:cNvPr>
              <p:cNvSpPr txBox="1">
                <a:spLocks noRot="1" noChangeAspect="1" noMove="1" noResize="1" noEditPoints="1" noAdjustHandles="1" noChangeArrowheads="1" noChangeShapeType="1" noTextEdit="1"/>
              </p:cNvSpPr>
              <p:nvPr/>
            </p:nvSpPr>
            <p:spPr>
              <a:xfrm>
                <a:off x="0" y="3856996"/>
                <a:ext cx="8991600" cy="1200329"/>
              </a:xfrm>
              <a:prstGeom prst="rect">
                <a:avLst/>
              </a:prstGeom>
              <a:blipFill>
                <a:blip r:embed="rId7"/>
                <a:stretch>
                  <a:fillRect l="-1017" t="-4061" r="-814" b="-10660"/>
                </a:stretch>
              </a:blipFill>
            </p:spPr>
            <p:txBody>
              <a:bodyPr/>
              <a:lstStyle/>
              <a:p>
                <a:r>
                  <a:rPr lang="en-US">
                    <a:noFill/>
                  </a:rPr>
                  <a:t> </a:t>
                </a:r>
              </a:p>
            </p:txBody>
          </p:sp>
        </mc:Fallback>
      </mc:AlternateContent>
      <p:cxnSp>
        <p:nvCxnSpPr>
          <p:cNvPr id="13" name="Đường nối Thẳng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9F8FA98-3359-4D7D-B6C2-88D1D8D1C6BD}"/>
              </a:ext>
            </a:extLst>
          </p:cNvPr>
          <p:cNvCxnSpPr>
            <a:cxnSpLocks/>
            <a:endCxn id="28" idx="3"/>
          </p:cNvCxnSpPr>
          <p:nvPr/>
        </p:nvCxnSpPr>
        <p:spPr>
          <a:xfrm flipH="1" flipV="1">
            <a:off x="6498574" y="791749"/>
            <a:ext cx="1219200" cy="78108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14" name="Oval 5">
            <a:extLst>
              <a:ext uri="{FF2B5EF4-FFF2-40B4-BE49-F238E27FC236}">
                <a16:creationId xmlns:a16="http://schemas.microsoft.com/office/drawing/2014/main" id="{1536D2B9-96CB-414B-8D47-C7C4AA6903A8}"/>
              </a:ext>
            </a:extLst>
          </p:cNvPr>
          <p:cNvSpPr>
            <a:spLocks noChangeArrowheads="1"/>
          </p:cNvSpPr>
          <p:nvPr/>
        </p:nvSpPr>
        <p:spPr bwMode="auto">
          <a:xfrm>
            <a:off x="6294437" y="68420"/>
            <a:ext cx="2827409" cy="2930638"/>
          </a:xfrm>
          <a:prstGeom prst="ellipse">
            <a:avLst/>
          </a:pr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6" name="Rectangle 7">
            <a:extLst>
              <a:ext uri="{FF2B5EF4-FFF2-40B4-BE49-F238E27FC236}">
                <a16:creationId xmlns:a16="http://schemas.microsoft.com/office/drawing/2014/main" id="{EEC4DDB5-6DBD-4F03-90D6-1D11D38351D6}"/>
              </a:ext>
            </a:extLst>
          </p:cNvPr>
          <p:cNvSpPr>
            <a:spLocks noChangeArrowheads="1"/>
          </p:cNvSpPr>
          <p:nvPr/>
        </p:nvSpPr>
        <p:spPr bwMode="auto">
          <a:xfrm>
            <a:off x="7778822" y="1533739"/>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O</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7" name="Rectangle 9">
            <a:extLst>
              <a:ext uri="{FF2B5EF4-FFF2-40B4-BE49-F238E27FC236}">
                <a16:creationId xmlns:a16="http://schemas.microsoft.com/office/drawing/2014/main" id="{01DC1D81-637C-4F2B-A70A-592609F7162B}"/>
              </a:ext>
            </a:extLst>
          </p:cNvPr>
          <p:cNvSpPr>
            <a:spLocks noChangeArrowheads="1"/>
          </p:cNvSpPr>
          <p:nvPr/>
        </p:nvSpPr>
        <p:spPr bwMode="auto">
          <a:xfrm>
            <a:off x="6786562" y="2020887"/>
            <a:ext cx="18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M</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8" name="Rectangle 10">
            <a:extLst>
              <a:ext uri="{FF2B5EF4-FFF2-40B4-BE49-F238E27FC236}">
                <a16:creationId xmlns:a16="http://schemas.microsoft.com/office/drawing/2014/main" id="{152A9C85-E9F9-4485-B80D-25BBA127F3B9}"/>
              </a:ext>
            </a:extLst>
          </p:cNvPr>
          <p:cNvSpPr>
            <a:spLocks noChangeArrowheads="1"/>
          </p:cNvSpPr>
          <p:nvPr/>
        </p:nvSpPr>
        <p:spPr bwMode="auto">
          <a:xfrm>
            <a:off x="6336217" y="418519"/>
            <a:ext cx="182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M</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20" name="Group 14">
            <a:extLst>
              <a:ext uri="{FF2B5EF4-FFF2-40B4-BE49-F238E27FC236}">
                <a16:creationId xmlns:a16="http://schemas.microsoft.com/office/drawing/2014/main" id="{5A78575E-B54C-4690-A3CD-836765A0EEB5}"/>
              </a:ext>
            </a:extLst>
          </p:cNvPr>
          <p:cNvGrpSpPr>
            <a:grpSpLocks/>
          </p:cNvGrpSpPr>
          <p:nvPr/>
        </p:nvGrpSpPr>
        <p:grpSpPr bwMode="auto">
          <a:xfrm>
            <a:off x="7679566" y="1557622"/>
            <a:ext cx="57150" cy="60325"/>
            <a:chOff x="4643" y="1115"/>
            <a:chExt cx="36" cy="38"/>
          </a:xfrm>
        </p:grpSpPr>
        <p:sp>
          <p:nvSpPr>
            <p:cNvPr id="21" name="Oval 12">
              <a:extLst>
                <a:ext uri="{FF2B5EF4-FFF2-40B4-BE49-F238E27FC236}">
                  <a16:creationId xmlns:a16="http://schemas.microsoft.com/office/drawing/2014/main" id="{49F418E5-B7BE-4DB2-A796-D990DFF92BE7}"/>
                </a:ext>
              </a:extLst>
            </p:cNvPr>
            <p:cNvSpPr>
              <a:spLocks noChangeArrowheads="1"/>
            </p:cNvSpPr>
            <p:nvPr/>
          </p:nvSpPr>
          <p:spPr bwMode="auto">
            <a:xfrm>
              <a:off x="4643" y="1115"/>
              <a:ext cx="36" cy="3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Oval 13">
              <a:extLst>
                <a:ext uri="{FF2B5EF4-FFF2-40B4-BE49-F238E27FC236}">
                  <a16:creationId xmlns:a16="http://schemas.microsoft.com/office/drawing/2014/main" id="{7B98AA19-F027-4ABB-BA41-8D7E0B023D1D}"/>
                </a:ext>
              </a:extLst>
            </p:cNvPr>
            <p:cNvSpPr>
              <a:spLocks noChangeArrowheads="1"/>
            </p:cNvSpPr>
            <p:nvPr/>
          </p:nvSpPr>
          <p:spPr bwMode="auto">
            <a:xfrm>
              <a:off x="4643" y="1115"/>
              <a:ext cx="36" cy="38"/>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23" name="Group 17">
            <a:extLst>
              <a:ext uri="{FF2B5EF4-FFF2-40B4-BE49-F238E27FC236}">
                <a16:creationId xmlns:a16="http://schemas.microsoft.com/office/drawing/2014/main" id="{84C1851A-2BC6-45F1-A0AD-B3ACE7B69A6A}"/>
              </a:ext>
            </a:extLst>
          </p:cNvPr>
          <p:cNvGrpSpPr>
            <a:grpSpLocks/>
          </p:cNvGrpSpPr>
          <p:nvPr/>
        </p:nvGrpSpPr>
        <p:grpSpPr bwMode="auto">
          <a:xfrm>
            <a:off x="6490205" y="741613"/>
            <a:ext cx="57150" cy="58738"/>
            <a:chOff x="3948" y="266"/>
            <a:chExt cx="36" cy="37"/>
          </a:xfrm>
        </p:grpSpPr>
        <p:sp>
          <p:nvSpPr>
            <p:cNvPr id="27" name="Oval 15">
              <a:extLst>
                <a:ext uri="{FF2B5EF4-FFF2-40B4-BE49-F238E27FC236}">
                  <a16:creationId xmlns:a16="http://schemas.microsoft.com/office/drawing/2014/main" id="{44567D64-06C5-481D-81FC-DA1E5E4B254E}"/>
                </a:ext>
              </a:extLst>
            </p:cNvPr>
            <p:cNvSpPr>
              <a:spLocks noChangeArrowheads="1"/>
            </p:cNvSpPr>
            <p:nvPr/>
          </p:nvSpPr>
          <p:spPr bwMode="auto">
            <a:xfrm>
              <a:off x="3948" y="266"/>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Oval 16">
              <a:extLst>
                <a:ext uri="{FF2B5EF4-FFF2-40B4-BE49-F238E27FC236}">
                  <a16:creationId xmlns:a16="http://schemas.microsoft.com/office/drawing/2014/main" id="{9A6D9CF9-3E5A-4D14-975D-E7051BF2B8C0}"/>
                </a:ext>
              </a:extLst>
            </p:cNvPr>
            <p:cNvSpPr>
              <a:spLocks noChangeArrowheads="1"/>
            </p:cNvSpPr>
            <p:nvPr/>
          </p:nvSpPr>
          <p:spPr bwMode="auto">
            <a:xfrm>
              <a:off x="3948" y="266"/>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29" name="Group 20">
            <a:extLst>
              <a:ext uri="{FF2B5EF4-FFF2-40B4-BE49-F238E27FC236}">
                <a16:creationId xmlns:a16="http://schemas.microsoft.com/office/drawing/2014/main" id="{D0BDB1C2-3CDD-4294-8A8A-4338B52AEC29}"/>
              </a:ext>
            </a:extLst>
          </p:cNvPr>
          <p:cNvGrpSpPr>
            <a:grpSpLocks/>
          </p:cNvGrpSpPr>
          <p:nvPr/>
        </p:nvGrpSpPr>
        <p:grpSpPr bwMode="auto">
          <a:xfrm>
            <a:off x="6931891" y="2343150"/>
            <a:ext cx="57150" cy="58738"/>
            <a:chOff x="4067" y="1638"/>
            <a:chExt cx="36" cy="37"/>
          </a:xfrm>
        </p:grpSpPr>
        <p:sp>
          <p:nvSpPr>
            <p:cNvPr id="30" name="Oval 18">
              <a:extLst>
                <a:ext uri="{FF2B5EF4-FFF2-40B4-BE49-F238E27FC236}">
                  <a16:creationId xmlns:a16="http://schemas.microsoft.com/office/drawing/2014/main" id="{914944CA-8E89-4E2B-8B55-142D778565A2}"/>
                </a:ext>
              </a:extLst>
            </p:cNvPr>
            <p:cNvSpPr>
              <a:spLocks noChangeArrowheads="1"/>
            </p:cNvSpPr>
            <p:nvPr/>
          </p:nvSpPr>
          <p:spPr bwMode="auto">
            <a:xfrm>
              <a:off x="4067" y="1638"/>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Oval 19">
              <a:extLst>
                <a:ext uri="{FF2B5EF4-FFF2-40B4-BE49-F238E27FC236}">
                  <a16:creationId xmlns:a16="http://schemas.microsoft.com/office/drawing/2014/main" id="{162B0EFC-C526-4611-8CB3-A64960278B8A}"/>
                </a:ext>
              </a:extLst>
            </p:cNvPr>
            <p:cNvSpPr>
              <a:spLocks noChangeArrowheads="1"/>
            </p:cNvSpPr>
            <p:nvPr/>
          </p:nvSpPr>
          <p:spPr bwMode="auto">
            <a:xfrm>
              <a:off x="4067" y="1638"/>
              <a:ext cx="36" cy="37"/>
            </a:xfrm>
            <a:prstGeom prst="ellipse">
              <a:avLst/>
            </a:prstGeom>
            <a:solidFill>
              <a:schemeClr val="accent1">
                <a:lumMod val="75000"/>
              </a:schemeClr>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latin typeface="Times New Roman" panose="02020603050405020304" pitchFamily="18" charset="0"/>
                <a:cs typeface="Times New Roman" panose="02020603050405020304" pitchFamily="18" charset="0"/>
              </a:endParaRPr>
            </a:p>
          </p:txBody>
        </p:sp>
      </p:grpSp>
      <p:cxnSp>
        <p:nvCxnSpPr>
          <p:cNvPr id="37" name="Đường nối Thẳng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BD86BAD-62C9-44B2-B933-7A0B38E41D09}"/>
              </a:ext>
            </a:extLst>
          </p:cNvPr>
          <p:cNvCxnSpPr>
            <a:cxnSpLocks/>
          </p:cNvCxnSpPr>
          <p:nvPr/>
        </p:nvCxnSpPr>
        <p:spPr>
          <a:xfrm flipH="1">
            <a:off x="6961156" y="1607873"/>
            <a:ext cx="757444" cy="745101"/>
          </a:xfrm>
          <a:prstGeom prst="line">
            <a:avLst/>
          </a:prstGeom>
          <a:ln w="38100">
            <a:solidFill>
              <a:schemeClr val="accent1">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42" name="Line 6">
            <a:extLst>
              <a:ext uri="{FF2B5EF4-FFF2-40B4-BE49-F238E27FC236}">
                <a16:creationId xmlns:a16="http://schemas.microsoft.com/office/drawing/2014/main" id="{8A9C3061-9FD5-4C02-9CD8-244E5B2E8246}"/>
              </a:ext>
            </a:extLst>
          </p:cNvPr>
          <p:cNvSpPr>
            <a:spLocks noChangeShapeType="1"/>
          </p:cNvSpPr>
          <p:nvPr/>
        </p:nvSpPr>
        <p:spPr bwMode="auto">
          <a:xfrm flipV="1">
            <a:off x="7736715" y="137532"/>
            <a:ext cx="416685" cy="1420090"/>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anose="02020603050405020304" pitchFamily="18" charset="0"/>
              <a:cs typeface="Times New Roman" panose="02020603050405020304" pitchFamily="18" charset="0"/>
            </a:endParaRPr>
          </a:p>
        </p:txBody>
      </p:sp>
      <p:sp>
        <p:nvSpPr>
          <p:cNvPr id="43" name="Rectangle 11">
            <a:extLst>
              <a:ext uri="{FF2B5EF4-FFF2-40B4-BE49-F238E27FC236}">
                <a16:creationId xmlns:a16="http://schemas.microsoft.com/office/drawing/2014/main" id="{BC717B94-C312-4796-9C4F-2C975A276C30}"/>
              </a:ext>
            </a:extLst>
          </p:cNvPr>
          <p:cNvSpPr>
            <a:spLocks noChangeArrowheads="1"/>
          </p:cNvSpPr>
          <p:nvPr/>
        </p:nvSpPr>
        <p:spPr bwMode="auto">
          <a:xfrm>
            <a:off x="7642297" y="763744"/>
            <a:ext cx="13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R</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cxnSp>
        <p:nvCxnSpPr>
          <p:cNvPr id="46" name="Đường nối Thẳng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64F7B65-C1B7-4494-B664-ED028AA24B73}"/>
              </a:ext>
            </a:extLst>
          </p:cNvPr>
          <p:cNvCxnSpPr>
            <a:cxnSpLocks/>
          </p:cNvCxnSpPr>
          <p:nvPr/>
        </p:nvCxnSpPr>
        <p:spPr>
          <a:xfrm flipH="1" flipV="1">
            <a:off x="5943600" y="763744"/>
            <a:ext cx="1783645" cy="822926"/>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
        <p:nvSpPr>
          <p:cNvPr id="52" name="Rectangle 10">
            <a:extLst>
              <a:ext uri="{FF2B5EF4-FFF2-40B4-BE49-F238E27FC236}">
                <a16:creationId xmlns:a16="http://schemas.microsoft.com/office/drawing/2014/main" id="{83F02070-2528-4463-8815-E042CFE3455B}"/>
              </a:ext>
            </a:extLst>
          </p:cNvPr>
          <p:cNvSpPr>
            <a:spLocks noChangeArrowheads="1"/>
          </p:cNvSpPr>
          <p:nvPr/>
        </p:nvSpPr>
        <p:spPr bwMode="auto">
          <a:xfrm>
            <a:off x="5770595" y="416130"/>
            <a:ext cx="182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M</a:t>
            </a: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53" name="Group 17">
            <a:extLst>
              <a:ext uri="{FF2B5EF4-FFF2-40B4-BE49-F238E27FC236}">
                <a16:creationId xmlns:a16="http://schemas.microsoft.com/office/drawing/2014/main" id="{EADE1DB6-0CDA-4D00-912A-A98FC46F8FC5}"/>
              </a:ext>
            </a:extLst>
          </p:cNvPr>
          <p:cNvGrpSpPr>
            <a:grpSpLocks/>
          </p:cNvGrpSpPr>
          <p:nvPr/>
        </p:nvGrpSpPr>
        <p:grpSpPr bwMode="auto">
          <a:xfrm>
            <a:off x="5924583" y="739224"/>
            <a:ext cx="57150" cy="58738"/>
            <a:chOff x="3948" y="266"/>
            <a:chExt cx="36" cy="37"/>
          </a:xfrm>
        </p:grpSpPr>
        <p:sp>
          <p:nvSpPr>
            <p:cNvPr id="54" name="Oval 15">
              <a:extLst>
                <a:ext uri="{FF2B5EF4-FFF2-40B4-BE49-F238E27FC236}">
                  <a16:creationId xmlns:a16="http://schemas.microsoft.com/office/drawing/2014/main" id="{E496F13F-9224-4353-97D5-BE35A95A0DBF}"/>
                </a:ext>
              </a:extLst>
            </p:cNvPr>
            <p:cNvSpPr>
              <a:spLocks noChangeArrowheads="1"/>
            </p:cNvSpPr>
            <p:nvPr/>
          </p:nvSpPr>
          <p:spPr bwMode="auto">
            <a:xfrm>
              <a:off x="3948" y="266"/>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5" name="Oval 16">
              <a:extLst>
                <a:ext uri="{FF2B5EF4-FFF2-40B4-BE49-F238E27FC236}">
                  <a16:creationId xmlns:a16="http://schemas.microsoft.com/office/drawing/2014/main" id="{7949C256-1B67-4FAD-B2F3-07394BB4F121}"/>
                </a:ext>
              </a:extLst>
            </p:cNvPr>
            <p:cNvSpPr>
              <a:spLocks noChangeArrowheads="1"/>
            </p:cNvSpPr>
            <p:nvPr/>
          </p:nvSpPr>
          <p:spPr bwMode="auto">
            <a:xfrm>
              <a:off x="3948" y="266"/>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657656769"/>
      </p:ext>
    </p:extLst>
  </p:cSld>
  <p:clrMapOvr>
    <a:masterClrMapping/>
  </p:clrMapOvr>
  <mc:AlternateContent xmlns:mc="http://schemas.openxmlformats.org/markup-compatibility/2006" xmlns:p14="http://schemas.microsoft.com/office/powerpoint/2010/main">
    <mc:Choice Requires="p14">
      <p:transition spd="slow" p14:dur="2000" advTm="82903"/>
    </mc:Choice>
    <mc:Fallback xmlns="">
      <p:transition spd="slow" advTm="82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32" fill="hold" nodeType="clickEffect">
                                  <p:stCondLst>
                                    <p:cond delay="0"/>
                                  </p:stCondLst>
                                  <p:childTnLst>
                                    <p:animEffect transition="out" filter="diamond(out)">
                                      <p:cBhvr>
                                        <p:cTn id="20" dur="2000"/>
                                        <p:tgtEl>
                                          <p:spTgt spid="23"/>
                                        </p:tgtEl>
                                      </p:cBhvr>
                                    </p:animEffect>
                                    <p:set>
                                      <p:cBhvr>
                                        <p:cTn id="21" dur="1" fill="hold">
                                          <p:stCondLst>
                                            <p:cond delay="1999"/>
                                          </p:stCondLst>
                                        </p:cTn>
                                        <p:tgtEl>
                                          <p:spTgt spid="23"/>
                                        </p:tgtEl>
                                        <p:attrNameLst>
                                          <p:attrName>style.visibility</p:attrName>
                                        </p:attrNameLst>
                                      </p:cBhvr>
                                      <p:to>
                                        <p:strVal val="hidden"/>
                                      </p:to>
                                    </p:set>
                                  </p:childTnLst>
                                </p:cTn>
                              </p:par>
                              <p:par>
                                <p:cTn id="22" presetID="8" presetClass="exit" presetSubtype="32" fill="hold" grpId="1" nodeType="withEffect">
                                  <p:stCondLst>
                                    <p:cond delay="0"/>
                                  </p:stCondLst>
                                  <p:childTnLst>
                                    <p:animEffect transition="out" filter="diamond(out)">
                                      <p:cBhvr>
                                        <p:cTn id="23" dur="2000"/>
                                        <p:tgtEl>
                                          <p:spTgt spid="18"/>
                                        </p:tgtEl>
                                      </p:cBhvr>
                                    </p:animEffect>
                                    <p:set>
                                      <p:cBhvr>
                                        <p:cTn id="24" dur="1" fill="hold">
                                          <p:stCondLst>
                                            <p:cond delay="1999"/>
                                          </p:stCondLst>
                                        </p:cTn>
                                        <p:tgtEl>
                                          <p:spTgt spid="18"/>
                                        </p:tgtEl>
                                        <p:attrNameLst>
                                          <p:attrName>style.visibility</p:attrName>
                                        </p:attrNameLst>
                                      </p:cBhvr>
                                      <p:to>
                                        <p:strVal val="hidden"/>
                                      </p:to>
                                    </p:set>
                                  </p:childTnLst>
                                </p:cTn>
                              </p:par>
                              <p:par>
                                <p:cTn id="25" presetID="8" presetClass="exit" presetSubtype="32" fill="hold" nodeType="withEffect">
                                  <p:stCondLst>
                                    <p:cond delay="0"/>
                                  </p:stCondLst>
                                  <p:childTnLst>
                                    <p:animEffect transition="out" filter="diamond(out)">
                                      <p:cBhvr>
                                        <p:cTn id="26" dur="2000"/>
                                        <p:tgtEl>
                                          <p:spTgt spid="13"/>
                                        </p:tgtEl>
                                      </p:cBhvr>
                                    </p:animEffect>
                                    <p:set>
                                      <p:cBhvr>
                                        <p:cTn id="27" dur="1" fill="hold">
                                          <p:stCondLst>
                                            <p:cond delay="19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xit" presetSubtype="32" fill="hold" grpId="1" nodeType="clickEffect">
                                  <p:stCondLst>
                                    <p:cond delay="0"/>
                                  </p:stCondLst>
                                  <p:childTnLst>
                                    <p:animEffect transition="out" filter="diamond(out)">
                                      <p:cBhvr>
                                        <p:cTn id="45" dur="2000"/>
                                        <p:tgtEl>
                                          <p:spTgt spid="17"/>
                                        </p:tgtEl>
                                      </p:cBhvr>
                                    </p:animEffect>
                                    <p:set>
                                      <p:cBhvr>
                                        <p:cTn id="46" dur="1" fill="hold">
                                          <p:stCondLst>
                                            <p:cond delay="1999"/>
                                          </p:stCondLst>
                                        </p:cTn>
                                        <p:tgtEl>
                                          <p:spTgt spid="17"/>
                                        </p:tgtEl>
                                        <p:attrNameLst>
                                          <p:attrName>style.visibility</p:attrName>
                                        </p:attrNameLst>
                                      </p:cBhvr>
                                      <p:to>
                                        <p:strVal val="hidden"/>
                                      </p:to>
                                    </p:set>
                                  </p:childTnLst>
                                </p:cTn>
                              </p:par>
                              <p:par>
                                <p:cTn id="47" presetID="8" presetClass="exit" presetSubtype="32" fill="hold" nodeType="withEffect">
                                  <p:stCondLst>
                                    <p:cond delay="0"/>
                                  </p:stCondLst>
                                  <p:childTnLst>
                                    <p:animEffect transition="out" filter="diamond(out)">
                                      <p:cBhvr>
                                        <p:cTn id="48" dur="2000"/>
                                        <p:tgtEl>
                                          <p:spTgt spid="29"/>
                                        </p:tgtEl>
                                      </p:cBhvr>
                                    </p:animEffect>
                                    <p:set>
                                      <p:cBhvr>
                                        <p:cTn id="49" dur="1" fill="hold">
                                          <p:stCondLst>
                                            <p:cond delay="1999"/>
                                          </p:stCondLst>
                                        </p:cTn>
                                        <p:tgtEl>
                                          <p:spTgt spid="29"/>
                                        </p:tgtEl>
                                        <p:attrNameLst>
                                          <p:attrName>style.visibility</p:attrName>
                                        </p:attrNameLst>
                                      </p:cBhvr>
                                      <p:to>
                                        <p:strVal val="hidden"/>
                                      </p:to>
                                    </p:set>
                                  </p:childTnLst>
                                </p:cTn>
                              </p:par>
                              <p:par>
                                <p:cTn id="50" presetID="8" presetClass="exit" presetSubtype="32" fill="hold" nodeType="withEffect">
                                  <p:stCondLst>
                                    <p:cond delay="0"/>
                                  </p:stCondLst>
                                  <p:childTnLst>
                                    <p:animEffect transition="out" filter="diamond(out)">
                                      <p:cBhvr>
                                        <p:cTn id="51" dur="2000"/>
                                        <p:tgtEl>
                                          <p:spTgt spid="37"/>
                                        </p:tgtEl>
                                      </p:cBhvr>
                                    </p:animEffect>
                                    <p:set>
                                      <p:cBhvr>
                                        <p:cTn id="52" dur="1" fill="hold">
                                          <p:stCondLst>
                                            <p:cond delay="199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barn(inVertical)">
                                      <p:cBhvr>
                                        <p:cTn id="60" dur="500"/>
                                        <p:tgtEl>
                                          <p:spTgt spid="52"/>
                                        </p:tgtEl>
                                      </p:cBhvr>
                                    </p:animEffect>
                                  </p:childTnLst>
                                </p:cTn>
                              </p:par>
                              <p:par>
                                <p:cTn id="61" presetID="16" presetClass="entr" presetSubtype="21"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barn(inVertical)">
                                      <p:cBhvr>
                                        <p:cTn id="6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p:bldP spid="17" grpId="0"/>
      <p:bldP spid="17" grpId="1"/>
      <p:bldP spid="18" grpId="0"/>
      <p:bldP spid="18" grpId="1"/>
      <p:bldP spid="52" grpId="0"/>
    </p:bldLst>
  </p:timing>
  <p:extLst>
    <p:ext uri="{3A86A75C-4F4B-4683-9AE1-C65F6400EC91}">
      <p14:laserTraceLst xmlns:p14="http://schemas.microsoft.com/office/powerpoint/2010/main">
        <p14:tracePtLst>
          <p14:tracePt t="9522" x="2544763" y="4741863"/>
          <p14:tracePt t="9684" x="2506663" y="4956175"/>
          <p14:tracePt t="9693" x="2806700" y="4786313"/>
          <p14:tracePt t="9700" x="3182938" y="4589463"/>
          <p14:tracePt t="9708" x="3557588" y="4373563"/>
          <p14:tracePt t="9716" x="3979863" y="4157663"/>
          <p14:tracePt t="9724" x="4430713" y="3895725"/>
          <p14:tracePt t="9733" x="4910138" y="3603625"/>
          <p14:tracePt t="9740" x="5407025" y="3313113"/>
          <p14:tracePt t="9748" x="5857875" y="3051175"/>
          <p14:tracePt t="9756" x="6289675" y="2787650"/>
          <p14:tracePt t="9763" x="6637338" y="2581275"/>
          <p14:tracePt t="9771" x="6946900" y="2393950"/>
          <p14:tracePt t="9780" x="7116763" y="2290763"/>
          <p14:tracePt t="9787" x="7229475" y="2214563"/>
          <p14:tracePt t="9796" x="7294563" y="2168525"/>
          <p14:tracePt t="9803" x="7342188" y="2120900"/>
          <p14:tracePt t="9811" x="7369175" y="2074863"/>
          <p14:tracePt t="9819" x="7388225" y="2027238"/>
          <p14:tracePt t="9828" x="7426325" y="1962150"/>
          <p14:tracePt t="9835" x="7454900" y="1868488"/>
          <p14:tracePt t="9845" x="7481888" y="1782763"/>
          <p14:tracePt t="9851" x="7510463" y="1670050"/>
          <p14:tracePt t="9859" x="7548563" y="1566863"/>
          <p14:tracePt t="9866" x="7558088" y="1492250"/>
          <p14:tracePt t="9874" x="7566025" y="1436688"/>
          <p14:tracePt t="9882" x="7566025" y="1379538"/>
          <p14:tracePt t="9890" x="7566025" y="1333500"/>
          <p14:tracePt t="9898" x="7566025" y="1276350"/>
          <p14:tracePt t="9906" x="7558088" y="1230313"/>
          <p14:tracePt t="9914" x="7539038" y="1173163"/>
          <p14:tracePt t="9922" x="7510463" y="1117600"/>
          <p14:tracePt t="9930" x="7472363" y="1050925"/>
          <p14:tracePt t="9937" x="7435850" y="985838"/>
          <p14:tracePt t="9945" x="7378700" y="911225"/>
          <p14:tracePt t="9953" x="7323138" y="835025"/>
          <p14:tracePt t="9961" x="7285038" y="760413"/>
          <p14:tracePt t="9969" x="7229475" y="695325"/>
          <p14:tracePt t="9977" x="7191375" y="638175"/>
          <p14:tracePt t="9985" x="7153275" y="582613"/>
          <p14:tracePt t="9994" x="7134225" y="534988"/>
          <p14:tracePt t="10001" x="7107238" y="506413"/>
          <p14:tracePt t="10010" x="7088188" y="487363"/>
          <p14:tracePt t="10016" x="7059613" y="460375"/>
          <p14:tracePt t="10024" x="7031038" y="450850"/>
          <p14:tracePt t="10032" x="7004050" y="431800"/>
          <p14:tracePt t="10040" x="6975475" y="422275"/>
          <p14:tracePt t="10048" x="6946900" y="412750"/>
          <p14:tracePt t="10056" x="6937375" y="403225"/>
          <p14:tracePt t="10064" x="6918325" y="403225"/>
          <p14:tracePt t="10072" x="6910388" y="403225"/>
          <p14:tracePt t="10088" x="6900863" y="403225"/>
          <p14:tracePt t="10103" x="6891338" y="403225"/>
          <p14:tracePt t="10111" x="6872288" y="412750"/>
          <p14:tracePt t="10119" x="6843713" y="431800"/>
          <p14:tracePt t="10127" x="6824663" y="441325"/>
          <p14:tracePt t="10135" x="6797675" y="460375"/>
          <p14:tracePt t="10144" x="6778625" y="479425"/>
          <p14:tracePt t="10151" x="6750050" y="496888"/>
          <p14:tracePt t="10160" x="6711950" y="496888"/>
          <p14:tracePt t="10167" x="6702425" y="515938"/>
          <p14:tracePt t="10175" x="6694488" y="534988"/>
          <p14:tracePt t="10183" x="6684963" y="544513"/>
          <p14:tracePt t="10191" x="6675438" y="563563"/>
          <p14:tracePt t="10198" x="6656388" y="573088"/>
          <p14:tracePt t="10206" x="6656388" y="590550"/>
          <p14:tracePt t="10214" x="6637338" y="600075"/>
          <p14:tracePt t="10222" x="6637338" y="619125"/>
          <p14:tracePt t="10230" x="6608763" y="638175"/>
          <p14:tracePt t="10238" x="6608763" y="657225"/>
          <p14:tracePt t="10254" x="6608763" y="676275"/>
          <p14:tracePt t="10262" x="6608763" y="685800"/>
          <p14:tracePt t="10278" x="6618288" y="703263"/>
          <p14:tracePt t="10285" x="6627813" y="722313"/>
          <p14:tracePt t="10294" x="6637338" y="741363"/>
          <p14:tracePt t="10301" x="6637338" y="750888"/>
          <p14:tracePt t="10311" x="6637338" y="760413"/>
          <p14:tracePt t="10317" x="6637338" y="779463"/>
          <p14:tracePt t="10357" x="6618288" y="779463"/>
          <p14:tracePt t="10421" x="6608763" y="779463"/>
          <p14:tracePt t="10437" x="6599238" y="788988"/>
          <p14:tracePt t="10445" x="6589713" y="788988"/>
          <p14:tracePt t="10453" x="6581775" y="788988"/>
          <p14:tracePt t="10468" x="6572250" y="788988"/>
          <p14:tracePt t="10483" x="6562725" y="806450"/>
          <p14:tracePt t="10508" x="6553200" y="815975"/>
          <p14:tracePt t="11639" x="6534150" y="815975"/>
          <p14:tracePt t="11647" x="6524625" y="815975"/>
          <p14:tracePt t="11670" x="6515100" y="815975"/>
          <p14:tracePt t="11693" x="6505575" y="815975"/>
          <p14:tracePt t="11709" x="6496050" y="815975"/>
          <p14:tracePt t="11821" x="6496050" y="806450"/>
          <p14:tracePt t="11875" x="6496050" y="798513"/>
          <p14:tracePt t="13141" x="6505575" y="798513"/>
          <p14:tracePt t="13149" x="6534150" y="815975"/>
          <p14:tracePt t="13157" x="6562725" y="844550"/>
          <p14:tracePt t="13164" x="6608763" y="863600"/>
          <p14:tracePt t="13172" x="6637338" y="892175"/>
          <p14:tracePt t="13180" x="6684963" y="919163"/>
          <p14:tracePt t="13188" x="6702425" y="919163"/>
          <p14:tracePt t="13196" x="6711950" y="928688"/>
          <p14:tracePt t="13204" x="6721475" y="928688"/>
          <p14:tracePt t="13212" x="6740525" y="947738"/>
          <p14:tracePt t="13235" x="6740525" y="957263"/>
          <p14:tracePt t="13275" x="6750050" y="957263"/>
          <p14:tracePt t="13283" x="6759575" y="966788"/>
          <p14:tracePt t="13291" x="6759575" y="976313"/>
          <p14:tracePt t="13299" x="6769100" y="985838"/>
          <p14:tracePt t="13307" x="6778625" y="995363"/>
          <p14:tracePt t="13315" x="6778625" y="1004888"/>
          <p14:tracePt t="13323" x="6788150" y="1004888"/>
          <p14:tracePt t="13411" x="6778625" y="1004888"/>
          <p14:tracePt t="13418" x="6740525" y="1004888"/>
          <p14:tracePt t="13425" x="6711950" y="985838"/>
          <p14:tracePt t="13432" x="6684963" y="985838"/>
          <p14:tracePt t="13441" x="6675438" y="976313"/>
          <p14:tracePt t="13448" x="6646863" y="957263"/>
          <p14:tracePt t="13457" x="6627813" y="938213"/>
          <p14:tracePt t="13473" x="6618288" y="938213"/>
          <p14:tracePt t="13480" x="6608763" y="919163"/>
          <p14:tracePt t="13520" x="6599238" y="919163"/>
          <p14:tracePt t="13536" x="6599238" y="892175"/>
          <p14:tracePt t="13544" x="6589713" y="892175"/>
          <p14:tracePt t="13552" x="6589713" y="882650"/>
          <p14:tracePt t="13560" x="6581775" y="873125"/>
          <p14:tracePt t="13568" x="6581775" y="863600"/>
          <p14:tracePt t="13577" x="6572250" y="863600"/>
          <p14:tracePt t="13593" x="6562725" y="844550"/>
          <p14:tracePt t="13607" x="6553200" y="844550"/>
          <p14:tracePt t="13615" x="6543675" y="844550"/>
          <p14:tracePt t="13663" x="6534150" y="844550"/>
          <p14:tracePt t="14368" x="6543675" y="844550"/>
          <p14:tracePt t="14376" x="6553200" y="854075"/>
          <p14:tracePt t="14383" x="6572250" y="863600"/>
          <p14:tracePt t="14391" x="6589713" y="863600"/>
          <p14:tracePt t="14398" x="6589713" y="873125"/>
          <p14:tracePt t="14406" x="6608763" y="873125"/>
          <p14:tracePt t="14422" x="6618288" y="873125"/>
          <p14:tracePt t="14430" x="6637338" y="873125"/>
          <p14:tracePt t="14438" x="6637338" y="892175"/>
          <p14:tracePt t="14469" x="6646863" y="892175"/>
          <p14:tracePt t="14485" x="6656388" y="892175"/>
          <p14:tracePt t="14493" x="6675438" y="892175"/>
          <p14:tracePt t="14501" x="6684963" y="911225"/>
          <p14:tracePt t="14510" x="6711950" y="919163"/>
          <p14:tracePt t="14517" x="6731000" y="928688"/>
          <p14:tracePt t="14525" x="6750050" y="938213"/>
          <p14:tracePt t="14533" x="6788150" y="947738"/>
          <p14:tracePt t="14541" x="6805613" y="947738"/>
          <p14:tracePt t="14549" x="6843713" y="957263"/>
          <p14:tracePt t="14556" x="6862763" y="976313"/>
          <p14:tracePt t="14564" x="6872288" y="976313"/>
          <p14:tracePt t="14572" x="6891338" y="995363"/>
          <p14:tracePt t="14580" x="6910388" y="995363"/>
          <p14:tracePt t="14588" x="6937375" y="1014413"/>
          <p14:tracePt t="14596" x="6975475" y="1014413"/>
          <p14:tracePt t="14604" x="7013575" y="1022350"/>
          <p14:tracePt t="14612" x="7050088" y="1031875"/>
          <p14:tracePt t="14620" x="7069138" y="1041400"/>
          <p14:tracePt t="14628" x="7097713" y="1050925"/>
          <p14:tracePt t="14636" x="7134225" y="1060450"/>
          <p14:tracePt t="14644" x="7181850" y="1079500"/>
          <p14:tracePt t="14651" x="7219950" y="1079500"/>
          <p14:tracePt t="14661" x="7256463" y="1098550"/>
          <p14:tracePt t="14667" x="7275513" y="1117600"/>
          <p14:tracePt t="14675" x="7285038" y="1117600"/>
          <p14:tracePt t="14683" x="7294563" y="1117600"/>
          <p14:tracePt t="14691" x="7304088" y="1117600"/>
          <p14:tracePt t="14699" x="7304088" y="1125538"/>
          <p14:tracePt t="14715" x="7304088" y="1135063"/>
          <p14:tracePt t="14723" x="7323138" y="1144588"/>
          <p14:tracePt t="14731" x="7342188" y="1144588"/>
          <p14:tracePt t="14738" x="7359650" y="1173163"/>
          <p14:tracePt t="14746" x="7388225" y="1182688"/>
          <p14:tracePt t="14754" x="7407275" y="1201738"/>
          <p14:tracePt t="14762" x="7445375" y="1220788"/>
          <p14:tracePt t="14770" x="7462838" y="1238250"/>
          <p14:tracePt t="14778" x="7491413" y="1247775"/>
          <p14:tracePt t="14786" x="7529513" y="1266825"/>
          <p14:tracePt t="14794" x="7558088" y="1285875"/>
          <p14:tracePt t="14802" x="7575550" y="1295400"/>
          <p14:tracePt t="14811" x="7604125" y="1314450"/>
          <p14:tracePt t="14818" x="7623175" y="1323975"/>
          <p14:tracePt t="14825" x="7642225" y="1341438"/>
          <p14:tracePt t="14833" x="7651750" y="1341438"/>
          <p14:tracePt t="14841" x="7661275" y="1360488"/>
          <p14:tracePt t="14849" x="7678738" y="1360488"/>
          <p14:tracePt t="14857" x="7697788" y="1370013"/>
          <p14:tracePt t="14865" x="7726363" y="1389063"/>
          <p14:tracePt t="14872" x="7745413" y="1398588"/>
          <p14:tracePt t="14881" x="7764463" y="1408113"/>
          <p14:tracePt t="14889" x="7783513" y="1417638"/>
          <p14:tracePt t="14897" x="7829550" y="1427163"/>
          <p14:tracePt t="14905" x="7858125" y="1436688"/>
          <p14:tracePt t="14913" x="7894638" y="1454150"/>
          <p14:tracePt t="14920" x="7923213" y="1463675"/>
          <p14:tracePt t="14928" x="7951788" y="1463675"/>
          <p14:tracePt t="14935" x="7980363" y="1473200"/>
          <p14:tracePt t="14944" x="7999413" y="1482725"/>
          <p14:tracePt t="14968" x="7999413" y="1492250"/>
          <p14:tracePt t="14977" x="8007350" y="1501775"/>
          <p14:tracePt t="14994" x="8016875" y="1511300"/>
          <p14:tracePt t="14999" x="8026400" y="1511300"/>
          <p14:tracePt t="15007" x="8035925" y="1520825"/>
          <p14:tracePt t="15015" x="8045450" y="1520825"/>
          <p14:tracePt t="15180" x="8045450" y="1530350"/>
          <p14:tracePt t="16676" x="8026400" y="1530350"/>
          <p14:tracePt t="16685" x="8007350" y="1530350"/>
          <p14:tracePt t="16694" x="7980363" y="1530350"/>
          <p14:tracePt t="16701" x="7932738" y="1530350"/>
          <p14:tracePt t="16708" x="7886700" y="1520825"/>
          <p14:tracePt t="16716" x="7848600" y="1511300"/>
          <p14:tracePt t="16724" x="7800975" y="1492250"/>
          <p14:tracePt t="16732" x="7754938" y="1482725"/>
          <p14:tracePt t="16740" x="7678738" y="1473200"/>
          <p14:tracePt t="16748" x="7594600" y="1463675"/>
          <p14:tracePt t="16756" x="7510463" y="1446213"/>
          <p14:tracePt t="16763" x="7397750" y="1427163"/>
          <p14:tracePt t="16771" x="7285038" y="1389063"/>
          <p14:tracePt t="16779" x="7181850" y="1360488"/>
          <p14:tracePt t="16787" x="7088188" y="1333500"/>
          <p14:tracePt t="16795" x="6994525" y="1314450"/>
          <p14:tracePt t="16803" x="6927850" y="1295400"/>
          <p14:tracePt t="16811" x="6881813" y="1285875"/>
          <p14:tracePt t="16819" x="6824663" y="1266825"/>
          <p14:tracePt t="16827" x="6788150" y="1257300"/>
          <p14:tracePt t="16834" x="6759575" y="1247775"/>
          <p14:tracePt t="16843" x="6721475" y="1238250"/>
          <p14:tracePt t="16850" x="6702425" y="1220788"/>
          <p14:tracePt t="16858" x="6684963" y="1211263"/>
          <p14:tracePt t="16866" x="6656388" y="1192213"/>
          <p14:tracePt t="16873" x="6618288" y="1163638"/>
          <p14:tracePt t="16882" x="6589713" y="1154113"/>
          <p14:tracePt t="16890" x="6572250" y="1135063"/>
          <p14:tracePt t="16898" x="6562725" y="1117600"/>
          <p14:tracePt t="16906" x="6553200" y="1117600"/>
          <p14:tracePt t="16913" x="6543675" y="1098550"/>
          <p14:tracePt t="16922" x="6543675" y="1089025"/>
          <p14:tracePt t="16930" x="6543675" y="1079500"/>
          <p14:tracePt t="16937" x="6543675" y="1069975"/>
          <p14:tracePt t="16945" x="6534150" y="1060450"/>
          <p14:tracePt t="16962" x="6534150" y="1031875"/>
          <p14:tracePt t="16969" x="6524625" y="995363"/>
          <p14:tracePt t="16977" x="6524625" y="976313"/>
          <p14:tracePt t="16985" x="6524625" y="947738"/>
          <p14:tracePt t="16994" x="6534150" y="901700"/>
          <p14:tracePt t="17000" x="6553200" y="882650"/>
          <p14:tracePt t="17011" x="6572250" y="854075"/>
          <p14:tracePt t="17017" x="6581775" y="835025"/>
          <p14:tracePt t="17023" x="6589713" y="806450"/>
          <p14:tracePt t="17032" x="6599238" y="798513"/>
          <p14:tracePt t="17040" x="6608763" y="788988"/>
          <p14:tracePt t="17048" x="6618288" y="760413"/>
          <p14:tracePt t="17056" x="6637338" y="741363"/>
          <p14:tracePt t="17063" x="6637338" y="722313"/>
          <p14:tracePt t="17072" x="6637338" y="695325"/>
          <p14:tracePt t="17080" x="6665913" y="676275"/>
          <p14:tracePt t="17088" x="6684963" y="647700"/>
          <p14:tracePt t="17096" x="6702425" y="628650"/>
          <p14:tracePt t="17103" x="6721475" y="590550"/>
          <p14:tracePt t="17112" x="6731000" y="573088"/>
          <p14:tracePt t="17119" x="6750050" y="544513"/>
          <p14:tracePt t="17127" x="6769100" y="544513"/>
          <p14:tracePt t="17135" x="6769100" y="515938"/>
          <p14:tracePt t="17144" x="6769100" y="506413"/>
          <p14:tracePt t="17151" x="6778625" y="496888"/>
          <p14:tracePt t="17161" x="6788150" y="487363"/>
          <p14:tracePt t="17167" x="6797675" y="479425"/>
          <p14:tracePt t="17175" x="6797675" y="469900"/>
          <p14:tracePt t="17183" x="6797675" y="460375"/>
          <p14:tracePt t="17191" x="6815138" y="450850"/>
          <p14:tracePt t="17197" x="6815138" y="441325"/>
          <p14:tracePt t="17205" x="6824663" y="441325"/>
          <p14:tracePt t="17222" x="6834188" y="422275"/>
          <p14:tracePt t="17245" x="6843713" y="422275"/>
          <p14:tracePt t="17254" x="6853238" y="412750"/>
          <p14:tracePt t="17278" x="6853238" y="403225"/>
          <p14:tracePt t="17325" x="6862763" y="403225"/>
          <p14:tracePt t="17333" x="6862763" y="393700"/>
          <p14:tracePt t="17380" x="6862763" y="384175"/>
          <p14:tracePt t="17405" x="6881813" y="374650"/>
          <p14:tracePt t="17421" x="6891338" y="357188"/>
          <p14:tracePt t="17429" x="6900863" y="357188"/>
          <p14:tracePt t="17453" x="6910388" y="347663"/>
          <p14:tracePt t="17468" x="6927850" y="309563"/>
          <p14:tracePt t="17476" x="6937375" y="300038"/>
          <p14:tracePt t="17484" x="6956425" y="280988"/>
          <p14:tracePt t="17500" x="6975475" y="280988"/>
          <p14:tracePt t="17507" x="6994525" y="263525"/>
          <p14:tracePt t="17531" x="7004050" y="263525"/>
          <p14:tracePt t="17578" x="7013575" y="263525"/>
          <p14:tracePt t="17594" x="7021513" y="254000"/>
          <p14:tracePt t="17618" x="7040563" y="244475"/>
          <p14:tracePt t="17641" x="7050088" y="244475"/>
          <p14:tracePt t="17722" x="7059613" y="244475"/>
          <p14:tracePt t="17728" x="7078663" y="244475"/>
          <p14:tracePt t="17736" x="7088188" y="244475"/>
          <p14:tracePt t="17744" x="7107238" y="244475"/>
          <p14:tracePt t="17751" x="7116763" y="244475"/>
          <p14:tracePt t="17760" x="7126288" y="234950"/>
          <p14:tracePt t="17768" x="7134225" y="234950"/>
          <p14:tracePt t="17823" x="7143750" y="234950"/>
          <p14:tracePt t="17831" x="7143750" y="225425"/>
          <p14:tracePt t="17839" x="7153275" y="225425"/>
          <p14:tracePt t="17847" x="7162800" y="225425"/>
          <p14:tracePt t="17855" x="7181850" y="225425"/>
          <p14:tracePt t="17863" x="7191375" y="225425"/>
          <p14:tracePt t="17871" x="7210425" y="225425"/>
          <p14:tracePt t="17879" x="7229475" y="225425"/>
          <p14:tracePt t="17887" x="7239000" y="225425"/>
          <p14:tracePt t="17910" x="7246938" y="225425"/>
          <p14:tracePt t="18845" x="7246938" y="215900"/>
          <p14:tracePt t="18853" x="7229475" y="225425"/>
          <p14:tracePt t="18861" x="7181850" y="254000"/>
          <p14:tracePt t="18868" x="7126288" y="290513"/>
          <p14:tracePt t="18878" x="7069138" y="319088"/>
          <p14:tracePt t="18883" x="7040563" y="347663"/>
          <p14:tracePt t="18891" x="7004050" y="366713"/>
          <p14:tracePt t="18899" x="6985000" y="393700"/>
          <p14:tracePt t="18907" x="6975475" y="393700"/>
          <p14:tracePt t="18915" x="6965950" y="403225"/>
          <p14:tracePt t="18924" x="6956425" y="412750"/>
          <p14:tracePt t="18931" x="6956425" y="422275"/>
          <p14:tracePt t="18939" x="6956425" y="431800"/>
          <p14:tracePt t="18946" x="6956425" y="441325"/>
          <p14:tracePt t="18954" x="6946900" y="441325"/>
          <p14:tracePt t="18962" x="6946900" y="450850"/>
          <p14:tracePt t="18969" x="6937375" y="460375"/>
          <p14:tracePt t="18978" x="6937375" y="469900"/>
          <p14:tracePt t="18985" x="6927850" y="469900"/>
          <p14:tracePt t="18994" x="6927850" y="479425"/>
          <p14:tracePt t="19001" x="6927850" y="487363"/>
          <p14:tracePt t="19011" x="6910388" y="496888"/>
          <p14:tracePt t="19018" x="6910388" y="506413"/>
          <p14:tracePt t="19028" x="6891338" y="525463"/>
          <p14:tracePt t="19034" x="6881813" y="534988"/>
          <p14:tracePt t="19042" x="6872288" y="554038"/>
          <p14:tracePt t="19058" x="6853238" y="573088"/>
          <p14:tracePt t="19067" x="6843713" y="582613"/>
          <p14:tracePt t="19073" x="6815138" y="600075"/>
          <p14:tracePt t="19083" x="6797675" y="628650"/>
          <p14:tracePt t="19089" x="6778625" y="638175"/>
          <p14:tracePt t="19097" x="6769100" y="647700"/>
          <p14:tracePt t="19105" x="6759575" y="657225"/>
          <p14:tracePt t="19112" x="6740525" y="676275"/>
          <p14:tracePt t="19120" x="6721475" y="685800"/>
          <p14:tracePt t="19129" x="6711950" y="695325"/>
          <p14:tracePt t="19136" x="6702425" y="712788"/>
          <p14:tracePt t="19145" x="6694488" y="731838"/>
          <p14:tracePt t="19152" x="6684963" y="750888"/>
          <p14:tracePt t="19160" x="6675438" y="760413"/>
          <p14:tracePt t="19168" x="6665913" y="769938"/>
          <p14:tracePt t="19177" x="6656388" y="788988"/>
          <p14:tracePt t="19192" x="6646863" y="798513"/>
          <p14:tracePt t="19200" x="6637338" y="806450"/>
          <p14:tracePt t="19208" x="6637338" y="815975"/>
          <p14:tracePt t="19216" x="6627813" y="815975"/>
          <p14:tracePt t="19223" x="6627813" y="825500"/>
          <p14:tracePt t="19231" x="6627813" y="835025"/>
          <p14:tracePt t="19247" x="6627813" y="844550"/>
          <p14:tracePt t="19255" x="6608763" y="844550"/>
          <p14:tracePt t="19263" x="6608763" y="854075"/>
          <p14:tracePt t="19287" x="6608763" y="873125"/>
          <p14:tracePt t="19303" x="6589713" y="873125"/>
          <p14:tracePt t="19318" x="6589713" y="882650"/>
          <p14:tracePt t="19327" x="6589713" y="892175"/>
          <p14:tracePt t="19334" x="6589713" y="901700"/>
          <p14:tracePt t="19350" x="6589713" y="911225"/>
          <p14:tracePt t="19366" x="6589713" y="919163"/>
          <p14:tracePt t="19374" x="6581775" y="919163"/>
          <p14:tracePt t="19382" x="6581775" y="928688"/>
          <p14:tracePt t="19390" x="6581775" y="938213"/>
          <p14:tracePt t="19405" x="6581775" y="947738"/>
          <p14:tracePt t="19413" x="6581775" y="957263"/>
          <p14:tracePt t="19421" x="6581775" y="966788"/>
          <p14:tracePt t="19429" x="6572250" y="966788"/>
          <p14:tracePt t="19445" x="6572250" y="976313"/>
          <p14:tracePt t="19453" x="6572250" y="985838"/>
          <p14:tracePt t="19469" x="6572250" y="995363"/>
          <p14:tracePt t="19484" x="6562725" y="1004888"/>
          <p14:tracePt t="19494" x="6562725" y="1014413"/>
          <p14:tracePt t="19500" x="6562725" y="1022350"/>
          <p14:tracePt t="19516" x="6562725" y="1031875"/>
          <p14:tracePt t="19532" x="6553200" y="1041400"/>
          <p14:tracePt t="19548" x="6553200" y="1050925"/>
          <p14:tracePt t="19564" x="6553200" y="1060450"/>
          <p14:tracePt t="19571" x="6553200" y="1069975"/>
          <p14:tracePt t="19580" x="6553200" y="1079500"/>
          <p14:tracePt t="19587" x="6553200" y="1089025"/>
          <p14:tracePt t="19595" x="6553200" y="1098550"/>
          <p14:tracePt t="19602" x="6553200" y="1117600"/>
          <p14:tracePt t="19627" x="6553200" y="1135063"/>
          <p14:tracePt t="19635" x="6553200" y="1154113"/>
          <p14:tracePt t="19658" x="6553200" y="1173163"/>
          <p14:tracePt t="19665" x="6562725" y="1192213"/>
          <p14:tracePt t="19681" x="6572250" y="1201738"/>
          <p14:tracePt t="19689" x="6581775" y="1201738"/>
          <p14:tracePt t="19698" x="6581775" y="1230313"/>
          <p14:tracePt t="19706" x="6581775" y="1238250"/>
          <p14:tracePt t="19714" x="6589713" y="1247775"/>
          <p14:tracePt t="19722" x="6618288" y="1266825"/>
          <p14:tracePt t="19730" x="6618288" y="1276350"/>
          <p14:tracePt t="19738" x="6646863" y="1304925"/>
          <p14:tracePt t="19745" x="6665913" y="1304925"/>
          <p14:tracePt t="19752" x="6684963" y="1323975"/>
          <p14:tracePt t="19762" x="6721475" y="1341438"/>
          <p14:tracePt t="19769" x="6740525" y="1370013"/>
          <p14:tracePt t="19777" x="6769100" y="1389063"/>
          <p14:tracePt t="19784" x="6815138" y="1417638"/>
          <p14:tracePt t="19794" x="6843713" y="1436688"/>
          <p14:tracePt t="19800" x="6891338" y="1463675"/>
          <p14:tracePt t="19810" x="6918325" y="1492250"/>
          <p14:tracePt t="19817" x="6965950" y="1520825"/>
          <p14:tracePt t="19826" x="7013575" y="1557338"/>
          <p14:tracePt t="19832" x="7059613" y="1576388"/>
          <p14:tracePt t="19840" x="7088188" y="1604963"/>
          <p14:tracePt t="19847" x="7134225" y="1633538"/>
          <p14:tracePt t="19856" x="7181850" y="1670050"/>
          <p14:tracePt t="19864" x="7239000" y="1708150"/>
          <p14:tracePt t="19872" x="7304088" y="1746250"/>
          <p14:tracePt t="19880" x="7342188" y="1773238"/>
          <p14:tracePt t="19888" x="7388225" y="1792288"/>
          <p14:tracePt t="19895" x="7435850" y="1811338"/>
          <p14:tracePt t="19904" x="7481888" y="1830388"/>
          <p14:tracePt t="19911" x="7539038" y="1839913"/>
          <p14:tracePt t="19919" x="7594600" y="1849438"/>
          <p14:tracePt t="19927" x="7642225" y="1868488"/>
          <p14:tracePt t="19935" x="7688263" y="1885950"/>
          <p14:tracePt t="19945" x="7745413" y="1895475"/>
          <p14:tracePt t="19951" x="7783513" y="1895475"/>
          <p14:tracePt t="19960" x="7820025" y="1905000"/>
          <p14:tracePt t="19967" x="7848600" y="1914525"/>
          <p14:tracePt t="19975" x="7894638" y="1933575"/>
          <p14:tracePt t="19983" x="7932738" y="1943100"/>
          <p14:tracePt t="19991" x="7980363" y="1952625"/>
          <p14:tracePt t="19999" x="8016875" y="1952625"/>
          <p14:tracePt t="20006" x="8074025" y="1952625"/>
          <p14:tracePt t="20014" x="8129588" y="1962150"/>
          <p14:tracePt t="20022" x="8186738" y="1971675"/>
          <p14:tracePt t="20030" x="8232775" y="1981200"/>
          <p14:tracePt t="20038" x="8299450" y="1998663"/>
          <p14:tracePt t="20046" x="8383588" y="2027238"/>
          <p14:tracePt t="20053" x="8448675" y="2046288"/>
          <p14:tracePt t="20062" x="8515350" y="2055813"/>
          <p14:tracePt t="20070" x="8570913" y="2065338"/>
          <p14:tracePt t="20077" x="8655050" y="2084388"/>
          <p14:tracePt t="20086" x="8731250" y="2101850"/>
          <p14:tracePt t="20094" x="8805863" y="2111375"/>
          <p14:tracePt t="20101" x="8880475" y="2130425"/>
          <p14:tracePt t="20111" x="8956675" y="2149475"/>
          <p14:tracePt t="20117" x="9031288" y="2159000"/>
          <p14:tracePt t="20125" x="9096375" y="2178050"/>
          <p14:tracePt t="20497" x="9059863" y="882650"/>
          <p14:tracePt t="20505" x="9012238" y="844550"/>
          <p14:tracePt t="20513" x="8975725" y="815975"/>
          <p14:tracePt t="20521" x="8937625" y="798513"/>
          <p14:tracePt t="20530" x="8909050" y="779463"/>
          <p14:tracePt t="20536" x="8890000" y="760413"/>
          <p14:tracePt t="20545" x="8872538" y="741363"/>
          <p14:tracePt t="20552" x="8853488" y="741363"/>
          <p14:tracePt t="20561" x="8834438" y="722313"/>
          <p14:tracePt t="20569" x="8815388" y="712788"/>
          <p14:tracePt t="20578" x="8796338" y="703263"/>
          <p14:tracePt t="20584" x="8777288" y="703263"/>
          <p14:tracePt t="20592" x="8759825" y="695325"/>
          <p14:tracePt t="20600" x="8750300" y="695325"/>
          <p14:tracePt t="20607" x="8750300" y="685800"/>
          <p14:tracePt t="20615" x="8740775" y="685800"/>
          <p14:tracePt t="20663" x="8731250" y="685800"/>
          <p14:tracePt t="20679" x="8731250" y="666750"/>
          <p14:tracePt t="20703" x="8731250" y="647700"/>
          <p14:tracePt t="20710" x="8721725" y="647700"/>
          <p14:tracePt t="20718" x="8721725" y="638175"/>
          <p14:tracePt t="20734" x="8721725" y="619125"/>
          <p14:tracePt t="20743" x="8721725" y="609600"/>
          <p14:tracePt t="20750" x="8712200" y="600075"/>
          <p14:tracePt t="20758" x="8712200" y="590550"/>
          <p14:tracePt t="20766" x="8712200" y="582613"/>
          <p14:tracePt t="20774" x="8712200" y="573088"/>
          <p14:tracePt t="20782" x="8712200" y="563563"/>
          <p14:tracePt t="20797" x="8712200" y="544513"/>
          <p14:tracePt t="20813" x="8712200" y="525463"/>
          <p14:tracePt t="20837" x="8702675" y="506413"/>
          <p14:tracePt t="20861" x="8702675" y="496888"/>
          <p14:tracePt t="20868" x="8693150" y="487363"/>
          <p14:tracePt t="20884" x="8693150" y="479425"/>
          <p14:tracePt t="20908" x="8693150" y="460375"/>
          <p14:tracePt t="21099" x="8683625" y="460375"/>
          <p14:tracePt t="22158" x="8683625" y="469900"/>
          <p14:tracePt t="22166" x="8731250" y="469900"/>
          <p14:tracePt t="22174" x="8824913" y="469900"/>
          <p14:tracePt t="22182" x="8937625" y="479425"/>
          <p14:tracePt t="22191" x="9040813" y="479425"/>
          <p14:tracePt t="27727" x="8824913" y="1408113"/>
          <p14:tracePt t="27734" x="8599488" y="1463675"/>
          <p14:tracePt t="27742" x="8431213" y="1501775"/>
          <p14:tracePt t="27750" x="8270875" y="1549400"/>
          <p14:tracePt t="27758" x="8167688" y="1585913"/>
          <p14:tracePt t="27766" x="8074025" y="1614488"/>
          <p14:tracePt t="27773" x="8007350" y="1633538"/>
          <p14:tracePt t="27782" x="7942263" y="1652588"/>
          <p14:tracePt t="27790" x="7904163" y="1660525"/>
          <p14:tracePt t="27797" x="7858125" y="1670050"/>
          <p14:tracePt t="27805" x="7820025" y="1689100"/>
          <p14:tracePt t="27813" x="7773988" y="1708150"/>
          <p14:tracePt t="27821" x="7735888" y="1736725"/>
          <p14:tracePt t="27829" x="7688263" y="1755775"/>
          <p14:tracePt t="27837" x="7661275" y="1765300"/>
          <p14:tracePt t="27845" x="7623175" y="1773238"/>
          <p14:tracePt t="27853" x="7613650" y="1792288"/>
          <p14:tracePt t="27861" x="7594600" y="1792288"/>
          <p14:tracePt t="27869" x="7585075" y="1792288"/>
          <p14:tracePt t="27877" x="7575550" y="1792288"/>
          <p14:tracePt t="27883" x="7566025" y="1792288"/>
          <p14:tracePt t="27892" x="7558088" y="1792288"/>
          <p14:tracePt t="27900" x="7548563" y="1792288"/>
          <p14:tracePt t="27908" x="7539038" y="1792288"/>
          <p14:tracePt t="27916" x="7529513" y="1792288"/>
          <p14:tracePt t="28028" x="7529513" y="1782763"/>
          <p14:tracePt t="28037" x="7548563" y="1765300"/>
          <p14:tracePt t="28045" x="7566025" y="1755775"/>
          <p14:tracePt t="28051" x="7604125" y="1708150"/>
          <p14:tracePt t="28058" x="7651750" y="1679575"/>
          <p14:tracePt t="28066" x="7678738" y="1660525"/>
          <p14:tracePt t="28074" x="7707313" y="1643063"/>
          <p14:tracePt t="28082" x="7735888" y="1624013"/>
          <p14:tracePt t="28089" x="7754938" y="1604963"/>
          <p14:tracePt t="28098" x="7773988" y="1595438"/>
          <p14:tracePt t="28106" x="7791450" y="1595438"/>
          <p14:tracePt t="28113" x="7791450" y="1585913"/>
          <p14:tracePt t="28130" x="7791450" y="1576388"/>
          <p14:tracePt t="28145" x="7791450" y="1566863"/>
          <p14:tracePt t="28162" x="7791450" y="1557338"/>
          <p14:tracePt t="28185" x="7810500" y="1549400"/>
          <p14:tracePt t="28201" x="7810500" y="1539875"/>
          <p14:tracePt t="28224" x="7810500" y="1530350"/>
          <p14:tracePt t="28272" x="7810500" y="1511300"/>
          <p14:tracePt t="28471" x="7800975" y="1511300"/>
          <p14:tracePt t="28487" x="7791450" y="1520825"/>
          <p14:tracePt t="28494" x="7783513" y="1520825"/>
          <p14:tracePt t="28502" x="7764463" y="1520825"/>
          <p14:tracePt t="28510" x="7754938" y="1520825"/>
          <p14:tracePt t="28517" x="7735888" y="1520825"/>
          <p14:tracePt t="28525" x="7707313" y="1520825"/>
          <p14:tracePt t="28534" x="7688263" y="1520825"/>
          <p14:tracePt t="28541" x="7642225" y="1520825"/>
          <p14:tracePt t="28549" x="7623175" y="1520825"/>
          <p14:tracePt t="28557" x="7594600" y="1520825"/>
          <p14:tracePt t="28565" x="7566025" y="1501775"/>
          <p14:tracePt t="28572" x="7548563" y="1492250"/>
          <p14:tracePt t="28580" x="7519988" y="1482725"/>
          <p14:tracePt t="28588" x="7491413" y="1463675"/>
          <p14:tracePt t="28596" x="7454900" y="1446213"/>
          <p14:tracePt t="28603" x="7369175" y="1417638"/>
          <p14:tracePt t="28612" x="7294563" y="1379538"/>
          <p14:tracePt t="28620" x="7210425" y="1341438"/>
          <p14:tracePt t="28629" x="7134225" y="1314450"/>
          <p14:tracePt t="28636" x="7078663" y="1295400"/>
          <p14:tracePt t="28644" x="7040563" y="1276350"/>
          <p14:tracePt t="28652" x="7004050" y="1257300"/>
          <p14:tracePt t="28661" x="6985000" y="1247775"/>
          <p14:tracePt t="28667" x="6965950" y="1238250"/>
          <p14:tracePt t="28675" x="6946900" y="1230313"/>
          <p14:tracePt t="28683" x="6927850" y="1230313"/>
          <p14:tracePt t="28691" x="6927850" y="1211263"/>
          <p14:tracePt t="28698" x="6918325" y="1192213"/>
          <p14:tracePt t="28706" x="6900863" y="1182688"/>
          <p14:tracePt t="28715" x="6900863" y="1163638"/>
          <p14:tracePt t="28723" x="6900863" y="1144588"/>
          <p14:tracePt t="28731" x="6872288" y="1108075"/>
          <p14:tracePt t="28739" x="6853238" y="1069975"/>
          <p14:tracePt t="28747" x="6824663" y="1050925"/>
          <p14:tracePt t="28753" x="6805613" y="1031875"/>
          <p14:tracePt t="28762" x="6759575" y="1014413"/>
          <p14:tracePt t="28772" x="6740525" y="985838"/>
          <p14:tracePt t="28779" x="6721475" y="966788"/>
          <p14:tracePt t="28786" x="6702425" y="957263"/>
          <p14:tracePt t="28794" x="6684963" y="947738"/>
          <p14:tracePt t="28801" x="6675438" y="938213"/>
          <p14:tracePt t="28810" x="6665913" y="928688"/>
          <p14:tracePt t="28817" x="6656388" y="919163"/>
          <p14:tracePt t="28828" x="6646863" y="919163"/>
          <p14:tracePt t="28834" x="6646863" y="911225"/>
          <p14:tracePt t="28841" x="6627813" y="911225"/>
          <p14:tracePt t="28849" x="6627813" y="901700"/>
          <p14:tracePt t="28857" x="6608763" y="901700"/>
          <p14:tracePt t="28864" x="6608763" y="892175"/>
          <p14:tracePt t="28873" x="6589713" y="882650"/>
          <p14:tracePt t="28888" x="6581775" y="873125"/>
          <p14:tracePt t="28897" x="6572250" y="863600"/>
          <p14:tracePt t="28905" x="6562725" y="854075"/>
          <p14:tracePt t="28913" x="6553200" y="854075"/>
          <p14:tracePt t="28921" x="6543675" y="844550"/>
          <p14:tracePt t="28929" x="6534150" y="835025"/>
          <p14:tracePt t="28944" x="6524625" y="815975"/>
          <p14:tracePt t="28960" x="6524625" y="806450"/>
          <p14:tracePt t="28984" x="6515100" y="798513"/>
          <p14:tracePt t="29349" x="6505575" y="798513"/>
          <p14:tracePt t="40127" x="6505575" y="788988"/>
          <p14:tracePt t="40136" x="6524625" y="788988"/>
          <p14:tracePt t="40142" x="6581775" y="815975"/>
          <p14:tracePt t="40151" x="6646863" y="863600"/>
          <p14:tracePt t="40159" x="6750050" y="928688"/>
          <p14:tracePt t="40167" x="6853238" y="995363"/>
          <p14:tracePt t="40174" x="6946900" y="1060450"/>
          <p14:tracePt t="40183" x="7040563" y="1125538"/>
          <p14:tracePt t="40191" x="7153275" y="1201738"/>
          <p14:tracePt t="40199" x="7275513" y="1276350"/>
          <p14:tracePt t="40207" x="7426325" y="1379538"/>
          <p14:tracePt t="40215" x="7575550" y="1482725"/>
          <p14:tracePt t="40223" x="7735888" y="1585913"/>
          <p14:tracePt t="40230" x="7913688" y="1708150"/>
          <p14:tracePt t="40246" x="8251825" y="1952625"/>
          <p14:tracePt t="40254" x="8412163" y="2055813"/>
          <p14:tracePt t="40262" x="8561388" y="2159000"/>
          <p14:tracePt t="40270" x="8693150" y="2243138"/>
          <p14:tracePt t="40278" x="8815388" y="2317750"/>
          <p14:tracePt t="40286" x="8909050" y="2393950"/>
          <p14:tracePt t="40295" x="9002713" y="2468563"/>
          <p14:tracePt t="40301" x="9096375" y="2516188"/>
          <p14:tracePt t="40444" x="9021763" y="2881313"/>
          <p14:tracePt t="40452" x="8937625" y="2900363"/>
          <p14:tracePt t="40461" x="8863013" y="2919413"/>
          <p14:tracePt t="40468" x="8767763" y="2946400"/>
          <p14:tracePt t="40477" x="8693150" y="2974975"/>
          <p14:tracePt t="40484" x="8609013" y="2994025"/>
          <p14:tracePt t="40492" x="8515350" y="3013075"/>
          <p14:tracePt t="40499" x="8412163" y="3032125"/>
          <p14:tracePt t="40507" x="8308975" y="3041650"/>
          <p14:tracePt t="40515" x="8196263" y="3051175"/>
          <p14:tracePt t="40523" x="8102600" y="3051175"/>
          <p14:tracePt t="40531" x="8026400" y="3051175"/>
          <p14:tracePt t="40539" x="7951788" y="3059113"/>
          <p14:tracePt t="40547" x="7886700" y="3059113"/>
          <p14:tracePt t="40555" x="7820025" y="3059113"/>
          <p14:tracePt t="40563" x="7754938" y="3051175"/>
          <p14:tracePt t="40570" x="7688263" y="3032125"/>
          <p14:tracePt t="40579" x="7632700" y="3022600"/>
          <p14:tracePt t="40586" x="7585075" y="3003550"/>
          <p14:tracePt t="40595" x="7529513" y="2994025"/>
          <p14:tracePt t="40602" x="7491413" y="2984500"/>
          <p14:tracePt t="40612" x="7454900" y="2955925"/>
          <p14:tracePt t="40618" x="7426325" y="2928938"/>
          <p14:tracePt t="40626" x="7397750" y="2928938"/>
          <p14:tracePt t="40634" x="7378700" y="2909888"/>
          <p14:tracePt t="40642" x="7369175" y="2909888"/>
          <p14:tracePt t="40650" x="7359650" y="2909888"/>
          <p14:tracePt t="40665" x="7342188" y="2909888"/>
          <p14:tracePt t="40673" x="7332663" y="2900363"/>
          <p14:tracePt t="40681" x="7323138" y="2900363"/>
          <p14:tracePt t="40689" x="7304088" y="2890838"/>
          <p14:tracePt t="40697" x="7285038" y="2881313"/>
          <p14:tracePt t="40705" x="7246938" y="2871788"/>
          <p14:tracePt t="40714" x="7229475" y="2843213"/>
          <p14:tracePt t="40721" x="7200900" y="2825750"/>
          <p14:tracePt t="40729" x="7181850" y="2806700"/>
          <p14:tracePt t="40737" x="7172325" y="2787650"/>
          <p14:tracePt t="40745" x="7162800" y="2787650"/>
          <p14:tracePt t="40752" x="7143750" y="2768600"/>
          <p14:tracePt t="40762" x="7143750" y="2749550"/>
          <p14:tracePt t="40768" x="7143750" y="2740025"/>
          <p14:tracePt t="40778" x="7134225" y="2732088"/>
          <p14:tracePt t="40792" x="7134225" y="2713038"/>
          <p14:tracePt t="40800" x="7126288" y="2693988"/>
          <p14:tracePt t="40816" x="7107238" y="2693988"/>
          <p14:tracePt t="40824" x="7107238" y="2665413"/>
          <p14:tracePt t="40832" x="7107238" y="2655888"/>
          <p14:tracePt t="40839" x="7107238" y="2636838"/>
          <p14:tracePt t="40847" x="7088188" y="2636838"/>
          <p14:tracePt t="40855" x="7088188" y="2627313"/>
          <p14:tracePt t="40863" x="7088188" y="2619375"/>
          <p14:tracePt t="40880" x="7078663" y="2600325"/>
          <p14:tracePt t="40919" x="7069138" y="2590800"/>
          <p14:tracePt t="40926" x="7059613" y="2590800"/>
          <p14:tracePt t="40934" x="7050088" y="2590800"/>
          <p14:tracePt t="40942" x="7040563" y="2590800"/>
          <p14:tracePt t="40950" x="7031038" y="2581275"/>
          <p14:tracePt t="40958" x="7013575" y="2571750"/>
          <p14:tracePt t="40966" x="7004050" y="2571750"/>
          <p14:tracePt t="40982" x="6985000" y="2552700"/>
          <p14:tracePt t="40998" x="6985000" y="2543175"/>
          <p14:tracePt t="41005" x="6965950" y="2543175"/>
          <p14:tracePt t="41013" x="6965950" y="2533650"/>
          <p14:tracePt t="41021" x="6946900" y="2533650"/>
          <p14:tracePt t="41029" x="6946900" y="2524125"/>
          <p14:tracePt t="41054" x="6946900" y="2516188"/>
          <p14:tracePt t="41069" x="6946900" y="2506663"/>
          <p14:tracePt t="41078" x="6946900" y="2497138"/>
          <p14:tracePt t="41100" x="6956425" y="2497138"/>
          <p14:tracePt t="41124" x="6956425" y="2478088"/>
          <p14:tracePt t="41187" x="6956425" y="2459038"/>
          <p14:tracePt t="41211" x="6956425" y="2449513"/>
          <p14:tracePt t="41235" x="6975475" y="2449513"/>
          <p14:tracePt t="41244" x="6975475" y="2430463"/>
          <p14:tracePt t="41282" x="6975475" y="2420938"/>
          <p14:tracePt t="41314" x="6975475" y="2411413"/>
          <p14:tracePt t="41346" x="6965950" y="2411413"/>
          <p14:tracePt t="41353" x="6956425" y="2411413"/>
          <p14:tracePt t="41377" x="6946900" y="2411413"/>
          <p14:tracePt t="41385" x="6946900" y="2403475"/>
          <p14:tracePt t="42746" x="6965950" y="2384425"/>
          <p14:tracePt t="42754" x="6985000" y="2374900"/>
          <p14:tracePt t="42762" x="7004050" y="2365375"/>
          <p14:tracePt t="42770" x="7013575" y="2355850"/>
          <p14:tracePt t="42777" x="7031038" y="2346325"/>
          <p14:tracePt t="42794" x="7040563" y="2346325"/>
          <p14:tracePt t="42966" x="7040563" y="2336800"/>
          <p14:tracePt t="43077" x="7050088" y="2336800"/>
          <p14:tracePt t="43331" x="7050088" y="2346325"/>
          <p14:tracePt t="43339" x="7021513" y="2365375"/>
          <p14:tracePt t="43347" x="7013575" y="2365375"/>
          <p14:tracePt t="43355" x="6994525" y="2384425"/>
          <p14:tracePt t="43365" x="6985000" y="2393950"/>
          <p14:tracePt t="43370" x="6975475" y="2393950"/>
          <p14:tracePt t="43379" x="6956425" y="2411413"/>
          <p14:tracePt t="43386" x="6946900" y="2430463"/>
          <p14:tracePt t="43395" x="6937375" y="2430463"/>
          <p14:tracePt t="43425" x="6937375" y="2449513"/>
          <p14:tracePt t="48923" x="6956425" y="2439988"/>
          <p14:tracePt t="49010" x="6965950" y="2430463"/>
          <p14:tracePt t="49017" x="6975475" y="2430463"/>
          <p14:tracePt t="49192" x="6994525" y="2411413"/>
          <p14:tracePt t="49199" x="7004050" y="2411413"/>
          <p14:tracePt t="49206" x="7021513" y="2393950"/>
          <p14:tracePt t="49213" x="7031038" y="2393950"/>
          <p14:tracePt t="49229" x="7050088" y="2384425"/>
          <p14:tracePt t="49238" x="7059613" y="2365375"/>
          <p14:tracePt t="49246" x="7078663" y="2346325"/>
          <p14:tracePt t="49253" x="7088188" y="2346325"/>
          <p14:tracePt t="49263" x="7097713" y="2346325"/>
          <p14:tracePt t="49270" x="7116763" y="2327275"/>
          <p14:tracePt t="49279" x="7143750" y="2308225"/>
          <p14:tracePt t="49286" x="7162800" y="2308225"/>
          <p14:tracePt t="49294" x="7191375" y="2300288"/>
          <p14:tracePt t="49301" x="7229475" y="2290763"/>
          <p14:tracePt t="49309" x="7256463" y="2281238"/>
          <p14:tracePt t="49317" x="7294563" y="2281238"/>
          <p14:tracePt t="49324" x="7313613" y="2271713"/>
          <p14:tracePt t="49332" x="7332663" y="2262188"/>
          <p14:tracePt t="49341" x="7342188" y="2262188"/>
          <p14:tracePt t="49348" x="7369175" y="2243138"/>
          <p14:tracePt t="49357" x="7378700" y="2243138"/>
          <p14:tracePt t="49364" x="7397750" y="2233613"/>
          <p14:tracePt t="49373" x="7407275" y="2224088"/>
          <p14:tracePt t="49380" x="7426325" y="2214563"/>
          <p14:tracePt t="49387" x="7454900" y="2187575"/>
          <p14:tracePt t="49396" x="7481888" y="2168525"/>
          <p14:tracePt t="49405" x="7519988" y="2139950"/>
          <p14:tracePt t="49412" x="7539038" y="2130425"/>
          <p14:tracePt t="49419" x="7558088" y="2120900"/>
          <p14:tracePt t="49428" x="7566025" y="2111375"/>
          <p14:tracePt t="49435" x="7566025" y="2101850"/>
          <p14:tracePt t="49451" x="7585075" y="2101850"/>
          <p14:tracePt t="49462" x="7585075" y="2092325"/>
          <p14:tracePt t="49483" x="7594600" y="2084388"/>
          <p14:tracePt t="49491" x="7604125" y="2074863"/>
          <p14:tracePt t="49523" x="7623175" y="2065338"/>
          <p14:tracePt t="49531" x="7623175" y="2055813"/>
          <p14:tracePt t="49539" x="7632700" y="2055813"/>
          <p14:tracePt t="49547" x="7651750" y="2027238"/>
          <p14:tracePt t="49554" x="7661275" y="2027238"/>
          <p14:tracePt t="49562" x="7678738" y="2017713"/>
          <p14:tracePt t="49570" x="7688263" y="2017713"/>
          <p14:tracePt t="49586" x="7697788" y="1998663"/>
          <p14:tracePt t="49594" x="7707313" y="1998663"/>
          <p14:tracePt t="49602" x="7726363" y="1981200"/>
          <p14:tracePt t="49617" x="7735888" y="1962150"/>
          <p14:tracePt t="49634" x="7745413" y="1952625"/>
          <p14:tracePt t="49641" x="7754938" y="1943100"/>
          <p14:tracePt t="49656" x="7764463" y="1924050"/>
          <p14:tracePt t="49673" x="7773988" y="1905000"/>
          <p14:tracePt t="49689" x="7773988" y="1895475"/>
          <p14:tracePt t="49705" x="7800975" y="1858963"/>
          <p14:tracePt t="49712" x="7800975" y="1849438"/>
          <p14:tracePt t="49729" x="7810500" y="1839913"/>
          <p14:tracePt t="49761" x="7810500" y="1820863"/>
          <p14:tracePt t="49776" x="7820025" y="1811338"/>
          <p14:tracePt t="49784" x="7820025" y="1801813"/>
          <p14:tracePt t="49808" x="7820025" y="1792288"/>
          <p14:tracePt t="50149" x="7820025" y="1773238"/>
          <p14:tracePt t="50291" x="7800975" y="1782763"/>
          <p14:tracePt t="50323" x="7791450" y="1782763"/>
          <p14:tracePt t="50331" x="7791450" y="1792288"/>
          <p14:tracePt t="50338" x="7783513" y="1792288"/>
          <p14:tracePt t="50346" x="7773988" y="1811338"/>
          <p14:tracePt t="50385" x="7754938" y="1830388"/>
          <p14:tracePt t="50576" x="7754938" y="1839913"/>
          <p14:tracePt t="50584" x="7735888" y="1839913"/>
          <p14:tracePt t="50591" x="7735888" y="1858963"/>
          <p14:tracePt t="50606" x="7716838" y="1876425"/>
          <p14:tracePt t="50622" x="7707313" y="1885950"/>
          <p14:tracePt t="50630" x="7697788" y="1895475"/>
          <p14:tracePt t="50638" x="7688263" y="1905000"/>
          <p14:tracePt t="50646" x="7688263" y="1914525"/>
          <p14:tracePt t="50655" x="7670800" y="1933575"/>
          <p14:tracePt t="50664" x="7651750" y="1943100"/>
          <p14:tracePt t="50680" x="7632700" y="1962150"/>
          <p14:tracePt t="50697" x="7623175" y="1971675"/>
          <p14:tracePt t="50702" x="7613650" y="1981200"/>
          <p14:tracePt t="50717" x="7604125" y="1989138"/>
          <p14:tracePt t="50726" x="7604125" y="1998663"/>
          <p14:tracePt t="50741" x="7585075" y="2008188"/>
          <p14:tracePt t="50796" x="7566025" y="2017713"/>
          <p14:tracePt t="50804" x="7566025" y="2027238"/>
          <p14:tracePt t="50813" x="7558088" y="2036763"/>
          <p14:tracePt t="50820" x="7558088" y="2046288"/>
          <p14:tracePt t="50829" x="7539038" y="2055813"/>
          <p14:tracePt t="50837" x="7519988" y="2065338"/>
          <p14:tracePt t="50853" x="7519988" y="2074863"/>
          <p14:tracePt t="50860" x="7491413" y="2084388"/>
          <p14:tracePt t="50868" x="7481888" y="2092325"/>
          <p14:tracePt t="50883" x="7462838" y="2092325"/>
          <p14:tracePt t="50891" x="7462838" y="2101850"/>
          <p14:tracePt t="50899" x="7454900" y="2111375"/>
          <p14:tracePt t="50907" x="7454900" y="2120900"/>
          <p14:tracePt t="50915" x="7435850" y="2139950"/>
          <p14:tracePt t="50923" x="7426325" y="2139950"/>
          <p14:tracePt t="50931" x="7416800" y="2149475"/>
          <p14:tracePt t="50947" x="7388225" y="2168525"/>
          <p14:tracePt t="50962" x="7369175" y="2187575"/>
          <p14:tracePt t="50970" x="7369175" y="2197100"/>
          <p14:tracePt t="50979" x="7359650" y="2205038"/>
          <p14:tracePt t="50986" x="7350125" y="2214563"/>
          <p14:tracePt t="50995" x="7342188" y="2224088"/>
          <p14:tracePt t="51033" x="7332663" y="2233613"/>
          <p14:tracePt t="51057" x="7323138" y="2243138"/>
          <p14:tracePt t="51073" x="7313613" y="2252663"/>
          <p14:tracePt t="51081" x="7304088" y="2252663"/>
          <p14:tracePt t="51089" x="7304088" y="2262188"/>
          <p14:tracePt t="51097" x="7294563" y="2271713"/>
          <p14:tracePt t="51201" x="7285038" y="2290763"/>
          <p14:tracePt t="51217" x="7275513" y="2290763"/>
          <p14:tracePt t="51224" x="7246938" y="2308225"/>
          <p14:tracePt t="51240" x="7239000" y="2327275"/>
          <p14:tracePt t="51249" x="7210425" y="2327275"/>
          <p14:tracePt t="51255" x="7191375" y="2336800"/>
          <p14:tracePt t="51264" x="7172325" y="2346325"/>
          <p14:tracePt t="51271" x="7162800" y="2346325"/>
          <p14:tracePt t="51279" x="7153275" y="2346325"/>
          <p14:tracePt t="51287" x="7143750" y="2355850"/>
          <p14:tracePt t="51295" x="7134225" y="2355850"/>
          <p14:tracePt t="51302" x="7116763" y="2355850"/>
          <p14:tracePt t="51311" x="7107238" y="2365375"/>
          <p14:tracePt t="51318" x="7097713" y="2365375"/>
          <p14:tracePt t="51326" x="7078663" y="2365375"/>
          <p14:tracePt t="51333" x="7069138" y="2374900"/>
          <p14:tracePt t="51341" x="7059613" y="2374900"/>
          <p14:tracePt t="51350" x="7040563" y="2374900"/>
          <p14:tracePt t="51358" x="7013575" y="2384425"/>
          <p14:tracePt t="51373" x="7013575" y="2393950"/>
          <p14:tracePt t="51381" x="7004050" y="2393950"/>
          <p14:tracePt t="51469" x="6994525" y="2393950"/>
          <p14:tracePt t="51477" x="6975475" y="2403475"/>
          <p14:tracePt t="51507" x="6965950" y="2403475"/>
          <p14:tracePt t="52931" x="6946900" y="2403475"/>
          <p14:tracePt t="52963" x="6946900" y="2393950"/>
          <p14:tracePt t="52970" x="6946900" y="2384425"/>
          <p14:tracePt t="52979" x="6956425" y="2374900"/>
          <p14:tracePt t="52986" x="6965950" y="2355850"/>
          <p14:tracePt t="52995" x="6994525" y="2336800"/>
          <p14:tracePt t="53003" x="7013575" y="2290763"/>
          <p14:tracePt t="53012" x="7050088" y="2262188"/>
          <p14:tracePt t="53018" x="7069138" y="2243138"/>
          <p14:tracePt t="53028" x="7107238" y="2224088"/>
          <p14:tracePt t="53035" x="7134225" y="2197100"/>
          <p14:tracePt t="53043" x="7153275" y="2178050"/>
          <p14:tracePt t="53050" x="7191375" y="2159000"/>
          <p14:tracePt t="53058" x="7229475" y="2130425"/>
          <p14:tracePt t="53066" x="7265988" y="2111375"/>
          <p14:tracePt t="53074" x="7313613" y="2074863"/>
          <p14:tracePt t="53082" x="7369175" y="2036763"/>
          <p14:tracePt t="53089" x="7426325" y="2008188"/>
          <p14:tracePt t="53098" x="7462838" y="1981200"/>
          <p14:tracePt t="53106" x="7510463" y="1952625"/>
          <p14:tracePt t="53114" x="7539038" y="1933575"/>
          <p14:tracePt t="53122" x="7575550" y="1905000"/>
          <p14:tracePt t="53129" x="7604125" y="1876425"/>
          <p14:tracePt t="53136" x="7632700" y="1868488"/>
          <p14:tracePt t="53145" x="7651750" y="1849438"/>
          <p14:tracePt t="53153" x="7678738" y="1820863"/>
          <p14:tracePt t="53161" x="7707313" y="1801813"/>
          <p14:tracePt t="53168" x="7726363" y="1765300"/>
          <p14:tracePt t="53178" x="7754938" y="1746250"/>
          <p14:tracePt t="53185" x="7783513" y="1708150"/>
          <p14:tracePt t="53193" x="7820025" y="1689100"/>
          <p14:tracePt t="53201" x="7820025" y="1670050"/>
          <p14:tracePt t="53209" x="7848600" y="1652588"/>
          <p14:tracePt t="53217" x="7848600" y="1643063"/>
          <p14:tracePt t="53224" x="7858125" y="1633538"/>
          <p14:tracePt t="53240" x="7867650" y="1624013"/>
          <p14:tracePt t="53264" x="7877175" y="1614488"/>
          <p14:tracePt t="53272" x="7877175" y="1604963"/>
          <p14:tracePt t="53288" x="7877175" y="1595438"/>
          <p14:tracePt t="53319" x="7877175" y="1585913"/>
          <p14:tracePt t="53415" x="7867650" y="1595438"/>
          <p14:tracePt t="53422" x="7839075" y="1604963"/>
          <p14:tracePt t="53431" x="7791450" y="1643063"/>
          <p14:tracePt t="53439" x="7726363" y="1679575"/>
          <p14:tracePt t="53446" x="7642225" y="1727200"/>
          <p14:tracePt t="53454" x="7575550" y="1773238"/>
          <p14:tracePt t="53462" x="7491413" y="1820863"/>
          <p14:tracePt t="53470" x="7426325" y="1868488"/>
          <p14:tracePt t="53478" x="7369175" y="1914525"/>
          <p14:tracePt t="53486" x="7323138" y="1952625"/>
          <p14:tracePt t="53493" x="7275513" y="1989138"/>
          <p14:tracePt t="53501" x="7229475" y="2027238"/>
          <p14:tracePt t="53509" x="7200900" y="2055813"/>
          <p14:tracePt t="53517" x="7172325" y="2084388"/>
          <p14:tracePt t="53525" x="7162800" y="2092325"/>
          <p14:tracePt t="53533" x="7143750" y="2120900"/>
          <p14:tracePt t="53541" x="7116763" y="2139950"/>
          <p14:tracePt t="53549" x="7097713" y="2149475"/>
          <p14:tracePt t="53557" x="7078663" y="2159000"/>
          <p14:tracePt t="53565" x="7059613" y="2178050"/>
          <p14:tracePt t="53573" x="7050088" y="2178050"/>
          <p14:tracePt t="53581" x="7040563" y="2187575"/>
          <p14:tracePt t="53597" x="7040563" y="2197100"/>
          <p14:tracePt t="53604" x="7031038" y="2205038"/>
          <p14:tracePt t="53621" x="7021513" y="2214563"/>
          <p14:tracePt t="53628" x="7013575" y="2224088"/>
          <p14:tracePt t="53636" x="6994525" y="2233613"/>
          <p14:tracePt t="53645" x="6985000" y="2243138"/>
          <p14:tracePt t="53652" x="6975475" y="2252663"/>
          <p14:tracePt t="53662" x="6965950" y="2252663"/>
          <p14:tracePt t="53668" x="6956425" y="2262188"/>
          <p14:tracePt t="60052" x="6918325" y="2252663"/>
          <p14:tracePt t="60060" x="6910388" y="2187575"/>
          <p14:tracePt t="60068" x="6891338" y="2084388"/>
          <p14:tracePt t="60076" x="6853238" y="1971675"/>
          <p14:tracePt t="60084" x="6797675" y="1830388"/>
          <p14:tracePt t="60090" x="6731000" y="1727200"/>
          <p14:tracePt t="60098" x="6665913" y="1624013"/>
          <p14:tracePt t="60106" x="6608763" y="1530350"/>
          <p14:tracePt t="60115" x="6562725" y="1463675"/>
          <p14:tracePt t="60122" x="6505575" y="1408113"/>
          <p14:tracePt t="60131" x="6486525" y="1370013"/>
          <p14:tracePt t="60138" x="6477000" y="1360488"/>
          <p14:tracePt t="60209" x="6469063" y="1360488"/>
          <p14:tracePt t="60217" x="6450013" y="1360488"/>
          <p14:tracePt t="60225" x="6430963" y="1360488"/>
          <p14:tracePt t="60245" x="6373813" y="1350963"/>
          <p14:tracePt t="60249" x="6356350" y="1333500"/>
          <p14:tracePt t="60257" x="6308725" y="1304925"/>
          <p14:tracePt t="60264" x="6308725" y="1266825"/>
          <p14:tracePt t="60272" x="6280150" y="1230313"/>
          <p14:tracePt t="60281" x="6261100" y="1211263"/>
          <p14:tracePt t="60288" x="6243638" y="1182688"/>
          <p14:tracePt t="60297" x="6205538" y="1135063"/>
          <p14:tracePt t="60304" x="6157913" y="1060450"/>
          <p14:tracePt t="60313" x="6121400" y="1004888"/>
          <p14:tracePt t="60320" x="6083300" y="938213"/>
          <p14:tracePt t="60329" x="6054725" y="873125"/>
          <p14:tracePt t="60336" x="6027738" y="815975"/>
          <p14:tracePt t="60345" x="5999163" y="779463"/>
          <p14:tracePt t="60352" x="5989638" y="741363"/>
          <p14:tracePt t="60359" x="5980113" y="712788"/>
          <p14:tracePt t="60375" x="5980113" y="695325"/>
          <p14:tracePt t="60383" x="5961063" y="676275"/>
          <p14:tracePt t="60503" x="5970588" y="676275"/>
          <p14:tracePt t="60534" x="5961063" y="676275"/>
          <p14:tracePt t="60614" x="5961063" y="685800"/>
          <p14:tracePt t="63801" x="5942013" y="685800"/>
          <p14:tracePt t="63840" x="5942013" y="703263"/>
          <p14:tracePt t="63912" x="5924550" y="722313"/>
          <p14:tracePt t="64078" x="5905500" y="741363"/>
          <p14:tracePt t="64260" x="5886450" y="760413"/>
          <p14:tracePt t="64402" x="5886450" y="769938"/>
          <p14:tracePt t="64410" x="5886450" y="779463"/>
          <p14:tracePt t="64427" x="5886450" y="798513"/>
          <p14:tracePt t="64432" x="5886450" y="815975"/>
          <p14:tracePt t="64440" x="5886450" y="825500"/>
          <p14:tracePt t="64448" x="5886450" y="835025"/>
          <p14:tracePt t="64456" x="5886450" y="844550"/>
          <p14:tracePt t="64465" x="5886450" y="854075"/>
          <p14:tracePt t="64472" x="5886450" y="863600"/>
          <p14:tracePt t="64480" x="5886450" y="873125"/>
          <p14:tracePt t="64487" x="5886450" y="882650"/>
          <p14:tracePt t="64496" x="5895975" y="882650"/>
          <p14:tracePt t="64536" x="5895975" y="901700"/>
          <p14:tracePt t="64876" x="5905500" y="901700"/>
          <p14:tracePt t="64892" x="5915025" y="901700"/>
          <p14:tracePt t="64908" x="5915025" y="892175"/>
          <p14:tracePt t="65121" x="5915025" y="882650"/>
          <p14:tracePt t="65137" x="5915025" y="873125"/>
          <p14:tracePt t="65154" x="5915025" y="863600"/>
          <p14:tracePt t="65168" x="5915025" y="854075"/>
          <p14:tracePt t="65176" x="5915025" y="844550"/>
          <p14:tracePt t="65200" x="5915025" y="825500"/>
          <p14:tracePt t="65255" x="5915025" y="815975"/>
          <p14:tracePt t="65303" x="5915025" y="806450"/>
          <p14:tracePt t="65320" x="5905500" y="806450"/>
          <p14:tracePt t="78307" x="5915025" y="779463"/>
          <p14:tracePt t="78315" x="5989638" y="769938"/>
          <p14:tracePt t="78322" x="6111875" y="760413"/>
          <p14:tracePt t="78331" x="6270625" y="722313"/>
          <p14:tracePt t="78337" x="6496050" y="695325"/>
          <p14:tracePt t="78346" x="6750050" y="685800"/>
          <p14:tracePt t="78353" x="7059613" y="685800"/>
          <p14:tracePt t="78363" x="7369175" y="685800"/>
          <p14:tracePt t="78369" x="7651750" y="685800"/>
          <p14:tracePt t="78378" x="7923213" y="685800"/>
          <p14:tracePt t="78385" x="8186738" y="685800"/>
          <p14:tracePt t="78394" x="8402638" y="695325"/>
          <p14:tracePt t="78401" x="8570913" y="722313"/>
          <p14:tracePt t="78409" x="8721725" y="760413"/>
          <p14:tracePt t="78416" x="8834438" y="769938"/>
          <p14:tracePt t="78424" x="8937625" y="788988"/>
          <p14:tracePt t="78432" x="9021763" y="806450"/>
          <p14:tracePt t="78440" x="9115425" y="825500"/>
          <p14:tracePt t="80641" x="4787900" y="225425"/>
          <p14:tracePt t="80648" x="5548313" y="450850"/>
          <p14:tracePt t="80655" x="6327775" y="676275"/>
          <p14:tracePt t="80663" x="7059613" y="882650"/>
          <p14:tracePt t="80671" x="7604125" y="1089025"/>
          <p14:tracePt t="80680" x="7858125" y="1230313"/>
          <p14:tracePt t="80687" x="7932738" y="1295400"/>
          <p14:tracePt t="80695" x="7970838" y="1333500"/>
          <p14:tracePt t="80703" x="7989888" y="1379538"/>
          <p14:tracePt t="80711" x="8016875" y="1427163"/>
          <p14:tracePt t="80718" x="8035925" y="1463675"/>
          <p14:tracePt t="80726" x="8054975" y="1501775"/>
          <p14:tracePt t="80734" x="8064500" y="1501775"/>
          <p14:tracePt t="80742" x="8074025" y="1520825"/>
          <p14:tracePt t="80750" x="8093075" y="1530350"/>
          <p14:tracePt t="80758" x="8110538" y="1549400"/>
          <p14:tracePt t="80766" x="8139113" y="1566863"/>
          <p14:tracePt t="80774" x="8139113" y="1585913"/>
          <p14:tracePt t="80782" x="8148638" y="1614488"/>
          <p14:tracePt t="80790" x="8158163" y="1624013"/>
          <p14:tracePt t="80798" x="8177213" y="1652588"/>
          <p14:tracePt t="80805" x="8205788" y="1670050"/>
          <p14:tracePt t="80813" x="8215313" y="1698625"/>
          <p14:tracePt t="80821" x="8242300" y="1727200"/>
          <p14:tracePt t="80830" x="8280400" y="1746250"/>
          <p14:tracePt t="80837" x="8328025" y="1773238"/>
          <p14:tracePt t="80846" x="8383588" y="1811338"/>
          <p14:tracePt t="80853" x="8431213" y="1849438"/>
          <p14:tracePt t="80863" x="8486775" y="1885950"/>
          <p14:tracePt t="80869" x="8543925" y="1933575"/>
          <p14:tracePt t="80877" x="8580438" y="1981200"/>
          <p14:tracePt t="80884" x="8609013" y="2017713"/>
          <p14:tracePt t="80892" x="8637588" y="2055813"/>
          <p14:tracePt t="80900" x="8655050" y="2092325"/>
          <p14:tracePt t="80908" x="8664575" y="2111375"/>
          <p14:tracePt t="80916" x="8674100" y="2111375"/>
          <p14:tracePt t="80924" x="8683625" y="2130425"/>
          <p14:tracePt t="80932" x="8683625" y="2149475"/>
          <p14:tracePt t="80948" x="8693150" y="2168525"/>
          <p14:tracePt t="80956" x="8702675" y="2168525"/>
          <p14:tracePt t="80964" x="8712200" y="2178050"/>
          <p14:tracePt t="80971" x="8712200" y="2187575"/>
          <p14:tracePt t="80980" x="8731250" y="2205038"/>
          <p14:tracePt t="80987" x="8731250" y="2214563"/>
          <p14:tracePt t="81003" x="8731250" y="2224088"/>
          <p14:tracePt t="81019" x="8731250" y="2233613"/>
          <p14:tracePt t="81028" x="8731250" y="2243138"/>
          <p14:tracePt t="81035" x="8731250" y="2252663"/>
          <p14:tracePt t="81043" x="8721725" y="2252663"/>
          <p14:tracePt t="81051" x="8712200" y="2252663"/>
          <p14:tracePt t="81058" x="8693150" y="2224088"/>
          <p14:tracePt t="81066" x="8647113" y="2168525"/>
          <p14:tracePt t="81073" x="8580438" y="2084388"/>
          <p14:tracePt t="81082" x="8505825" y="2017713"/>
          <p14:tracePt t="81089" x="8448675" y="1971675"/>
          <p14:tracePt t="81613" x="8477250" y="1981200"/>
          <p14:tracePt t="81621" x="8496300" y="1989138"/>
          <p14:tracePt t="81629" x="8534400" y="2017713"/>
          <p14:tracePt t="81636" x="8580438" y="2036763"/>
          <p14:tracePt t="81644" x="8655050" y="2065338"/>
          <p14:tracePt t="81652" x="8712200" y="2084388"/>
          <p14:tracePt t="81660" x="8767763" y="2101850"/>
          <p14:tracePt t="81668" x="8815388" y="2111375"/>
          <p14:tracePt t="81676" x="8863013" y="2130425"/>
          <p14:tracePt t="81683" x="8899525" y="2149475"/>
          <p14:tracePt t="81691" x="8956675" y="2168525"/>
          <p14:tracePt t="81699" x="9012238" y="2197100"/>
          <p14:tracePt t="81707" x="9078913" y="22145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Địa chỉ bán biển báo giao thông hình tròn - biển báo cấm giá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Hình ảnh của Gương tròn dây da simili màu đen nâu bò GCS04 40cm x 40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grpSp>
        <p:nvGrpSpPr>
          <p:cNvPr id="13" name="Nhóm 25">
            <a:extLst>
              <a:ext uri="{FF2B5EF4-FFF2-40B4-BE49-F238E27FC236}">
                <a16:creationId xmlns:a16="http://schemas.microsoft.com/office/drawing/2014/main" id="{0E208F0A-6F11-48CD-8EC7-8464447332D8}"/>
              </a:ext>
            </a:extLst>
          </p:cNvPr>
          <p:cNvGrpSpPr/>
          <p:nvPr/>
        </p:nvGrpSpPr>
        <p:grpSpPr>
          <a:xfrm>
            <a:off x="155575" y="7937"/>
            <a:ext cx="8832849" cy="892552"/>
            <a:chOff x="7696401" y="2978332"/>
            <a:chExt cx="2344170" cy="892552"/>
          </a:xfrm>
        </p:grpSpPr>
        <p:pic>
          <p:nvPicPr>
            <p:cNvPr id="14" name="Picture 12">
              <a:extLst>
                <a:ext uri="{FF2B5EF4-FFF2-40B4-BE49-F238E27FC236}">
                  <a16:creationId xmlns:a16="http://schemas.microsoft.com/office/drawing/2014/main" id="{D7A1ECD6-F225-456D-9972-B8AB30599B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696401" y="3138699"/>
              <a:ext cx="342947" cy="574646"/>
            </a:xfrm>
            <a:prstGeom prst="rect">
              <a:avLst/>
            </a:prstGeom>
          </p:spPr>
        </p:pic>
        <p:sp>
          <p:nvSpPr>
            <p:cNvPr id="15" name="Hộp Văn bản 24">
              <a:extLst>
                <a:ext uri="{FF2B5EF4-FFF2-40B4-BE49-F238E27FC236}">
                  <a16:creationId xmlns:a16="http://schemas.microsoft.com/office/drawing/2014/main" id="{2F9654B4-F292-46A6-AF39-94D57196D012}"/>
                </a:ext>
              </a:extLst>
            </p:cNvPr>
            <p:cNvSpPr txBox="1"/>
            <p:nvPr/>
          </p:nvSpPr>
          <p:spPr>
            <a:xfrm>
              <a:off x="7982421" y="2978332"/>
              <a:ext cx="2058150" cy="892552"/>
            </a:xfrm>
            <a:prstGeom prst="rect">
              <a:avLst/>
            </a:prstGeom>
            <a:noFill/>
          </p:spPr>
          <p:txBody>
            <a:bodyPr wrap="square" rtlCol="0">
              <a:spAutoFit/>
            </a:bodyPr>
            <a:lstStyle/>
            <a:p>
              <a:r>
                <a:rPr lang="en-US" sz="2600" dirty="0">
                  <a:solidFill>
                    <a:srgbClr val="FFFF00"/>
                  </a:solidFill>
                  <a:latin typeface="Times New Roman" panose="02020603050405020304" pitchFamily="18" charset="0"/>
                  <a:cs typeface="Times New Roman" panose="02020603050405020304" pitchFamily="18" charset="0"/>
                </a:rPr>
                <a:t> M</a:t>
              </a:r>
              <a:r>
                <a:rPr lang="vi-VN" sz="2600" dirty="0">
                  <a:solidFill>
                    <a:srgbClr val="FFFF00"/>
                  </a:solidFill>
                  <a:latin typeface="Times New Roman" panose="02020603050405020304" pitchFamily="18" charset="0"/>
                  <a:cs typeface="Times New Roman" panose="02020603050405020304" pitchFamily="18" charset="0"/>
                </a:rPr>
                <a:t>ột số đồ vật trong thực tiễn gợi nên hình ảnh của đường tròn</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ví</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dụ</a:t>
              </a:r>
              <a:r>
                <a:rPr lang="en-US" sz="2600" dirty="0">
                  <a:solidFill>
                    <a:srgbClr val="FFFF00"/>
                  </a:solidFill>
                  <a:latin typeface="Times New Roman" panose="02020603050405020304" pitchFamily="18" charset="0"/>
                  <a:cs typeface="Times New Roman" panose="02020603050405020304" pitchFamily="18" charset="0"/>
                </a:rPr>
                <a:t>: </a:t>
              </a:r>
            </a:p>
          </p:txBody>
        </p:sp>
      </p:grpSp>
      <p:pic>
        <p:nvPicPr>
          <p:cNvPr id="8" name="Picture 2" descr=" ">
            <a:extLst>
              <a:ext uri="{FF2B5EF4-FFF2-40B4-BE49-F238E27FC236}">
                <a16:creationId xmlns:a16="http://schemas.microsoft.com/office/drawing/2014/main" id="{7074D2B0-3810-462E-BBDC-36DFE79A8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900489"/>
            <a:ext cx="8150225" cy="54812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3585280"/>
      </p:ext>
    </p:extLst>
  </p:cSld>
  <p:clrMapOvr>
    <a:masterClrMapping/>
  </p:clrMapOvr>
  <mc:AlternateContent xmlns:mc="http://schemas.openxmlformats.org/markup-compatibility/2006" xmlns:p14="http://schemas.microsoft.com/office/powerpoint/2010/main">
    <mc:Choice Requires="p14">
      <p:transition spd="slow" p14:dur="2000" advTm="13480"/>
    </mc:Choice>
    <mc:Fallback xmlns="">
      <p:transition spd="slow" advTm="13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Địa chỉ bán biển báo giao thông hình tròn - biển báo cấm giá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Hình ảnh của Gương tròn dây da simili màu đen nâu bò GCS04 40cm x 40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62150"/>
            <a:ext cx="16002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62150"/>
            <a:ext cx="1823554"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Nhóm 25">
            <a:extLst>
              <a:ext uri="{FF2B5EF4-FFF2-40B4-BE49-F238E27FC236}">
                <a16:creationId xmlns:a16="http://schemas.microsoft.com/office/drawing/2014/main" id="{0E208F0A-6F11-48CD-8EC7-8464447332D8}"/>
              </a:ext>
            </a:extLst>
          </p:cNvPr>
          <p:cNvGrpSpPr/>
          <p:nvPr/>
        </p:nvGrpSpPr>
        <p:grpSpPr>
          <a:xfrm>
            <a:off x="145589" y="7937"/>
            <a:ext cx="8998413" cy="892552"/>
            <a:chOff x="7693796" y="2978332"/>
            <a:chExt cx="2346775" cy="892552"/>
          </a:xfrm>
        </p:grpSpPr>
        <p:pic>
          <p:nvPicPr>
            <p:cNvPr id="14" name="Picture 12">
              <a:extLst>
                <a:ext uri="{FF2B5EF4-FFF2-40B4-BE49-F238E27FC236}">
                  <a16:creationId xmlns:a16="http://schemas.microsoft.com/office/drawing/2014/main" id="{D7A1ECD6-F225-456D-9972-B8AB30599B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7693796" y="3130733"/>
              <a:ext cx="286020" cy="574646"/>
            </a:xfrm>
            <a:prstGeom prst="rect">
              <a:avLst/>
            </a:prstGeom>
          </p:spPr>
        </p:pic>
        <p:sp>
          <p:nvSpPr>
            <p:cNvPr id="15" name="Hộp Văn bản 24">
              <a:extLst>
                <a:ext uri="{FF2B5EF4-FFF2-40B4-BE49-F238E27FC236}">
                  <a16:creationId xmlns:a16="http://schemas.microsoft.com/office/drawing/2014/main" id="{2F9654B4-F292-46A6-AF39-94D57196D012}"/>
                </a:ext>
              </a:extLst>
            </p:cNvPr>
            <p:cNvSpPr txBox="1"/>
            <p:nvPr/>
          </p:nvSpPr>
          <p:spPr>
            <a:xfrm>
              <a:off x="7982421" y="2978332"/>
              <a:ext cx="2058150" cy="892552"/>
            </a:xfrm>
            <a:prstGeom prst="rect">
              <a:avLst/>
            </a:prstGeom>
            <a:noFill/>
          </p:spPr>
          <p:txBody>
            <a:bodyPr wrap="square" rtlCol="0">
              <a:spAutoFit/>
            </a:bodyPr>
            <a:lstStyle/>
            <a:p>
              <a:r>
                <a:rPr lang="en-US" sz="2600" dirty="0">
                  <a:solidFill>
                    <a:srgbClr val="FFFF00"/>
                  </a:solidFill>
                  <a:latin typeface="Times New Roman" panose="02020603050405020304" pitchFamily="18" charset="0"/>
                  <a:cs typeface="Times New Roman" panose="02020603050405020304" pitchFamily="18" charset="0"/>
                </a:rPr>
                <a:t> M</a:t>
              </a:r>
              <a:r>
                <a:rPr lang="vi-VN" sz="2600" dirty="0">
                  <a:solidFill>
                    <a:srgbClr val="FFFF00"/>
                  </a:solidFill>
                  <a:latin typeface="Times New Roman" panose="02020603050405020304" pitchFamily="18" charset="0"/>
                  <a:cs typeface="Times New Roman" panose="02020603050405020304" pitchFamily="18" charset="0"/>
                </a:rPr>
                <a:t>ột số đồ vật trong thực tiễn gợi nên hình ảnh của đường tròn</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ví</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dụ</a:t>
              </a:r>
              <a:r>
                <a:rPr lang="en-US" sz="2600" dirty="0">
                  <a:solidFill>
                    <a:srgbClr val="FFFF00"/>
                  </a:solidFill>
                  <a:latin typeface="Times New Roman" panose="02020603050405020304" pitchFamily="18" charset="0"/>
                  <a:cs typeface="Times New Roman" panose="02020603050405020304" pitchFamily="18" charset="0"/>
                </a:rPr>
                <a:t>: </a:t>
              </a:r>
            </a:p>
          </p:txBody>
        </p:sp>
      </p:grpSp>
      <p:pic>
        <p:nvPicPr>
          <p:cNvPr id="2050" name="Picture 2" descr="Kỳ diệu chiếc bát siêu mỏng của Hoàng thành Thăng Long: Ánh sáng xuyên qua,  soi thấy rồng">
            <a:extLst>
              <a:ext uri="{FF2B5EF4-FFF2-40B4-BE49-F238E27FC236}">
                <a16:creationId xmlns:a16="http://schemas.microsoft.com/office/drawing/2014/main" id="{55B6D982-119A-4931-85C2-8A3E4C015AF4}"/>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63688" y="1962150"/>
            <a:ext cx="2619375" cy="21859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2547354"/>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barn(inVertical)">
                                      <p:cBhvr>
                                        <p:cTn id="7" dur="500"/>
                                        <p:tgtEl>
                                          <p:spTgt spid="10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barn(inVertical)">
                                      <p:cBhvr>
                                        <p:cTn id="1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2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816D74A-C760-4617-93CC-B36AEEBAF2AC}"/>
              </a:ext>
            </a:extLst>
          </p:cNvPr>
          <p:cNvSpPr/>
          <p:nvPr/>
        </p:nvSpPr>
        <p:spPr>
          <a:xfrm>
            <a:off x="-40958" y="953"/>
            <a:ext cx="9184957"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Hình chữ nhật 2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4FF49BF-9460-44FA-B72D-61977D0D9B4E}"/>
                  </a:ext>
                </a:extLst>
              </p:cNvPr>
              <p:cNvSpPr/>
              <p:nvPr/>
            </p:nvSpPr>
            <p:spPr>
              <a:xfrm>
                <a:off x="935615" y="613429"/>
                <a:ext cx="4716356" cy="1578894"/>
              </a:xfrm>
              <a:prstGeom prst="rect">
                <a:avLst/>
              </a:prstGeom>
            </p:spPr>
            <p:txBody>
              <a:bodyPr wrap="non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94)</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So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MN</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và</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b) So </a:t>
                </a:r>
                <a:r>
                  <a:rPr lang="en-US" sz="2800" dirty="0" err="1">
                    <a:solidFill>
                      <a:schemeClr val="bg1"/>
                    </a:solidFill>
                    <a:latin typeface="Times New Roman" pitchFamily="18" charset="0"/>
                    <a:ea typeface="Times New Roman" pitchFamily="18" charset="0"/>
                    <a:cs typeface="Times New Roman" pitchFamily="18" charset="0"/>
                  </a:rPr>
                  <a:t>sánh</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oMath>
                </a14:m>
                <a:r>
                  <a:rPr lang="en-US" sz="2800" dirty="0">
                    <a:solidFill>
                      <a:schemeClr val="bg1"/>
                    </a:solidFill>
                    <a:latin typeface="Times New Roman" pitchFamily="18" charset="0"/>
                    <a:ea typeface="Times New Roman" pitchFamily="18" charset="0"/>
                    <a:cs typeface="Times New Roman" pitchFamily="18" charset="0"/>
                  </a:rPr>
                  <a:t> và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AB</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xmlns="">
          <p:sp>
            <p:nvSpPr>
              <p:cNvPr id="29" name="Hình chữ nhật 2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4FF49BF-9460-44FA-B72D-61977D0D9B4E}"/>
                  </a:ext>
                </a:extLst>
              </p:cNvPr>
              <p:cNvSpPr>
                <a:spLocks noRot="1" noChangeAspect="1" noMove="1" noResize="1" noEditPoints="1" noAdjustHandles="1" noChangeArrowheads="1" noChangeShapeType="1" noTextEdit="1"/>
              </p:cNvSpPr>
              <p:nvPr/>
            </p:nvSpPr>
            <p:spPr>
              <a:xfrm>
                <a:off x="935615" y="613429"/>
                <a:ext cx="4716356" cy="1578894"/>
              </a:xfrm>
              <a:prstGeom prst="rect">
                <a:avLst/>
              </a:prstGeom>
              <a:blipFill>
                <a:blip r:embed="rId8"/>
                <a:stretch>
                  <a:fillRect l="-2584" t="-2703" r="-1550" b="-7336"/>
                </a:stretch>
              </a:blipFill>
            </p:spPr>
            <p:txBody>
              <a:bodyPr/>
              <a:lstStyle/>
              <a:p>
                <a:r>
                  <a:rPr lang="en-US">
                    <a:noFill/>
                  </a:rPr>
                  <a:t> </a:t>
                </a:r>
              </a:p>
            </p:txBody>
          </p:sp>
        </mc:Fallback>
      </mc:AlternateContent>
      <p:grpSp>
        <p:nvGrpSpPr>
          <p:cNvPr id="30" name="Nhóm 2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4DC40DA-8F84-486C-AA88-54E50058DCC0}"/>
              </a:ext>
            </a:extLst>
          </p:cNvPr>
          <p:cNvGrpSpPr/>
          <p:nvPr/>
        </p:nvGrpSpPr>
        <p:grpSpPr>
          <a:xfrm>
            <a:off x="0" y="590550"/>
            <a:ext cx="966095" cy="1096746"/>
            <a:chOff x="865221" y="3319421"/>
            <a:chExt cx="966095" cy="1096746"/>
          </a:xfrm>
        </p:grpSpPr>
        <p:pic>
          <p:nvPicPr>
            <p:cNvPr id="31" name="Picture 2" descr="Background pattern&#10;&#10;Description automatically generated">
              <a:extLst>
                <a:ext uri="{FF2B5EF4-FFF2-40B4-BE49-F238E27FC236}">
                  <a16:creationId xmlns:a16="http://schemas.microsoft.com/office/drawing/2014/main" id="{F4659E49-392F-4839-8A84-7816D3F394A9}"/>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2" name="Picture 14">
              <a:extLst>
                <a:ext uri="{FF2B5EF4-FFF2-40B4-BE49-F238E27FC236}">
                  <a16:creationId xmlns:a16="http://schemas.microsoft.com/office/drawing/2014/main" id="{0FBCA9EB-2E15-43E1-A4C7-21EA247137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pic>
        <p:nvPicPr>
          <p:cNvPr id="33" name="Đồng hồ đếm ngược 3 phút gây sốc 3 Minutes" descr="OPL20U25GSXzBJYl68kk8uQGfFKzs7yb1M4KJWUiLk6ZEvGF+qCIPSnY57AbBFCvTWID07 2024 T9 CD 012+K4lPs7H94VUqPe2XwIsfPRnrXQE//QTEXxb8/8N4CNc6FpgZahzpTjFhMzSA7T/nHJa11DE8Ng2TP3iAmRczFlmslSuUNOgUeb6yRvs0=">
            <a:hlinkClick r:id="" action="ppaction://media"/>
            <a:extLst>
              <a:ext uri="{FF2B5EF4-FFF2-40B4-BE49-F238E27FC236}">
                <a16:creationId xmlns:a16="http://schemas.microsoft.com/office/drawing/2014/main" id="{1210A34C-6AB5-48B0-932B-8D22FDF1453B}"/>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7531220" y="4254846"/>
            <a:ext cx="1151708" cy="647836"/>
          </a:xfrm>
          <a:prstGeom prst="rect">
            <a:avLst/>
          </a:prstGeom>
        </p:spPr>
      </p:pic>
      <p:sp>
        <p:nvSpPr>
          <p:cNvPr id="34" name="Hộp Văn bản 3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FADED85-FCB9-4B70-BF55-9C2768FA6449}"/>
              </a:ext>
            </a:extLst>
          </p:cNvPr>
          <p:cNvSpPr txBox="1"/>
          <p:nvPr/>
        </p:nvSpPr>
        <p:spPr>
          <a:xfrm>
            <a:off x="-238354" y="1890083"/>
            <a:ext cx="1162050" cy="523220"/>
          </a:xfrm>
          <a:prstGeom prst="rect">
            <a:avLst/>
          </a:prstGeom>
          <a:noFill/>
        </p:spPr>
        <p:txBody>
          <a:bodyPr wrap="square" rtlCol="0">
            <a:spAutoFit/>
          </a:bodyPr>
          <a:lstStyle/>
          <a:p>
            <a:pPr lvl="0"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r>
              <a:rPr lang="en-US" sz="2800" i="1">
                <a:solidFill>
                  <a:srgbClr val="FFC000"/>
                </a:solidFill>
                <a:latin typeface="Times New Roman" panose="02020603050405020304" pitchFamily="18" charset="0"/>
                <a:cs typeface="Times New Roman" panose="02020603050405020304" pitchFamily="18" charset="0"/>
              </a:rPr>
              <a:t> </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Hình chữ nhật 3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9332BAB-53C7-463C-BFEC-13F61B79CDC0}"/>
                  </a:ext>
                </a:extLst>
              </p:cNvPr>
              <p:cNvSpPr/>
              <p:nvPr/>
            </p:nvSpPr>
            <p:spPr>
              <a:xfrm>
                <a:off x="557161" y="2192323"/>
                <a:ext cx="5908092" cy="1083374"/>
              </a:xfrm>
              <a:prstGeom prst="rect">
                <a:avLst/>
              </a:prstGeom>
            </p:spPr>
            <p:txBody>
              <a:bodyPr wrap="non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Theo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OMN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ctr">
                  <a:lnSpc>
                    <a:spcPct val="115000"/>
                  </a:lnSpc>
                </a:pP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&lt;</m:t>
                    </m:r>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r>
                      <m:rPr>
                        <m:nor/>
                      </m:rPr>
                      <a:rPr lang="en-US" sz="2800" i="1">
                        <a:solidFill>
                          <a:schemeClr val="bg1"/>
                        </a:solidFill>
                        <a:latin typeface="Times New Roman" pitchFamily="18" charset="0"/>
                        <a:ea typeface="Times New Roman" panose="02020603050405020304" pitchFamily="18" charset="0"/>
                        <a:cs typeface="Times New Roman" pitchFamily="18" charset="0"/>
                      </a:rPr>
                      <m:t>+</m:t>
                    </m:r>
                    <m:r>
                      <m:rPr>
                        <m:nor/>
                      </m:rPr>
                      <a:rPr lang="en-US" sz="2800" i="1">
                        <a:solidFill>
                          <a:schemeClr val="bg1"/>
                        </a:solidFill>
                        <a:latin typeface="Times New Roman" pitchFamily="18" charset="0"/>
                        <a:ea typeface="Times New Roman" panose="02020603050405020304" pitchFamily="18" charset="0"/>
                        <a:cs typeface="Times New Roman" pitchFamily="18" charset="0"/>
                      </a:rPr>
                      <m:t>ON</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xmlns="">
          <p:sp>
            <p:nvSpPr>
              <p:cNvPr id="35" name="Hình chữ nhật 3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9332BAB-53C7-463C-BFEC-13F61B79CDC0}"/>
                  </a:ext>
                </a:extLst>
              </p:cNvPr>
              <p:cNvSpPr>
                <a:spLocks noRot="1" noChangeAspect="1" noMove="1" noResize="1" noEditPoints="1" noAdjustHandles="1" noChangeArrowheads="1" noChangeShapeType="1" noTextEdit="1"/>
              </p:cNvSpPr>
              <p:nvPr/>
            </p:nvSpPr>
            <p:spPr>
              <a:xfrm>
                <a:off x="557161" y="2192323"/>
                <a:ext cx="5908092" cy="1083374"/>
              </a:xfrm>
              <a:prstGeom prst="rect">
                <a:avLst/>
              </a:prstGeom>
              <a:blipFill>
                <a:blip r:embed="rId13"/>
                <a:stretch>
                  <a:fillRect l="-2062" t="-3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Hình chữ nhật 3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177A815-DF69-4057-B732-E6479FC4B939}"/>
                  </a:ext>
                </a:extLst>
              </p:cNvPr>
              <p:cNvSpPr/>
              <p:nvPr/>
            </p:nvSpPr>
            <p:spPr>
              <a:xfrm>
                <a:off x="597112" y="3217639"/>
                <a:ext cx="7548798" cy="2034660"/>
              </a:xfrm>
              <a:prstGeom prst="rect">
                <a:avLst/>
              </a:prstGeom>
            </p:spPr>
            <p:txBody>
              <a:bodyPr wrap="non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bg1"/>
                    </a:solidFill>
                    <a:latin typeface="Times New Roman" pitchFamily="18" charset="0"/>
                    <a:ea typeface="Times New Roman" pitchFamily="18" charset="0"/>
                    <a:cs typeface="Times New Roman" pitchFamily="18" charset="0"/>
                  </a:rPr>
                  <a:t>Vì</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B</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N</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M</m:t>
                    </m:r>
                  </m:oMath>
                </a14:m>
                <a:r>
                  <a:rPr lang="en-US" sz="2800" i="1"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thuộc</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O</m:t>
                    </m:r>
                    <m:r>
                      <m:rPr>
                        <m:nor/>
                      </m:rPr>
                      <a:rPr lang="en-US" sz="2800" b="0" i="0" smtClean="0">
                        <a:solidFill>
                          <a:schemeClr val="bg1"/>
                        </a:solidFill>
                        <a:latin typeface="Times New Roman" pitchFamily="18" charset="0"/>
                        <a:ea typeface="Times New Roman" pitchFamily="18" charset="0"/>
                        <a:cs typeface="Times New Roman" pitchFamily="18" charset="0"/>
                      </a:rPr>
                      <m:t>)</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nên</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OA</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Suy ra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OA</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b="0" i="1" dirty="0">
                  <a:solidFill>
                    <a:schemeClr val="bg1"/>
                  </a:solidFill>
                  <a:latin typeface="Times New Roman" pitchFamily="18" charset="0"/>
                  <a:ea typeface="Times New Roman" pitchFamily="18" charset="0"/>
                  <a:cs typeface="Times New Roman" pitchFamily="18" charset="0"/>
                </a:endParaRPr>
              </a:p>
              <a:p>
                <a:pPr algn="just">
                  <a:lnSpc>
                    <a:spcPct val="115000"/>
                  </a:lnSpc>
                </a:pPr>
                <a:r>
                  <a:rPr lang="en-US" sz="2800" dirty="0" err="1">
                    <a:solidFill>
                      <a:schemeClr val="bg1"/>
                    </a:solidFill>
                    <a:latin typeface="Times New Roman" pitchFamily="18" charset="0"/>
                    <a:ea typeface="Times New Roman" pitchFamily="18" charset="0"/>
                    <a:cs typeface="Times New Roman" pitchFamily="18" charset="0"/>
                  </a:rPr>
                  <a:t>Mà</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r>
                      <m:rPr>
                        <m:nor/>
                      </m:rPr>
                      <a:rPr lang="en-US" sz="2800" i="1">
                        <a:solidFill>
                          <a:schemeClr val="bg1"/>
                        </a:solidFill>
                        <a:latin typeface="Times New Roman" pitchFamily="18" charset="0"/>
                        <a:ea typeface="Times New Roman" pitchFamily="18" charset="0"/>
                        <a:cs typeface="Times New Roman" pitchFamily="18" charset="0"/>
                      </a:rPr>
                      <m:t>&lt;</m:t>
                    </m:r>
                    <m:r>
                      <m:rPr>
                        <m:nor/>
                      </m:rPr>
                      <a:rPr lang="en-US" sz="2800" i="1">
                        <a:solidFill>
                          <a:schemeClr val="bg1"/>
                        </a:solidFill>
                        <a:latin typeface="Times New Roman" pitchFamily="18" charset="0"/>
                        <a:ea typeface="Times New Roman" pitchFamily="18" charset="0"/>
                        <a:cs typeface="Times New Roman" pitchFamily="18" charset="0"/>
                      </a:rPr>
                      <m:t>OM</m:t>
                    </m:r>
                    <m:r>
                      <m:rPr>
                        <m:nor/>
                      </m:rPr>
                      <a:rPr lang="en-US" sz="2800" i="1">
                        <a:solidFill>
                          <a:schemeClr val="bg1"/>
                        </a:solidFill>
                        <a:latin typeface="Times New Roman" pitchFamily="18" charset="0"/>
                        <a:ea typeface="Times New Roman" pitchFamily="18" charset="0"/>
                        <a:cs typeface="Times New Roman" pitchFamily="18" charset="0"/>
                      </a:rPr>
                      <m:t>+</m:t>
                    </m:r>
                    <m:r>
                      <m:rPr>
                        <m:nor/>
                      </m:rPr>
                      <a:rPr lang="en-US" sz="2800" i="1">
                        <a:solidFill>
                          <a:schemeClr val="bg1"/>
                        </a:solidFill>
                        <a:latin typeface="Times New Roman" pitchFamily="18" charset="0"/>
                        <a:ea typeface="Times New Roman" pitchFamily="18" charset="0"/>
                        <a:cs typeface="Times New Roman" pitchFamily="18" charset="0"/>
                      </a:rPr>
                      <m:t>ON</m:t>
                    </m:r>
                  </m:oMath>
                </a14:m>
                <a:r>
                  <a:rPr lang="en-US" sz="2800" i="1" dirty="0">
                    <a:solidFill>
                      <a:schemeClr val="bg1"/>
                    </a:solidFill>
                    <a:latin typeface="Times New Roman" pitchFamily="18" charset="0"/>
                    <a:ea typeface="Times New Roman" pitchFamily="18" charset="0"/>
                    <a:cs typeface="Times New Roman" pitchFamily="18" charset="0"/>
                  </a:rPr>
                  <a:t> </a:t>
                </a:r>
              </a:p>
              <a:p>
                <a:pPr algn="just">
                  <a:lnSpc>
                    <a:spcPct val="115000"/>
                  </a:lnSpc>
                </a:pPr>
                <a:r>
                  <a:rPr lang="en-US" sz="2800" dirty="0" err="1">
                    <a:solidFill>
                      <a:schemeClr val="bg1"/>
                    </a:solidFill>
                    <a:latin typeface="Times New Roman" pitchFamily="18" charset="0"/>
                    <a:ea typeface="Times New Roman" pitchFamily="18" charset="0"/>
                    <a:cs typeface="Times New Roman" pitchFamily="18" charset="0"/>
                  </a:rPr>
                  <a:t>Vậy</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r>
                      <m:rPr>
                        <m:nor/>
                      </m:rPr>
                      <a:rPr lang="en-US" sz="2800" i="1">
                        <a:solidFill>
                          <a:schemeClr val="bg1"/>
                        </a:solidFill>
                        <a:latin typeface="Times New Roman" pitchFamily="18" charset="0"/>
                        <a:ea typeface="Times New Roman" pitchFamily="18" charset="0"/>
                        <a:cs typeface="Times New Roman" pitchFamily="18" charset="0"/>
                      </a:rPr>
                      <m:t>&lt;</m:t>
                    </m:r>
                    <m:r>
                      <m:rPr>
                        <m:nor/>
                      </m:rPr>
                      <a:rPr lang="en-US" sz="2800" b="0" i="1" smtClean="0">
                        <a:solidFill>
                          <a:schemeClr val="bg1"/>
                        </a:solidFill>
                        <a:latin typeface="Times New Roman" pitchFamily="18" charset="0"/>
                        <a:ea typeface="Times New Roman" pitchFamily="18" charset="0"/>
                        <a:cs typeface="Times New Roman" pitchFamily="18" charset="0"/>
                      </a:rPr>
                      <m:t>AB</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xmlns="">
          <p:sp>
            <p:nvSpPr>
              <p:cNvPr id="36" name="Hình chữ nhật 3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177A815-DF69-4057-B732-E6479FC4B939}"/>
                  </a:ext>
                </a:extLst>
              </p:cNvPr>
              <p:cNvSpPr>
                <a:spLocks noRot="1" noChangeAspect="1" noMove="1" noResize="1" noEditPoints="1" noAdjustHandles="1" noChangeArrowheads="1" noChangeShapeType="1" noTextEdit="1"/>
              </p:cNvSpPr>
              <p:nvPr/>
            </p:nvSpPr>
            <p:spPr>
              <a:xfrm>
                <a:off x="597112" y="3217639"/>
                <a:ext cx="7548798" cy="2034660"/>
              </a:xfrm>
              <a:prstGeom prst="rect">
                <a:avLst/>
              </a:prstGeom>
              <a:blipFill>
                <a:blip r:embed="rId14"/>
                <a:stretch>
                  <a:fillRect l="-1696" t="-2096" b="-7485"/>
                </a:stretch>
              </a:blipFill>
            </p:spPr>
            <p:txBody>
              <a:bodyPr/>
              <a:lstStyle/>
              <a:p>
                <a:r>
                  <a:rPr lang="en-US">
                    <a:noFill/>
                  </a:rPr>
                  <a:t> </a:t>
                </a:r>
              </a:p>
            </p:txBody>
          </p:sp>
        </mc:Fallback>
      </mc:AlternateContent>
      <p:sp>
        <p:nvSpPr>
          <p:cNvPr id="5" name="Oval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95DD913-7772-48B3-94A4-221DC822CCDE}"/>
              </a:ext>
            </a:extLst>
          </p:cNvPr>
          <p:cNvSpPr>
            <a:spLocks noChangeArrowheads="1"/>
          </p:cNvSpPr>
          <p:nvPr/>
        </p:nvSpPr>
        <p:spPr bwMode="auto">
          <a:xfrm>
            <a:off x="6284913" y="758825"/>
            <a:ext cx="2557463" cy="2559050"/>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Line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57E2984-E1D2-414E-B9E5-6049F0F1AFB0}"/>
              </a:ext>
            </a:extLst>
          </p:cNvPr>
          <p:cNvSpPr>
            <a:spLocks noChangeShapeType="1"/>
          </p:cNvSpPr>
          <p:nvPr/>
        </p:nvSpPr>
        <p:spPr bwMode="auto">
          <a:xfrm flipH="1">
            <a:off x="6284913" y="2038350"/>
            <a:ext cx="127793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8BE7C82-7245-4CC8-901A-1F50196A91C5}"/>
              </a:ext>
            </a:extLst>
          </p:cNvPr>
          <p:cNvSpPr>
            <a:spLocks noChangeShapeType="1"/>
          </p:cNvSpPr>
          <p:nvPr/>
        </p:nvSpPr>
        <p:spPr bwMode="auto">
          <a:xfrm>
            <a:off x="7562850" y="2038350"/>
            <a:ext cx="1279525"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8">
            <a:extLst>
              <a:ext uri="{FF2B5EF4-FFF2-40B4-BE49-F238E27FC236}">
                <a16:creationId xmlns:a16="http://schemas.microsoft.com/office/drawing/2014/main" id="{9A5EA9C2-6F9B-4F9F-9B60-EA9CBDB818AA}"/>
              </a:ext>
            </a:extLst>
          </p:cNvPr>
          <p:cNvSpPr>
            <a:spLocks noChangeShapeType="1"/>
          </p:cNvSpPr>
          <p:nvPr/>
        </p:nvSpPr>
        <p:spPr bwMode="auto">
          <a:xfrm flipH="1" flipV="1">
            <a:off x="6411913" y="1479550"/>
            <a:ext cx="1150938" cy="5588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9">
            <a:extLst>
              <a:ext uri="{FF2B5EF4-FFF2-40B4-BE49-F238E27FC236}">
                <a16:creationId xmlns:a16="http://schemas.microsoft.com/office/drawing/2014/main" id="{A39E47BE-8340-464D-A73D-CD78457F64B3}"/>
              </a:ext>
            </a:extLst>
          </p:cNvPr>
          <p:cNvSpPr>
            <a:spLocks noChangeShapeType="1"/>
          </p:cNvSpPr>
          <p:nvPr/>
        </p:nvSpPr>
        <p:spPr bwMode="auto">
          <a:xfrm flipV="1">
            <a:off x="7562850" y="1060450"/>
            <a:ext cx="825500" cy="9779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10">
            <a:extLst>
              <a:ext uri="{FF2B5EF4-FFF2-40B4-BE49-F238E27FC236}">
                <a16:creationId xmlns:a16="http://schemas.microsoft.com/office/drawing/2014/main" id="{D069A304-5808-4159-9132-8748ABE484A8}"/>
              </a:ext>
            </a:extLst>
          </p:cNvPr>
          <p:cNvSpPr>
            <a:spLocks noChangeShapeType="1"/>
          </p:cNvSpPr>
          <p:nvPr/>
        </p:nvSpPr>
        <p:spPr bwMode="auto">
          <a:xfrm flipV="1">
            <a:off x="6411913" y="1060450"/>
            <a:ext cx="1976438" cy="4191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Rectangle 11">
            <a:extLst>
              <a:ext uri="{FF2B5EF4-FFF2-40B4-BE49-F238E27FC236}">
                <a16:creationId xmlns:a16="http://schemas.microsoft.com/office/drawing/2014/main" id="{F964CACD-D078-47E3-833D-5B83115BD328}"/>
              </a:ext>
            </a:extLst>
          </p:cNvPr>
          <p:cNvSpPr>
            <a:spLocks noChangeArrowheads="1"/>
          </p:cNvSpPr>
          <p:nvPr/>
        </p:nvSpPr>
        <p:spPr bwMode="auto">
          <a:xfrm>
            <a:off x="8437563" y="83343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2" name="Rectangle 12">
            <a:extLst>
              <a:ext uri="{FF2B5EF4-FFF2-40B4-BE49-F238E27FC236}">
                <a16:creationId xmlns:a16="http://schemas.microsoft.com/office/drawing/2014/main" id="{21D50140-E8D3-43B7-BD82-868A63885A9D}"/>
              </a:ext>
            </a:extLst>
          </p:cNvPr>
          <p:cNvSpPr>
            <a:spLocks noChangeArrowheads="1"/>
          </p:cNvSpPr>
          <p:nvPr/>
        </p:nvSpPr>
        <p:spPr bwMode="auto">
          <a:xfrm>
            <a:off x="6192838" y="1293813"/>
            <a:ext cx="19396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3" name="Rectangle 13">
            <a:extLst>
              <a:ext uri="{FF2B5EF4-FFF2-40B4-BE49-F238E27FC236}">
                <a16:creationId xmlns:a16="http://schemas.microsoft.com/office/drawing/2014/main" id="{469E67E2-CAD7-4BF4-A52D-11B291D40C63}"/>
              </a:ext>
            </a:extLst>
          </p:cNvPr>
          <p:cNvSpPr>
            <a:spLocks noChangeArrowheads="1"/>
          </p:cNvSpPr>
          <p:nvPr/>
        </p:nvSpPr>
        <p:spPr bwMode="auto">
          <a:xfrm>
            <a:off x="6073775" y="202088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4" name="Rectangle 14">
            <a:extLst>
              <a:ext uri="{FF2B5EF4-FFF2-40B4-BE49-F238E27FC236}">
                <a16:creationId xmlns:a16="http://schemas.microsoft.com/office/drawing/2014/main" id="{3108CFE3-5DC7-4809-9DDF-73B3598B378F}"/>
              </a:ext>
            </a:extLst>
          </p:cNvPr>
          <p:cNvSpPr>
            <a:spLocks noChangeArrowheads="1"/>
          </p:cNvSpPr>
          <p:nvPr/>
        </p:nvSpPr>
        <p:spPr bwMode="auto">
          <a:xfrm>
            <a:off x="8924925" y="2020888"/>
            <a:ext cx="14587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5" name="Rectangle 15">
            <a:extLst>
              <a:ext uri="{FF2B5EF4-FFF2-40B4-BE49-F238E27FC236}">
                <a16:creationId xmlns:a16="http://schemas.microsoft.com/office/drawing/2014/main" id="{5C7B6322-100F-463D-B718-63096D9E0F68}"/>
              </a:ext>
            </a:extLst>
          </p:cNvPr>
          <p:cNvSpPr>
            <a:spLocks noChangeArrowheads="1"/>
          </p:cNvSpPr>
          <p:nvPr/>
        </p:nvSpPr>
        <p:spPr bwMode="auto">
          <a:xfrm>
            <a:off x="7499350" y="2076450"/>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16" name="Group 18">
            <a:extLst>
              <a:ext uri="{FF2B5EF4-FFF2-40B4-BE49-F238E27FC236}">
                <a16:creationId xmlns:a16="http://schemas.microsoft.com/office/drawing/2014/main" id="{B566809F-28DA-44E8-AF62-443657EF4887}"/>
              </a:ext>
            </a:extLst>
          </p:cNvPr>
          <p:cNvGrpSpPr>
            <a:grpSpLocks/>
          </p:cNvGrpSpPr>
          <p:nvPr/>
        </p:nvGrpSpPr>
        <p:grpSpPr bwMode="auto">
          <a:xfrm>
            <a:off x="8805863" y="2001838"/>
            <a:ext cx="73025" cy="73025"/>
            <a:chOff x="5547" y="1261"/>
            <a:chExt cx="46" cy="46"/>
          </a:xfrm>
          <a:solidFill>
            <a:schemeClr val="bg1"/>
          </a:solidFill>
        </p:grpSpPr>
        <p:sp>
          <p:nvSpPr>
            <p:cNvPr id="38" name="Oval 16">
              <a:extLst>
                <a:ext uri="{FF2B5EF4-FFF2-40B4-BE49-F238E27FC236}">
                  <a16:creationId xmlns:a16="http://schemas.microsoft.com/office/drawing/2014/main" id="{2DE72F45-41AB-4BD9-95F0-25072BB72E7B}"/>
                </a:ext>
              </a:extLst>
            </p:cNvPr>
            <p:cNvSpPr>
              <a:spLocks noChangeArrowheads="1"/>
            </p:cNvSpPr>
            <p:nvPr/>
          </p:nvSpPr>
          <p:spPr bwMode="auto">
            <a:xfrm>
              <a:off x="5547" y="1261"/>
              <a:ext cx="46" cy="46"/>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17">
              <a:extLst>
                <a:ext uri="{FF2B5EF4-FFF2-40B4-BE49-F238E27FC236}">
                  <a16:creationId xmlns:a16="http://schemas.microsoft.com/office/drawing/2014/main" id="{E20FA10B-2DA4-4A7A-9322-8700D1D3B6D7}"/>
                </a:ext>
              </a:extLst>
            </p:cNvPr>
            <p:cNvSpPr>
              <a:spLocks noChangeArrowheads="1"/>
            </p:cNvSpPr>
            <p:nvPr/>
          </p:nvSpPr>
          <p:spPr bwMode="auto">
            <a:xfrm>
              <a:off x="5547" y="1261"/>
              <a:ext cx="46" cy="46"/>
            </a:xfrm>
            <a:prstGeom prst="ellipse">
              <a:avLst/>
            </a:prstGeom>
            <a:grpFill/>
            <a:ln w="111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21">
            <a:extLst>
              <a:ext uri="{FF2B5EF4-FFF2-40B4-BE49-F238E27FC236}">
                <a16:creationId xmlns:a16="http://schemas.microsoft.com/office/drawing/2014/main" id="{B17D8E8A-28BE-4EEF-9425-C682AB2D8B65}"/>
              </a:ext>
            </a:extLst>
          </p:cNvPr>
          <p:cNvGrpSpPr>
            <a:grpSpLocks/>
          </p:cNvGrpSpPr>
          <p:nvPr/>
        </p:nvGrpSpPr>
        <p:grpSpPr bwMode="auto">
          <a:xfrm>
            <a:off x="7526338" y="2001838"/>
            <a:ext cx="74613" cy="73025"/>
            <a:chOff x="4741" y="1261"/>
            <a:chExt cx="47" cy="46"/>
          </a:xfrm>
          <a:solidFill>
            <a:schemeClr val="bg1"/>
          </a:solidFill>
        </p:grpSpPr>
        <p:sp>
          <p:nvSpPr>
            <p:cNvPr id="27" name="Oval 19">
              <a:extLst>
                <a:ext uri="{FF2B5EF4-FFF2-40B4-BE49-F238E27FC236}">
                  <a16:creationId xmlns:a16="http://schemas.microsoft.com/office/drawing/2014/main" id="{3A11A188-2201-43DD-8485-3EEAD06187C1}"/>
                </a:ext>
              </a:extLst>
            </p:cNvPr>
            <p:cNvSpPr>
              <a:spLocks noChangeArrowheads="1"/>
            </p:cNvSpPr>
            <p:nvPr/>
          </p:nvSpPr>
          <p:spPr bwMode="auto">
            <a:xfrm>
              <a:off x="4741"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20">
              <a:extLst>
                <a:ext uri="{FF2B5EF4-FFF2-40B4-BE49-F238E27FC236}">
                  <a16:creationId xmlns:a16="http://schemas.microsoft.com/office/drawing/2014/main" id="{DA3B8F7A-691D-41DF-B222-E3980FC0C210}"/>
                </a:ext>
              </a:extLst>
            </p:cNvPr>
            <p:cNvSpPr>
              <a:spLocks noChangeArrowheads="1"/>
            </p:cNvSpPr>
            <p:nvPr/>
          </p:nvSpPr>
          <p:spPr bwMode="auto">
            <a:xfrm>
              <a:off x="4741"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8" name="Group 24">
            <a:extLst>
              <a:ext uri="{FF2B5EF4-FFF2-40B4-BE49-F238E27FC236}">
                <a16:creationId xmlns:a16="http://schemas.microsoft.com/office/drawing/2014/main" id="{FE6EEBAB-691E-4E6E-9D25-6E13A76984E5}"/>
              </a:ext>
            </a:extLst>
          </p:cNvPr>
          <p:cNvGrpSpPr>
            <a:grpSpLocks/>
          </p:cNvGrpSpPr>
          <p:nvPr/>
        </p:nvGrpSpPr>
        <p:grpSpPr bwMode="auto">
          <a:xfrm>
            <a:off x="6246813" y="2001838"/>
            <a:ext cx="74613" cy="73025"/>
            <a:chOff x="3935" y="1261"/>
            <a:chExt cx="47" cy="46"/>
          </a:xfrm>
          <a:solidFill>
            <a:schemeClr val="bg1"/>
          </a:solidFill>
        </p:grpSpPr>
        <p:sp>
          <p:nvSpPr>
            <p:cNvPr id="25" name="Oval 22">
              <a:extLst>
                <a:ext uri="{FF2B5EF4-FFF2-40B4-BE49-F238E27FC236}">
                  <a16:creationId xmlns:a16="http://schemas.microsoft.com/office/drawing/2014/main" id="{CF44A188-A66A-4B53-915D-840E89471945}"/>
                </a:ext>
              </a:extLst>
            </p:cNvPr>
            <p:cNvSpPr>
              <a:spLocks noChangeArrowheads="1"/>
            </p:cNvSpPr>
            <p:nvPr/>
          </p:nvSpPr>
          <p:spPr bwMode="auto">
            <a:xfrm>
              <a:off x="3935"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Oval 23">
              <a:extLst>
                <a:ext uri="{FF2B5EF4-FFF2-40B4-BE49-F238E27FC236}">
                  <a16:creationId xmlns:a16="http://schemas.microsoft.com/office/drawing/2014/main" id="{AD6D8DE8-A516-4CB5-BC6B-EEB265FBBF22}"/>
                </a:ext>
              </a:extLst>
            </p:cNvPr>
            <p:cNvSpPr>
              <a:spLocks noChangeArrowheads="1"/>
            </p:cNvSpPr>
            <p:nvPr/>
          </p:nvSpPr>
          <p:spPr bwMode="auto">
            <a:xfrm>
              <a:off x="3935"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9" name="Group 27">
            <a:extLst>
              <a:ext uri="{FF2B5EF4-FFF2-40B4-BE49-F238E27FC236}">
                <a16:creationId xmlns:a16="http://schemas.microsoft.com/office/drawing/2014/main" id="{48926854-7EEF-4D19-B96A-20C5B08F2851}"/>
              </a:ext>
            </a:extLst>
          </p:cNvPr>
          <p:cNvGrpSpPr>
            <a:grpSpLocks/>
          </p:cNvGrpSpPr>
          <p:nvPr/>
        </p:nvGrpSpPr>
        <p:grpSpPr bwMode="auto">
          <a:xfrm>
            <a:off x="6375400" y="1443038"/>
            <a:ext cx="74613" cy="73025"/>
            <a:chOff x="4016" y="909"/>
            <a:chExt cx="47" cy="46"/>
          </a:xfrm>
          <a:solidFill>
            <a:schemeClr val="bg1"/>
          </a:solidFill>
        </p:grpSpPr>
        <p:sp>
          <p:nvSpPr>
            <p:cNvPr id="23" name="Oval 25">
              <a:extLst>
                <a:ext uri="{FF2B5EF4-FFF2-40B4-BE49-F238E27FC236}">
                  <a16:creationId xmlns:a16="http://schemas.microsoft.com/office/drawing/2014/main" id="{734EC852-7498-4A89-9339-F7460E55DC82}"/>
                </a:ext>
              </a:extLst>
            </p:cNvPr>
            <p:cNvSpPr>
              <a:spLocks noChangeArrowheads="1"/>
            </p:cNvSpPr>
            <p:nvPr/>
          </p:nvSpPr>
          <p:spPr bwMode="auto">
            <a:xfrm>
              <a:off x="4016" y="909"/>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Oval 26">
              <a:extLst>
                <a:ext uri="{FF2B5EF4-FFF2-40B4-BE49-F238E27FC236}">
                  <a16:creationId xmlns:a16="http://schemas.microsoft.com/office/drawing/2014/main" id="{CE5C583C-9F3C-4C4B-9BC9-E3961B7ECE84}"/>
                </a:ext>
              </a:extLst>
            </p:cNvPr>
            <p:cNvSpPr>
              <a:spLocks noChangeArrowheads="1"/>
            </p:cNvSpPr>
            <p:nvPr/>
          </p:nvSpPr>
          <p:spPr bwMode="auto">
            <a:xfrm>
              <a:off x="4016" y="909"/>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0" name="Group 30">
            <a:extLst>
              <a:ext uri="{FF2B5EF4-FFF2-40B4-BE49-F238E27FC236}">
                <a16:creationId xmlns:a16="http://schemas.microsoft.com/office/drawing/2014/main" id="{8469BFDF-35D8-4F40-8427-85FB843B5F9E}"/>
              </a:ext>
            </a:extLst>
          </p:cNvPr>
          <p:cNvGrpSpPr>
            <a:grpSpLocks/>
          </p:cNvGrpSpPr>
          <p:nvPr/>
        </p:nvGrpSpPr>
        <p:grpSpPr bwMode="auto">
          <a:xfrm>
            <a:off x="8350250" y="1022350"/>
            <a:ext cx="74613" cy="74613"/>
            <a:chOff x="5260" y="644"/>
            <a:chExt cx="47" cy="47"/>
          </a:xfrm>
          <a:solidFill>
            <a:schemeClr val="bg1"/>
          </a:solidFill>
        </p:grpSpPr>
        <p:sp>
          <p:nvSpPr>
            <p:cNvPr id="21" name="Oval 28">
              <a:extLst>
                <a:ext uri="{FF2B5EF4-FFF2-40B4-BE49-F238E27FC236}">
                  <a16:creationId xmlns:a16="http://schemas.microsoft.com/office/drawing/2014/main" id="{3DE9ACC0-48CE-4BCD-A779-FF20644794A5}"/>
                </a:ext>
              </a:extLst>
            </p:cNvPr>
            <p:cNvSpPr>
              <a:spLocks noChangeArrowheads="1"/>
            </p:cNvSpPr>
            <p:nvPr/>
          </p:nvSpPr>
          <p:spPr bwMode="auto">
            <a:xfrm>
              <a:off x="5260" y="644"/>
              <a:ext cx="47" cy="47"/>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Oval 29">
              <a:extLst>
                <a:ext uri="{FF2B5EF4-FFF2-40B4-BE49-F238E27FC236}">
                  <a16:creationId xmlns:a16="http://schemas.microsoft.com/office/drawing/2014/main" id="{9D971B5A-CFCA-42AB-8A1A-7FDC8AB53A5B}"/>
                </a:ext>
              </a:extLst>
            </p:cNvPr>
            <p:cNvSpPr>
              <a:spLocks noChangeArrowheads="1"/>
            </p:cNvSpPr>
            <p:nvPr/>
          </p:nvSpPr>
          <p:spPr bwMode="auto">
            <a:xfrm>
              <a:off x="5260" y="644"/>
              <a:ext cx="47" cy="47"/>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custDataLst>
      <p:tags r:id="rId1"/>
    </p:custDataLst>
    <p:extLst>
      <p:ext uri="{BB962C8B-B14F-4D97-AF65-F5344CB8AC3E}">
        <p14:creationId xmlns:p14="http://schemas.microsoft.com/office/powerpoint/2010/main" val="932934041"/>
      </p:ext>
    </p:extLst>
  </p:cSld>
  <p:clrMapOvr>
    <a:masterClrMapping/>
  </p:clrMapOvr>
  <mc:AlternateContent xmlns:mc="http://schemas.openxmlformats.org/markup-compatibility/2006" xmlns:p14="http://schemas.microsoft.com/office/powerpoint/2010/main">
    <mc:Choice Requires="p14">
      <p:transition spd="slow" p14:dur="2000" advTm="112736"/>
    </mc:Choice>
    <mc:Fallback xmlns="">
      <p:transition spd="slow" advTm="1127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xEl>
                                              <p:pRg st="1" end="1"/>
                                            </p:txEl>
                                          </p:spTgt>
                                        </p:tgtEl>
                                        <p:attrNameLst>
                                          <p:attrName>style.visibility</p:attrName>
                                        </p:attrNameLst>
                                      </p:cBhvr>
                                      <p:to>
                                        <p:strVal val="visible"/>
                                      </p:to>
                                    </p:set>
                                    <p:animEffect transition="in" filter="fade">
                                      <p:cBhvr>
                                        <p:cTn id="70" dur="500"/>
                                        <p:tgtEl>
                                          <p:spTgt spid="29">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9">
                                            <p:txEl>
                                              <p:pRg st="2" end="2"/>
                                            </p:txEl>
                                          </p:spTgt>
                                        </p:tgtEl>
                                        <p:attrNameLst>
                                          <p:attrName>style.visibility</p:attrName>
                                        </p:attrNameLst>
                                      </p:cBhvr>
                                      <p:to>
                                        <p:strVal val="visible"/>
                                      </p:to>
                                    </p:set>
                                    <p:animEffect transition="in" filter="fade">
                                      <p:cBhvr>
                                        <p:cTn id="85" dur="500"/>
                                        <p:tgtEl>
                                          <p:spTgt spid="2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6">
                                            <p:txEl>
                                              <p:pRg st="0" end="0"/>
                                            </p:txEl>
                                          </p:spTgt>
                                        </p:tgtEl>
                                        <p:attrNameLst>
                                          <p:attrName>style.visibility</p:attrName>
                                        </p:attrNameLst>
                                      </p:cBhvr>
                                      <p:to>
                                        <p:strVal val="visible"/>
                                      </p:to>
                                    </p:set>
                                    <p:animEffect transition="in" filter="fade">
                                      <p:cBhvr>
                                        <p:cTn id="90" dur="500"/>
                                        <p:tgtEl>
                                          <p:spTgt spid="36">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6">
                                            <p:txEl>
                                              <p:pRg st="1" end="1"/>
                                            </p:txEl>
                                          </p:spTgt>
                                        </p:tgtEl>
                                        <p:attrNameLst>
                                          <p:attrName>style.visibility</p:attrName>
                                        </p:attrNameLst>
                                      </p:cBhvr>
                                      <p:to>
                                        <p:strVal val="visible"/>
                                      </p:to>
                                    </p:set>
                                    <p:animEffect transition="in" filter="fade">
                                      <p:cBhvr>
                                        <p:cTn id="95" dur="500"/>
                                        <p:tgtEl>
                                          <p:spTgt spid="36">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6">
                                            <p:txEl>
                                              <p:pRg st="2" end="2"/>
                                            </p:txEl>
                                          </p:spTgt>
                                        </p:tgtEl>
                                        <p:attrNameLst>
                                          <p:attrName>style.visibility</p:attrName>
                                        </p:attrNameLst>
                                      </p:cBhvr>
                                      <p:to>
                                        <p:strVal val="visible"/>
                                      </p:to>
                                    </p:set>
                                    <p:animEffect transition="in" filter="fade">
                                      <p:cBhvr>
                                        <p:cTn id="100" dur="500"/>
                                        <p:tgtEl>
                                          <p:spTgt spid="36">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6">
                                            <p:txEl>
                                              <p:pRg st="3" end="3"/>
                                            </p:txEl>
                                          </p:spTgt>
                                        </p:tgtEl>
                                        <p:attrNameLst>
                                          <p:attrName>style.visibility</p:attrName>
                                        </p:attrNameLst>
                                      </p:cBhvr>
                                      <p:to>
                                        <p:strVal val="visible"/>
                                      </p:to>
                                    </p:set>
                                    <p:animEffect transition="in" filter="fade">
                                      <p:cBhvr>
                                        <p:cTn id="105"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6" fill="hold" display="0">
                  <p:stCondLst>
                    <p:cond delay="indefinite"/>
                  </p:stCondLst>
                </p:cTn>
                <p:tgtEl>
                  <p:spTgt spid="33"/>
                </p:tgtEl>
              </p:cMediaNode>
            </p:video>
          </p:childTnLst>
        </p:cTn>
      </p:par>
    </p:tnLst>
    <p:bldLst>
      <p:bldP spid="29" grpId="0" uiExpand="1" build="p"/>
      <p:bldP spid="34" grpId="0"/>
      <p:bldP spid="35" grpId="0"/>
      <p:bldP spid="36" grpId="0" build="p"/>
      <p:bldP spid="5" grpId="0" animBg="1"/>
      <p:bldP spid="6" grpId="0" animBg="1"/>
      <p:bldP spid="7" grpId="0" animBg="1"/>
      <p:bldP spid="8" grpId="0" animBg="1"/>
      <p:bldP spid="9" grpId="0" animBg="1"/>
      <p:bldP spid="10" grpId="0" animBg="1"/>
      <p:bldP spid="11" grpId="0"/>
      <p:bldP spid="12" grpId="0"/>
      <p:bldP spid="13" grpId="0"/>
      <p:bldP spid="14" grpId="0"/>
    </p:bldLst>
  </p:timing>
  <p:extLst>
    <p:ext uri="{3A86A75C-4F4B-4683-9AE1-C65F6400EC91}">
      <p14:laserTraceLst xmlns:p14="http://schemas.microsoft.com/office/powerpoint/2010/main">
        <p14:tracePtLst>
          <p14:tracePt t="22140" x="2592388" y="4687888"/>
          <p14:tracePt t="22253" x="2638425" y="4872038"/>
          <p14:tracePt t="22260" x="3013075" y="4646613"/>
          <p14:tracePt t="22270" x="3427413" y="4364038"/>
          <p14:tracePt t="22276" x="3830638" y="4083050"/>
          <p14:tracePt t="22285" x="4233863" y="3829050"/>
          <p14:tracePt t="22292" x="4591050" y="3594100"/>
          <p14:tracePt t="22301" x="4872038" y="3397250"/>
          <p14:tracePt t="22308" x="5126038" y="3219450"/>
          <p14:tracePt t="22316" x="5341938" y="3041650"/>
          <p14:tracePt t="22324" x="5510213" y="2890838"/>
          <p14:tracePt t="22331" x="5680075" y="2732088"/>
          <p14:tracePt t="22339" x="5821363" y="2590800"/>
          <p14:tracePt t="22347" x="5924550" y="2468563"/>
          <p14:tracePt t="22355" x="6018213" y="2365375"/>
          <p14:tracePt t="22363" x="6073775" y="2271713"/>
          <p14:tracePt t="22372" x="6111875" y="2205038"/>
          <p14:tracePt t="22379" x="6149975" y="2149475"/>
          <p14:tracePt t="22387" x="6167438" y="2111375"/>
          <p14:tracePt t="22395" x="6167438" y="2101850"/>
          <p14:tracePt t="22404" x="6167438" y="2084388"/>
          <p14:tracePt t="22413" x="6167438" y="2065338"/>
          <p14:tracePt t="22423" x="6167438" y="2036763"/>
          <p14:tracePt t="22429" x="6167438" y="1998663"/>
          <p14:tracePt t="22439" x="6157913" y="1962150"/>
          <p14:tracePt t="22443" x="6130925" y="1943100"/>
          <p14:tracePt t="22451" x="6130925" y="1924050"/>
          <p14:tracePt t="22458" x="6121400" y="1885950"/>
          <p14:tracePt t="22475" x="6111875" y="1876425"/>
          <p14:tracePt t="22483" x="6102350" y="1876425"/>
          <p14:tracePt t="22491" x="6092825" y="1876425"/>
          <p14:tracePt t="22499" x="6064250" y="1876425"/>
          <p14:tracePt t="22506" x="6045200" y="1876425"/>
          <p14:tracePt t="22514" x="6008688" y="1876425"/>
          <p14:tracePt t="22530" x="5989638" y="1876425"/>
          <p14:tracePt t="22537" x="5989638" y="1885950"/>
          <p14:tracePt t="22586" x="5999163" y="1885950"/>
          <p14:tracePt t="22593" x="6018213" y="1876425"/>
          <p14:tracePt t="22601" x="6037263" y="1858963"/>
          <p14:tracePt t="22608" x="6073775" y="1839913"/>
          <p14:tracePt t="22616" x="6149975" y="1801813"/>
          <p14:tracePt t="22624" x="6224588" y="1755775"/>
          <p14:tracePt t="22633" x="6327775" y="1717675"/>
          <p14:tracePt t="22641" x="6450013" y="1679575"/>
          <p14:tracePt t="22648" x="6553200" y="1633538"/>
          <p14:tracePt t="22656" x="6637338" y="1566863"/>
          <p14:tracePt t="22664" x="6721475" y="1530350"/>
          <p14:tracePt t="22672" x="6788150" y="1482725"/>
          <p14:tracePt t="22679" x="6843713" y="1436688"/>
          <p14:tracePt t="22687" x="6872288" y="1389063"/>
          <p14:tracePt t="22698" x="6891338" y="1360488"/>
          <p14:tracePt t="22706" x="6891338" y="1350963"/>
          <p14:tracePt t="22715" x="6891338" y="1341438"/>
          <p14:tracePt t="22728" x="6872288" y="1341438"/>
          <p14:tracePt t="22744" x="6862763" y="1341438"/>
          <p14:tracePt t="22754" x="6853238" y="1341438"/>
          <p14:tracePt t="22760" x="6843713" y="1341438"/>
          <p14:tracePt t="22767" x="6834188" y="1350963"/>
          <p14:tracePt t="22783" x="6824663" y="1360488"/>
          <p14:tracePt t="22807" x="6805613" y="1370013"/>
          <p14:tracePt t="22871" x="6815138" y="1370013"/>
          <p14:tracePt t="22878" x="6843713" y="1370013"/>
          <p14:tracePt t="22887" x="6910388" y="1360488"/>
          <p14:tracePt t="22895" x="6994525" y="1350963"/>
          <p14:tracePt t="22906" x="7107238" y="1350963"/>
          <p14:tracePt t="22910" x="7219950" y="1341438"/>
          <p14:tracePt t="22918" x="7342188" y="1333500"/>
          <p14:tracePt t="22926" x="7472363" y="1314450"/>
          <p14:tracePt t="22934" x="7594600" y="1276350"/>
          <p14:tracePt t="22941" x="7745413" y="1247775"/>
          <p14:tracePt t="22949" x="7886700" y="1230313"/>
          <p14:tracePt t="22957" x="8064500" y="1192213"/>
          <p14:tracePt t="22972" x="8431213" y="1108075"/>
          <p14:tracePt t="22980" x="8599488" y="1089025"/>
          <p14:tracePt t="22988" x="8740775" y="1079500"/>
          <p14:tracePt t="22996" x="8853488" y="1069975"/>
          <p14:tracePt t="23005" x="8937625" y="1069975"/>
          <p14:tracePt t="23014" x="8947150" y="1060450"/>
          <p14:tracePt t="23023" x="8956675" y="1060450"/>
          <p14:tracePt t="23132" x="8947150" y="1060450"/>
          <p14:tracePt t="23202" x="8928100" y="1060450"/>
          <p14:tracePt t="23218" x="8909050" y="1060450"/>
          <p14:tracePt t="23226" x="8899525" y="1060450"/>
          <p14:tracePt t="23234" x="8872538" y="1060450"/>
          <p14:tracePt t="23242" x="8834438" y="1060450"/>
          <p14:tracePt t="23250" x="8805863" y="1060450"/>
          <p14:tracePt t="23258" x="8777288" y="1060450"/>
          <p14:tracePt t="23266" x="8740775" y="1079500"/>
          <p14:tracePt t="23274" x="8702675" y="1089025"/>
          <p14:tracePt t="23281" x="8647113" y="1108075"/>
          <p14:tracePt t="23289" x="8570913" y="1125538"/>
          <p14:tracePt t="23297" x="8486775" y="1154113"/>
          <p14:tracePt t="23305" x="8383588" y="1220788"/>
          <p14:tracePt t="23313" x="8270875" y="1285875"/>
          <p14:tracePt t="23321" x="8139113" y="1360488"/>
          <p14:tracePt t="23328" x="7961313" y="1473200"/>
          <p14:tracePt t="23337" x="7810500" y="1576388"/>
          <p14:tracePt t="23344" x="7707313" y="1652588"/>
          <p14:tracePt t="23353" x="7594600" y="1727200"/>
          <p14:tracePt t="23360" x="7529513" y="1792288"/>
          <p14:tracePt t="23367" x="7481888" y="1858963"/>
          <p14:tracePt t="23375" x="7454900" y="1905000"/>
          <p14:tracePt t="23385" x="7445375" y="1933575"/>
          <p14:tracePt t="23393" x="7445375" y="1943100"/>
          <p14:tracePt t="23401" x="7445375" y="1952625"/>
          <p14:tracePt t="23409" x="7445375" y="1962150"/>
          <p14:tracePt t="23415" x="7454900" y="1962150"/>
          <p14:tracePt t="23431" x="7454900" y="1971675"/>
          <p14:tracePt t="23456" x="7462838" y="1971675"/>
          <p14:tracePt t="23472" x="7462838" y="1989138"/>
          <p14:tracePt t="23480" x="7472363" y="2008188"/>
          <p14:tracePt t="23490" x="7472363" y="2027238"/>
          <p14:tracePt t="23496" x="7481888" y="2036763"/>
          <p14:tracePt t="23504" x="7481888" y="2046288"/>
          <p14:tracePt t="23511" x="7491413" y="2065338"/>
          <p14:tracePt t="23522" x="7500938" y="2074863"/>
          <p14:tracePt t="23526" x="7510463" y="2084388"/>
          <p14:tracePt t="23542" x="7510463" y="2092325"/>
          <p14:tracePt t="23558" x="7519988" y="2092325"/>
          <p14:tracePt t="23574" x="7529513" y="2092325"/>
          <p14:tracePt t="23589" x="7539038" y="2092325"/>
          <p14:tracePt t="23606" x="7548563" y="2092325"/>
          <p14:tracePt t="23614" x="7548563" y="2084388"/>
          <p14:tracePt t="23852" x="7539038" y="2065338"/>
          <p14:tracePt t="23861" x="7510463" y="2065338"/>
          <p14:tracePt t="23869" x="7435850" y="2055813"/>
          <p14:tracePt t="23876" x="7332663" y="2027238"/>
          <p14:tracePt t="23882" x="7219950" y="1998663"/>
          <p14:tracePt t="23891" x="7107238" y="1971675"/>
          <p14:tracePt t="23898" x="6994525" y="1933575"/>
          <p14:tracePt t="23907" x="6872288" y="1905000"/>
          <p14:tracePt t="23914" x="6788150" y="1885950"/>
          <p14:tracePt t="23921" x="6711950" y="1868488"/>
          <p14:tracePt t="23930" x="6656388" y="1839913"/>
          <p14:tracePt t="23938" x="6618288" y="1811338"/>
          <p14:tracePt t="23945" x="6608763" y="1792288"/>
          <p14:tracePt t="23954" x="6589713" y="1773238"/>
          <p14:tracePt t="23960" x="6581775" y="1755775"/>
          <p14:tracePt t="23970" x="6553200" y="1736725"/>
          <p14:tracePt t="23976" x="6534150" y="1717675"/>
          <p14:tracePt t="23984" x="6505575" y="1689100"/>
          <p14:tracePt t="23992" x="6459538" y="1670050"/>
          <p14:tracePt t="24000" x="6450013" y="1652588"/>
          <p14:tracePt t="24008" x="6440488" y="1652588"/>
          <p14:tracePt t="24016" x="6421438" y="1633538"/>
          <p14:tracePt t="24024" x="6411913" y="1633538"/>
          <p14:tracePt t="24032" x="6402388" y="1604963"/>
          <p14:tracePt t="24048" x="6402388" y="1595438"/>
          <p14:tracePt t="24071" x="6392863" y="1585913"/>
          <p14:tracePt t="24318" x="6402388" y="1585913"/>
          <p14:tracePt t="24327" x="6430963" y="1585913"/>
          <p14:tracePt t="24335" x="6496050" y="1585913"/>
          <p14:tracePt t="24340" x="6581775" y="1585913"/>
          <p14:tracePt t="24348" x="6684963" y="1604963"/>
          <p14:tracePt t="24356" x="6815138" y="1652588"/>
          <p14:tracePt t="24364" x="6985000" y="1679575"/>
          <p14:tracePt t="24372" x="7162800" y="1717675"/>
          <p14:tracePt t="24380" x="7332663" y="1755775"/>
          <p14:tracePt t="24388" x="7491413" y="1811338"/>
          <p14:tracePt t="24395" x="7613650" y="1839913"/>
          <p14:tracePt t="24403" x="7716838" y="1868488"/>
          <p14:tracePt t="24411" x="7810500" y="1885950"/>
          <p14:tracePt t="24420" x="7886700" y="1905000"/>
          <p14:tracePt t="24429" x="7951788" y="1924050"/>
          <p14:tracePt t="24441" x="8016875" y="1943100"/>
          <p14:tracePt t="24446" x="8083550" y="1962150"/>
          <p14:tracePt t="24454" x="8139113" y="1981200"/>
          <p14:tracePt t="24459" x="8196263" y="1989138"/>
          <p14:tracePt t="24467" x="8242300" y="1998663"/>
          <p14:tracePt t="24475" x="8251825" y="2017713"/>
          <p14:tracePt t="24482" x="8261350" y="2017713"/>
          <p14:tracePt t="24490" x="8270875" y="2017713"/>
          <p14:tracePt t="24517" x="8280400" y="2017713"/>
          <p14:tracePt t="24531" x="8289925" y="2017713"/>
          <p14:tracePt t="24563" x="8289925" y="2027238"/>
          <p14:tracePt t="24577" x="8299450" y="2027238"/>
          <p14:tracePt t="24586" x="8299450" y="2036763"/>
          <p14:tracePt t="24651" x="8270875" y="2036763"/>
          <p14:tracePt t="24658" x="8251825" y="2036763"/>
          <p14:tracePt t="24665" x="8223250" y="2036763"/>
          <p14:tracePt t="24674" x="8186738" y="2036763"/>
          <p14:tracePt t="24681" x="8139113" y="2046288"/>
          <p14:tracePt t="24689" x="8093075" y="2055813"/>
          <p14:tracePt t="24697" x="8035925" y="2065338"/>
          <p14:tracePt t="24706" x="7989888" y="2065338"/>
          <p14:tracePt t="24712" x="7932738" y="2065338"/>
          <p14:tracePt t="24721" x="7886700" y="2065338"/>
          <p14:tracePt t="24728" x="7829550" y="2065338"/>
          <p14:tracePt t="24743" x="7820025" y="2065338"/>
          <p14:tracePt t="24783" x="7810500" y="2074863"/>
          <p14:tracePt t="24791" x="7791450" y="2074863"/>
          <p14:tracePt t="24799" x="7764463" y="2084388"/>
          <p14:tracePt t="24807" x="7735888" y="2084388"/>
          <p14:tracePt t="24815" x="7716838" y="2084388"/>
          <p14:tracePt t="24823" x="7688263" y="2084388"/>
          <p14:tracePt t="24830" x="7661275" y="2084388"/>
          <p14:tracePt t="24846" x="7651750" y="2084388"/>
          <p14:tracePt t="24854" x="7642225" y="2084388"/>
          <p14:tracePt t="24927" x="7632700" y="2084388"/>
          <p14:tracePt t="24936" x="7623175" y="2084388"/>
          <p14:tracePt t="24944" x="7613650" y="2084388"/>
          <p14:tracePt t="25013" x="7613650" y="2074863"/>
          <p14:tracePt t="25022" x="7613650" y="2055813"/>
          <p14:tracePt t="25029" x="7613650" y="2046288"/>
          <p14:tracePt t="25037" x="7623175" y="2027238"/>
          <p14:tracePt t="25045" x="7651750" y="2008188"/>
          <p14:tracePt t="25055" x="7670800" y="1962150"/>
          <p14:tracePt t="25061" x="7697788" y="1943100"/>
          <p14:tracePt t="25072" x="7735888" y="1914525"/>
          <p14:tracePt t="25077" x="7791450" y="1876425"/>
          <p14:tracePt t="25084" x="7877175" y="1830388"/>
          <p14:tracePt t="25093" x="7961313" y="1765300"/>
          <p14:tracePt t="25099" x="8035925" y="1717675"/>
          <p14:tracePt t="25107" x="8120063" y="1652588"/>
          <p14:tracePt t="25115" x="8205788" y="1576388"/>
          <p14:tracePt t="25123" x="8261350" y="1501775"/>
          <p14:tracePt t="25131" x="8308975" y="1427163"/>
          <p14:tracePt t="25139" x="8364538" y="1360488"/>
          <p14:tracePt t="25147" x="8402638" y="1304925"/>
          <p14:tracePt t="25155" x="8439150" y="1247775"/>
          <p14:tracePt t="25164" x="8458200" y="1220788"/>
          <p14:tracePt t="25173" x="8477250" y="1182688"/>
          <p14:tracePt t="25190" x="8477250" y="1173163"/>
          <p14:tracePt t="25195" x="8496300" y="1144588"/>
          <p14:tracePt t="25210" x="8496300" y="1125538"/>
          <p14:tracePt t="25243" x="8496300" y="1108075"/>
          <p14:tracePt t="25281" x="8496300" y="1098550"/>
          <p14:tracePt t="25298" x="8496300" y="1089025"/>
          <p14:tracePt t="25305" x="8496300" y="1079500"/>
          <p14:tracePt t="25330" x="8496300" y="1060450"/>
          <p14:tracePt t="26380" x="8496300" y="1079500"/>
          <p14:tracePt t="26388" x="8477250" y="1117600"/>
          <p14:tracePt t="26396" x="8477250" y="1144588"/>
          <p14:tracePt t="26404" x="8458200" y="1173163"/>
          <p14:tracePt t="26412" x="8431213" y="1211263"/>
          <p14:tracePt t="26420" x="8412163" y="1257300"/>
          <p14:tracePt t="26428" x="8412163" y="1295400"/>
          <p14:tracePt t="26437" x="8393113" y="1333500"/>
          <p14:tracePt t="26444" x="8374063" y="1370013"/>
          <p14:tracePt t="26453" x="8345488" y="1408113"/>
          <p14:tracePt t="26459" x="8328025" y="1436688"/>
          <p14:tracePt t="26468" x="8308975" y="1463675"/>
          <p14:tracePt t="26475" x="8289925" y="1501775"/>
          <p14:tracePt t="26483" x="8261350" y="1539875"/>
          <p14:tracePt t="26491" x="8242300" y="1576388"/>
          <p14:tracePt t="26499" x="8232775" y="1595438"/>
          <p14:tracePt t="26507" x="8205788" y="1614488"/>
          <p14:tracePt t="26515" x="8196263" y="1652588"/>
          <p14:tracePt t="26523" x="8167688" y="1679575"/>
          <p14:tracePt t="26532" x="8148638" y="1717675"/>
          <p14:tracePt t="26541" x="8120063" y="1755775"/>
          <p14:tracePt t="26547" x="8093075" y="1792288"/>
          <p14:tracePt t="26555" x="8054975" y="1839913"/>
          <p14:tracePt t="26563" x="8026400" y="1858963"/>
          <p14:tracePt t="26571" x="7989888" y="1895475"/>
          <p14:tracePt t="26578" x="7942263" y="1933575"/>
          <p14:tracePt t="26587" x="7894638" y="1981200"/>
          <p14:tracePt t="26594" x="7858125" y="2017713"/>
          <p14:tracePt t="26603" x="7820025" y="2065338"/>
          <p14:tracePt t="26610" x="7773988" y="2111375"/>
          <p14:tracePt t="26620" x="7754938" y="2130425"/>
          <p14:tracePt t="26625" x="7716838" y="2149475"/>
          <p14:tracePt t="26633" x="7707313" y="2149475"/>
          <p14:tracePt t="26675" x="7697788" y="2159000"/>
          <p14:tracePt t="26721" x="7697788" y="2168525"/>
          <p14:tracePt t="26729" x="7678738" y="2178050"/>
          <p14:tracePt t="26745" x="7678738" y="2187575"/>
          <p14:tracePt t="26753" x="7678738" y="2197100"/>
          <p14:tracePt t="26769" x="7661275" y="2205038"/>
          <p14:tracePt t="26777" x="7661275" y="2214563"/>
          <p14:tracePt t="26791" x="7642225" y="2214563"/>
          <p14:tracePt t="26815" x="7632700" y="2214563"/>
          <p14:tracePt t="26823" x="7623175" y="2233613"/>
          <p14:tracePt t="26831" x="7613650" y="2233613"/>
          <p14:tracePt t="26887" x="7604125" y="2243138"/>
          <p14:tracePt t="27339" x="7604125" y="2224088"/>
          <p14:tracePt t="27363" x="7604125" y="2205038"/>
          <p14:tracePt t="27371" x="7604125" y="2197100"/>
          <p14:tracePt t="27378" x="7604125" y="2187575"/>
          <p14:tracePt t="27392" x="7604125" y="2178050"/>
          <p14:tracePt t="27401" x="7604125" y="2168525"/>
          <p14:tracePt t="27433" x="7604125" y="2149475"/>
          <p14:tracePt t="27473" x="7604125" y="2139950"/>
          <p14:tracePt t="27488" x="7604125" y="2130425"/>
          <p14:tracePt t="27504" x="7594600" y="2130425"/>
          <p14:tracePt t="27512" x="7585075" y="2120900"/>
          <p14:tracePt t="27528" x="7575550" y="2120900"/>
          <p14:tracePt t="27560" x="7566025" y="2120900"/>
          <p14:tracePt t="27607" x="7566025" y="2111375"/>
          <p14:tracePt t="27639" x="7558088" y="2111375"/>
          <p14:tracePt t="27647" x="7558088" y="2101850"/>
          <p14:tracePt t="27710" x="7558088" y="2092325"/>
          <p14:tracePt t="27726" x="7539038" y="2092325"/>
          <p14:tracePt t="27735" x="7539038" y="2084388"/>
          <p14:tracePt t="27742" x="7519988" y="2084388"/>
          <p14:tracePt t="27749" x="7491413" y="2074863"/>
          <p14:tracePt t="27757" x="7472363" y="2065338"/>
          <p14:tracePt t="27766" x="7435850" y="2065338"/>
          <p14:tracePt t="27774" x="7359650" y="2055813"/>
          <p14:tracePt t="27781" x="7265988" y="2046288"/>
          <p14:tracePt t="27789" x="7172325" y="2017713"/>
          <p14:tracePt t="27796" x="7059613" y="1998663"/>
          <p14:tracePt t="27804" x="6937375" y="1971675"/>
          <p14:tracePt t="27812" x="6853238" y="1943100"/>
          <p14:tracePt t="27821" x="6759575" y="1914525"/>
          <p14:tracePt t="27827" x="6694488" y="1905000"/>
          <p14:tracePt t="27837" x="6627813" y="1895475"/>
          <p14:tracePt t="27843" x="6581775" y="1895475"/>
          <p14:tracePt t="27852" x="6524625" y="1876425"/>
          <p14:tracePt t="27859" x="6469063" y="1858963"/>
          <p14:tracePt t="27867" x="6440488" y="1849438"/>
          <p14:tracePt t="27875" x="6411913" y="1839913"/>
          <p14:tracePt t="27883" x="6402388" y="1830388"/>
          <p14:tracePt t="27891" x="6373813" y="1811338"/>
          <p14:tracePt t="27899" x="6373813" y="1801813"/>
          <p14:tracePt t="27907" x="6373813" y="1792288"/>
          <p14:tracePt t="27914" x="6383338" y="1782763"/>
          <p14:tracePt t="27922" x="6383338" y="1765300"/>
          <p14:tracePt t="27933" x="6383338" y="1746250"/>
          <p14:tracePt t="27941" x="6383338" y="1727200"/>
          <p14:tracePt t="27948" x="6402388" y="1717675"/>
          <p14:tracePt t="27957" x="6402388" y="1708150"/>
          <p14:tracePt t="27971" x="6392863" y="1670050"/>
          <p14:tracePt t="27987" x="6392863" y="1652588"/>
          <p14:tracePt t="28002" x="6392863" y="1633538"/>
          <p14:tracePt t="28018" x="6392863" y="1624013"/>
          <p14:tracePt t="28026" x="6392863" y="1614488"/>
          <p14:tracePt t="28042" x="6392863" y="1604963"/>
          <p14:tracePt t="28058" x="6392863" y="1595438"/>
          <p14:tracePt t="28066" x="6392863" y="1585913"/>
          <p14:tracePt t="28089" x="6392863" y="1566863"/>
          <p14:tracePt t="28096" x="6373813" y="1566863"/>
          <p14:tracePt t="28121" x="6373813" y="1549400"/>
          <p14:tracePt t="28264" x="6383338" y="1549400"/>
          <p14:tracePt t="28272" x="6402388" y="1539875"/>
          <p14:tracePt t="28281" x="6459538" y="1530350"/>
          <p14:tracePt t="28290" x="6553200" y="1511300"/>
          <p14:tracePt t="28296" x="6665913" y="1482725"/>
          <p14:tracePt t="28304" x="6805613" y="1446213"/>
          <p14:tracePt t="28311" x="6956425" y="1408113"/>
          <p14:tracePt t="28321" x="7116763" y="1360488"/>
          <p14:tracePt t="28327" x="7239000" y="1333500"/>
          <p14:tracePt t="28334" x="7369175" y="1304925"/>
          <p14:tracePt t="28342" x="7454900" y="1276350"/>
          <p14:tracePt t="28349" x="7539038" y="1247775"/>
          <p14:tracePt t="28357" x="7604125" y="1230313"/>
          <p14:tracePt t="28365" x="7661275" y="1211263"/>
          <p14:tracePt t="28373" x="7716838" y="1182688"/>
          <p14:tracePt t="28381" x="7764463" y="1154113"/>
          <p14:tracePt t="28389" x="7829550" y="1135063"/>
          <p14:tracePt t="28397" x="7886700" y="1117600"/>
          <p14:tracePt t="28405" x="7951788" y="1098550"/>
          <p14:tracePt t="28413" x="8016875" y="1079500"/>
          <p14:tracePt t="28422" x="8074025" y="1069975"/>
          <p14:tracePt t="28428" x="8083550" y="1069975"/>
          <p14:tracePt t="28437" x="8102600" y="1069975"/>
          <p14:tracePt t="28454" x="8110538" y="1069975"/>
          <p14:tracePt t="28460" x="8120063" y="1069975"/>
          <p14:tracePt t="28470" x="8129588" y="1069975"/>
          <p14:tracePt t="28501" x="8139113" y="1050925"/>
          <p14:tracePt t="28532" x="8158163" y="1050925"/>
          <p14:tracePt t="28539" x="8177213" y="1031875"/>
          <p14:tracePt t="28555" x="8196263" y="1031875"/>
          <p14:tracePt t="28572" x="8205788" y="1031875"/>
          <p14:tracePt t="28580" x="8215313" y="1031875"/>
          <p14:tracePt t="28588" x="8232775" y="1031875"/>
          <p14:tracePt t="28595" x="8242300" y="1031875"/>
          <p14:tracePt t="28604" x="8261350" y="1031875"/>
          <p14:tracePt t="28610" x="8289925" y="1031875"/>
          <p14:tracePt t="28621" x="8308975" y="1031875"/>
          <p14:tracePt t="28635" x="8328025" y="1014413"/>
          <p14:tracePt t="29742" x="8335963" y="1050925"/>
          <p14:tracePt t="29750" x="8335963" y="1069975"/>
          <p14:tracePt t="29758" x="8318500" y="1108075"/>
          <p14:tracePt t="29767" x="8280400" y="1163638"/>
          <p14:tracePt t="29776" x="8242300" y="1230313"/>
          <p14:tracePt t="29781" x="8196263" y="1304925"/>
          <p14:tracePt t="29789" x="8158163" y="1379538"/>
          <p14:tracePt t="29796" x="8129588" y="1446213"/>
          <p14:tracePt t="29805" x="8102600" y="1511300"/>
          <p14:tracePt t="29812" x="8064500" y="1566863"/>
          <p14:tracePt t="29821" x="8035925" y="1624013"/>
          <p14:tracePt t="29828" x="8007350" y="1670050"/>
          <p14:tracePt t="29837" x="7989888" y="1698625"/>
          <p14:tracePt t="29844" x="7989888" y="1717675"/>
          <p14:tracePt t="29858" x="7970838" y="1717675"/>
          <p14:tracePt t="29863" x="7970838" y="1736725"/>
          <p14:tracePt t="29885" x="7951788" y="1746250"/>
          <p14:tracePt t="29892" x="7951788" y="1755775"/>
          <p14:tracePt t="29908" x="7932738" y="1765300"/>
          <p14:tracePt t="29916" x="7932738" y="1773238"/>
          <p14:tracePt t="29924" x="7923213" y="1782763"/>
          <p14:tracePt t="29932" x="7894638" y="1792288"/>
          <p14:tracePt t="29940" x="7877175" y="1792288"/>
          <p14:tracePt t="29948" x="7858125" y="1801813"/>
          <p14:tracePt t="29956" x="7839075" y="1801813"/>
          <p14:tracePt t="29963" x="7820025" y="1801813"/>
          <p14:tracePt t="29970" x="7791450" y="1801813"/>
          <p14:tracePt t="29978" x="7773988" y="1820863"/>
          <p14:tracePt t="29987" x="7745413" y="1820863"/>
          <p14:tracePt t="29994" x="7726363" y="1830388"/>
          <p14:tracePt t="30004" x="7697788" y="1839913"/>
          <p14:tracePt t="30010" x="7678738" y="1849438"/>
          <p14:tracePt t="30024" x="7651750" y="1849438"/>
          <p14:tracePt t="30029" x="7623175" y="1858963"/>
          <p14:tracePt t="30036" x="7604125" y="1858963"/>
          <p14:tracePt t="30051" x="7594600" y="1858963"/>
          <p14:tracePt t="30058" x="7585075" y="1868488"/>
          <p14:tracePt t="30075" x="7575550" y="1868488"/>
          <p14:tracePt t="30082" x="7575550" y="1876425"/>
          <p14:tracePt t="30091" x="7566025" y="1876425"/>
          <p14:tracePt t="30098" x="7558088" y="1885950"/>
          <p14:tracePt t="30107" x="7548563" y="1885950"/>
          <p14:tracePt t="30114" x="7539038" y="1885950"/>
          <p14:tracePt t="30122" x="7539038" y="1905000"/>
          <p14:tracePt t="30129" x="7519988" y="1905000"/>
          <p14:tracePt t="30144" x="7510463" y="1924050"/>
          <p14:tracePt t="30153" x="7500938" y="1924050"/>
          <p14:tracePt t="30170" x="7491413" y="1924050"/>
          <p14:tracePt t="30176" x="7472363" y="1924050"/>
          <p14:tracePt t="30185" x="7462838" y="1943100"/>
          <p14:tracePt t="30192" x="7445375" y="1943100"/>
          <p14:tracePt t="30200" x="7426325" y="1943100"/>
          <p14:tracePt t="30208" x="7397750" y="1943100"/>
          <p14:tracePt t="30216" x="7359650" y="1943100"/>
          <p14:tracePt t="30223" x="7304088" y="1924050"/>
          <p14:tracePt t="30231" x="7239000" y="1905000"/>
          <p14:tracePt t="30239" x="7172325" y="1868488"/>
          <p14:tracePt t="30247" x="7078663" y="1811338"/>
          <p14:tracePt t="30255" x="6975475" y="1755775"/>
          <p14:tracePt t="30263" x="6834188" y="1679575"/>
          <p14:tracePt t="30270" x="6721475" y="1652588"/>
          <p14:tracePt t="30279" x="6618288" y="1624013"/>
          <p14:tracePt t="30287" x="6534150" y="1585913"/>
          <p14:tracePt t="30295" x="6450013" y="1566863"/>
          <p14:tracePt t="30304" x="6411913" y="1557338"/>
          <p14:tracePt t="30311" x="6402388" y="1557338"/>
          <p14:tracePt t="30334" x="6392863" y="1539875"/>
          <p14:tracePt t="30398" x="6392863" y="1530350"/>
          <p14:tracePt t="30463" x="6383338" y="1530350"/>
          <p14:tracePt t="30674" x="6411913" y="1520825"/>
          <p14:tracePt t="30683" x="6430963" y="1520825"/>
          <p14:tracePt t="30690" x="6486525" y="1520825"/>
          <p14:tracePt t="30698" x="6562725" y="1520825"/>
          <p14:tracePt t="30707" x="6627813" y="1520825"/>
          <p14:tracePt t="30715" x="6684963" y="1520825"/>
          <p14:tracePt t="30722" x="6750050" y="1520825"/>
          <p14:tracePt t="30730" x="6815138" y="1530350"/>
          <p14:tracePt t="30737" x="6891338" y="1539875"/>
          <p14:tracePt t="30746" x="6956425" y="1557338"/>
          <p14:tracePt t="30754" x="7021513" y="1576388"/>
          <p14:tracePt t="30761" x="7088188" y="1585913"/>
          <p14:tracePt t="30770" x="7153275" y="1604963"/>
          <p14:tracePt t="30777" x="7229475" y="1614488"/>
          <p14:tracePt t="30788" x="7313613" y="1633538"/>
          <p14:tracePt t="30793" x="7397750" y="1660525"/>
          <p14:tracePt t="30802" x="7491413" y="1689100"/>
          <p14:tracePt t="30809" x="7558088" y="1727200"/>
          <p14:tracePt t="30817" x="7642225" y="1773238"/>
          <p14:tracePt t="30824" x="7716838" y="1839913"/>
          <p14:tracePt t="30834" x="7791450" y="1895475"/>
          <p14:tracePt t="30841" x="7858125" y="1943100"/>
          <p14:tracePt t="30850" x="7913688" y="1981200"/>
          <p14:tracePt t="30856" x="7961313" y="2008188"/>
          <p14:tracePt t="30865" x="7989888" y="2036763"/>
          <p14:tracePt t="30874" x="8016875" y="2046288"/>
          <p14:tracePt t="30880" x="8016875" y="2055813"/>
          <p14:tracePt t="30889" x="8026400" y="2055813"/>
          <p14:tracePt t="30911" x="8026400" y="2065338"/>
          <p14:tracePt t="31048" x="7999413" y="2074863"/>
          <p14:tracePt t="31055" x="7980363" y="2084388"/>
          <p14:tracePt t="31064" x="7942263" y="2092325"/>
          <p14:tracePt t="31072" x="7886700" y="2101850"/>
          <p14:tracePt t="31078" x="7839075" y="2111375"/>
          <p14:tracePt t="31089" x="7783513" y="2111375"/>
          <p14:tracePt t="31095" x="7735888" y="2111375"/>
          <p14:tracePt t="31103" x="7697788" y="2111375"/>
          <p14:tracePt t="31110" x="7678738" y="2111375"/>
          <p14:tracePt t="31118" x="7661275" y="2111375"/>
          <p14:tracePt t="31134" x="7651750" y="2111375"/>
          <p14:tracePt t="31142" x="7642225" y="2111375"/>
          <p14:tracePt t="31150" x="7632700" y="2111375"/>
          <p14:tracePt t="31238" x="7632700" y="2101850"/>
          <p14:tracePt t="31245" x="7632700" y="2092325"/>
          <p14:tracePt t="31253" x="7623175" y="2084388"/>
          <p14:tracePt t="31261" x="7623175" y="2074863"/>
          <p14:tracePt t="31268" x="7623175" y="2055813"/>
          <p14:tracePt t="31276" x="7623175" y="2046288"/>
          <p14:tracePt t="31284" x="7642225" y="2027238"/>
          <p14:tracePt t="31292" x="7670800" y="1989138"/>
          <p14:tracePt t="31300" x="7688263" y="1962150"/>
          <p14:tracePt t="31307" x="7716838" y="1943100"/>
          <p14:tracePt t="31315" x="7745413" y="1895475"/>
          <p14:tracePt t="31323" x="7783513" y="1868488"/>
          <p14:tracePt t="31330" x="7791450" y="1849438"/>
          <p14:tracePt t="31339" x="7829550" y="1811338"/>
          <p14:tracePt t="31346" x="7877175" y="1736725"/>
          <p14:tracePt t="31354" x="7923213" y="1670050"/>
          <p14:tracePt t="31362" x="7980363" y="1624013"/>
          <p14:tracePt t="31370" x="8026400" y="1576388"/>
          <p14:tracePt t="31380" x="8074025" y="1530350"/>
          <p14:tracePt t="31390" x="8120063" y="1482725"/>
          <p14:tracePt t="31395" x="8148638" y="1454150"/>
          <p14:tracePt t="31405" x="8158163" y="1436688"/>
          <p14:tracePt t="31411" x="8177213" y="1427163"/>
          <p14:tracePt t="31417" x="8177213" y="1417638"/>
          <p14:tracePt t="31426" x="8177213" y="1408113"/>
          <p14:tracePt t="31434" x="8177213" y="1398588"/>
          <p14:tracePt t="31442" x="8177213" y="1389063"/>
          <p14:tracePt t="31449" x="8177213" y="1370013"/>
          <p14:tracePt t="31465" x="8177213" y="1350963"/>
          <p14:tracePt t="31473" x="8177213" y="1333500"/>
          <p14:tracePt t="31489" x="8177213" y="1323975"/>
          <p14:tracePt t="31496" x="8177213" y="1314450"/>
          <p14:tracePt t="31504" x="8177213" y="1304925"/>
          <p14:tracePt t="31512" x="8177213" y="1295400"/>
          <p14:tracePt t="31537" x="8177213" y="1285875"/>
          <p14:tracePt t="31577" x="8177213" y="1276350"/>
          <p14:tracePt t="31608" x="8177213" y="1266825"/>
          <p14:tracePt t="31616" x="8186738" y="1266825"/>
          <p14:tracePt t="31632" x="8186738" y="1247775"/>
          <p14:tracePt t="31656" x="8186738" y="1238250"/>
          <p14:tracePt t="31671" x="8186738" y="1230313"/>
          <p14:tracePt t="31728" x="8186738" y="1220788"/>
          <p14:tracePt t="32169" x="8186738" y="1201738"/>
          <p14:tracePt t="32176" x="8186738" y="1211263"/>
          <p14:tracePt t="32184" x="8167688" y="1220788"/>
          <p14:tracePt t="32192" x="8129588" y="1230313"/>
          <p14:tracePt t="32200" x="8102600" y="1257300"/>
          <p14:tracePt t="32208" x="8074025" y="1276350"/>
          <p14:tracePt t="32216" x="8007350" y="1304925"/>
          <p14:tracePt t="32224" x="7932738" y="1333500"/>
          <p14:tracePt t="32232" x="7829550" y="1370013"/>
          <p14:tracePt t="32240" x="7697788" y="1398588"/>
          <p14:tracePt t="32248" x="7575550" y="1427163"/>
          <p14:tracePt t="32256" x="7435850" y="1463675"/>
          <p14:tracePt t="32264" x="7275513" y="1511300"/>
          <p14:tracePt t="32271" x="7069138" y="1576388"/>
          <p14:tracePt t="32279" x="6872288" y="1624013"/>
          <p14:tracePt t="32287" x="6646863" y="1660525"/>
          <p14:tracePt t="32295" x="6430963" y="1679575"/>
          <p14:tracePt t="32303" x="6253163" y="1689100"/>
          <p14:tracePt t="32311" x="6064250" y="1689100"/>
          <p14:tracePt t="32320" x="5932488" y="1689100"/>
          <p14:tracePt t="32327" x="5811838" y="1689100"/>
          <p14:tracePt t="32337" x="5699125" y="1689100"/>
          <p14:tracePt t="32343" x="5595938" y="1689100"/>
          <p14:tracePt t="32350" x="5483225" y="1689100"/>
          <p14:tracePt t="32358" x="5380038" y="1689100"/>
          <p14:tracePt t="32366" x="5303838" y="1679575"/>
          <p14:tracePt t="32374" x="5238750" y="1660525"/>
          <p14:tracePt t="32382" x="5172075" y="1652588"/>
          <p14:tracePt t="32390" x="5126038" y="1633538"/>
          <p14:tracePt t="32398" x="5097463" y="1624013"/>
          <p14:tracePt t="32406" x="5078413" y="1624013"/>
          <p14:tracePt t="32430" x="5078413" y="1614488"/>
          <p14:tracePt t="32462" x="5078413" y="1604963"/>
          <p14:tracePt t="32469" x="5060950" y="1604963"/>
          <p14:tracePt t="32478" x="5060950" y="1595438"/>
          <p14:tracePt t="32488" x="5060950" y="1585913"/>
          <p14:tracePt t="32503" x="5060950" y="1576388"/>
          <p14:tracePt t="32518" x="5060950" y="1566863"/>
          <p14:tracePt t="32525" x="5060950" y="1557338"/>
          <p14:tracePt t="32533" x="5060950" y="1539875"/>
          <p14:tracePt t="32541" x="5060950" y="1530350"/>
          <p14:tracePt t="32549" x="5060950" y="1511300"/>
          <p14:tracePt t="32557" x="5060950" y="1501775"/>
          <p14:tracePt t="32565" x="5051425" y="1492250"/>
          <p14:tracePt t="34471" x="5068888" y="1492250"/>
          <p14:tracePt t="34503" x="5106988" y="1492250"/>
          <p14:tracePt t="34512" x="5135563" y="1492250"/>
          <p14:tracePt t="34519" x="5191125" y="1482725"/>
          <p14:tracePt t="34526" x="5303838" y="1473200"/>
          <p14:tracePt t="34534" x="5435600" y="1473200"/>
          <p14:tracePt t="34542" x="5651500" y="1446213"/>
          <p14:tracePt t="34548" x="5886450" y="1436688"/>
          <p14:tracePt t="34557" x="6102350" y="1427163"/>
          <p14:tracePt t="34565" x="6280150" y="1427163"/>
          <p14:tracePt t="34574" x="6440488" y="1427163"/>
          <p14:tracePt t="34580" x="6562725" y="1427163"/>
          <p14:tracePt t="34588" x="6684963" y="1408113"/>
          <p14:tracePt t="34596" x="6824663" y="1389063"/>
          <p14:tracePt t="34604" x="6975475" y="1370013"/>
          <p14:tracePt t="34612" x="7126288" y="1333500"/>
          <p14:tracePt t="34620" x="7246938" y="1304925"/>
          <p14:tracePt t="34628" x="7378700" y="1257300"/>
          <p14:tracePt t="34637" x="7491413" y="1230313"/>
          <p14:tracePt t="34643" x="7594600" y="1211263"/>
          <p14:tracePt t="34653" x="7678738" y="1182688"/>
          <p14:tracePt t="34661" x="7735888" y="1173163"/>
          <p14:tracePt t="34669" x="7791450" y="1154113"/>
          <p14:tracePt t="34677" x="7848600" y="1144588"/>
          <p14:tracePt t="34684" x="7913688" y="1125538"/>
          <p14:tracePt t="34692" x="7999413" y="1089025"/>
          <p14:tracePt t="34699" x="8110538" y="1069975"/>
          <p14:tracePt t="34707" x="8261350" y="1041400"/>
          <p14:tracePt t="34715" x="8431213" y="1004888"/>
          <p14:tracePt t="34723" x="8599488" y="985838"/>
          <p14:tracePt t="34730" x="8731250" y="976313"/>
          <p14:tracePt t="34738" x="8853488" y="976313"/>
          <p14:tracePt t="34746" x="8983663" y="976313"/>
          <p14:tracePt t="34755" x="9105900" y="976313"/>
          <p14:tracePt t="48409" x="9040813" y="1314450"/>
          <p14:tracePt t="48417" x="8983663" y="1379538"/>
          <p14:tracePt t="48425" x="8947150" y="1417638"/>
          <p14:tracePt t="48433" x="8909050" y="1463675"/>
          <p14:tracePt t="48441" x="8880475" y="1511300"/>
          <p14:tracePt t="48449" x="8843963" y="1557338"/>
          <p14:tracePt t="48457" x="8805863" y="1604963"/>
          <p14:tracePt t="48464" x="8767763" y="1633538"/>
          <p14:tracePt t="48472" x="8740775" y="1670050"/>
          <p14:tracePt t="48480" x="8740775" y="1679575"/>
          <p14:tracePt t="48538" x="8740775" y="1689100"/>
          <p14:tracePt t="48546" x="8721725" y="1708150"/>
          <p14:tracePt t="48554" x="8693150" y="1746250"/>
          <p14:tracePt t="48562" x="8647113" y="1773238"/>
          <p14:tracePt t="48569" x="8628063" y="1792288"/>
          <p14:tracePt t="48576" x="8609013" y="1801813"/>
          <p14:tracePt t="48584" x="8580438" y="1820863"/>
          <p14:tracePt t="48592" x="8570913" y="1820863"/>
          <p14:tracePt t="48624" x="8570913" y="1830388"/>
          <p14:tracePt t="48632" x="8543925" y="1830388"/>
          <p14:tracePt t="48640" x="8505825" y="1858963"/>
          <p14:tracePt t="48647" x="8486775" y="1868488"/>
          <p14:tracePt t="48656" x="8448675" y="1876425"/>
          <p14:tracePt t="48663" x="8393113" y="1876425"/>
          <p14:tracePt t="48672" x="8335963" y="1895475"/>
          <p14:tracePt t="48679" x="8270875" y="1914525"/>
          <p14:tracePt t="48688" x="8205788" y="1924050"/>
          <p14:tracePt t="48695" x="8158163" y="1943100"/>
          <p14:tracePt t="48706" x="8102600" y="1952625"/>
          <p14:tracePt t="48711" x="8045450" y="1971675"/>
          <p14:tracePt t="48718" x="7999413" y="1981200"/>
          <p14:tracePt t="48728" x="7942263" y="1998663"/>
          <p14:tracePt t="48733" x="7894638" y="2017713"/>
          <p14:tracePt t="48741" x="7848600" y="2027238"/>
          <p14:tracePt t="48749" x="7783513" y="2046288"/>
          <p14:tracePt t="48757" x="7707313" y="2065338"/>
          <p14:tracePt t="48765" x="7623175" y="2084388"/>
          <p14:tracePt t="48773" x="7566025" y="2101850"/>
          <p14:tracePt t="48781" x="7519988" y="2111375"/>
          <p14:tracePt t="48791" x="7481888" y="2120900"/>
          <p14:tracePt t="48799" x="7454900" y="2120900"/>
          <p14:tracePt t="48807" x="7435850" y="2120900"/>
          <p14:tracePt t="48823" x="7435850" y="2130425"/>
          <p14:tracePt t="48957" x="7407275" y="2101850"/>
          <p14:tracePt t="48965" x="7397750" y="2084388"/>
          <p14:tracePt t="48971" x="7378700" y="2074863"/>
          <p14:tracePt t="48980" x="7350125" y="2065338"/>
          <p14:tracePt t="48989" x="7313613" y="2046288"/>
          <p14:tracePt t="48995" x="7256463" y="2027238"/>
          <p14:tracePt t="49005" x="7181850" y="2017713"/>
          <p14:tracePt t="49011" x="7097713" y="1998663"/>
          <p14:tracePt t="49019" x="6994525" y="1971675"/>
          <p14:tracePt t="49027" x="6891338" y="1933575"/>
          <p14:tracePt t="49035" x="6788150" y="1905000"/>
          <p14:tracePt t="49043" x="6684963" y="1876425"/>
          <p14:tracePt t="49051" x="6589713" y="1849438"/>
          <p14:tracePt t="49058" x="6515100" y="1830388"/>
          <p14:tracePt t="49066" x="6459538" y="1801813"/>
          <p14:tracePt t="49075" x="6411913" y="1773238"/>
          <p14:tracePt t="49082" x="6383338" y="1746250"/>
          <p14:tracePt t="49090" x="6373813" y="1746250"/>
          <p14:tracePt t="49098" x="6365875" y="1717675"/>
          <p14:tracePt t="49106" x="6365875" y="1698625"/>
          <p14:tracePt t="49114" x="6327775" y="1679575"/>
          <p14:tracePt t="49122" x="6299200" y="1633538"/>
          <p14:tracePt t="49130" x="6289675" y="1624013"/>
          <p14:tracePt t="49139" x="6253163" y="1614488"/>
          <p14:tracePt t="49145" x="6243638" y="1595438"/>
          <p14:tracePt t="49156" x="6224588" y="1576388"/>
          <p14:tracePt t="49161" x="6215063" y="1576388"/>
          <p14:tracePt t="49177" x="6205538" y="1576388"/>
          <p14:tracePt t="49392" x="6215063" y="1566863"/>
          <p14:tracePt t="49399" x="6261100" y="1566863"/>
          <p14:tracePt t="49408" x="6356350" y="1566863"/>
          <p14:tracePt t="49414" x="6469063" y="1585913"/>
          <p14:tracePt t="49422" x="6608763" y="1604963"/>
          <p14:tracePt t="49429" x="6759575" y="1643063"/>
          <p14:tracePt t="49440" x="6910388" y="1679575"/>
          <p14:tracePt t="49447" x="7059613" y="1717675"/>
          <p14:tracePt t="49456" x="7172325" y="1746250"/>
          <p14:tracePt t="49462" x="7285038" y="1773238"/>
          <p14:tracePt t="49472" x="7359650" y="1792288"/>
          <p14:tracePt t="49477" x="7426325" y="1811338"/>
          <p14:tracePt t="49484" x="7472363" y="1820863"/>
          <p14:tracePt t="49492" x="7500938" y="1830388"/>
          <p14:tracePt t="49500" x="7529513" y="1830388"/>
          <p14:tracePt t="49572" x="7529513" y="1839913"/>
          <p14:tracePt t="49596" x="7539038" y="1839913"/>
          <p14:tracePt t="49604" x="7548563" y="1839913"/>
          <p14:tracePt t="49613" x="7548563" y="1849438"/>
          <p14:tracePt t="49651" x="7548563" y="1858963"/>
          <p14:tracePt t="49675" x="7558088" y="1868488"/>
          <p14:tracePt t="49699" x="7558088" y="1876425"/>
          <p14:tracePt t="49730" x="7566025" y="1876425"/>
          <p14:tracePt t="49745" x="7566025" y="1895475"/>
          <p14:tracePt t="49786" x="7566025" y="1905000"/>
          <p14:tracePt t="49834" x="7575550" y="1905000"/>
          <p14:tracePt t="49840" x="7594600" y="1905000"/>
          <p14:tracePt t="49848" x="7623175" y="1905000"/>
          <p14:tracePt t="49856" x="7670800" y="1885950"/>
          <p14:tracePt t="49866" x="7726363" y="1849438"/>
          <p14:tracePt t="49873" x="7783513" y="1811338"/>
          <p14:tracePt t="49881" x="7848600" y="1765300"/>
          <p14:tracePt t="49890" x="7932738" y="1717675"/>
          <p14:tracePt t="49897" x="7999413" y="1660525"/>
          <p14:tracePt t="49904" x="8083550" y="1614488"/>
          <p14:tracePt t="49911" x="8148638" y="1566863"/>
          <p14:tracePt t="49922" x="8215313" y="1530350"/>
          <p14:tracePt t="49927" x="8261350" y="1492250"/>
          <p14:tracePt t="49938" x="8308975" y="1454150"/>
          <p14:tracePt t="49955" x="8374063" y="1379538"/>
          <p14:tracePt t="49959" x="8402638" y="1341438"/>
          <p14:tracePt t="49967" x="8421688" y="1333500"/>
          <p14:tracePt t="49975" x="8421688" y="1304925"/>
          <p14:tracePt t="49983" x="8448675" y="1285875"/>
          <p14:tracePt t="49990" x="8458200" y="1266825"/>
          <p14:tracePt t="50006" x="8477250" y="1247775"/>
          <p14:tracePt t="50014" x="8477250" y="1230313"/>
          <p14:tracePt t="50030" x="8496300" y="1220788"/>
          <p14:tracePt t="50039" x="8496300" y="1192213"/>
          <p14:tracePt t="50055" x="8496300" y="1182688"/>
          <p14:tracePt t="50071" x="8496300" y="1163638"/>
          <p14:tracePt t="50102" x="8496300" y="1154113"/>
          <p14:tracePt t="50126" x="8496300" y="1144588"/>
          <p14:tracePt t="50150" x="8496300" y="1135063"/>
          <p14:tracePt t="50387" x="8486775" y="1135063"/>
          <p14:tracePt t="50395" x="8448675" y="1154113"/>
          <p14:tracePt t="50404" x="8383588" y="1173163"/>
          <p14:tracePt t="50411" x="8308975" y="1192213"/>
          <p14:tracePt t="50420" x="8223250" y="1211263"/>
          <p14:tracePt t="50426" x="8148638" y="1238250"/>
          <p14:tracePt t="50434" x="8083550" y="1266825"/>
          <p14:tracePt t="50444" x="8007350" y="1314450"/>
          <p14:tracePt t="50450" x="7961313" y="1333500"/>
          <p14:tracePt t="50458" x="7886700" y="1379538"/>
          <p14:tracePt t="50466" x="7820025" y="1417638"/>
          <p14:tracePt t="50473" x="7764463" y="1463675"/>
          <p14:tracePt t="50482" x="7707313" y="1492250"/>
          <p14:tracePt t="50490" x="7623175" y="1549400"/>
          <p14:tracePt t="50497" x="7548563" y="1604963"/>
          <p14:tracePt t="50506" x="7462838" y="1652588"/>
          <p14:tracePt t="50512" x="7388225" y="1689100"/>
          <p14:tracePt t="50521" x="7304088" y="1708150"/>
          <p14:tracePt t="50528" x="7239000" y="1727200"/>
          <p14:tracePt t="50537" x="7172325" y="1746250"/>
          <p14:tracePt t="50544" x="7097713" y="1755775"/>
          <p14:tracePt t="50554" x="7031038" y="1765300"/>
          <p14:tracePt t="50560" x="6975475" y="1765300"/>
          <p14:tracePt t="50569" x="6918325" y="1765300"/>
          <p14:tracePt t="50576" x="6872288" y="1773238"/>
          <p14:tracePt t="50584" x="6815138" y="1773238"/>
          <p14:tracePt t="50592" x="6778625" y="1773238"/>
          <p14:tracePt t="50599" x="6740525" y="1782763"/>
          <p14:tracePt t="50610" x="6711950" y="1792288"/>
          <p14:tracePt t="50617" x="6665913" y="1792288"/>
          <p14:tracePt t="50626" x="6627813" y="1792288"/>
          <p14:tracePt t="50632" x="6599238" y="1792288"/>
          <p14:tracePt t="50639" x="6572250" y="1792288"/>
          <p14:tracePt t="50648" x="6553200" y="1792288"/>
          <p14:tracePt t="50656" x="6524625" y="1792288"/>
          <p14:tracePt t="50664" x="6496050" y="1792288"/>
          <p14:tracePt t="50671" x="6486525" y="1792288"/>
          <p14:tracePt t="50679" x="6469063" y="1792288"/>
          <p14:tracePt t="50688" x="6450013" y="1792288"/>
          <p14:tracePt t="50695" x="6421438" y="1792288"/>
          <p14:tracePt t="50705" x="6402388" y="1792288"/>
          <p14:tracePt t="50711" x="6383338" y="1792288"/>
          <p14:tracePt t="50719" x="6365875" y="1792288"/>
          <p14:tracePt t="50727" x="6356350" y="1792288"/>
          <p14:tracePt t="50735" x="6337300" y="1792288"/>
          <p14:tracePt t="50743" x="6327775" y="1782763"/>
          <p14:tracePt t="50751" x="6318250" y="1782763"/>
          <p14:tracePt t="50766" x="6308725" y="1773238"/>
          <p14:tracePt t="50774" x="6299200" y="1773238"/>
          <p14:tracePt t="50790" x="6299200" y="1765300"/>
          <p14:tracePt t="50798" x="6289675" y="1765300"/>
          <p14:tracePt t="50838" x="6280150" y="1755775"/>
          <p14:tracePt t="51021" x="6280150" y="1746250"/>
          <p14:tracePt t="51076" x="6280150" y="1736725"/>
          <p14:tracePt t="51085" x="6289675" y="1727200"/>
          <p14:tracePt t="51093" x="6308725" y="1717675"/>
          <p14:tracePt t="51099" x="6318250" y="1708150"/>
          <p14:tracePt t="51106" x="6346825" y="1689100"/>
          <p14:tracePt t="51113" x="6373813" y="1670050"/>
          <p14:tracePt t="51121" x="6392863" y="1670050"/>
          <p14:tracePt t="51129" x="6430963" y="1660525"/>
          <p14:tracePt t="51138" x="6469063" y="1660525"/>
          <p14:tracePt t="51147" x="6524625" y="1652588"/>
          <p14:tracePt t="51156" x="6589713" y="1614488"/>
          <p14:tracePt t="51162" x="6646863" y="1595438"/>
          <p14:tracePt t="51172" x="6684963" y="1576388"/>
          <p14:tracePt t="51177" x="6731000" y="1557338"/>
          <p14:tracePt t="51184" x="6759575" y="1557338"/>
          <p14:tracePt t="51192" x="6824663" y="1520825"/>
          <p14:tracePt t="51201" x="6891338" y="1492250"/>
          <p14:tracePt t="51208" x="6946900" y="1482725"/>
          <p14:tracePt t="51216" x="7013575" y="1473200"/>
          <p14:tracePt t="51225" x="7069138" y="1473200"/>
          <p14:tracePt t="51233" x="7134225" y="1463675"/>
          <p14:tracePt t="51241" x="7181850" y="1463675"/>
          <p14:tracePt t="51248" x="7229475" y="1446213"/>
          <p14:tracePt t="51256" x="7275513" y="1436688"/>
          <p14:tracePt t="51265" x="7313613" y="1427163"/>
          <p14:tracePt t="51271" x="7369175" y="1417638"/>
          <p14:tracePt t="51279" x="7416800" y="1408113"/>
          <p14:tracePt t="51288" x="7472363" y="1398588"/>
          <p14:tracePt t="51295" x="7539038" y="1389063"/>
          <p14:tracePt t="51304" x="7585075" y="1379538"/>
          <p14:tracePt t="51311" x="7632700" y="1370013"/>
          <p14:tracePt t="51322" x="7661275" y="1360488"/>
          <p14:tracePt t="51328" x="7688263" y="1350963"/>
          <p14:tracePt t="51338" x="7697788" y="1350963"/>
          <p14:tracePt t="51343" x="7745413" y="1333500"/>
          <p14:tracePt t="51352" x="7773988" y="1323975"/>
          <p14:tracePt t="51360" x="7791450" y="1323975"/>
          <p14:tracePt t="51366" x="7820025" y="1323975"/>
          <p14:tracePt t="51375" x="7858125" y="1314450"/>
          <p14:tracePt t="51383" x="7894638" y="1314450"/>
          <p14:tracePt t="51391" x="7932738" y="1304925"/>
          <p14:tracePt t="51399" x="7961313" y="1304925"/>
          <p14:tracePt t="51406" x="7989888" y="1304925"/>
          <p14:tracePt t="51415" x="7999413" y="1304925"/>
          <p14:tracePt t="51423" x="8016875" y="1295400"/>
          <p14:tracePt t="51431" x="8026400" y="1295400"/>
          <p14:tracePt t="51438" x="8035925" y="1295400"/>
          <p14:tracePt t="51445" x="8045450" y="1285875"/>
          <p14:tracePt t="51454" x="8064500" y="1285875"/>
          <p14:tracePt t="51461" x="8074025" y="1276350"/>
          <p14:tracePt t="51471" x="8083550" y="1276350"/>
          <p14:tracePt t="51477" x="8093075" y="1276350"/>
          <p14:tracePt t="51501" x="8110538" y="1266825"/>
          <p14:tracePt t="51517" x="8129588" y="1257300"/>
          <p14:tracePt t="51524" x="8139113" y="1257300"/>
          <p14:tracePt t="51533" x="8167688" y="1257300"/>
          <p14:tracePt t="51541" x="8186738" y="1247775"/>
          <p14:tracePt t="51549" x="8205788" y="1247775"/>
          <p14:tracePt t="51557" x="8215313" y="1247775"/>
          <p14:tracePt t="51564" x="8242300" y="1247775"/>
          <p14:tracePt t="51575" x="8280400" y="1201738"/>
          <p14:tracePt t="51582" x="8289925" y="1201738"/>
          <p14:tracePt t="51620" x="8299450" y="1201738"/>
          <p14:tracePt t="51628" x="8299450" y="1192213"/>
          <p14:tracePt t="51637" x="8318500" y="1192213"/>
          <p14:tracePt t="51652" x="8318500" y="1182688"/>
          <p14:tracePt t="51676" x="8328025" y="1173163"/>
          <p14:tracePt t="51731" x="8328025" y="1163638"/>
          <p14:tracePt t="53153" x="8328025" y="1173163"/>
          <p14:tracePt t="53162" x="8280400" y="1211263"/>
          <p14:tracePt t="53171" x="8261350" y="1230313"/>
          <p14:tracePt t="53178" x="8223250" y="1276350"/>
          <p14:tracePt t="53187" x="8186738" y="1323975"/>
          <p14:tracePt t="53194" x="8139113" y="1370013"/>
          <p14:tracePt t="53201" x="8102600" y="1436688"/>
          <p14:tracePt t="53210" x="8074025" y="1501775"/>
          <p14:tracePt t="53218" x="8045450" y="1585913"/>
          <p14:tracePt t="53226" x="8007350" y="1652588"/>
          <p14:tracePt t="53233" x="7961313" y="1727200"/>
          <p14:tracePt t="53241" x="7913688" y="1811338"/>
          <p14:tracePt t="53249" x="7867650" y="1876425"/>
          <p14:tracePt t="53258" x="7829550" y="1962150"/>
          <p14:tracePt t="53266" x="7773988" y="2027238"/>
          <p14:tracePt t="53274" x="7735888" y="2074863"/>
          <p14:tracePt t="53282" x="7735888" y="2084388"/>
          <p14:tracePt t="53290" x="7716838" y="2084388"/>
          <p14:tracePt t="53328" x="7716838" y="2092325"/>
          <p14:tracePt t="53336" x="7707313" y="2092325"/>
          <p14:tracePt t="53344" x="7697788" y="2092325"/>
          <p14:tracePt t="53352" x="7688263" y="2101850"/>
          <p14:tracePt t="53360" x="7670800" y="2101850"/>
          <p14:tracePt t="53368" x="7661275" y="2101850"/>
          <p14:tracePt t="53375" x="7651750" y="2111375"/>
          <p14:tracePt t="53384" x="7632700" y="2111375"/>
          <p14:tracePt t="53392" x="7623175" y="2120900"/>
          <p14:tracePt t="53399" x="7613650" y="2120900"/>
          <p14:tracePt t="54570" x="7585075" y="2092325"/>
          <p14:tracePt t="54579" x="7548563" y="2092325"/>
          <p14:tracePt t="54586" x="7481888" y="2065338"/>
          <p14:tracePt t="54594" x="7388225" y="2036763"/>
          <p14:tracePt t="54601" x="7304088" y="2008188"/>
          <p14:tracePt t="54608" x="7210425" y="1989138"/>
          <p14:tracePt t="54617" x="7143750" y="1971675"/>
          <p14:tracePt t="54625" x="7088188" y="1943100"/>
          <p14:tracePt t="54641" x="7069138" y="1924050"/>
          <p14:tracePt t="54671" x="7069138" y="1914525"/>
          <p14:tracePt t="54680" x="7069138" y="1905000"/>
          <p14:tracePt t="54688" x="7050088" y="1895475"/>
          <p14:tracePt t="54696" x="7050088" y="1885950"/>
          <p14:tracePt t="54705" x="7013575" y="1885950"/>
          <p14:tracePt t="54712" x="7013575" y="1876425"/>
          <p14:tracePt t="54722" x="6994525" y="1858963"/>
          <p14:tracePt t="54728" x="6985000" y="1849438"/>
          <p14:tracePt t="54736" x="6975475" y="1849438"/>
          <p14:tracePt t="54744" x="6975475" y="1839913"/>
          <p14:tracePt t="54752" x="6965950" y="1839913"/>
          <p14:tracePt t="54759" x="6965950" y="1830388"/>
          <p14:tracePt t="54775" x="6956425" y="1830388"/>
          <p14:tracePt t="54783" x="6946900" y="1820863"/>
          <p14:tracePt t="54798" x="6946900" y="1811338"/>
          <p14:tracePt t="54823" x="6946900" y="1801813"/>
          <p14:tracePt t="54878" x="6946900" y="1792288"/>
          <p14:tracePt t="54894" x="6956425" y="1782763"/>
          <p14:tracePt t="54902" x="6985000" y="1765300"/>
          <p14:tracePt t="54909" x="7013575" y="1755775"/>
          <p14:tracePt t="54918" x="7069138" y="1736725"/>
          <p14:tracePt t="54926" x="7143750" y="1717675"/>
          <p14:tracePt t="54932" x="7239000" y="1689100"/>
          <p14:tracePt t="54940" x="7342188" y="1660525"/>
          <p14:tracePt t="54947" x="7445375" y="1624013"/>
          <p14:tracePt t="54971" x="7651750" y="1566863"/>
          <p14:tracePt t="54973" x="7716838" y="1539875"/>
          <p14:tracePt t="54980" x="7764463" y="1520825"/>
          <p14:tracePt t="54988" x="7810500" y="1492250"/>
          <p14:tracePt t="54996" x="7858125" y="1463675"/>
          <p14:tracePt t="55013" x="7877175" y="1446213"/>
          <p14:tracePt t="55024" x="7894638" y="1436688"/>
          <p14:tracePt t="55028" x="7904163" y="1436688"/>
          <p14:tracePt t="55036" x="7913688" y="1427163"/>
          <p14:tracePt t="55044" x="7923213" y="1427163"/>
          <p14:tracePt t="55052" x="7932738" y="1417638"/>
          <p14:tracePt t="55557" x="7913688" y="1417638"/>
          <p14:tracePt t="55565" x="7886700" y="1417638"/>
          <p14:tracePt t="55574" x="7848600" y="1417638"/>
          <p14:tracePt t="55581" x="7783513" y="1417638"/>
          <p14:tracePt t="55589" x="7745413" y="1417638"/>
          <p14:tracePt t="55598" x="7707313" y="1417638"/>
          <p14:tracePt t="55605" x="7670800" y="1417638"/>
          <p14:tracePt t="55612" x="7651750" y="1408113"/>
          <p14:tracePt t="55621" x="7632700" y="1398588"/>
          <p14:tracePt t="55629" x="7623175" y="1389063"/>
          <p14:tracePt t="55637" x="7613650" y="1379538"/>
          <p14:tracePt t="55645" x="7594600" y="1370013"/>
          <p14:tracePt t="55655" x="7585075" y="1360488"/>
          <p14:tracePt t="55660" x="7566025" y="1360488"/>
          <p14:tracePt t="55669" x="7558088" y="1333500"/>
          <p14:tracePt t="55677" x="7529513" y="1333500"/>
          <p14:tracePt t="55684" x="7510463" y="1314450"/>
          <p14:tracePt t="55691" x="7491413" y="1304925"/>
          <p14:tracePt t="55699" x="7481888" y="1295400"/>
          <p14:tracePt t="55707" x="7481888" y="1276350"/>
          <p14:tracePt t="55715" x="7481888" y="1266825"/>
          <p14:tracePt t="55724" x="7481888" y="1257300"/>
          <p14:tracePt t="55731" x="7472363" y="1247775"/>
          <p14:tracePt t="55739" x="7472363" y="1238250"/>
          <p14:tracePt t="55748" x="7462838" y="1238250"/>
          <p14:tracePt t="55755" x="7462838" y="1230313"/>
          <p14:tracePt t="55763" x="7454900" y="1230313"/>
          <p14:tracePt t="55772" x="7445375" y="1211263"/>
          <p14:tracePt t="55788" x="7435850" y="1201738"/>
          <p14:tracePt t="55804" x="7426325" y="1201738"/>
          <p14:tracePt t="55810" x="7416800" y="1192213"/>
          <p14:tracePt t="55858" x="7416800" y="1182688"/>
          <p14:tracePt t="55874" x="7407275" y="1182688"/>
          <p14:tracePt t="56776" x="7407275" y="1201738"/>
          <p14:tracePt t="56799" x="7407275" y="1220788"/>
          <p14:tracePt t="56806" x="7397750" y="1238250"/>
          <p14:tracePt t="56815" x="7397750" y="1257300"/>
          <p14:tracePt t="56831" x="7397750" y="1266825"/>
          <p14:tracePt t="56847" x="7397750" y="1276350"/>
          <p14:tracePt t="59946" x="7378700" y="1276350"/>
          <p14:tracePt t="59954" x="7378700" y="1257300"/>
          <p14:tracePt t="59961" x="7378700" y="1238250"/>
          <p14:tracePt t="59970" x="7388225" y="1220788"/>
          <p14:tracePt t="59977" x="7397750" y="1192213"/>
          <p14:tracePt t="59987" x="7407275" y="1173163"/>
          <p14:tracePt t="59992" x="7416800" y="1154113"/>
          <p14:tracePt t="60000" x="7426325" y="1135063"/>
          <p14:tracePt t="60016" x="7426325" y="1117600"/>
          <p14:tracePt t="60024" x="7435850" y="1108075"/>
          <p14:tracePt t="60032" x="7435850" y="1098550"/>
          <p14:tracePt t="60048" x="7435850" y="1089025"/>
          <p14:tracePt t="65854" x="7454900" y="1108075"/>
          <p14:tracePt t="65863" x="7454900" y="1135063"/>
          <p14:tracePt t="65869" x="7426325" y="1182688"/>
          <p14:tracePt t="65877" x="7397750" y="1230313"/>
          <p14:tracePt t="65885" x="7359650" y="1304925"/>
          <p14:tracePt t="65893" x="7323138" y="1360488"/>
          <p14:tracePt t="65900" x="7294563" y="1398588"/>
          <p14:tracePt t="65907" x="7265988" y="1446213"/>
          <p14:tracePt t="65916" x="7239000" y="1492250"/>
          <p14:tracePt t="65924" x="7210425" y="1530350"/>
          <p14:tracePt t="65931" x="7181850" y="1566863"/>
          <p14:tracePt t="65940" x="7153275" y="1614488"/>
          <p14:tracePt t="65956" x="7069138" y="1717675"/>
          <p14:tracePt t="65963" x="7040563" y="1746250"/>
          <p14:tracePt t="65972" x="7013575" y="1773238"/>
          <p14:tracePt t="65979" x="6994525" y="1782763"/>
          <p14:tracePt t="65988" x="6985000" y="1792288"/>
          <p14:tracePt t="65994" x="6975475" y="1801813"/>
          <p14:tracePt t="66003" x="6956425" y="1811338"/>
          <p14:tracePt t="66010" x="6946900" y="1820863"/>
          <p14:tracePt t="66018" x="6946900" y="1830388"/>
          <p14:tracePt t="66026" x="6937375" y="1849438"/>
          <p14:tracePt t="66034" x="6918325" y="1858963"/>
          <p14:tracePt t="66042" x="6900863" y="1876425"/>
          <p14:tracePt t="66050" x="6891338" y="1924050"/>
          <p14:tracePt t="66058" x="6891338" y="1952625"/>
          <p14:tracePt t="66066" x="6862763" y="1989138"/>
          <p14:tracePt t="66074" x="6824663" y="2036763"/>
          <p14:tracePt t="66081" x="6824663" y="2046288"/>
          <p14:tracePt t="66097" x="6815138" y="2055813"/>
          <p14:tracePt t="66105" x="6788150" y="2074863"/>
          <p14:tracePt t="66113" x="6769100" y="2074863"/>
          <p14:tracePt t="66122" x="6731000" y="2084388"/>
          <p14:tracePt t="66130" x="6711950" y="2092325"/>
          <p14:tracePt t="66140" x="6684963" y="2101850"/>
          <p14:tracePt t="66147" x="6665913" y="2101850"/>
          <p14:tracePt t="66155" x="6627813" y="2111375"/>
          <p14:tracePt t="66162" x="6599238" y="2120900"/>
          <p14:tracePt t="66169" x="6581775" y="2130425"/>
          <p14:tracePt t="66177" x="6553200" y="2130425"/>
          <p14:tracePt t="66185" x="6515100" y="2149475"/>
          <p14:tracePt t="66193" x="6459538" y="2178050"/>
          <p14:tracePt t="66201" x="6392863" y="2205038"/>
          <p14:tracePt t="66209" x="6337300" y="2224088"/>
          <p14:tracePt t="66217" x="6280150" y="2243138"/>
          <p14:tracePt t="66224" x="6243638" y="2262188"/>
          <p14:tracePt t="66233" x="6205538" y="2271713"/>
          <p14:tracePt t="66249" x="6196013" y="2271713"/>
          <p14:tracePt t="66255" x="6186488" y="2271713"/>
          <p14:tracePt t="66271" x="6186488" y="2262188"/>
          <p14:tracePt t="66295" x="6186488" y="2252663"/>
          <p14:tracePt t="66305" x="6176963" y="2224088"/>
          <p14:tracePt t="66321" x="6176963" y="2205038"/>
          <p14:tracePt t="66327" x="6176963" y="2197100"/>
          <p14:tracePt t="66336" x="6176963" y="2178050"/>
          <p14:tracePt t="66344" x="6176963" y="2149475"/>
          <p14:tracePt t="66360" x="6176963" y="2139950"/>
          <p14:tracePt t="66368" x="6176963" y="2130425"/>
          <p14:tracePt t="66383" x="6176963" y="2120900"/>
          <p14:tracePt t="66391" x="6186488" y="2120900"/>
          <p14:tracePt t="66803" x="6205538" y="2120900"/>
          <p14:tracePt t="66811" x="6253163" y="2120900"/>
          <p14:tracePt t="66819" x="6327775" y="2120900"/>
          <p14:tracePt t="66827" x="6421438" y="2120900"/>
          <p14:tracePt t="66834" x="6515100" y="2120900"/>
          <p14:tracePt t="66842" x="6627813" y="2120900"/>
          <p14:tracePt t="66848" x="6740525" y="2120900"/>
          <p14:tracePt t="66856" x="6862763" y="2120900"/>
          <p14:tracePt t="66865" x="6985000" y="2120900"/>
          <p14:tracePt t="66872" x="7126288" y="2120900"/>
          <p14:tracePt t="66880" x="7246938" y="2120900"/>
          <p14:tracePt t="66888" x="7359650" y="2120900"/>
          <p14:tracePt t="66896" x="7481888" y="2120900"/>
          <p14:tracePt t="66905" x="7613650" y="2120900"/>
          <p14:tracePt t="66912" x="7745413" y="2120900"/>
          <p14:tracePt t="66921" x="7886700" y="2120900"/>
          <p14:tracePt t="66928" x="8016875" y="2120900"/>
          <p14:tracePt t="66936" x="8129588" y="2120900"/>
          <p14:tracePt t="66943" x="8242300" y="2130425"/>
          <p14:tracePt t="66951" x="8328025" y="2130425"/>
          <p14:tracePt t="66973" x="8431213" y="2130425"/>
          <p14:tracePt t="66974" x="8458200" y="2130425"/>
          <p14:tracePt t="66986" x="8477250" y="2130425"/>
          <p14:tracePt t="67039" x="8486775" y="2130425"/>
          <p14:tracePt t="67055" x="8496300" y="2130425"/>
          <p14:tracePt t="67062" x="8505825" y="2111375"/>
          <p14:tracePt t="67071" x="8524875" y="2111375"/>
          <p14:tracePt t="67078" x="8561388" y="2111375"/>
          <p14:tracePt t="67088" x="8589963" y="2111375"/>
          <p14:tracePt t="67094" x="8628063" y="2111375"/>
          <p14:tracePt t="67107" x="8664575" y="2111375"/>
          <p14:tracePt t="67111" x="8712200" y="2111375"/>
          <p14:tracePt t="67119" x="8750300" y="2111375"/>
          <p14:tracePt t="67126" x="8767763" y="2111375"/>
          <p14:tracePt t="67570" x="8767763" y="2092325"/>
          <p14:tracePt t="67586" x="8767763" y="2084388"/>
          <p14:tracePt t="67594" x="8767763" y="2074863"/>
          <p14:tracePt t="67601" x="8767763" y="2055813"/>
          <p14:tracePt t="67609" x="8767763" y="2036763"/>
          <p14:tracePt t="67616" x="8767763" y="2027238"/>
          <p14:tracePt t="67624" x="8767763" y="1998663"/>
          <p14:tracePt t="67632" x="8767763" y="1962150"/>
          <p14:tracePt t="67640" x="8767763" y="1905000"/>
          <p14:tracePt t="67648" x="8767763" y="1811338"/>
          <p14:tracePt t="67655" x="8740775" y="1689100"/>
          <p14:tracePt t="67664" x="8721725" y="1595438"/>
          <p14:tracePt t="67672" x="8693150" y="1530350"/>
          <p14:tracePt t="67680" x="8683625" y="1482725"/>
          <p14:tracePt t="67689" x="8664575" y="1427163"/>
          <p14:tracePt t="67696" x="8655050" y="1379538"/>
          <p14:tracePt t="67705" x="8637588" y="1333500"/>
          <p14:tracePt t="67711" x="8637588" y="1285875"/>
          <p14:tracePt t="67719" x="8618538" y="1247775"/>
          <p14:tracePt t="67727" x="8609013" y="1201738"/>
          <p14:tracePt t="67735" x="8599488" y="1173163"/>
          <p14:tracePt t="67743" x="8589963" y="1154113"/>
          <p14:tracePt t="67751" x="8589963" y="1135063"/>
          <p14:tracePt t="67759" x="8580438" y="1117600"/>
          <p14:tracePt t="67767" x="8580438" y="1108075"/>
          <p14:tracePt t="67775" x="8580438" y="1079500"/>
          <p14:tracePt t="67783" x="8570913" y="1079500"/>
          <p14:tracePt t="67790" x="8570913" y="1060450"/>
          <p14:tracePt t="67798" x="8570913" y="1041400"/>
          <p14:tracePt t="67806" x="8561388" y="1041400"/>
          <p14:tracePt t="67814" x="8561388" y="1022350"/>
          <p14:tracePt t="67822" x="8551863" y="1022350"/>
          <p14:tracePt t="67830" x="8543925" y="1014413"/>
          <p14:tracePt t="67838" x="8534400" y="1004888"/>
          <p14:tracePt t="67846" x="8524875" y="985838"/>
          <p14:tracePt t="67855" x="8515350" y="976313"/>
          <p14:tracePt t="67862" x="8515350" y="966788"/>
          <p14:tracePt t="67872" x="8515350" y="947738"/>
          <p14:tracePt t="67885" x="8515350" y="928688"/>
          <p14:tracePt t="67893" x="8496300" y="919163"/>
          <p14:tracePt t="67909" x="8496300" y="911225"/>
          <p14:tracePt t="68353" x="8477250" y="911225"/>
          <p14:tracePt t="68361" x="8431213" y="919163"/>
          <p14:tracePt t="68370" x="8335963" y="957263"/>
          <p14:tracePt t="68375" x="8223250" y="985838"/>
          <p14:tracePt t="68383" x="8074025" y="1031875"/>
          <p14:tracePt t="68390" x="7904163" y="1069975"/>
          <p14:tracePt t="68400" x="7697788" y="1144588"/>
          <p14:tracePt t="68407" x="7491413" y="1192213"/>
          <p14:tracePt t="68415" x="7313613" y="1247775"/>
          <p14:tracePt t="68423" x="7181850" y="1276350"/>
          <p14:tracePt t="68430" x="7059613" y="1314450"/>
          <p14:tracePt t="68438" x="6946900" y="1341438"/>
          <p14:tracePt t="68446" x="6853238" y="1360488"/>
          <p14:tracePt t="68455" x="6788150" y="1379538"/>
          <p14:tracePt t="68462" x="6721475" y="1389063"/>
          <p14:tracePt t="68471" x="6684963" y="1408113"/>
          <p14:tracePt t="68477" x="6656388" y="1417638"/>
          <p14:tracePt t="68485" x="6637338" y="1417638"/>
          <p14:tracePt t="68493" x="6618288" y="1417638"/>
          <p14:tracePt t="68549" x="6618288" y="1427163"/>
          <p14:tracePt t="68573" x="6599238" y="1427163"/>
          <p14:tracePt t="68597" x="6589713" y="1427163"/>
          <p14:tracePt t="68606" x="6572250" y="1427163"/>
          <p14:tracePt t="68614" x="6543675" y="1436688"/>
          <p14:tracePt t="68621" x="6524625" y="1436688"/>
          <p14:tracePt t="68630" x="6505575" y="1436688"/>
          <p14:tracePt t="68640" x="6477000" y="1436688"/>
          <p14:tracePt t="68645" x="6450013" y="1436688"/>
          <p14:tracePt t="68652" x="6421438" y="1436688"/>
          <p14:tracePt t="68660" x="6392863" y="1436688"/>
          <p14:tracePt t="68667" x="6365875" y="1436688"/>
          <p14:tracePt t="68683" x="6346825" y="1436688"/>
          <p14:tracePt t="69878" x="6356350" y="1463675"/>
          <p14:tracePt t="71387" x="6383338" y="1482725"/>
          <p14:tracePt t="71396" x="6411913" y="1482725"/>
          <p14:tracePt t="71403" x="6450013" y="1511300"/>
          <p14:tracePt t="71411" x="6496050" y="1557338"/>
          <p14:tracePt t="71421" x="6515100" y="1566863"/>
          <p14:tracePt t="71429" x="6553200" y="1585913"/>
          <p14:tracePt t="71437" x="6599238" y="1604963"/>
          <p14:tracePt t="71443" x="6637338" y="1624013"/>
          <p14:tracePt t="71451" x="6694488" y="1660525"/>
          <p14:tracePt t="71458" x="6778625" y="1708150"/>
          <p14:tracePt t="71466" x="6862763" y="1773238"/>
          <p14:tracePt t="71474" x="6965950" y="1811338"/>
          <p14:tracePt t="71482" x="7050088" y="1849438"/>
          <p14:tracePt t="71492" x="7153275" y="1905000"/>
          <p14:tracePt t="71500" x="7265988" y="1962150"/>
          <p14:tracePt t="71507" x="7369175" y="1998663"/>
          <p14:tracePt t="71516" x="7454900" y="2027238"/>
          <p14:tracePt t="71524" x="7539038" y="2046288"/>
          <p14:tracePt t="71531" x="7613650" y="2065338"/>
          <p14:tracePt t="71538" x="7678738" y="2084388"/>
          <p14:tracePt t="71546" x="7726363" y="2092325"/>
          <p14:tracePt t="71556" x="7773988" y="2111375"/>
          <p14:tracePt t="71562" x="7800975" y="2130425"/>
          <p14:tracePt t="71572" x="7820025" y="2130425"/>
          <p14:tracePt t="71594" x="7839075" y="2149475"/>
          <p14:tracePt t="71618" x="7848600" y="2149475"/>
          <p14:tracePt t="71649" x="7848600" y="2159000"/>
          <p14:tracePt t="71657" x="7848600" y="2168525"/>
          <p14:tracePt t="71665" x="7858125" y="2168525"/>
          <p14:tracePt t="71672" x="7858125" y="2178050"/>
          <p14:tracePt t="71690" x="7858125" y="2187575"/>
          <p14:tracePt t="71697" x="7858125" y="2197100"/>
          <p14:tracePt t="71785" x="7848600" y="2197100"/>
          <p14:tracePt t="71807" x="7839075" y="2197100"/>
          <p14:tracePt t="71815" x="7820025" y="2197100"/>
          <p14:tracePt t="71823" x="7783513" y="2197100"/>
          <p14:tracePt t="71832" x="7764463" y="2197100"/>
          <p14:tracePt t="71840" x="7745413" y="2197100"/>
          <p14:tracePt t="71847" x="7716838" y="2197100"/>
          <p14:tracePt t="71856" x="7661275" y="2197100"/>
          <p14:tracePt t="71863" x="7585075" y="2197100"/>
          <p14:tracePt t="71873" x="7500938" y="2197100"/>
          <p14:tracePt t="71879" x="7397750" y="2197100"/>
          <p14:tracePt t="71890" x="7285038" y="2197100"/>
          <p14:tracePt t="71895" x="7172325" y="2197100"/>
          <p14:tracePt t="71902" x="7050088" y="2205038"/>
          <p14:tracePt t="71910" x="6946900" y="2205038"/>
          <p14:tracePt t="71918" x="6862763" y="2205038"/>
          <p14:tracePt t="71926" x="6778625" y="2205038"/>
          <p14:tracePt t="71934" x="6702425" y="2205038"/>
          <p14:tracePt t="71942" x="6627813" y="2205038"/>
          <p14:tracePt t="71950" x="6553200" y="2205038"/>
          <p14:tracePt t="71957" x="6477000" y="2205038"/>
          <p14:tracePt t="71967" x="6411913" y="2205038"/>
          <p14:tracePt t="71975" x="6356350" y="2205038"/>
          <p14:tracePt t="71981" x="6346825" y="2205038"/>
          <p14:tracePt t="71990" x="6327775" y="2205038"/>
          <p14:tracePt t="71997" x="6318250" y="2205038"/>
          <p14:tracePt t="72013" x="6308725" y="2205038"/>
          <p14:tracePt t="72273" x="6308725" y="2197100"/>
          <p14:tracePt t="72282" x="6318250" y="2197100"/>
          <p14:tracePt t="72289" x="6346825" y="2178050"/>
          <p14:tracePt t="72297" x="6383338" y="2168525"/>
          <p14:tracePt t="72305" x="6411913" y="2159000"/>
          <p14:tracePt t="72313" x="6450013" y="2149475"/>
          <p14:tracePt t="72321" x="6496050" y="2139950"/>
          <p14:tracePt t="72328" x="6553200" y="2130425"/>
          <p14:tracePt t="72338" x="6618288" y="2120900"/>
          <p14:tracePt t="72344" x="6665913" y="2111375"/>
          <p14:tracePt t="72353" x="6711950" y="2111375"/>
          <p14:tracePt t="72360" x="6750050" y="2111375"/>
          <p14:tracePt t="72368" x="6788150" y="2092325"/>
          <p14:tracePt t="72376" x="6843713" y="2074863"/>
          <p14:tracePt t="72384" x="6900863" y="2065338"/>
          <p14:tracePt t="72392" x="6946900" y="2046288"/>
          <p14:tracePt t="72400" x="7004050" y="2027238"/>
          <p14:tracePt t="72407" x="7059613" y="2017713"/>
          <p14:tracePt t="72415" x="7107238" y="2008188"/>
          <p14:tracePt t="72423" x="7153275" y="1998663"/>
          <p14:tracePt t="72431" x="7191375" y="1981200"/>
          <p14:tracePt t="72439" x="7219950" y="1971675"/>
          <p14:tracePt t="72447" x="7239000" y="1971675"/>
          <p14:tracePt t="72455" x="7239000" y="1962150"/>
          <p14:tracePt t="72472" x="7239000" y="1952625"/>
          <p14:tracePt t="72479" x="7256463" y="1952625"/>
          <p14:tracePt t="72488" x="7256463" y="1943100"/>
          <p14:tracePt t="72503" x="7256463" y="1933575"/>
          <p14:tracePt t="72518" x="7256463" y="1924050"/>
          <p14:tracePt t="72638" x="7265988" y="1924050"/>
          <p14:tracePt t="72646" x="7285038" y="1924050"/>
          <p14:tracePt t="72655" x="7313613" y="1914525"/>
          <p14:tracePt t="72669" x="7342188" y="1914525"/>
          <p14:tracePt t="72678" x="7369175" y="1905000"/>
          <p14:tracePt t="72685" x="7378700" y="1905000"/>
          <p14:tracePt t="72693" x="7407275" y="1905000"/>
          <p14:tracePt t="72701" x="7426325" y="1905000"/>
          <p14:tracePt t="72709" x="7445375" y="1914525"/>
          <p14:tracePt t="72717" x="7462838" y="1914525"/>
          <p14:tracePt t="72725" x="7481888" y="1914525"/>
          <p14:tracePt t="72733" x="7500938" y="1914525"/>
          <p14:tracePt t="72741" x="7529513" y="1914525"/>
          <p14:tracePt t="72749" x="7548563" y="1914525"/>
          <p14:tracePt t="72756" x="7575550" y="1914525"/>
          <p14:tracePt t="72764" x="7604125" y="1914525"/>
          <p14:tracePt t="72776" x="7604125" y="1924050"/>
          <p14:tracePt t="72779" x="7613650" y="1924050"/>
          <p14:tracePt t="72788" x="7632700" y="1924050"/>
          <p14:tracePt t="72843" x="7651750" y="1924050"/>
          <p14:tracePt t="72851" x="7688263" y="1924050"/>
          <p14:tracePt t="72859" x="7716838" y="1924050"/>
          <p14:tracePt t="72867" x="7754938" y="1924050"/>
          <p14:tracePt t="72875" x="7773988" y="1924050"/>
          <p14:tracePt t="72883" x="7800975" y="1924050"/>
          <p14:tracePt t="72891" x="7820025" y="1924050"/>
          <p14:tracePt t="72899" x="7829550" y="1933575"/>
          <p14:tracePt t="72907" x="7848600" y="1933575"/>
          <p14:tracePt t="72915" x="7858125" y="1943100"/>
          <p14:tracePt t="72922" x="7877175" y="1943100"/>
          <p14:tracePt t="72930" x="7894638" y="1943100"/>
          <p14:tracePt t="72942" x="7913688" y="1952625"/>
          <p14:tracePt t="72955" x="7951788" y="1962150"/>
          <p14:tracePt t="72961" x="7980363" y="1971675"/>
          <p14:tracePt t="72971" x="8007350" y="1981200"/>
          <p14:tracePt t="72977" x="8045450" y="1989138"/>
          <p14:tracePt t="72985" x="8074025" y="1998663"/>
          <p14:tracePt t="72993" x="8102600" y="2008188"/>
          <p14:tracePt t="73001" x="8129588" y="2017713"/>
          <p14:tracePt t="73008" x="8158163" y="2017713"/>
          <p14:tracePt t="73016" x="8196263" y="2017713"/>
          <p14:tracePt t="73024" x="8232775" y="2027238"/>
          <p14:tracePt t="73033" x="8289925" y="2036763"/>
          <p14:tracePt t="73040" x="8345488" y="2036763"/>
          <p14:tracePt t="73048" x="8393113" y="2036763"/>
          <p14:tracePt t="73056" x="8439150" y="2036763"/>
          <p14:tracePt t="73064" x="8458200" y="2036763"/>
          <p14:tracePt t="73073" x="8486775" y="2036763"/>
          <p14:tracePt t="73080" x="8496300" y="2036763"/>
          <p14:tracePt t="73104" x="8515350" y="2036763"/>
          <p14:tracePt t="73127" x="8524875" y="2036763"/>
          <p14:tracePt t="73135" x="8534400" y="2027238"/>
          <p14:tracePt t="73143" x="8551863" y="2017713"/>
          <p14:tracePt t="73151" x="8570913" y="2017713"/>
          <p14:tracePt t="73159" x="8599488" y="2017713"/>
          <p14:tracePt t="73167" x="8609013" y="1998663"/>
          <p14:tracePt t="73175" x="8618538" y="1998663"/>
          <p14:tracePt t="73207" x="8628063" y="1998663"/>
          <p14:tracePt t="73231" x="8647113" y="1989138"/>
          <p14:tracePt t="73239" x="8655050" y="1989138"/>
          <p14:tracePt t="73247" x="8664575" y="1989138"/>
          <p14:tracePt t="73256" x="8683625" y="1989138"/>
          <p14:tracePt t="73272" x="8693150" y="1989138"/>
          <p14:tracePt t="73310" x="8702675" y="1989138"/>
          <p14:tracePt t="73367" x="8693150" y="1989138"/>
          <p14:tracePt t="73380" x="8702675" y="1962150"/>
          <p14:tracePt t="73699" x="8693150" y="1962150"/>
          <p14:tracePt t="73706" x="8674100" y="1971675"/>
          <p14:tracePt t="73712" x="8628063" y="1981200"/>
          <p14:tracePt t="73721" x="8570913" y="1981200"/>
          <p14:tracePt t="73728" x="8524875" y="1981200"/>
          <p14:tracePt t="73738" x="8467725" y="1981200"/>
          <p14:tracePt t="73744" x="8421688" y="1981200"/>
          <p14:tracePt t="73753" x="8364538" y="1981200"/>
          <p14:tracePt t="73760" x="8328025" y="1981200"/>
          <p14:tracePt t="73768" x="8289925" y="1981200"/>
          <p14:tracePt t="73776" x="8251825" y="1981200"/>
          <p14:tracePt t="73784" x="8215313" y="1981200"/>
          <p14:tracePt t="73791" x="8158163" y="1981200"/>
          <p14:tracePt t="73799" x="8110538" y="1981200"/>
          <p14:tracePt t="73807" x="8074025" y="1981200"/>
          <p14:tracePt t="73815" x="8016875" y="1981200"/>
          <p14:tracePt t="73823" x="7970838" y="1981200"/>
          <p14:tracePt t="73831" x="7923213" y="1981200"/>
          <p14:tracePt t="73839" x="7867650" y="1981200"/>
          <p14:tracePt t="73847" x="7820025" y="1981200"/>
          <p14:tracePt t="73856" x="7773988" y="1981200"/>
          <p14:tracePt t="73863" x="7745413" y="1989138"/>
          <p14:tracePt t="73872" x="7716838" y="1989138"/>
          <p14:tracePt t="73880" x="7678738" y="1989138"/>
          <p14:tracePt t="73891" x="7651750" y="1989138"/>
          <p14:tracePt t="73896" x="7632700" y="1989138"/>
          <p14:tracePt t="73905" x="7623175" y="1989138"/>
          <p14:tracePt t="73911" x="7613650" y="1989138"/>
          <p14:tracePt t="73935" x="7594600" y="1989138"/>
          <p14:tracePt t="73959" x="7585075" y="1989138"/>
          <p14:tracePt t="73966" x="7575550" y="1989138"/>
          <p14:tracePt t="73974" x="7575550" y="1998663"/>
          <p14:tracePt t="73990" x="7566025" y="1998663"/>
          <p14:tracePt t="74007" x="7558088" y="1998663"/>
          <p14:tracePt t="74030" x="7548563" y="1998663"/>
          <p14:tracePt t="74053" x="7539038" y="1998663"/>
          <p14:tracePt t="74061" x="7529513" y="1998663"/>
          <p14:tracePt t="74069" x="7519988" y="2008188"/>
          <p14:tracePt t="74093" x="7519988" y="2017713"/>
          <p14:tracePt t="74101" x="7500938" y="2017713"/>
          <p14:tracePt t="74109" x="7500938" y="2027238"/>
          <p14:tracePt t="74798" x="7500938" y="2008188"/>
          <p14:tracePt t="74822" x="7500938" y="1989138"/>
          <p14:tracePt t="74838" x="7491413" y="1989138"/>
          <p14:tracePt t="74844" x="7481888" y="1962150"/>
          <p14:tracePt t="74853" x="7445375" y="1952625"/>
          <p14:tracePt t="74860" x="7416800" y="1943100"/>
          <p14:tracePt t="74867" x="7388225" y="1933575"/>
          <p14:tracePt t="74876" x="7359650" y="1924050"/>
          <p14:tracePt t="74884" x="7332663" y="1924050"/>
          <p14:tracePt t="74892" x="7304088" y="1914525"/>
          <p14:tracePt t="74900" x="7275513" y="1905000"/>
          <p14:tracePt t="74908" x="7256463" y="1895475"/>
          <p14:tracePt t="74915" x="7229475" y="1895475"/>
          <p14:tracePt t="74924" x="7200900" y="1885950"/>
          <p14:tracePt t="74931" x="7181850" y="1885950"/>
          <p14:tracePt t="74939" x="7143750" y="1876425"/>
          <p14:tracePt t="74947" x="7116763" y="1868488"/>
          <p14:tracePt t="74956" x="7078663" y="1849438"/>
          <p14:tracePt t="74963" x="7040563" y="1849438"/>
          <p14:tracePt t="74972" x="6975475" y="1830388"/>
          <p14:tracePt t="74978" x="6900863" y="1811338"/>
          <p14:tracePt t="74989" x="6824663" y="1773238"/>
          <p14:tracePt t="74995" x="6759575" y="1736725"/>
          <p14:tracePt t="75002" x="6702425" y="1708150"/>
          <p14:tracePt t="75010" x="6656388" y="1670050"/>
          <p14:tracePt t="75018" x="6608763" y="1652588"/>
          <p14:tracePt t="75026" x="6581775" y="1624013"/>
          <p14:tracePt t="75034" x="6553200" y="1604963"/>
          <p14:tracePt t="75042" x="6524625" y="1595438"/>
          <p14:tracePt t="75050" x="6505575" y="1576388"/>
          <p14:tracePt t="75059" x="6496050" y="1566863"/>
          <p14:tracePt t="75065" x="6477000" y="1549400"/>
          <p14:tracePt t="75073" x="6477000" y="1539875"/>
          <p14:tracePt t="75081" x="6477000" y="1530350"/>
          <p14:tracePt t="75089" x="6459538" y="1520825"/>
          <p14:tracePt t="75096" x="6459538" y="1501775"/>
          <p14:tracePt t="75106" x="6440488" y="1492250"/>
          <p14:tracePt t="75112" x="6430963" y="1473200"/>
          <p14:tracePt t="75125" x="6421438" y="1473200"/>
          <p14:tracePt t="75131" x="6411913" y="1454150"/>
          <p14:tracePt t="75141" x="6392863" y="1454150"/>
          <p14:tracePt t="75148" x="6392863" y="1436688"/>
          <p14:tracePt t="75154" x="6383338" y="1436688"/>
          <p14:tracePt t="75168" x="6373813" y="1436688"/>
          <p14:tracePt t="75177" x="6373813" y="1417638"/>
          <p14:tracePt t="75265" x="6365875" y="1417638"/>
          <p14:tracePt t="75343" x="6365875" y="1427163"/>
          <p14:tracePt t="75366" x="6383338" y="1427163"/>
          <p14:tracePt t="75374" x="6411913" y="1427163"/>
          <p14:tracePt t="75382" x="6440488" y="1427163"/>
          <p14:tracePt t="75389" x="6477000" y="1427163"/>
          <p14:tracePt t="75398" x="6515100" y="1436688"/>
          <p14:tracePt t="75405" x="6543675" y="1436688"/>
          <p14:tracePt t="75414" x="6581775" y="1446213"/>
          <p14:tracePt t="75423" x="6637338" y="1463675"/>
          <p14:tracePt t="75430" x="6702425" y="1482725"/>
          <p14:tracePt t="75439" x="6769100" y="1501775"/>
          <p14:tracePt t="75445" x="6843713" y="1511300"/>
          <p14:tracePt t="75454" x="6927850" y="1530350"/>
          <p14:tracePt t="75461" x="6994525" y="1557338"/>
          <p14:tracePt t="75469" x="7059613" y="1576388"/>
          <p14:tracePt t="75477" x="7126288" y="1585913"/>
          <p14:tracePt t="75485" x="7172325" y="1595438"/>
          <p14:tracePt t="75493" x="7229475" y="1614488"/>
          <p14:tracePt t="75501" x="7285038" y="1624013"/>
          <p14:tracePt t="75509" x="7332663" y="1643063"/>
          <p14:tracePt t="75517" x="7378700" y="1652588"/>
          <p14:tracePt t="75525" x="7416800" y="1670050"/>
          <p14:tracePt t="75531" x="7454900" y="1679575"/>
          <p14:tracePt t="75540" x="7481888" y="1708150"/>
          <p14:tracePt t="75547" x="7519988" y="1736725"/>
          <p14:tracePt t="75555" x="7558088" y="1746250"/>
          <p14:tracePt t="75563" x="7575550" y="1765300"/>
          <p14:tracePt t="75572" x="7604125" y="1773238"/>
          <p14:tracePt t="75579" x="7604125" y="1782763"/>
          <p14:tracePt t="75588" x="7613650" y="1801813"/>
          <p14:tracePt t="75595" x="7613650" y="1811338"/>
          <p14:tracePt t="75605" x="7613650" y="1830388"/>
          <p14:tracePt t="75611" x="7623175" y="1858963"/>
          <p14:tracePt t="75626" x="7623175" y="1876425"/>
          <p14:tracePt t="75634" x="7623175" y="1885950"/>
          <p14:tracePt t="75642" x="7623175" y="1895475"/>
          <p14:tracePt t="75650" x="7623175" y="1914525"/>
          <p14:tracePt t="75658" x="7623175" y="1924050"/>
          <p14:tracePt t="75666" x="7623175" y="1933575"/>
          <p14:tracePt t="75674" x="7623175" y="1943100"/>
          <p14:tracePt t="75682" x="7623175" y="1962150"/>
          <p14:tracePt t="75690" x="7623175" y="1971675"/>
          <p14:tracePt t="75698" x="7623175" y="1981200"/>
          <p14:tracePt t="75706" x="7623175" y="1998663"/>
          <p14:tracePt t="75722" x="7623175" y="2017713"/>
          <p14:tracePt t="75738" x="7632700" y="2036763"/>
          <p14:tracePt t="75745" x="7632700" y="2055813"/>
          <p14:tracePt t="75761" x="7642225" y="2055813"/>
          <p14:tracePt t="75770" x="7651750" y="2065338"/>
          <p14:tracePt t="75874" x="7661275" y="2046288"/>
          <p14:tracePt t="75889" x="7670800" y="2027238"/>
          <p14:tracePt t="75898" x="7697788" y="2008188"/>
          <p14:tracePt t="75905" x="7745413" y="1981200"/>
          <p14:tracePt t="75911" x="7783513" y="1952625"/>
          <p14:tracePt t="75922" x="7810500" y="1914525"/>
          <p14:tracePt t="75927" x="7894638" y="1839913"/>
          <p14:tracePt t="75936" x="7961313" y="1782763"/>
          <p14:tracePt t="75943" x="8007350" y="1736725"/>
          <p14:tracePt t="75952" x="8074025" y="1679575"/>
          <p14:tracePt t="75960" x="8120063" y="1595438"/>
          <p14:tracePt t="75973" x="8177213" y="1520825"/>
          <p14:tracePt t="75975" x="8242300" y="1436688"/>
          <p14:tracePt t="75982" x="8280400" y="1370013"/>
          <p14:tracePt t="75990" x="8318500" y="1323975"/>
          <p14:tracePt t="75998" x="8345488" y="1276350"/>
          <p14:tracePt t="76009" x="8355013" y="1247775"/>
          <p14:tracePt t="76025" x="8355013" y="1230313"/>
          <p14:tracePt t="76040" x="8355013" y="1211263"/>
          <p14:tracePt t="76158" x="8355013" y="1201738"/>
          <p14:tracePt t="76182" x="8355013" y="1182688"/>
          <p14:tracePt t="76190" x="8364538" y="1182688"/>
          <p14:tracePt t="76221" x="8364538" y="1173163"/>
          <p14:tracePt t="104940" x="8345488" y="1173163"/>
          <p14:tracePt t="104948" x="8289925" y="1173163"/>
          <p14:tracePt t="104956" x="8205788" y="1173163"/>
          <p14:tracePt t="104966" x="8093075" y="1201738"/>
          <p14:tracePt t="104975" x="7904163" y="1247775"/>
          <p14:tracePt t="104979" x="7697788" y="1304925"/>
          <p14:tracePt t="104989" x="7454900" y="1360488"/>
          <p14:tracePt t="104996" x="7200900" y="1408113"/>
          <p14:tracePt t="105004" x="6937375" y="1436688"/>
          <p14:tracePt t="105011" x="6702425" y="1454150"/>
          <p14:tracePt t="105020" x="6486525" y="1436688"/>
          <p14:tracePt t="105027" x="6289675" y="1389063"/>
          <p14:tracePt t="105035" x="6121400" y="1314450"/>
          <p14:tracePt t="105043" x="5970588" y="1230313"/>
          <p14:tracePt t="105051" x="5838825" y="1144588"/>
          <p14:tracePt t="105058" x="5689600" y="1041400"/>
          <p14:tracePt t="105066" x="5538788" y="957263"/>
          <p14:tracePt t="105074" x="5360988" y="854075"/>
          <p14:tracePt t="105082" x="5200650" y="731838"/>
          <p14:tracePt t="105090" x="5051425" y="628650"/>
          <p14:tracePt t="105098" x="4910138" y="515938"/>
          <p14:tracePt t="105107" x="4816475" y="441325"/>
          <p14:tracePt t="105114" x="4768850" y="374650"/>
          <p14:tracePt t="105122" x="4749800" y="300038"/>
          <p14:tracePt t="105130" x="4759325" y="206375"/>
          <p14:tracePt t="105139" x="4806950" y="112713"/>
          <p14:tracePt t="105145" x="4852988" y="19050"/>
          <p14:tracePt t="106042" x="1577975" y="74613"/>
          <p14:tracePt t="106049" x="1774825" y="131763"/>
          <p14:tracePt t="106057" x="1962150" y="177800"/>
          <p14:tracePt t="106063" x="2139950" y="244475"/>
          <p14:tracePt t="106073" x="2319338" y="300038"/>
          <p14:tracePt t="106079" x="2506663" y="347663"/>
          <p14:tracePt t="106087" x="2657475" y="393700"/>
          <p14:tracePt t="106094" x="2806700" y="431800"/>
          <p14:tracePt t="106103" x="2957513" y="469900"/>
          <p14:tracePt t="106110" x="3116263" y="515938"/>
          <p14:tracePt t="106118" x="3248025" y="554038"/>
          <p14:tracePt t="106127" x="3389313" y="619125"/>
          <p14:tracePt t="106135" x="3521075" y="657225"/>
          <p14:tracePt t="106141" x="3633788" y="712788"/>
          <p14:tracePt t="106149" x="3783013" y="760413"/>
          <p14:tracePt t="106158" x="3933825" y="788988"/>
          <p14:tracePt t="106165" x="4111625" y="825500"/>
          <p14:tracePt t="106174" x="4262438" y="882650"/>
          <p14:tracePt t="106181" x="4403725" y="901700"/>
          <p14:tracePt t="106189" x="4524375" y="928688"/>
          <p14:tracePt t="106197" x="4637088" y="966788"/>
          <p14:tracePt t="106208" x="4740275" y="995363"/>
          <p14:tracePt t="106215" x="4826000" y="1014413"/>
          <p14:tracePt t="106224" x="4919663" y="1031875"/>
          <p14:tracePt t="106229" x="4994275" y="1050925"/>
          <p14:tracePt t="106238" x="5078413" y="1079500"/>
          <p14:tracePt t="106245" x="5154613" y="1098550"/>
          <p14:tracePt t="106253" x="5229225" y="1117600"/>
          <p14:tracePt t="106262" x="5303838" y="1125538"/>
          <p14:tracePt t="106271" x="5370513" y="1144588"/>
          <p14:tracePt t="106276" x="5464175" y="1182688"/>
          <p14:tracePt t="106285" x="5538788" y="1201738"/>
          <p14:tracePt t="106292" x="5622925" y="1230313"/>
          <p14:tracePt t="106300" x="5699125" y="1247775"/>
          <p14:tracePt t="106308" x="5783263" y="1257300"/>
          <p14:tracePt t="106315" x="5876925" y="1276350"/>
          <p14:tracePt t="106323" x="5980113" y="1304925"/>
          <p14:tracePt t="106331" x="6083300" y="1341438"/>
          <p14:tracePt t="106341" x="6196013" y="1360488"/>
          <p14:tracePt t="106348" x="6299200" y="1379538"/>
          <p14:tracePt t="106356" x="6402388" y="1389063"/>
          <p14:tracePt t="106363" x="6496050" y="1408113"/>
          <p14:tracePt t="106372" x="6599238" y="1427163"/>
          <p14:tracePt t="106379" x="6702425" y="1454150"/>
          <p14:tracePt t="106389" x="6815138" y="1482725"/>
          <p14:tracePt t="106394" x="6946900" y="1511300"/>
          <p14:tracePt t="106402" x="7069138" y="1539875"/>
          <p14:tracePt t="106410" x="7200900" y="1566863"/>
          <p14:tracePt t="106418" x="7342188" y="1604963"/>
          <p14:tracePt t="106426" x="7491413" y="1633538"/>
          <p14:tracePt t="106434" x="7623175" y="1670050"/>
          <p14:tracePt t="106442" x="7745413" y="1698625"/>
          <p14:tracePt t="106450" x="7848600" y="1727200"/>
          <p14:tracePt t="106458" x="7942263" y="1746250"/>
          <p14:tracePt t="106466" x="8016875" y="1773238"/>
          <p14:tracePt t="106474" x="8083550" y="1792288"/>
          <p14:tracePt t="106481" x="8158163" y="1820863"/>
          <p14:tracePt t="106489" x="8242300" y="1839913"/>
          <p14:tracePt t="106499" x="8328025" y="1858963"/>
          <p14:tracePt t="106508" x="8421688" y="1876425"/>
          <p14:tracePt t="106515" x="8496300" y="1895475"/>
          <p14:tracePt t="106524" x="8589963" y="1924050"/>
          <p14:tracePt t="106531" x="8674100" y="1943100"/>
          <p14:tracePt t="106541" x="8767763" y="1962150"/>
          <p14:tracePt t="106546" x="8834438" y="1981200"/>
          <p14:tracePt t="106554" x="8909050" y="1989138"/>
          <p14:tracePt t="106562" x="9002713" y="2017713"/>
          <p14:tracePt t="106569" x="9088438" y="20367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79199" y="92075"/>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4" name="Hình chữ nhật 1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17E2A73-941C-4F30-B033-45B7DB77B0EF}"/>
              </a:ext>
            </a:extLst>
          </p:cNvPr>
          <p:cNvSpPr/>
          <p:nvPr/>
        </p:nvSpPr>
        <p:spPr>
          <a:xfrm>
            <a:off x="179833" y="735551"/>
            <a:ext cx="5535167" cy="2034660"/>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94)</a:t>
            </a:r>
            <a:endParaRPr lang="en-US" sz="2800" b="1"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prstClr val="white"/>
                </a:solidFill>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5" name="Oval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1A0E1DD-26D2-4211-8971-36D965C20400}"/>
              </a:ext>
            </a:extLst>
          </p:cNvPr>
          <p:cNvSpPr>
            <a:spLocks noChangeArrowheads="1"/>
          </p:cNvSpPr>
          <p:nvPr/>
        </p:nvSpPr>
        <p:spPr bwMode="auto">
          <a:xfrm>
            <a:off x="6284913" y="758825"/>
            <a:ext cx="2557463" cy="2559050"/>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Line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450CEB4-E794-4CC9-B682-7846DA7884FE}"/>
              </a:ext>
            </a:extLst>
          </p:cNvPr>
          <p:cNvSpPr>
            <a:spLocks noChangeShapeType="1"/>
          </p:cNvSpPr>
          <p:nvPr/>
        </p:nvSpPr>
        <p:spPr bwMode="auto">
          <a:xfrm flipH="1">
            <a:off x="6284913" y="2038350"/>
            <a:ext cx="127793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4C9F9CE0-5406-48EA-9E3F-EA52827D4056}"/>
              </a:ext>
            </a:extLst>
          </p:cNvPr>
          <p:cNvSpPr>
            <a:spLocks noChangeShapeType="1"/>
          </p:cNvSpPr>
          <p:nvPr/>
        </p:nvSpPr>
        <p:spPr bwMode="auto">
          <a:xfrm>
            <a:off x="7562850" y="2038350"/>
            <a:ext cx="1279525"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C4937F2C-C6A8-4D3A-A0A6-A908E14624DF}"/>
              </a:ext>
            </a:extLst>
          </p:cNvPr>
          <p:cNvSpPr>
            <a:spLocks noChangeShapeType="1"/>
          </p:cNvSpPr>
          <p:nvPr/>
        </p:nvSpPr>
        <p:spPr bwMode="auto">
          <a:xfrm flipH="1" flipV="1">
            <a:off x="6411913" y="1479550"/>
            <a:ext cx="1150938" cy="5588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0D4AB23-1E57-4AA7-87DD-41AAEB2D5986}"/>
              </a:ext>
            </a:extLst>
          </p:cNvPr>
          <p:cNvSpPr>
            <a:spLocks noChangeShapeType="1"/>
          </p:cNvSpPr>
          <p:nvPr/>
        </p:nvSpPr>
        <p:spPr bwMode="auto">
          <a:xfrm flipV="1">
            <a:off x="7562850" y="1060450"/>
            <a:ext cx="825500" cy="9779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F2C6313-3A6B-474D-8820-B3A392397D2C}"/>
              </a:ext>
            </a:extLst>
          </p:cNvPr>
          <p:cNvSpPr>
            <a:spLocks noChangeShapeType="1"/>
          </p:cNvSpPr>
          <p:nvPr/>
        </p:nvSpPr>
        <p:spPr bwMode="auto">
          <a:xfrm flipV="1">
            <a:off x="6411913" y="1060450"/>
            <a:ext cx="1976438" cy="4191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Rectangle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6FB07B6-6145-4936-807C-06C22CFC5191}"/>
              </a:ext>
            </a:extLst>
          </p:cNvPr>
          <p:cNvSpPr>
            <a:spLocks noChangeArrowheads="1"/>
          </p:cNvSpPr>
          <p:nvPr/>
        </p:nvSpPr>
        <p:spPr bwMode="auto">
          <a:xfrm>
            <a:off x="8437563" y="83343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5" name="Rectangle 1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3A78537-81BE-49D0-A977-9088D05E6832}"/>
              </a:ext>
            </a:extLst>
          </p:cNvPr>
          <p:cNvSpPr>
            <a:spLocks noChangeArrowheads="1"/>
          </p:cNvSpPr>
          <p:nvPr/>
        </p:nvSpPr>
        <p:spPr bwMode="auto">
          <a:xfrm>
            <a:off x="6192838" y="1293813"/>
            <a:ext cx="19396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6" name="Rectangle 13">
            <a:extLst>
              <a:ext uri="{FF2B5EF4-FFF2-40B4-BE49-F238E27FC236}">
                <a16:creationId xmlns:a16="http://schemas.microsoft.com/office/drawing/2014/main" id="{5C251B7B-DDB6-40C7-8A54-6061222318DB}"/>
              </a:ext>
            </a:extLst>
          </p:cNvPr>
          <p:cNvSpPr>
            <a:spLocks noChangeArrowheads="1"/>
          </p:cNvSpPr>
          <p:nvPr/>
        </p:nvSpPr>
        <p:spPr bwMode="auto">
          <a:xfrm>
            <a:off x="6073775" y="202088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7" name="Rectangle 14">
            <a:extLst>
              <a:ext uri="{FF2B5EF4-FFF2-40B4-BE49-F238E27FC236}">
                <a16:creationId xmlns:a16="http://schemas.microsoft.com/office/drawing/2014/main" id="{85E63F11-5C55-4800-8BBD-2A2D9DF820F7}"/>
              </a:ext>
            </a:extLst>
          </p:cNvPr>
          <p:cNvSpPr>
            <a:spLocks noChangeArrowheads="1"/>
          </p:cNvSpPr>
          <p:nvPr/>
        </p:nvSpPr>
        <p:spPr bwMode="auto">
          <a:xfrm>
            <a:off x="8924925" y="2020888"/>
            <a:ext cx="14587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8" name="Rectangle 15">
            <a:extLst>
              <a:ext uri="{FF2B5EF4-FFF2-40B4-BE49-F238E27FC236}">
                <a16:creationId xmlns:a16="http://schemas.microsoft.com/office/drawing/2014/main" id="{11A4E045-B1F3-4AAC-B8CE-DC9796D70A71}"/>
              </a:ext>
            </a:extLst>
          </p:cNvPr>
          <p:cNvSpPr>
            <a:spLocks noChangeArrowheads="1"/>
          </p:cNvSpPr>
          <p:nvPr/>
        </p:nvSpPr>
        <p:spPr bwMode="auto">
          <a:xfrm>
            <a:off x="7499350" y="2076450"/>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19" name="Group 18">
            <a:extLst>
              <a:ext uri="{FF2B5EF4-FFF2-40B4-BE49-F238E27FC236}">
                <a16:creationId xmlns:a16="http://schemas.microsoft.com/office/drawing/2014/main" id="{AA028CD3-2D7D-4DD4-8007-78FE3A14790F}"/>
              </a:ext>
            </a:extLst>
          </p:cNvPr>
          <p:cNvGrpSpPr>
            <a:grpSpLocks/>
          </p:cNvGrpSpPr>
          <p:nvPr/>
        </p:nvGrpSpPr>
        <p:grpSpPr bwMode="auto">
          <a:xfrm>
            <a:off x="8805863" y="2001838"/>
            <a:ext cx="73025" cy="73025"/>
            <a:chOff x="5547" y="1261"/>
            <a:chExt cx="46" cy="46"/>
          </a:xfrm>
          <a:solidFill>
            <a:schemeClr val="bg1"/>
          </a:solidFill>
        </p:grpSpPr>
        <p:sp>
          <p:nvSpPr>
            <p:cNvPr id="20" name="Oval 16">
              <a:extLst>
                <a:ext uri="{FF2B5EF4-FFF2-40B4-BE49-F238E27FC236}">
                  <a16:creationId xmlns:a16="http://schemas.microsoft.com/office/drawing/2014/main" id="{381F6C13-13D2-43C8-B9A2-7C12E8593380}"/>
                </a:ext>
              </a:extLst>
            </p:cNvPr>
            <p:cNvSpPr>
              <a:spLocks noChangeArrowheads="1"/>
            </p:cNvSpPr>
            <p:nvPr/>
          </p:nvSpPr>
          <p:spPr bwMode="auto">
            <a:xfrm>
              <a:off x="5547" y="1261"/>
              <a:ext cx="46" cy="46"/>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17">
              <a:extLst>
                <a:ext uri="{FF2B5EF4-FFF2-40B4-BE49-F238E27FC236}">
                  <a16:creationId xmlns:a16="http://schemas.microsoft.com/office/drawing/2014/main" id="{4CE46D5D-DF82-4637-971C-76F737A51270}"/>
                </a:ext>
              </a:extLst>
            </p:cNvPr>
            <p:cNvSpPr>
              <a:spLocks noChangeArrowheads="1"/>
            </p:cNvSpPr>
            <p:nvPr/>
          </p:nvSpPr>
          <p:spPr bwMode="auto">
            <a:xfrm>
              <a:off x="5547" y="1261"/>
              <a:ext cx="46" cy="46"/>
            </a:xfrm>
            <a:prstGeom prst="ellipse">
              <a:avLst/>
            </a:prstGeom>
            <a:grpFill/>
            <a:ln w="111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77F4F78A-F4A7-41F2-A914-440E1643264B}"/>
              </a:ext>
            </a:extLst>
          </p:cNvPr>
          <p:cNvGrpSpPr>
            <a:grpSpLocks/>
          </p:cNvGrpSpPr>
          <p:nvPr/>
        </p:nvGrpSpPr>
        <p:grpSpPr bwMode="auto">
          <a:xfrm>
            <a:off x="7526338" y="2001838"/>
            <a:ext cx="74613" cy="73025"/>
            <a:chOff x="4741" y="1261"/>
            <a:chExt cx="47" cy="46"/>
          </a:xfrm>
          <a:solidFill>
            <a:schemeClr val="bg1"/>
          </a:solidFill>
        </p:grpSpPr>
        <p:sp>
          <p:nvSpPr>
            <p:cNvPr id="23" name="Oval 19">
              <a:extLst>
                <a:ext uri="{FF2B5EF4-FFF2-40B4-BE49-F238E27FC236}">
                  <a16:creationId xmlns:a16="http://schemas.microsoft.com/office/drawing/2014/main" id="{E3007C06-7A26-4FE5-A4B8-330EE967A02B}"/>
                </a:ext>
              </a:extLst>
            </p:cNvPr>
            <p:cNvSpPr>
              <a:spLocks noChangeArrowheads="1"/>
            </p:cNvSpPr>
            <p:nvPr/>
          </p:nvSpPr>
          <p:spPr bwMode="auto">
            <a:xfrm>
              <a:off x="4741"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Oval 20">
              <a:extLst>
                <a:ext uri="{FF2B5EF4-FFF2-40B4-BE49-F238E27FC236}">
                  <a16:creationId xmlns:a16="http://schemas.microsoft.com/office/drawing/2014/main" id="{7982BEDB-FA90-4D51-AD16-EF9533456FB3}"/>
                </a:ext>
              </a:extLst>
            </p:cNvPr>
            <p:cNvSpPr>
              <a:spLocks noChangeArrowheads="1"/>
            </p:cNvSpPr>
            <p:nvPr/>
          </p:nvSpPr>
          <p:spPr bwMode="auto">
            <a:xfrm>
              <a:off x="4741"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5" name="Group 24">
            <a:extLst>
              <a:ext uri="{FF2B5EF4-FFF2-40B4-BE49-F238E27FC236}">
                <a16:creationId xmlns:a16="http://schemas.microsoft.com/office/drawing/2014/main" id="{F82A4F91-CA3A-4BD3-A2F4-F66547624258}"/>
              </a:ext>
            </a:extLst>
          </p:cNvPr>
          <p:cNvGrpSpPr>
            <a:grpSpLocks/>
          </p:cNvGrpSpPr>
          <p:nvPr/>
        </p:nvGrpSpPr>
        <p:grpSpPr bwMode="auto">
          <a:xfrm>
            <a:off x="6246813" y="2001838"/>
            <a:ext cx="74613" cy="73025"/>
            <a:chOff x="3935" y="1261"/>
            <a:chExt cx="47" cy="46"/>
          </a:xfrm>
          <a:solidFill>
            <a:schemeClr val="bg1"/>
          </a:solidFill>
        </p:grpSpPr>
        <p:sp>
          <p:nvSpPr>
            <p:cNvPr id="26" name="Oval 22">
              <a:extLst>
                <a:ext uri="{FF2B5EF4-FFF2-40B4-BE49-F238E27FC236}">
                  <a16:creationId xmlns:a16="http://schemas.microsoft.com/office/drawing/2014/main" id="{25DB1807-FEF4-46F1-8816-03BE9871CA9F}"/>
                </a:ext>
              </a:extLst>
            </p:cNvPr>
            <p:cNvSpPr>
              <a:spLocks noChangeArrowheads="1"/>
            </p:cNvSpPr>
            <p:nvPr/>
          </p:nvSpPr>
          <p:spPr bwMode="auto">
            <a:xfrm>
              <a:off x="3935"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Oval 23">
              <a:extLst>
                <a:ext uri="{FF2B5EF4-FFF2-40B4-BE49-F238E27FC236}">
                  <a16:creationId xmlns:a16="http://schemas.microsoft.com/office/drawing/2014/main" id="{96372F5C-BE71-4372-92A0-A74D6E02F3E7}"/>
                </a:ext>
              </a:extLst>
            </p:cNvPr>
            <p:cNvSpPr>
              <a:spLocks noChangeArrowheads="1"/>
            </p:cNvSpPr>
            <p:nvPr/>
          </p:nvSpPr>
          <p:spPr bwMode="auto">
            <a:xfrm>
              <a:off x="3935"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8" name="Group 27">
            <a:extLst>
              <a:ext uri="{FF2B5EF4-FFF2-40B4-BE49-F238E27FC236}">
                <a16:creationId xmlns:a16="http://schemas.microsoft.com/office/drawing/2014/main" id="{FA0C81B9-3662-4269-B06D-6C63BDE5ED47}"/>
              </a:ext>
            </a:extLst>
          </p:cNvPr>
          <p:cNvGrpSpPr>
            <a:grpSpLocks/>
          </p:cNvGrpSpPr>
          <p:nvPr/>
        </p:nvGrpSpPr>
        <p:grpSpPr bwMode="auto">
          <a:xfrm>
            <a:off x="6375400" y="1443038"/>
            <a:ext cx="74613" cy="73025"/>
            <a:chOff x="4016" y="909"/>
            <a:chExt cx="47" cy="46"/>
          </a:xfrm>
          <a:solidFill>
            <a:schemeClr val="bg1"/>
          </a:solidFill>
        </p:grpSpPr>
        <p:sp>
          <p:nvSpPr>
            <p:cNvPr id="29" name="Oval 25">
              <a:extLst>
                <a:ext uri="{FF2B5EF4-FFF2-40B4-BE49-F238E27FC236}">
                  <a16:creationId xmlns:a16="http://schemas.microsoft.com/office/drawing/2014/main" id="{18BD4C62-B987-4CCB-A15C-F1B882B3BA9B}"/>
                </a:ext>
              </a:extLst>
            </p:cNvPr>
            <p:cNvSpPr>
              <a:spLocks noChangeArrowheads="1"/>
            </p:cNvSpPr>
            <p:nvPr/>
          </p:nvSpPr>
          <p:spPr bwMode="auto">
            <a:xfrm>
              <a:off x="4016" y="909"/>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Oval 26">
              <a:extLst>
                <a:ext uri="{FF2B5EF4-FFF2-40B4-BE49-F238E27FC236}">
                  <a16:creationId xmlns:a16="http://schemas.microsoft.com/office/drawing/2014/main" id="{07984DA4-D5B3-400E-BF0F-34CA26E1F1E5}"/>
                </a:ext>
              </a:extLst>
            </p:cNvPr>
            <p:cNvSpPr>
              <a:spLocks noChangeArrowheads="1"/>
            </p:cNvSpPr>
            <p:nvPr/>
          </p:nvSpPr>
          <p:spPr bwMode="auto">
            <a:xfrm>
              <a:off x="4016" y="909"/>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1" name="Group 30">
            <a:extLst>
              <a:ext uri="{FF2B5EF4-FFF2-40B4-BE49-F238E27FC236}">
                <a16:creationId xmlns:a16="http://schemas.microsoft.com/office/drawing/2014/main" id="{9E2E7E07-0D75-4C1E-BD6E-EB5FFC9530F6}"/>
              </a:ext>
            </a:extLst>
          </p:cNvPr>
          <p:cNvGrpSpPr>
            <a:grpSpLocks/>
          </p:cNvGrpSpPr>
          <p:nvPr/>
        </p:nvGrpSpPr>
        <p:grpSpPr bwMode="auto">
          <a:xfrm>
            <a:off x="8350250" y="1022350"/>
            <a:ext cx="74613" cy="74613"/>
            <a:chOff x="5260" y="644"/>
            <a:chExt cx="47" cy="47"/>
          </a:xfrm>
          <a:solidFill>
            <a:schemeClr val="bg1"/>
          </a:solidFill>
        </p:grpSpPr>
        <p:sp>
          <p:nvSpPr>
            <p:cNvPr id="32" name="Oval 28">
              <a:extLst>
                <a:ext uri="{FF2B5EF4-FFF2-40B4-BE49-F238E27FC236}">
                  <a16:creationId xmlns:a16="http://schemas.microsoft.com/office/drawing/2014/main" id="{291C4A6A-DE08-46EA-B0E0-4EDA75581426}"/>
                </a:ext>
              </a:extLst>
            </p:cNvPr>
            <p:cNvSpPr>
              <a:spLocks noChangeArrowheads="1"/>
            </p:cNvSpPr>
            <p:nvPr/>
          </p:nvSpPr>
          <p:spPr bwMode="auto">
            <a:xfrm>
              <a:off x="5260" y="644"/>
              <a:ext cx="47" cy="47"/>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Oval 29">
              <a:extLst>
                <a:ext uri="{FF2B5EF4-FFF2-40B4-BE49-F238E27FC236}">
                  <a16:creationId xmlns:a16="http://schemas.microsoft.com/office/drawing/2014/main" id="{F675D6D5-BC61-483E-ACED-C9A1EE4884F5}"/>
                </a:ext>
              </a:extLst>
            </p:cNvPr>
            <p:cNvSpPr>
              <a:spLocks noChangeArrowheads="1"/>
            </p:cNvSpPr>
            <p:nvPr/>
          </p:nvSpPr>
          <p:spPr bwMode="auto">
            <a:xfrm>
              <a:off x="5260" y="644"/>
              <a:ext cx="47" cy="47"/>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4" name="Hình chữ nhật 1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91132F3-303A-4A63-A38D-41ECC2612BCB}"/>
              </a:ext>
            </a:extLst>
          </p:cNvPr>
          <p:cNvSpPr/>
          <p:nvPr/>
        </p:nvSpPr>
        <p:spPr>
          <a:xfrm>
            <a:off x="136695" y="2721189"/>
            <a:ext cx="5535167" cy="1384995"/>
          </a:xfrm>
          <a:prstGeom prst="rect">
            <a:avLst/>
          </a:prstGeom>
        </p:spPr>
        <p:txBody>
          <a:bodyPr wrap="square">
            <a:spAutoFit/>
          </a:bodyPr>
          <a:lstStyle/>
          <a:p>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lớn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custDataLst>
      <p:tags r:id="rId1"/>
    </p:custDataLst>
    <p:extLst>
      <p:ext uri="{BB962C8B-B14F-4D97-AF65-F5344CB8AC3E}">
        <p14:creationId xmlns:p14="http://schemas.microsoft.com/office/powerpoint/2010/main" val="1242489012"/>
      </p:ext>
    </p:extLst>
  </p:cSld>
  <p:clrMapOvr>
    <a:masterClrMapping/>
  </p:clrMapOvr>
  <mc:AlternateContent xmlns:mc="http://schemas.openxmlformats.org/markup-compatibility/2006" xmlns:p14="http://schemas.microsoft.com/office/powerpoint/2010/main">
    <mc:Choice Requires="p14">
      <p:transition spd="slow" p14:dur="2000" advTm="22677"/>
    </mc:Choice>
    <mc:Fallback xmlns="">
      <p:transition spd="slow" advTm="22677"/>
    </mc:Fallback>
  </mc:AlternateContent>
  <p:extLst>
    <p:ext uri="{3A86A75C-4F4B-4683-9AE1-C65F6400EC91}">
      <p14:laserTraceLst xmlns:p14="http://schemas.microsoft.com/office/powerpoint/2010/main">
        <p14:tracePtLst>
          <p14:tracePt t="5351" x="2605088" y="4581525"/>
          <p14:tracePt t="5507" x="2000250" y="5095875"/>
          <p14:tracePt t="5514" x="2074863" y="5059363"/>
          <p14:tracePt t="5520" x="2130425" y="5021263"/>
          <p14:tracePt t="5528" x="2206625" y="4975225"/>
          <p14:tracePt t="5536" x="2319338" y="4908550"/>
          <p14:tracePt t="5544" x="2422525" y="4843463"/>
          <p14:tracePt t="5551" x="2544763" y="4768850"/>
          <p14:tracePt t="5560" x="2693988" y="4683125"/>
          <p14:tracePt t="5568" x="2844800" y="4589463"/>
          <p14:tracePt t="5575" x="3022600" y="4448175"/>
          <p14:tracePt t="5584" x="3182938" y="4344988"/>
          <p14:tracePt t="5591" x="3341688" y="4214813"/>
          <p14:tracePt t="5600" x="3482975" y="4102100"/>
          <p14:tracePt t="5606" x="3624263" y="3970338"/>
          <p14:tracePt t="5615" x="3783013" y="3819525"/>
          <p14:tracePt t="5622" x="3962400" y="3622675"/>
          <p14:tracePt t="5630" x="4159250" y="3454400"/>
          <p14:tracePt t="5638" x="4337050" y="3303588"/>
          <p14:tracePt t="5646" x="4524375" y="3162300"/>
          <p14:tracePt t="5654" x="4732338" y="3013075"/>
          <p14:tracePt t="5662" x="4891088" y="2900363"/>
          <p14:tracePt t="5670" x="5022850" y="2806700"/>
          <p14:tracePt t="5678" x="5126038" y="2732088"/>
          <p14:tracePt t="5685" x="5229225" y="2665413"/>
          <p14:tracePt t="5693" x="5322888" y="2590800"/>
          <p14:tracePt t="5701" x="5416550" y="2533650"/>
          <p14:tracePt t="5709" x="5500688" y="2459038"/>
          <p14:tracePt t="5718" x="5595938" y="2393950"/>
          <p14:tracePt t="5725" x="5689600" y="2336800"/>
          <p14:tracePt t="5734" x="5783263" y="2271713"/>
          <p14:tracePt t="5741" x="5876925" y="2214563"/>
          <p14:tracePt t="5750" x="5951538" y="2159000"/>
          <p14:tracePt t="5759" x="6037263" y="2101850"/>
          <p14:tracePt t="5769" x="6092825" y="2065338"/>
          <p14:tracePt t="5774" x="6140450" y="2027238"/>
          <p14:tracePt t="5781" x="6176963" y="1989138"/>
          <p14:tracePt t="5789" x="6205538" y="1971675"/>
          <p14:tracePt t="5797" x="6234113" y="1943100"/>
          <p14:tracePt t="5805" x="6261100" y="1914525"/>
          <p14:tracePt t="5813" x="6308725" y="1876425"/>
          <p14:tracePt t="5821" x="6373813" y="1820863"/>
          <p14:tracePt t="5829" x="6459538" y="1765300"/>
          <p14:tracePt t="5837" x="6543675" y="1698625"/>
          <p14:tracePt t="5845" x="6618288" y="1652588"/>
          <p14:tracePt t="5853" x="6702425" y="1595438"/>
          <p14:tracePt t="5860" x="6769100" y="1549400"/>
          <p14:tracePt t="5869" x="6824663" y="1511300"/>
          <p14:tracePt t="5875" x="6862763" y="1492250"/>
          <p14:tracePt t="5900" x="6872288" y="1482725"/>
          <p14:tracePt t="5933" x="6881813" y="1463675"/>
          <p14:tracePt t="5949" x="6900863" y="1446213"/>
          <p14:tracePt t="5955" x="6927850" y="1427163"/>
          <p14:tracePt t="5963" x="6946900" y="1398588"/>
          <p14:tracePt t="5970" x="6956425" y="1398588"/>
          <p14:tracePt t="5995" x="6965950" y="1379538"/>
          <p14:tracePt t="6042" x="6965950" y="1370013"/>
          <p14:tracePt t="6050" x="6975475" y="1360488"/>
          <p14:tracePt t="6058" x="6985000" y="1350963"/>
          <p14:tracePt t="6066" x="6985000" y="1341438"/>
          <p14:tracePt t="6082" x="6994525" y="1323975"/>
          <p14:tracePt t="6090" x="7004050" y="1323975"/>
          <p14:tracePt t="6233" x="6985000" y="1341438"/>
          <p14:tracePt t="6241" x="6975475" y="1341438"/>
          <p14:tracePt t="6249" x="6946900" y="1360488"/>
          <p14:tracePt t="6257" x="6900863" y="1389063"/>
          <p14:tracePt t="6265" x="6872288" y="1408113"/>
          <p14:tracePt t="6273" x="6843713" y="1417638"/>
          <p14:tracePt t="6280" x="6824663" y="1436688"/>
          <p14:tracePt t="6287" x="6797675" y="1446213"/>
          <p14:tracePt t="6294" x="6769100" y="1454150"/>
          <p14:tracePt t="6302" x="6750050" y="1463675"/>
          <p14:tracePt t="6310" x="6731000" y="1463675"/>
          <p14:tracePt t="6318" x="6711950" y="1473200"/>
          <p14:tracePt t="6334" x="6694488" y="1473200"/>
          <p14:tracePt t="6343" x="6675438" y="1501775"/>
          <p14:tracePt t="6351" x="6656388" y="1501775"/>
          <p14:tracePt t="6358" x="6637338" y="1501775"/>
          <p14:tracePt t="6367" x="6618288" y="1501775"/>
          <p14:tracePt t="6374" x="6589713" y="1520825"/>
          <p14:tracePt t="6383" x="6572250" y="1520825"/>
          <p14:tracePt t="6389" x="6562725" y="1520825"/>
          <p14:tracePt t="6398" x="6553200" y="1520825"/>
          <p14:tracePt t="6405" x="6543675" y="1520825"/>
          <p14:tracePt t="6486" x="6524625" y="1520825"/>
          <p14:tracePt t="6518" x="6515100" y="1520825"/>
          <p14:tracePt t="6526" x="6505575" y="1520825"/>
          <p14:tracePt t="6533" x="6496050" y="1520825"/>
          <p14:tracePt t="6542" x="6486525" y="1520825"/>
          <p14:tracePt t="6557" x="6477000" y="1520825"/>
          <p14:tracePt t="6572" x="6469063" y="1520825"/>
          <p14:tracePt t="6580" x="6459538" y="1520825"/>
          <p14:tracePt t="6659" x="6450013" y="1520825"/>
          <p14:tracePt t="6667" x="6440488" y="1520825"/>
          <p14:tracePt t="6676" x="6430963" y="1520825"/>
          <p14:tracePt t="6738" x="6411913" y="1520825"/>
          <p14:tracePt t="6928" x="6450013" y="1520825"/>
          <p14:tracePt t="6936" x="6477000" y="1520825"/>
          <p14:tracePt t="6944" x="6515100" y="1511300"/>
          <p14:tracePt t="6952" x="6534150" y="1511300"/>
          <p14:tracePt t="6960" x="6543675" y="1501775"/>
          <p14:tracePt t="6969" x="6553200" y="1492250"/>
          <p14:tracePt t="6976" x="6572250" y="1492250"/>
          <p14:tracePt t="6984" x="6589713" y="1492250"/>
          <p14:tracePt t="6991" x="6618288" y="1482725"/>
          <p14:tracePt t="7001" x="6656388" y="1482725"/>
          <p14:tracePt t="7007" x="6694488" y="1473200"/>
          <p14:tracePt t="7016" x="6711950" y="1473200"/>
          <p14:tracePt t="7023" x="6740525" y="1463675"/>
          <p14:tracePt t="7032" x="6778625" y="1454150"/>
          <p14:tracePt t="7039" x="6843713" y="1454150"/>
          <p14:tracePt t="7047" x="6910388" y="1454150"/>
          <p14:tracePt t="7055" x="6965950" y="1454150"/>
          <p14:tracePt t="7062" x="7031038" y="1446213"/>
          <p14:tracePt t="7070" x="7088188" y="1427163"/>
          <p14:tracePt t="7078" x="7126288" y="1417638"/>
          <p14:tracePt t="7087" x="7172325" y="1408113"/>
          <p14:tracePt t="7094" x="7200900" y="1408113"/>
          <p14:tracePt t="7102" x="7239000" y="1398588"/>
          <p14:tracePt t="7109" x="7294563" y="1389063"/>
          <p14:tracePt t="7118" x="7342188" y="1379538"/>
          <p14:tracePt t="7125" x="7397750" y="1360488"/>
          <p14:tracePt t="7134" x="7454900" y="1341438"/>
          <p14:tracePt t="7141" x="7519988" y="1323975"/>
          <p14:tracePt t="7150" x="7585075" y="1304925"/>
          <p14:tracePt t="7156" x="7651750" y="1285875"/>
          <p14:tracePt t="7166" x="7726363" y="1266825"/>
          <p14:tracePt t="7172" x="7791450" y="1247775"/>
          <p14:tracePt t="7180" x="7848600" y="1230313"/>
          <p14:tracePt t="7188" x="7858125" y="1220788"/>
          <p14:tracePt t="7196" x="7886700" y="1211263"/>
          <p14:tracePt t="7204" x="7894638" y="1192213"/>
          <p14:tracePt t="7212" x="7904163" y="1192213"/>
          <p14:tracePt t="7220" x="7904163" y="1182688"/>
          <p14:tracePt t="7228" x="7913688" y="1182688"/>
          <p14:tracePt t="7235" x="7923213" y="1173163"/>
          <p14:tracePt t="7243" x="7932738" y="1163638"/>
          <p14:tracePt t="7251" x="7961313" y="1144588"/>
          <p14:tracePt t="7268" x="7989888" y="1125538"/>
          <p14:tracePt t="7275" x="7999413" y="1125538"/>
          <p14:tracePt t="7284" x="8026400" y="1125538"/>
          <p14:tracePt t="7291" x="8045450" y="1108075"/>
          <p14:tracePt t="7300" x="8054975" y="1108075"/>
          <p14:tracePt t="7307" x="8064500" y="1098550"/>
          <p14:tracePt t="7316" x="8093075" y="1098550"/>
          <p14:tracePt t="7322" x="8110538" y="1089025"/>
          <p14:tracePt t="7338" x="8129588" y="1089025"/>
          <p14:tracePt t="7354" x="8139113" y="1089025"/>
          <p14:tracePt t="7362" x="8148638" y="1079500"/>
          <p14:tracePt t="7370" x="8158163" y="1079500"/>
          <p14:tracePt t="7378" x="8167688" y="1079500"/>
          <p14:tracePt t="7386" x="8177213" y="1069975"/>
          <p14:tracePt t="7394" x="8186738" y="1069975"/>
          <p14:tracePt t="7409" x="8205788" y="1069975"/>
          <p14:tracePt t="7417" x="8215313" y="1069975"/>
          <p14:tracePt t="7425" x="8223250" y="1069975"/>
          <p14:tracePt t="7433" x="8242300" y="1069975"/>
          <p14:tracePt t="7441" x="8251825" y="1069975"/>
          <p14:tracePt t="7450" x="8261350" y="1069975"/>
          <p14:tracePt t="7473" x="8280400" y="1069975"/>
          <p14:tracePt t="7496" x="8289925" y="1069975"/>
          <p14:tracePt t="7504" x="8299450" y="1069975"/>
          <p14:tracePt t="7601" x="8308975" y="1069975"/>
          <p14:tracePt t="7666" x="8318500" y="1069975"/>
          <p14:tracePt t="7673" x="8328025" y="1069975"/>
          <p14:tracePt t="7688" x="8328025" y="1060450"/>
          <p14:tracePt t="7805" x="8345488" y="1060450"/>
          <p14:tracePt t="7926" x="8345488" y="1050925"/>
          <p14:tracePt t="9452" x="8345488" y="1060450"/>
          <p14:tracePt t="12291" x="8308975" y="1079500"/>
          <p14:tracePt t="12299" x="8186738" y="1117600"/>
          <p14:tracePt t="12308" x="8016875" y="1163638"/>
          <p14:tracePt t="12314" x="7791450" y="1220788"/>
          <p14:tracePt t="12322" x="7558088" y="1276350"/>
          <p14:tracePt t="12328" x="7332663" y="1341438"/>
          <p14:tracePt t="12336" x="7097713" y="1398588"/>
          <p14:tracePt t="12345" x="6918325" y="1454150"/>
          <p14:tracePt t="12352" x="6797675" y="1482725"/>
          <p14:tracePt t="12361" x="6694488" y="1520825"/>
          <p14:tracePt t="12369" x="6599238" y="1549400"/>
          <p14:tracePt t="12377" x="6534150" y="1576388"/>
          <p14:tracePt t="12385" x="6469063" y="1604963"/>
          <p14:tracePt t="12392" x="6411913" y="1633538"/>
          <p14:tracePt t="12401" x="6346825" y="1670050"/>
          <p14:tracePt t="12407" x="6261100" y="1708150"/>
          <p14:tracePt t="12417" x="6186488" y="1736725"/>
          <p14:tracePt t="12423" x="6111875" y="1773238"/>
          <p14:tracePt t="12431" x="6018213" y="1792288"/>
          <p14:tracePt t="12439" x="5942013" y="1811338"/>
          <p14:tracePt t="12447" x="5876925" y="1830388"/>
          <p14:tracePt t="12455" x="5829300" y="1839913"/>
          <p14:tracePt t="12463" x="5802313" y="1839913"/>
          <p14:tracePt t="12480" x="5792788" y="1839913"/>
          <p14:tracePt t="12568" x="5792788" y="1830388"/>
          <p14:tracePt t="12623" x="5792788" y="1839913"/>
          <p14:tracePt t="12631" x="5792788" y="1858963"/>
          <p14:tracePt t="12639" x="5821363" y="1876425"/>
          <p14:tracePt t="12646" x="5838825" y="1914525"/>
          <p14:tracePt t="12654" x="5876925" y="1933575"/>
          <p14:tracePt t="12660" x="5915025" y="1962150"/>
          <p14:tracePt t="12669" x="5942013" y="1981200"/>
          <p14:tracePt t="12676" x="5980113" y="1998663"/>
          <p14:tracePt t="12684" x="6027738" y="2027238"/>
          <p14:tracePt t="12692" x="6083300" y="2055813"/>
          <p14:tracePt t="12703" x="6121400" y="2074863"/>
          <p14:tracePt t="12710" x="6149975" y="2084388"/>
          <p14:tracePt t="12719" x="6176963" y="2084388"/>
          <p14:tracePt t="12725" x="6186488" y="2092325"/>
          <p14:tracePt t="12734" x="6196013" y="2092325"/>
          <p14:tracePt t="13058" x="6205538" y="2092325"/>
          <p14:tracePt t="13067" x="6224588" y="2084388"/>
          <p14:tracePt t="13073" x="6261100" y="2084388"/>
          <p14:tracePt t="13080" x="6289675" y="2074863"/>
          <p14:tracePt t="13088" x="6327775" y="2074863"/>
          <p14:tracePt t="13095" x="6392863" y="2074863"/>
          <p14:tracePt t="13103" x="6469063" y="2074863"/>
          <p14:tracePt t="13111" x="6553200" y="2074863"/>
          <p14:tracePt t="13119" x="6637338" y="2074863"/>
          <p14:tracePt t="13127" x="6740525" y="2074863"/>
          <p14:tracePt t="13135" x="6843713" y="2074863"/>
          <p14:tracePt t="13143" x="6956425" y="2074863"/>
          <p14:tracePt t="13151" x="7059613" y="2074863"/>
          <p14:tracePt t="13159" x="7162800" y="2074863"/>
          <p14:tracePt t="13167" x="7246938" y="2074863"/>
          <p14:tracePt t="13174" x="7323138" y="2074863"/>
          <p14:tracePt t="13184" x="7397750" y="2074863"/>
          <p14:tracePt t="13190" x="7462838" y="2074863"/>
          <p14:tracePt t="13200" x="7519988" y="2074863"/>
          <p14:tracePt t="13206" x="7558088" y="2065338"/>
          <p14:tracePt t="13215" x="7613650" y="2055813"/>
          <p14:tracePt t="13222" x="7661275" y="2055813"/>
          <p14:tracePt t="13230" x="7697788" y="2046288"/>
          <p14:tracePt t="13238" x="7745413" y="2046288"/>
          <p14:tracePt t="13246" x="7773988" y="2046288"/>
          <p14:tracePt t="13254" x="7800975" y="2046288"/>
          <p14:tracePt t="13263" x="7800975" y="2027238"/>
          <p14:tracePt t="13271" x="7820025" y="2027238"/>
          <p14:tracePt t="13287" x="7829550" y="2027238"/>
          <p14:tracePt t="13302" x="7839075" y="2027238"/>
          <p14:tracePt t="13310" x="7848600" y="2027238"/>
          <p14:tracePt t="13318" x="7858125" y="2008188"/>
          <p14:tracePt t="13326" x="7867650" y="2008188"/>
          <p14:tracePt t="13334" x="7886700" y="2008188"/>
          <p14:tracePt t="13342" x="7894638" y="2008188"/>
          <p14:tracePt t="13351" x="7913688" y="2008188"/>
          <p14:tracePt t="13357" x="7932738" y="2008188"/>
          <p14:tracePt t="13365" x="7942263" y="2008188"/>
          <p14:tracePt t="13373" x="7951788" y="2008188"/>
          <p14:tracePt t="13381" x="7980363" y="2008188"/>
          <p14:tracePt t="13389" x="7999413" y="2008188"/>
          <p14:tracePt t="13402" x="8026400" y="2008188"/>
          <p14:tracePt t="13405" x="8045450" y="2008188"/>
          <p14:tracePt t="13413" x="8083550" y="2008188"/>
          <p14:tracePt t="13421" x="8102600" y="2008188"/>
          <p14:tracePt t="13429" x="8120063" y="2008188"/>
          <p14:tracePt t="13436" x="8139113" y="2008188"/>
          <p14:tracePt t="13443" x="8158163" y="2008188"/>
          <p14:tracePt t="13452" x="8186738" y="2008188"/>
          <p14:tracePt t="13460" x="8196263" y="2008188"/>
          <p14:tracePt t="13468" x="8215313" y="2008188"/>
          <p14:tracePt t="13484" x="8223250" y="2008188"/>
          <p14:tracePt t="13508" x="8223250" y="1998663"/>
          <p14:tracePt t="13518" x="8232775" y="1998663"/>
          <p14:tracePt t="13531" x="8251825" y="1998663"/>
          <p14:tracePt t="13538" x="8270875" y="1998663"/>
          <p14:tracePt t="13547" x="8289925" y="1998663"/>
          <p14:tracePt t="13563" x="8308975" y="1998663"/>
          <p14:tracePt t="13571" x="8328025" y="1998663"/>
          <p14:tracePt t="13579" x="8345488" y="1998663"/>
          <p14:tracePt t="13595" x="8355013" y="1998663"/>
          <p14:tracePt t="13618" x="8374063" y="1998663"/>
          <p14:tracePt t="13626" x="8383588" y="1998663"/>
          <p14:tracePt t="13634" x="8402638" y="1998663"/>
          <p14:tracePt t="13642" x="8421688" y="1998663"/>
          <p14:tracePt t="13650" x="8439150" y="1998663"/>
          <p14:tracePt t="13658" x="8458200" y="1998663"/>
          <p14:tracePt t="13668" x="8467725" y="1998663"/>
          <p14:tracePt t="13674" x="8477250" y="1998663"/>
          <p14:tracePt t="13683" x="8486775" y="1998663"/>
          <p14:tracePt t="13690" x="8496300" y="1998663"/>
          <p14:tracePt t="13698" x="8505825" y="1998663"/>
          <p14:tracePt t="13705" x="8515350" y="2008188"/>
          <p14:tracePt t="13713" x="8524875" y="2008188"/>
          <p14:tracePt t="13721" x="8534400" y="2008188"/>
          <p14:tracePt t="13737" x="8543925" y="2008188"/>
          <p14:tracePt t="13745" x="8551863" y="2008188"/>
          <p14:tracePt t="13761" x="8570913" y="2008188"/>
          <p14:tracePt t="13769" x="8580438" y="2008188"/>
          <p14:tracePt t="13777" x="8589963" y="2008188"/>
          <p14:tracePt t="13800" x="8609013" y="2008188"/>
          <p14:tracePt t="13896" x="8618538" y="2008188"/>
          <p14:tracePt t="15771" x="8618538" y="2017713"/>
          <p14:tracePt t="18081" x="8628063" y="2008188"/>
          <p14:tracePt t="18088" x="8618538" y="2008188"/>
          <p14:tracePt t="18096" x="8599488" y="2008188"/>
          <p14:tracePt t="18102" x="8589963" y="2008188"/>
          <p14:tracePt t="18110" x="8570913" y="2017713"/>
          <p14:tracePt t="18118" x="8551863" y="2017713"/>
          <p14:tracePt t="18125" x="8534400" y="2017713"/>
          <p14:tracePt t="18134" x="8524875" y="2017713"/>
          <p14:tracePt t="18141" x="8496300" y="2036763"/>
          <p14:tracePt t="18150" x="8458200" y="2036763"/>
          <p14:tracePt t="18157" x="8431213" y="2036763"/>
          <p14:tracePt t="18167" x="8393113" y="2036763"/>
          <p14:tracePt t="18173" x="8364538" y="2036763"/>
          <p14:tracePt t="18182" x="8345488" y="2036763"/>
          <p14:tracePt t="18189" x="8308975" y="2036763"/>
          <p14:tracePt t="18198" x="8289925" y="2036763"/>
          <p14:tracePt t="18204" x="8270875" y="2036763"/>
          <p14:tracePt t="18212" x="8251825" y="2036763"/>
          <p14:tracePt t="18220" x="8215313" y="2036763"/>
          <p14:tracePt t="18228" x="8196263" y="2036763"/>
          <p14:tracePt t="18236" x="8177213" y="2036763"/>
          <p14:tracePt t="18246" x="8148638" y="2036763"/>
          <p14:tracePt t="18254" x="8102600" y="2036763"/>
          <p14:tracePt t="18262" x="8064500" y="2036763"/>
          <p14:tracePt t="18269" x="7999413" y="2036763"/>
          <p14:tracePt t="18277" x="7942263" y="2036763"/>
          <p14:tracePt t="18285" x="7867650" y="2036763"/>
          <p14:tracePt t="18292" x="7791450" y="2036763"/>
          <p14:tracePt t="18302" x="7697788" y="2036763"/>
          <p14:tracePt t="18308" x="7604125" y="2036763"/>
          <p14:tracePt t="18317" x="7500938" y="2036763"/>
          <p14:tracePt t="18324" x="7397750" y="2036763"/>
          <p14:tracePt t="18332" x="7304088" y="2036763"/>
          <p14:tracePt t="18339" x="7200900" y="2036763"/>
          <p14:tracePt t="18347" x="7107238" y="2036763"/>
          <p14:tracePt t="18356" x="7004050" y="2046288"/>
          <p14:tracePt t="18363" x="6910388" y="2055813"/>
          <p14:tracePt t="18371" x="6824663" y="2065338"/>
          <p14:tracePt t="18378" x="6759575" y="2074863"/>
          <p14:tracePt t="18387" x="6684963" y="2084388"/>
          <p14:tracePt t="18395" x="6608763" y="2084388"/>
          <p14:tracePt t="18402" x="6553200" y="2084388"/>
          <p14:tracePt t="18410" x="6486525" y="2074863"/>
          <p14:tracePt t="18418" x="6411913" y="2065338"/>
          <p14:tracePt t="18427" x="6346825" y="2027238"/>
          <p14:tracePt t="18435" x="6280150" y="2008188"/>
          <p14:tracePt t="18442" x="6215063" y="1998663"/>
          <p14:tracePt t="18450" x="6167438" y="1989138"/>
          <p14:tracePt t="18458" x="6140450" y="1989138"/>
          <p14:tracePt t="18466" x="6130925" y="1989138"/>
          <p14:tracePt t="18482" x="6121400" y="1989138"/>
          <p14:tracePt t="18513" x="6130925" y="1989138"/>
          <p14:tracePt t="18546" x="6149975" y="1989138"/>
          <p14:tracePt t="18553" x="6149975" y="1981200"/>
          <p14:tracePt t="18561" x="6157913" y="1981200"/>
          <p14:tracePt t="18569" x="6167438" y="1981200"/>
          <p14:tracePt t="18577" x="6176963" y="1981200"/>
          <p14:tracePt t="18585" x="6196013" y="1981200"/>
          <p14:tracePt t="18593" x="6215063" y="1981200"/>
          <p14:tracePt t="18600" x="6243638" y="1981200"/>
          <p14:tracePt t="18609" x="6270625" y="1981200"/>
          <p14:tracePt t="18617" x="6289675" y="1981200"/>
          <p14:tracePt t="18625" x="6308725" y="1981200"/>
          <p14:tracePt t="18633" x="6299200" y="2008188"/>
          <p14:tracePt t="18640" x="6299200" y="2027238"/>
          <p14:tracePt t="18656" x="6299200" y="2036763"/>
          <p14:tracePt t="18664" x="6299200" y="2046288"/>
          <p14:tracePt t="18672" x="6299200" y="2055813"/>
          <p14:tracePt t="18704" x="6299200" y="2065338"/>
          <p14:tracePt t="18727" x="6299200" y="2074863"/>
          <p14:tracePt t="18743" x="6299200" y="2084388"/>
          <p14:tracePt t="18759" x="6299200" y="2092325"/>
          <p14:tracePt t="18775" x="6308725" y="2092325"/>
          <p14:tracePt t="18783" x="6318250" y="2092325"/>
          <p14:tracePt t="18791" x="6327775" y="2111375"/>
          <p14:tracePt t="18805" x="6346825" y="2111375"/>
          <p14:tracePt t="18814" x="6365875" y="2111375"/>
          <p14:tracePt t="18821" x="6383338" y="2111375"/>
          <p14:tracePt t="18829" x="6402388" y="2111375"/>
          <p14:tracePt t="18838" x="6430963" y="2111375"/>
          <p14:tracePt t="18845" x="6459538" y="2111375"/>
          <p14:tracePt t="18853" x="6486525" y="2111375"/>
          <p14:tracePt t="18861" x="6524625" y="2111375"/>
          <p14:tracePt t="18870" x="6553200" y="2111375"/>
          <p14:tracePt t="18877" x="6581775" y="2111375"/>
          <p14:tracePt t="18885" x="6589713" y="2111375"/>
          <p14:tracePt t="18892" x="6608763" y="2111375"/>
          <p14:tracePt t="18901" x="6637338" y="2111375"/>
          <p14:tracePt t="18908" x="6665913" y="2092325"/>
          <p14:tracePt t="18917" x="6684963" y="2092325"/>
          <p14:tracePt t="18924" x="6711950" y="2092325"/>
          <p14:tracePt t="18934" x="6740525" y="2092325"/>
          <p14:tracePt t="18940" x="6778625" y="2084388"/>
          <p14:tracePt t="18951" x="6824663" y="2065338"/>
          <p14:tracePt t="18956" x="6862763" y="2055813"/>
          <p14:tracePt t="18965" x="6872288" y="2055813"/>
          <p14:tracePt t="18972" x="6900863" y="2055813"/>
          <p14:tracePt t="18979" x="6918325" y="2046288"/>
          <p14:tracePt t="19003" x="6937375" y="2046288"/>
          <p14:tracePt t="19027" x="6956425" y="2046288"/>
          <p14:tracePt t="19035" x="6975475" y="2027238"/>
          <p14:tracePt t="19043" x="7004050" y="2027238"/>
          <p14:tracePt t="19051" x="7040563" y="2027238"/>
          <p14:tracePt t="19058" x="7078663" y="2017713"/>
          <p14:tracePt t="19067" x="7107238" y="2017713"/>
          <p14:tracePt t="19074" x="7126288" y="2017713"/>
          <p14:tracePt t="19083" x="7143750" y="2017713"/>
          <p14:tracePt t="19090" x="7153275" y="2017713"/>
          <p14:tracePt t="19101" x="7162800" y="2017713"/>
          <p14:tracePt t="19106" x="7172325" y="2017713"/>
          <p14:tracePt t="19115" x="7191375" y="2008188"/>
          <p14:tracePt t="19122" x="7210425" y="2008188"/>
          <p14:tracePt t="19130" x="7239000" y="1989138"/>
          <p14:tracePt t="19138" x="7265988" y="1989138"/>
          <p14:tracePt t="19145" x="7294563" y="1989138"/>
          <p14:tracePt t="19153" x="7342188" y="1989138"/>
          <p14:tracePt t="19161" x="7378700" y="1989138"/>
          <p14:tracePt t="19169" x="7426325" y="1989138"/>
          <p14:tracePt t="19177" x="7462838" y="1989138"/>
          <p14:tracePt t="19185" x="7500938" y="1989138"/>
          <p14:tracePt t="19193" x="7529513" y="1989138"/>
          <p14:tracePt t="19201" x="7548563" y="1989138"/>
          <p14:tracePt t="19209" x="7575550" y="1989138"/>
          <p14:tracePt t="19218" x="7585075" y="1989138"/>
          <p14:tracePt t="19225" x="7604125" y="1989138"/>
          <p14:tracePt t="19234" x="7623175" y="1989138"/>
          <p14:tracePt t="19240" x="7642225" y="1989138"/>
          <p14:tracePt t="19251" x="7670800" y="1989138"/>
          <p14:tracePt t="19256" x="7697788" y="1989138"/>
          <p14:tracePt t="19265" x="7735888" y="1989138"/>
          <p14:tracePt t="19272" x="7773988" y="1989138"/>
          <p14:tracePt t="19280" x="7820025" y="1989138"/>
          <p14:tracePt t="19288" x="7839075" y="1989138"/>
          <p14:tracePt t="19296" x="7858125" y="1989138"/>
          <p14:tracePt t="19312" x="7877175" y="1989138"/>
          <p14:tracePt t="19335" x="7886700" y="1989138"/>
          <p14:tracePt t="19343" x="7913688" y="1989138"/>
          <p14:tracePt t="19359" x="7932738" y="1989138"/>
          <p14:tracePt t="19367" x="7951788" y="1989138"/>
          <p14:tracePt t="19375" x="7970838" y="1981200"/>
          <p14:tracePt t="19384" x="7989888" y="1981200"/>
          <p14:tracePt t="19391" x="7999413" y="1981200"/>
          <p14:tracePt t="19406" x="8007350" y="1971675"/>
          <p14:tracePt t="19415" x="8016875" y="1971675"/>
          <p14:tracePt t="19423" x="8026400" y="1971675"/>
          <p14:tracePt t="19430" x="8035925" y="1971675"/>
          <p14:tracePt t="19439" x="8054975" y="1971675"/>
          <p14:tracePt t="19448" x="8083550" y="1971675"/>
          <p14:tracePt t="19455" x="8093075" y="1971675"/>
          <p14:tracePt t="19462" x="8120063" y="1971675"/>
          <p14:tracePt t="19470" x="8139113" y="1971675"/>
          <p14:tracePt t="19478" x="8158163" y="1971675"/>
          <p14:tracePt t="19486" x="8196263" y="1981200"/>
          <p14:tracePt t="19493" x="8205788" y="1981200"/>
          <p14:tracePt t="19501" x="8223250" y="1981200"/>
          <p14:tracePt t="19509" x="8242300" y="1981200"/>
          <p14:tracePt t="19518" x="8261350" y="1981200"/>
          <p14:tracePt t="19525" x="8299450" y="1981200"/>
          <p14:tracePt t="19534" x="8308975" y="1981200"/>
          <p14:tracePt t="19541" x="8328025" y="1981200"/>
          <p14:tracePt t="19550" x="8335963" y="1981200"/>
          <p14:tracePt t="19557" x="8345488" y="1989138"/>
          <p14:tracePt t="19567" x="8364538" y="1989138"/>
          <p14:tracePt t="19573" x="8383588" y="1989138"/>
          <p14:tracePt t="19588" x="8393113" y="1989138"/>
          <p14:tracePt t="19604" x="8402638" y="1989138"/>
          <p14:tracePt t="19612" x="8412163" y="1989138"/>
          <p14:tracePt t="19620" x="8421688" y="1989138"/>
          <p14:tracePt t="19636" x="8439150" y="1989138"/>
          <p14:tracePt t="19644" x="8458200" y="1989138"/>
          <p14:tracePt t="19660" x="8477250" y="1989138"/>
          <p14:tracePt t="19675" x="8486775" y="1989138"/>
          <p14:tracePt t="19691" x="8496300" y="1989138"/>
          <p14:tracePt t="19716" x="8505825" y="1989138"/>
          <p14:tracePt t="19723" x="8515350" y="1989138"/>
          <p14:tracePt t="19732" x="8524875" y="1989138"/>
          <p14:tracePt t="19739" x="8561388" y="1989138"/>
          <p14:tracePt t="19747" x="8589963" y="1989138"/>
          <p14:tracePt t="19754" x="8609013" y="1998663"/>
          <p14:tracePt t="19762" x="8647113" y="1998663"/>
          <p14:tracePt t="19770" x="8664575" y="2008188"/>
          <p14:tracePt t="19778" x="8683625" y="2008188"/>
          <p14:tracePt t="19786" x="8693150" y="2008188"/>
          <p14:tracePt t="19810" x="8693150" y="2017713"/>
          <p14:tracePt t="19858" x="8712200" y="2017713"/>
          <p14:tracePt t="19875" x="8721725" y="2008188"/>
          <p14:tracePt t="19890" x="8731250" y="2008188"/>
          <p14:tracePt t="19930" x="8740775" y="2008188"/>
          <p14:tracePt t="20817" x="8740775" y="1981200"/>
          <p14:tracePt t="20838" x="8740775" y="1962150"/>
          <p14:tracePt t="20846" x="8740775" y="1952625"/>
          <p14:tracePt t="20855" x="8750300" y="1914525"/>
          <p14:tracePt t="20862" x="8767763" y="1876425"/>
          <p14:tracePt t="20869" x="8796338" y="1849438"/>
          <p14:tracePt t="20877" x="8815388" y="1811338"/>
          <p14:tracePt t="20885" x="8834438" y="1782763"/>
          <p14:tracePt t="20893" x="8872538" y="1746250"/>
          <p14:tracePt t="20902" x="8909050" y="1689100"/>
          <p14:tracePt t="20909" x="8947150" y="1633538"/>
          <p14:tracePt t="20918" x="8975725" y="1576388"/>
          <p14:tracePt t="20925" x="8993188" y="1492250"/>
          <p14:tracePt t="20934" x="9012238" y="1417638"/>
          <p14:tracePt t="20941" x="9021763" y="1341438"/>
          <p14:tracePt t="20950" x="9021763" y="1257300"/>
          <p14:tracePt t="20966" x="9021763" y="1050925"/>
          <p14:tracePt t="20972" x="9002713" y="947738"/>
          <p14:tracePt t="20983" x="8975725" y="854075"/>
          <p14:tracePt t="20991" x="8937625" y="731838"/>
          <p14:tracePt t="20997" x="8909050" y="619125"/>
          <p14:tracePt t="21005" x="8880475" y="515938"/>
          <p14:tracePt t="21012" x="8843963" y="412750"/>
          <p14:tracePt t="21020" x="8824913" y="328613"/>
          <p14:tracePt t="21028" x="8805863" y="244475"/>
          <p14:tracePt t="21036" x="8786813" y="168275"/>
          <p14:tracePt t="21044" x="8767763" y="103188"/>
          <p14:tracePt t="21051" x="8750300" y="285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32544" y="45474"/>
            <a:ext cx="9130506"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Hình chữ nhật 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p:nvPr/>
            </p:nvSpPr>
            <p:spPr>
              <a:xfrm>
                <a:off x="96883" y="866261"/>
                <a:ext cx="5433060" cy="3560975"/>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a:p>
                <a:pPr>
                  <a:lnSpc>
                    <a:spcPct val="115000"/>
                  </a:lnSpc>
                </a:pPr>
                <a:r>
                  <a:rPr lang="en-US" sz="2800" dirty="0">
                    <a:solidFill>
                      <a:schemeClr val="bg1"/>
                    </a:solidFill>
                    <a:latin typeface="Times New Roman" panose="02020603050405020304" pitchFamily="18" charset="0"/>
                    <a:ea typeface="Times New Roman" panose="02020603050405020304" pitchFamily="18" charset="0"/>
                  </a:rPr>
                  <a:t>Trong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a:t>
                </a:r>
                <a:r>
                  <a:rPr lang="vi-VN" sz="2800" dirty="0">
                    <a:solidFill>
                      <a:schemeClr val="bg1"/>
                    </a:solidFill>
                    <a:latin typeface="Times New Roman" panose="02020603050405020304" pitchFamily="18" charset="0"/>
                    <a:ea typeface="Times New Roman" panose="02020603050405020304" pitchFamily="18" charset="0"/>
                  </a:rPr>
                  <a:t>ơ</a:t>
                </a:r>
                <a:r>
                  <a:rPr lang="en-US" sz="2800" dirty="0" err="1">
                    <a:solidFill>
                      <a:schemeClr val="bg1"/>
                    </a:solidFill>
                    <a:latin typeface="Times New Roman" panose="02020603050405020304" pitchFamily="18" charset="0"/>
                    <a:ea typeface="Times New Roman" panose="02020603050405020304" pitchFamily="18" charset="0"/>
                  </a:rPr>
                  <a:t>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chạy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i="1"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20</m:t>
                    </m:r>
                    <m:r>
                      <m:rPr>
                        <m:nor/>
                      </m:rPr>
                      <a:rPr lang="en-US" sz="2800" i="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endParaRPr lang="vi-VN"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thời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nào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AB</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nối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độ</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41</m:t>
                    </m:r>
                    <m:r>
                      <m:rPr>
                        <m:nor/>
                      </m:rPr>
                      <a:rPr lang="en-US" sz="2800" i="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xmlns="">
          <p:sp>
            <p:nvSpPr>
              <p:cNvPr id="5" name="Hình chữ nhật 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a:spLocks noRot="1" noChangeAspect="1" noMove="1" noResize="1" noEditPoints="1" noAdjustHandles="1" noChangeArrowheads="1" noChangeShapeType="1" noTextEdit="1"/>
              </p:cNvSpPr>
              <p:nvPr/>
            </p:nvSpPr>
            <p:spPr>
              <a:xfrm>
                <a:off x="96883" y="866261"/>
                <a:ext cx="5433060" cy="3560975"/>
              </a:xfrm>
              <a:prstGeom prst="rect">
                <a:avLst/>
              </a:prstGeom>
              <a:blipFill>
                <a:blip r:embed="rId6"/>
                <a:stretch>
                  <a:fillRect l="-2357" t="-1027" b="-2740"/>
                </a:stretch>
              </a:blipFill>
            </p:spPr>
            <p:txBody>
              <a:bodyPr/>
              <a:lstStyle/>
              <a:p>
                <a:r>
                  <a:rPr lang="en-US">
                    <a:noFill/>
                  </a:rPr>
                  <a:t> </a:t>
                </a:r>
              </a:p>
            </p:txBody>
          </p:sp>
        </mc:Fallback>
      </mc:AlternateContent>
      <p:sp>
        <p:nvSpPr>
          <p:cNvPr id="6" name="Oval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975D0C4-2EBE-48EC-B4F8-0E86874C1C35}"/>
              </a:ext>
            </a:extLst>
          </p:cNvPr>
          <p:cNvSpPr>
            <a:spLocks noChangeArrowheads="1"/>
          </p:cNvSpPr>
          <p:nvPr/>
        </p:nvSpPr>
        <p:spPr bwMode="auto">
          <a:xfrm>
            <a:off x="6094413" y="1143000"/>
            <a:ext cx="2649537" cy="2651125"/>
          </a:xfrm>
          <a:prstGeom prst="ellipse">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38B1CB4-7C38-436F-BE82-4377E3C316AA}"/>
              </a:ext>
            </a:extLst>
          </p:cNvPr>
          <p:cNvSpPr>
            <a:spLocks noChangeShapeType="1"/>
          </p:cNvSpPr>
          <p:nvPr/>
        </p:nvSpPr>
        <p:spPr bwMode="auto">
          <a:xfrm flipH="1" flipV="1">
            <a:off x="6186488" y="1984375"/>
            <a:ext cx="1233487" cy="484188"/>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FDFA90C-4B42-4CB1-B434-B7F1A59F0DBB}"/>
              </a:ext>
            </a:extLst>
          </p:cNvPr>
          <p:cNvSpPr>
            <a:spLocks noChangeShapeType="1"/>
          </p:cNvSpPr>
          <p:nvPr/>
        </p:nvSpPr>
        <p:spPr bwMode="auto">
          <a:xfrm flipV="1">
            <a:off x="7419975" y="1663700"/>
            <a:ext cx="1050925" cy="80486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2ACF047-28C9-4B8C-95E5-560D825D51C6}"/>
              </a:ext>
            </a:extLst>
          </p:cNvPr>
          <p:cNvSpPr>
            <a:spLocks noChangeShapeType="1"/>
          </p:cNvSpPr>
          <p:nvPr/>
        </p:nvSpPr>
        <p:spPr bwMode="auto">
          <a:xfrm flipV="1">
            <a:off x="6186488" y="1663700"/>
            <a:ext cx="2284412" cy="32067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C2C0BD8-E1FC-43B5-8264-C286F1C46A4F}"/>
              </a:ext>
            </a:extLst>
          </p:cNvPr>
          <p:cNvSpPr>
            <a:spLocks noChangeArrowheads="1"/>
          </p:cNvSpPr>
          <p:nvPr/>
        </p:nvSpPr>
        <p:spPr bwMode="auto">
          <a:xfrm>
            <a:off x="7818438" y="2173288"/>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20m</a:t>
            </a:r>
            <a:endParaRPr kumimoji="0" lang="en-US" altLang="en-US" sz="1800" b="0" i="0" u="none" strike="noStrike" cap="none" normalizeH="0" baseline="0">
              <a:ln>
                <a:noFill/>
              </a:ln>
              <a:solidFill>
                <a:schemeClr val="bg1"/>
              </a:solidFill>
              <a:effectLst/>
            </a:endParaRPr>
          </a:p>
        </p:txBody>
      </p:sp>
      <p:sp>
        <p:nvSpPr>
          <p:cNvPr id="14" name="Rectangle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4ABD7CC6-4F2C-4ABA-99A7-C9EF6D00A15C}"/>
              </a:ext>
            </a:extLst>
          </p:cNvPr>
          <p:cNvSpPr>
            <a:spLocks noChangeArrowheads="1"/>
          </p:cNvSpPr>
          <p:nvPr/>
        </p:nvSpPr>
        <p:spPr bwMode="auto">
          <a:xfrm>
            <a:off x="6467475" y="2220913"/>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20m</a:t>
            </a:r>
            <a:endParaRPr kumimoji="0" lang="en-US" altLang="en-US" sz="1800" b="0" i="0" u="none" strike="noStrike" cap="none" normalizeH="0" baseline="0" dirty="0">
              <a:ln>
                <a:noFill/>
              </a:ln>
              <a:solidFill>
                <a:schemeClr val="bg1"/>
              </a:solidFill>
              <a:effectLst/>
            </a:endParaRPr>
          </a:p>
        </p:txBody>
      </p:sp>
      <p:sp>
        <p:nvSpPr>
          <p:cNvPr id="15" name="Rectangle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798EB06D-09B2-45AB-A149-9D40E8E42482}"/>
              </a:ext>
            </a:extLst>
          </p:cNvPr>
          <p:cNvSpPr>
            <a:spLocks noChangeArrowheads="1"/>
          </p:cNvSpPr>
          <p:nvPr/>
        </p:nvSpPr>
        <p:spPr bwMode="auto">
          <a:xfrm>
            <a:off x="8591550" y="1582738"/>
            <a:ext cx="41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FFFF00"/>
                </a:solidFill>
                <a:effectLst/>
                <a:latin typeface="Times New Roman" panose="02020603050405020304" pitchFamily="18" charset="0"/>
              </a:rPr>
              <a:t>Tiến</a:t>
            </a:r>
            <a:endParaRPr kumimoji="0" lang="en-US" altLang="en-US" sz="1800" b="0" i="0" u="none" strike="noStrike" cap="none" normalizeH="0" baseline="0" dirty="0">
              <a:ln>
                <a:noFill/>
              </a:ln>
              <a:solidFill>
                <a:srgbClr val="FFFF00"/>
              </a:solidFill>
              <a:effectLst/>
            </a:endParaRPr>
          </a:p>
        </p:txBody>
      </p:sp>
      <p:sp>
        <p:nvSpPr>
          <p:cNvPr id="16" name="Rectangle 1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CB3B1EC-E6E9-422F-A72E-B205D002F6DD}"/>
              </a:ext>
            </a:extLst>
          </p:cNvPr>
          <p:cNvSpPr>
            <a:spLocks noChangeArrowheads="1"/>
          </p:cNvSpPr>
          <p:nvPr/>
        </p:nvSpPr>
        <p:spPr bwMode="auto">
          <a:xfrm>
            <a:off x="5734050" y="1658938"/>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FFFF00"/>
                </a:solidFill>
                <a:effectLst/>
                <a:latin typeface="Times New Roman" panose="02020603050405020304" pitchFamily="18" charset="0"/>
              </a:rPr>
              <a:t>Thủy</a:t>
            </a:r>
            <a:endParaRPr kumimoji="0" lang="en-US" altLang="en-US" sz="1800" b="0" i="0" u="none" strike="noStrike" cap="none" normalizeH="0" baseline="0" dirty="0">
              <a:ln>
                <a:noFill/>
              </a:ln>
              <a:solidFill>
                <a:srgbClr val="FFFF00"/>
              </a:solidFill>
              <a:effectLst/>
            </a:endParaRPr>
          </a:p>
        </p:txBody>
      </p:sp>
      <p:sp>
        <p:nvSpPr>
          <p:cNvPr id="17" name="Rectangle 13">
            <a:extLst>
              <a:ext uri="{FF2B5EF4-FFF2-40B4-BE49-F238E27FC236}">
                <a16:creationId xmlns:a16="http://schemas.microsoft.com/office/drawing/2014/main" id="{803A50C0-88E9-4312-8470-4D7826F6F971}"/>
              </a:ext>
            </a:extLst>
          </p:cNvPr>
          <p:cNvSpPr>
            <a:spLocks noChangeArrowheads="1"/>
          </p:cNvSpPr>
          <p:nvPr/>
        </p:nvSpPr>
        <p:spPr bwMode="auto">
          <a:xfrm>
            <a:off x="5970588" y="1868488"/>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8" name="Rectangle 14">
            <a:extLst>
              <a:ext uri="{FF2B5EF4-FFF2-40B4-BE49-F238E27FC236}">
                <a16:creationId xmlns:a16="http://schemas.microsoft.com/office/drawing/2014/main" id="{89BCD367-244A-4606-B2F8-A438EA618447}"/>
              </a:ext>
            </a:extLst>
          </p:cNvPr>
          <p:cNvSpPr>
            <a:spLocks noChangeArrowheads="1"/>
          </p:cNvSpPr>
          <p:nvPr/>
        </p:nvSpPr>
        <p:spPr bwMode="auto">
          <a:xfrm>
            <a:off x="8496300" y="1381125"/>
            <a:ext cx="153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9" name="Rectangle 15">
            <a:extLst>
              <a:ext uri="{FF2B5EF4-FFF2-40B4-BE49-F238E27FC236}">
                <a16:creationId xmlns:a16="http://schemas.microsoft.com/office/drawing/2014/main" id="{D3DB3C5E-F48E-4D68-8E83-745D25F28E2A}"/>
              </a:ext>
            </a:extLst>
          </p:cNvPr>
          <p:cNvSpPr>
            <a:spLocks noChangeArrowheads="1"/>
          </p:cNvSpPr>
          <p:nvPr/>
        </p:nvSpPr>
        <p:spPr bwMode="auto">
          <a:xfrm>
            <a:off x="7353300" y="2508250"/>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20" name="Group 18">
            <a:extLst>
              <a:ext uri="{FF2B5EF4-FFF2-40B4-BE49-F238E27FC236}">
                <a16:creationId xmlns:a16="http://schemas.microsoft.com/office/drawing/2014/main" id="{4046B98B-F7E1-4A42-874E-C34C4E9D6D18}"/>
              </a:ext>
            </a:extLst>
          </p:cNvPr>
          <p:cNvGrpSpPr>
            <a:grpSpLocks/>
          </p:cNvGrpSpPr>
          <p:nvPr/>
        </p:nvGrpSpPr>
        <p:grpSpPr bwMode="auto">
          <a:xfrm>
            <a:off x="7381875" y="2430463"/>
            <a:ext cx="76200" cy="76200"/>
            <a:chOff x="4650" y="1533"/>
            <a:chExt cx="48" cy="48"/>
          </a:xfrm>
          <a:solidFill>
            <a:schemeClr val="bg1"/>
          </a:solidFill>
        </p:grpSpPr>
        <p:sp>
          <p:nvSpPr>
            <p:cNvPr id="27" name="Oval 16">
              <a:extLst>
                <a:ext uri="{FF2B5EF4-FFF2-40B4-BE49-F238E27FC236}">
                  <a16:creationId xmlns:a16="http://schemas.microsoft.com/office/drawing/2014/main" id="{4DDE680A-1F53-4392-9B59-4566EC1B3BD7}"/>
                </a:ext>
              </a:extLst>
            </p:cNvPr>
            <p:cNvSpPr>
              <a:spLocks noChangeArrowheads="1"/>
            </p:cNvSpPr>
            <p:nvPr/>
          </p:nvSpPr>
          <p:spPr bwMode="auto">
            <a:xfrm>
              <a:off x="4650" y="1533"/>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17">
              <a:extLst>
                <a:ext uri="{FF2B5EF4-FFF2-40B4-BE49-F238E27FC236}">
                  <a16:creationId xmlns:a16="http://schemas.microsoft.com/office/drawing/2014/main" id="{948B6D90-FA38-4D6F-8289-5679F2DF17CE}"/>
                </a:ext>
              </a:extLst>
            </p:cNvPr>
            <p:cNvSpPr>
              <a:spLocks noChangeArrowheads="1"/>
            </p:cNvSpPr>
            <p:nvPr/>
          </p:nvSpPr>
          <p:spPr bwMode="auto">
            <a:xfrm>
              <a:off x="4650" y="1533"/>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1">
            <a:extLst>
              <a:ext uri="{FF2B5EF4-FFF2-40B4-BE49-F238E27FC236}">
                <a16:creationId xmlns:a16="http://schemas.microsoft.com/office/drawing/2014/main" id="{2AF8534D-0482-4E2F-943E-F7955E26FEDC}"/>
              </a:ext>
            </a:extLst>
          </p:cNvPr>
          <p:cNvGrpSpPr>
            <a:grpSpLocks/>
          </p:cNvGrpSpPr>
          <p:nvPr/>
        </p:nvGrpSpPr>
        <p:grpSpPr bwMode="auto">
          <a:xfrm>
            <a:off x="6148388" y="1946275"/>
            <a:ext cx="76200" cy="76200"/>
            <a:chOff x="3873" y="1228"/>
            <a:chExt cx="48" cy="48"/>
          </a:xfrm>
          <a:solidFill>
            <a:schemeClr val="bg1"/>
          </a:solidFill>
        </p:grpSpPr>
        <p:sp>
          <p:nvSpPr>
            <p:cNvPr id="25" name="Oval 19">
              <a:extLst>
                <a:ext uri="{FF2B5EF4-FFF2-40B4-BE49-F238E27FC236}">
                  <a16:creationId xmlns:a16="http://schemas.microsoft.com/office/drawing/2014/main" id="{4FD862FC-71E6-4355-A73B-B4D6AAB0234A}"/>
                </a:ext>
              </a:extLst>
            </p:cNvPr>
            <p:cNvSpPr>
              <a:spLocks noChangeArrowheads="1"/>
            </p:cNvSpPr>
            <p:nvPr/>
          </p:nvSpPr>
          <p:spPr bwMode="auto">
            <a:xfrm>
              <a:off x="3873" y="1228"/>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0">
              <a:extLst>
                <a:ext uri="{FF2B5EF4-FFF2-40B4-BE49-F238E27FC236}">
                  <a16:creationId xmlns:a16="http://schemas.microsoft.com/office/drawing/2014/main" id="{C906F81A-2E74-441F-A0B6-106AB7DF3E33}"/>
                </a:ext>
              </a:extLst>
            </p:cNvPr>
            <p:cNvSpPr>
              <a:spLocks noChangeArrowheads="1"/>
            </p:cNvSpPr>
            <p:nvPr/>
          </p:nvSpPr>
          <p:spPr bwMode="auto">
            <a:xfrm>
              <a:off x="3873" y="1228"/>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4">
            <a:extLst>
              <a:ext uri="{FF2B5EF4-FFF2-40B4-BE49-F238E27FC236}">
                <a16:creationId xmlns:a16="http://schemas.microsoft.com/office/drawing/2014/main" id="{853C5337-98D3-4E84-8C36-1567837C6A93}"/>
              </a:ext>
            </a:extLst>
          </p:cNvPr>
          <p:cNvGrpSpPr>
            <a:grpSpLocks/>
          </p:cNvGrpSpPr>
          <p:nvPr/>
        </p:nvGrpSpPr>
        <p:grpSpPr bwMode="auto">
          <a:xfrm>
            <a:off x="8432800" y="1625600"/>
            <a:ext cx="76200" cy="76200"/>
            <a:chOff x="5312" y="1026"/>
            <a:chExt cx="48" cy="48"/>
          </a:xfrm>
          <a:solidFill>
            <a:schemeClr val="bg1"/>
          </a:solidFill>
        </p:grpSpPr>
        <p:sp>
          <p:nvSpPr>
            <p:cNvPr id="23" name="Oval 22">
              <a:extLst>
                <a:ext uri="{FF2B5EF4-FFF2-40B4-BE49-F238E27FC236}">
                  <a16:creationId xmlns:a16="http://schemas.microsoft.com/office/drawing/2014/main" id="{71E4EAA5-9433-4767-B6E8-BA578593759B}"/>
                </a:ext>
              </a:extLst>
            </p:cNvPr>
            <p:cNvSpPr>
              <a:spLocks noChangeArrowheads="1"/>
            </p:cNvSpPr>
            <p:nvPr/>
          </p:nvSpPr>
          <p:spPr bwMode="auto">
            <a:xfrm>
              <a:off x="5312" y="1026"/>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23">
              <a:extLst>
                <a:ext uri="{FF2B5EF4-FFF2-40B4-BE49-F238E27FC236}">
                  <a16:creationId xmlns:a16="http://schemas.microsoft.com/office/drawing/2014/main" id="{76A2040C-E178-4809-A3A5-BB6F972959DB}"/>
                </a:ext>
              </a:extLst>
            </p:cNvPr>
            <p:cNvSpPr>
              <a:spLocks noChangeArrowheads="1"/>
            </p:cNvSpPr>
            <p:nvPr/>
          </p:nvSpPr>
          <p:spPr bwMode="auto">
            <a:xfrm>
              <a:off x="5312" y="1026"/>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216147034"/>
      </p:ext>
    </p:extLst>
  </p:cSld>
  <p:clrMapOvr>
    <a:masterClrMapping/>
  </p:clrMapOvr>
  <mc:AlternateContent xmlns:mc="http://schemas.openxmlformats.org/markup-compatibility/2006" xmlns:p14="http://schemas.microsoft.com/office/powerpoint/2010/main">
    <mc:Choice Requires="p14">
      <p:transition spd="slow" p14:dur="2000" advTm="34630"/>
    </mc:Choice>
    <mc:Fallback xmlns="">
      <p:transition spd="slow" advTm="3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8" grpId="0" animBg="1"/>
      <p:bldP spid="10" grpId="0" animBg="1"/>
      <p:bldP spid="11" grpId="0" animBg="1"/>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p:nvPr/>
        </p:nvSpPr>
        <p:spPr>
          <a:xfrm>
            <a:off x="74613" y="257399"/>
            <a:ext cx="6019800" cy="548099"/>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95)</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91BCABA-821C-4458-A59C-3ADF5CCEAC88}"/>
              </a:ext>
            </a:extLst>
          </p:cNvPr>
          <p:cNvSpPr txBox="1"/>
          <p:nvPr/>
        </p:nvSpPr>
        <p:spPr>
          <a:xfrm>
            <a:off x="2453141" y="1793836"/>
            <a:ext cx="1262743" cy="954107"/>
          </a:xfrm>
          <a:prstGeom prst="rect">
            <a:avLst/>
          </a:prstGeom>
          <a:noFill/>
        </p:spPr>
        <p:txBody>
          <a:bodyPr wrap="square" rtlCol="0">
            <a:spAutoFit/>
          </a:bodyPr>
          <a:lstStyle/>
          <a:p>
            <a:pPr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a:solidFill>
                <a:srgbClr val="FFC000"/>
              </a:solidFill>
              <a:latin typeface="Times New Roman" panose="02020603050405020304" pitchFamily="18" charset="0"/>
              <a:cs typeface="Times New Roman" panose="02020603050405020304" pitchFamily="18" charset="0"/>
            </a:endParaRPr>
          </a:p>
          <a:p>
            <a:r>
              <a:rPr lang="en-US" sz="2800" i="1">
                <a:solidFill>
                  <a:srgbClr val="FFC000"/>
                </a:solidFill>
                <a:latin typeface="Times New Roman" panose="02020603050405020304" pitchFamily="18" charset="0"/>
                <a:cs typeface="Times New Roman" panose="02020603050405020304" pitchFamily="18" charset="0"/>
              </a:rPr>
              <a:t> </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Hình chữ nhật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894F3D8-4F72-4344-903E-2B43400AD3AE}"/>
                  </a:ext>
                </a:extLst>
              </p:cNvPr>
              <p:cNvSpPr/>
              <p:nvPr/>
            </p:nvSpPr>
            <p:spPr>
              <a:xfrm>
                <a:off x="360711" y="2704652"/>
                <a:ext cx="8783289" cy="1547475"/>
              </a:xfrm>
              <a:prstGeom prst="rect">
                <a:avLst/>
              </a:prstGeom>
            </p:spPr>
            <p:txBody>
              <a:bodyPr wrap="square">
                <a:spAutoFit/>
              </a:bodyPr>
              <a:lstStyle/>
              <a:p>
                <a:pPr>
                  <a:lnSpc>
                    <a:spcPct val="115000"/>
                  </a:lnSpc>
                </a:pPr>
                <a14:m>
                  <m:oMath xmlns:m="http://schemas.openxmlformats.org/officeDocument/2006/math">
                    <m:r>
                      <m:rPr>
                        <m:nor/>
                      </m:rPr>
                      <a:rPr lang="vi-VN" sz="2800" i="0" smtClean="0">
                        <a:solidFill>
                          <a:prstClr val="white"/>
                        </a:solidFill>
                        <a:latin typeface="+mj-lt"/>
                        <a:ea typeface="Times New Roman" panose="02020603050405020304" pitchFamily="18" charset="0"/>
                      </a:rPr>
                      <m:t>(</m:t>
                    </m:r>
                    <m:r>
                      <m:rPr>
                        <m:nor/>
                      </m:rPr>
                      <a:rPr lang="vi-VN" sz="2800" i="0" smtClean="0">
                        <a:solidFill>
                          <a:prstClr val="white"/>
                        </a:solidFill>
                        <a:latin typeface="+mj-lt"/>
                        <a:ea typeface="Times New Roman" panose="02020603050405020304" pitchFamily="18" charset="0"/>
                      </a:rPr>
                      <m:t>O</m:t>
                    </m:r>
                    <m:r>
                      <m:rPr>
                        <m:nor/>
                      </m:rPr>
                      <a:rPr lang="vi-VN" sz="2800" i="0" smtClean="0">
                        <a:solidFill>
                          <a:prstClr val="white"/>
                        </a:solidFill>
                        <a:latin typeface="+mj-lt"/>
                        <a:ea typeface="Times New Roman" panose="02020603050405020304" pitchFamily="18" charset="0"/>
                      </a:rPr>
                      <m:t>,20</m:t>
                    </m:r>
                    <m:r>
                      <m:rPr>
                        <m:nor/>
                      </m:rPr>
                      <a:rPr lang="vi-VN" sz="2800" i="0" smtClean="0">
                        <a:solidFill>
                          <a:prstClr val="white"/>
                        </a:solidFill>
                        <a:latin typeface="+mj-lt"/>
                        <a:ea typeface="Times New Roman" panose="02020603050405020304" pitchFamily="18" charset="0"/>
                      </a:rPr>
                      <m:t>m</m:t>
                    </m:r>
                    <m:r>
                      <m:rPr>
                        <m:nor/>
                      </m:rPr>
                      <a:rPr lang="vi-VN" sz="2800" i="0" smtClean="0">
                        <a:solidFill>
                          <a:prstClr val="white"/>
                        </a:solidFill>
                        <a:latin typeface="+mj-lt"/>
                        <a:ea typeface="Times New Roman" panose="02020603050405020304" pitchFamily="18" charset="0"/>
                      </a:rPr>
                      <m:t>)</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có</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đường</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kính</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vi-VN" sz="2800" i="0" smtClean="0">
                        <a:solidFill>
                          <a:prstClr val="white"/>
                        </a:solidFill>
                        <a:latin typeface="+mj-lt"/>
                        <a:ea typeface="Times New Roman" panose="02020603050405020304" pitchFamily="18" charset="0"/>
                      </a:rPr>
                      <m:t>20</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2</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40 (</m:t>
                    </m:r>
                    <m:r>
                      <m:rPr>
                        <m:nor/>
                      </m:rPr>
                      <a:rPr lang="vi-VN" sz="2800" i="0" smtClean="0">
                        <a:solidFill>
                          <a:prstClr val="white"/>
                        </a:solidFill>
                        <a:latin typeface="+mj-lt"/>
                        <a:ea typeface="Times New Roman" panose="02020603050405020304" pitchFamily="18" charset="0"/>
                      </a:rPr>
                      <m:t>m</m:t>
                    </m:r>
                    <m:r>
                      <m:rPr>
                        <m:nor/>
                      </m:rPr>
                      <a:rPr lang="vi-VN" sz="2800" i="0" smtClean="0">
                        <a:solidFill>
                          <a:prstClr val="white"/>
                        </a:solidFill>
                        <a:latin typeface="+mj-lt"/>
                        <a:ea typeface="Times New Roman" panose="02020603050405020304" pitchFamily="18" charset="0"/>
                      </a:rPr>
                      <m:t>)</m:t>
                    </m:r>
                  </m:oMath>
                </a14:m>
                <a:endParaRPr lang="vi-VN" sz="2800" dirty="0">
                  <a:solidFill>
                    <a:prstClr val="white"/>
                  </a:solidFill>
                  <a:latin typeface="+mj-lt"/>
                  <a:ea typeface="Times New Roman" panose="02020603050405020304" pitchFamily="18" charset="0"/>
                </a:endParaRPr>
              </a:p>
              <a:p>
                <a:pPr>
                  <a:lnSpc>
                    <a:spcPct val="115000"/>
                  </a:lnSpc>
                </a:pPr>
                <a14:m>
                  <m:oMath xmlns:m="http://schemas.openxmlformats.org/officeDocument/2006/math">
                    <m:r>
                      <m:rPr>
                        <m:nor/>
                      </m:rPr>
                      <a:rPr lang="vi-VN" sz="2800" i="1" smtClean="0">
                        <a:solidFill>
                          <a:prstClr val="white"/>
                        </a:solidFill>
                        <a:latin typeface="+mj-lt"/>
                        <a:ea typeface="Times New Roman" panose="02020603050405020304" pitchFamily="18" charset="0"/>
                      </a:rPr>
                      <m:t>AB</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dây </a:t>
                </a:r>
                <a:r>
                  <a:rPr lang="vi-VN" sz="2800" dirty="0" err="1">
                    <a:solidFill>
                      <a:prstClr val="white"/>
                    </a:solidFill>
                    <a:latin typeface="+mj-lt"/>
                    <a:ea typeface="Times New Roman" panose="02020603050405020304" pitchFamily="18" charset="0"/>
                  </a:rPr>
                  <a:t>của</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vi-VN" sz="2800" i="0">
                        <a:solidFill>
                          <a:prstClr val="white"/>
                        </a:solidFill>
                        <a:latin typeface="+mj-lt"/>
                        <a:ea typeface="Times New Roman" panose="02020603050405020304" pitchFamily="18" charset="0"/>
                      </a:rPr>
                      <m:t>(</m:t>
                    </m:r>
                    <m:r>
                      <m:rPr>
                        <m:nor/>
                      </m:rPr>
                      <a:rPr lang="vi-VN" sz="2800" i="0">
                        <a:solidFill>
                          <a:prstClr val="white"/>
                        </a:solidFill>
                        <a:latin typeface="+mj-lt"/>
                        <a:ea typeface="Times New Roman" panose="02020603050405020304" pitchFamily="18" charset="0"/>
                      </a:rPr>
                      <m:t>O</m:t>
                    </m:r>
                    <m:r>
                      <m:rPr>
                        <m:nor/>
                      </m:rPr>
                      <a:rPr lang="vi-VN" sz="2800" i="0">
                        <a:solidFill>
                          <a:prstClr val="white"/>
                        </a:solidFill>
                        <a:latin typeface="+mj-lt"/>
                        <a:ea typeface="Times New Roman" panose="02020603050405020304" pitchFamily="18" charset="0"/>
                      </a:rPr>
                      <m:t>, 20</m:t>
                    </m:r>
                    <m:r>
                      <m:rPr>
                        <m:nor/>
                      </m:rPr>
                      <a:rPr lang="vi-VN" sz="2800" i="0">
                        <a:solidFill>
                          <a:prstClr val="white"/>
                        </a:solidFill>
                        <a:latin typeface="+mj-lt"/>
                        <a:ea typeface="Times New Roman" panose="02020603050405020304" pitchFamily="18" charset="0"/>
                      </a:rPr>
                      <m:t>m</m:t>
                    </m:r>
                    <m:r>
                      <m:rPr>
                        <m:nor/>
                      </m:rPr>
                      <a:rPr lang="vi-VN" sz="2800" i="0">
                        <a:solidFill>
                          <a:prstClr val="white"/>
                        </a:solidFill>
                        <a:latin typeface="+mj-lt"/>
                        <a:ea typeface="Times New Roman" panose="02020603050405020304" pitchFamily="18" charset="0"/>
                      </a:rPr>
                      <m:t>)</m:t>
                    </m:r>
                  </m:oMath>
                </a14:m>
                <a:r>
                  <a:rPr lang="vi-VN" sz="2800" dirty="0">
                    <a:solidFill>
                      <a:prstClr val="white"/>
                    </a:solidFill>
                    <a:latin typeface="+mj-lt"/>
                    <a:ea typeface="Times New Roman" panose="02020603050405020304" pitchFamily="18" charset="0"/>
                  </a:rPr>
                  <a:t> nên </a:t>
                </a:r>
                <a14:m>
                  <m:oMath xmlns:m="http://schemas.openxmlformats.org/officeDocument/2006/math">
                    <m:r>
                      <m:rPr>
                        <m:nor/>
                      </m:rPr>
                      <a:rPr lang="vi-VN" sz="2800" i="0" smtClean="0">
                        <a:solidFill>
                          <a:prstClr val="white"/>
                        </a:solidFill>
                        <a:latin typeface="+mj-lt"/>
                        <a:ea typeface="Times New Roman" panose="02020603050405020304" pitchFamily="18" charset="0"/>
                      </a:rPr>
                      <m:t>AB</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Cambria Math" panose="02040503050406030204" pitchFamily="18" charset="0"/>
                      </a:rPr>
                      <m:t>≤</m:t>
                    </m:r>
                    <m:r>
                      <m:rPr>
                        <m:nor/>
                      </m:rPr>
                      <a:rPr lang="vi-VN" sz="2800" b="0" i="0" smtClean="0">
                        <a:solidFill>
                          <a:prstClr val="white"/>
                        </a:solidFill>
                        <a:latin typeface="+mj-lt"/>
                        <a:ea typeface="Cambria Math" panose="02040503050406030204" pitchFamily="18" charset="0"/>
                      </a:rPr>
                      <m:t> </m:t>
                    </m:r>
                    <m:r>
                      <m:rPr>
                        <m:nor/>
                      </m:rPr>
                      <a:rPr lang="vi-VN" sz="2800" i="0" smtClean="0">
                        <a:solidFill>
                          <a:prstClr val="white"/>
                        </a:solidFill>
                        <a:latin typeface="+mj-lt"/>
                        <a:ea typeface="Times New Roman" panose="02020603050405020304" pitchFamily="18" charset="0"/>
                      </a:rPr>
                      <m:t>40</m:t>
                    </m:r>
                    <m:r>
                      <m:rPr>
                        <m:nor/>
                      </m:rPr>
                      <a:rPr lang="vi-VN" sz="2800">
                        <a:solidFill>
                          <a:prstClr val="white"/>
                        </a:solidFill>
                        <a:ea typeface="Times New Roman" panose="02020603050405020304" pitchFamily="18" charset="0"/>
                      </a:rPr>
                      <m:t>(</m:t>
                    </m:r>
                    <m:r>
                      <m:rPr>
                        <m:nor/>
                      </m:rPr>
                      <a:rPr lang="vi-VN" sz="2800">
                        <a:solidFill>
                          <a:prstClr val="white"/>
                        </a:solidFill>
                        <a:ea typeface="Times New Roman" panose="02020603050405020304" pitchFamily="18" charset="0"/>
                      </a:rPr>
                      <m:t>m</m:t>
                    </m:r>
                    <m:r>
                      <m:rPr>
                        <m:nor/>
                      </m:rPr>
                      <a:rPr lang="vi-VN" sz="2800">
                        <a:solidFill>
                          <a:prstClr val="white"/>
                        </a:solidFill>
                        <a:ea typeface="Times New Roman" panose="02020603050405020304" pitchFamily="18" charset="0"/>
                      </a:rPr>
                      <m:t>)</m:t>
                    </m:r>
                  </m:oMath>
                </a14:m>
                <a:endParaRPr lang="vi-VN" sz="2800" dirty="0">
                  <a:solidFill>
                    <a:prstClr val="white"/>
                  </a:solidFill>
                  <a:latin typeface="+mj-lt"/>
                  <a:ea typeface="Times New Roman" panose="02020603050405020304" pitchFamily="18" charset="0"/>
                </a:endParaRPr>
              </a:p>
              <a:p>
                <a:pPr>
                  <a:lnSpc>
                    <a:spcPct val="115000"/>
                  </a:lnSpc>
                </a:pPr>
                <a:r>
                  <a:rPr lang="vi-VN" sz="2800" dirty="0" err="1">
                    <a:solidFill>
                      <a:prstClr val="white"/>
                    </a:solidFill>
                    <a:latin typeface="+mj-lt"/>
                    <a:ea typeface="Times New Roman" panose="02020603050405020304" pitchFamily="18" charset="0"/>
                  </a:rPr>
                  <a:t>Vậy</a:t>
                </a:r>
                <a:r>
                  <a:rPr lang="vi-VN" sz="2800" dirty="0">
                    <a:solidFill>
                      <a:prstClr val="white"/>
                    </a:solidFill>
                    <a:latin typeface="+mj-lt"/>
                    <a:ea typeface="Times New Roman" panose="02020603050405020304" pitchFamily="18" charset="0"/>
                  </a:rPr>
                  <a:t> không </a:t>
                </a:r>
                <a:r>
                  <a:rPr lang="vi-VN" sz="2800" dirty="0" err="1">
                    <a:solidFill>
                      <a:prstClr val="white"/>
                    </a:solidFill>
                    <a:latin typeface="+mj-lt"/>
                    <a:ea typeface="Times New Roman" panose="02020603050405020304" pitchFamily="18" charset="0"/>
                  </a:rPr>
                  <a:t>thể</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xảy</a:t>
                </a:r>
                <a:r>
                  <a:rPr lang="vi-VN" sz="2800" dirty="0">
                    <a:solidFill>
                      <a:prstClr val="white"/>
                    </a:solidFill>
                    <a:latin typeface="+mj-lt"/>
                    <a:ea typeface="Times New Roman" panose="02020603050405020304" pitchFamily="18" charset="0"/>
                  </a:rPr>
                  <a:t> ra dây </a:t>
                </a:r>
                <a14:m>
                  <m:oMath xmlns:m="http://schemas.openxmlformats.org/officeDocument/2006/math">
                    <m:r>
                      <m:rPr>
                        <m:nor/>
                      </m:rPr>
                      <a:rPr lang="vi-VN" sz="2800" i="1">
                        <a:solidFill>
                          <a:prstClr val="white"/>
                        </a:solidFill>
                        <a:latin typeface="+mj-lt"/>
                        <a:ea typeface="Times New Roman" panose="02020603050405020304" pitchFamily="18" charset="0"/>
                      </a:rPr>
                      <m:t>AB</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có</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độ</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dài</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en-US" sz="2800" i="0">
                        <a:solidFill>
                          <a:prstClr val="white"/>
                        </a:solidFill>
                        <a:latin typeface="Times New Roman" pitchFamily="18" charset="0"/>
                        <a:ea typeface="Times New Roman" pitchFamily="18" charset="0"/>
                        <a:cs typeface="Times New Roman" pitchFamily="18" charset="0"/>
                      </a:rPr>
                      <m:t>41</m:t>
                    </m:r>
                    <m:r>
                      <m:rPr>
                        <m:nor/>
                      </m:rPr>
                      <a:rPr lang="en-US" sz="2800" i="0">
                        <a:solidFill>
                          <a:prstClr val="white"/>
                        </a:solidFill>
                        <a:latin typeface="Times New Roman" pitchFamily="18" charset="0"/>
                        <a:ea typeface="Times New Roman" pitchFamily="18" charset="0"/>
                        <a:cs typeface="Times New Roman" pitchFamily="18" charset="0"/>
                      </a:rPr>
                      <m:t>m</m:t>
                    </m:r>
                  </m:oMath>
                </a14:m>
                <a:r>
                  <a:rPr lang="en-US" sz="2800" dirty="0">
                    <a:solidFill>
                      <a:prstClr val="white"/>
                    </a:solidFill>
                    <a:latin typeface="+mj-lt"/>
                    <a:ea typeface="Times New Roman" panose="02020603050405020304" pitchFamily="18" charset="0"/>
                  </a:rPr>
                  <a:t> </a:t>
                </a:r>
              </a:p>
            </p:txBody>
          </p:sp>
        </mc:Choice>
        <mc:Fallback xmlns="">
          <p:sp>
            <p:nvSpPr>
              <p:cNvPr id="9" name="Hình chữ nhật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894F3D8-4F72-4344-903E-2B43400AD3AE}"/>
                  </a:ext>
                </a:extLst>
              </p:cNvPr>
              <p:cNvSpPr>
                <a:spLocks noRot="1" noChangeAspect="1" noMove="1" noResize="1" noEditPoints="1" noAdjustHandles="1" noChangeArrowheads="1" noChangeShapeType="1" noTextEdit="1"/>
              </p:cNvSpPr>
              <p:nvPr/>
            </p:nvSpPr>
            <p:spPr>
              <a:xfrm>
                <a:off x="360711" y="2704652"/>
                <a:ext cx="8783289" cy="1547475"/>
              </a:xfrm>
              <a:prstGeom prst="rect">
                <a:avLst/>
              </a:prstGeom>
              <a:blipFill>
                <a:blip r:embed="rId6"/>
                <a:stretch>
                  <a:fillRect l="-1388" t="-2756" b="-9449"/>
                </a:stretch>
              </a:blipFill>
            </p:spPr>
            <p:txBody>
              <a:bodyPr/>
              <a:lstStyle/>
              <a:p>
                <a:r>
                  <a:rPr lang="en-US">
                    <a:noFill/>
                  </a:rPr>
                  <a:t> </a:t>
                </a:r>
              </a:p>
            </p:txBody>
          </p:sp>
        </mc:Fallback>
      </mc:AlternateContent>
      <p:pic>
        <p:nvPicPr>
          <p:cNvPr id="2050" name="Picture 2" descr="OPL20U25GSXzBJYl68kk8uQGfFKzs7yb1M4KJWUiLk6ZEvGF+qCIPSnY57AbBFCvTWID07 2024 T9 CD 012+K4lPs7H94VUqPe2XwIsfPRnrXQE//QTEXxb8/8N4CNc6FpgZahzpTjFhMzSA7T/nHJa11DE8Ng2TP3iAmRczFlmslSuUNOgUeb6yRvs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33350"/>
            <a:ext cx="356711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40394078"/>
      </p:ext>
    </p:extLst>
  </p:cSld>
  <p:clrMapOvr>
    <a:masterClrMapping/>
  </p:clrMapOvr>
  <mc:AlternateContent xmlns:mc="http://schemas.openxmlformats.org/markup-compatibility/2006" xmlns:p14="http://schemas.microsoft.com/office/powerpoint/2010/main">
    <mc:Choice Requires="p14">
      <p:transition spd="slow" p14:dur="2000" advTm="56268"/>
    </mc:Choice>
    <mc:Fallback xmlns="">
      <p:transition spd="slow" advTm="5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56198" y="0"/>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D97CD5F-A666-48FC-921E-C99F8DBF9D72}"/>
                  </a:ext>
                </a:extLst>
              </p:cNvPr>
              <p:cNvSpPr/>
              <p:nvPr/>
            </p:nvSpPr>
            <p:spPr>
              <a:xfrm>
                <a:off x="128914" y="794298"/>
                <a:ext cx="4770120" cy="2569934"/>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a:p>
                <a:pPr>
                  <a:lnSpc>
                    <a:spcPct val="115000"/>
                  </a:lnSpc>
                </a:pPr>
                <a:r>
                  <a:rPr lang="en-US" sz="2800" dirty="0">
                    <a:solidFill>
                      <a:schemeClr val="bg1"/>
                    </a:solidFill>
                    <a:latin typeface="Times New Roman" pitchFamily="18" charset="0"/>
                    <a:ea typeface="Times New Roman" pitchFamily="18" charset="0"/>
                    <a:cs typeface="Times New Roman" pitchFamily="18" charset="0"/>
                  </a:rPr>
                  <a:t>Cho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ABC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AC</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MN</m:t>
                    </m:r>
                    <m:r>
                      <m:rPr>
                        <m:nor/>
                      </m:rPr>
                      <a:rPr lang="en-US" sz="2800" b="0" i="1" smtClean="0">
                        <a:solidFill>
                          <a:schemeClr val="bg1"/>
                        </a:solidFill>
                        <a:latin typeface="Times New Roman" pitchFamily="18" charset="0"/>
                        <a:ea typeface="Times New Roman" pitchFamily="18" charset="0"/>
                        <a:cs typeface="Times New Roman" pitchFamily="18" charset="0"/>
                      </a:rPr>
                      <m:t> &lt; </m:t>
                    </m:r>
                    <m:r>
                      <m:rPr>
                        <m:nor/>
                      </m:rPr>
                      <a:rPr lang="en-US" sz="2800" b="0" i="1" smtClean="0">
                        <a:solidFill>
                          <a:schemeClr val="bg1"/>
                        </a:solidFill>
                        <a:latin typeface="Times New Roman" pitchFamily="18" charset="0"/>
                        <a:ea typeface="Times New Roman" pitchFamily="18" charset="0"/>
                        <a:cs typeface="Times New Roman" pitchFamily="18" charset="0"/>
                      </a:rPr>
                      <m:t>BC</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xmlns="">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D97CD5F-A666-48FC-921E-C99F8DBF9D72}"/>
                  </a:ext>
                </a:extLst>
              </p:cNvPr>
              <p:cNvSpPr>
                <a:spLocks noRot="1" noChangeAspect="1" noMove="1" noResize="1" noEditPoints="1" noAdjustHandles="1" noChangeArrowheads="1" noChangeShapeType="1" noTextEdit="1"/>
              </p:cNvSpPr>
              <p:nvPr/>
            </p:nvSpPr>
            <p:spPr>
              <a:xfrm>
                <a:off x="128914" y="794298"/>
                <a:ext cx="4770120" cy="2569934"/>
              </a:xfrm>
              <a:prstGeom prst="rect">
                <a:avLst/>
              </a:prstGeom>
              <a:blipFill>
                <a:blip r:embed="rId6"/>
                <a:stretch>
                  <a:fillRect l="-2554" t="-1422" b="-4028"/>
                </a:stretch>
              </a:blipFill>
            </p:spPr>
            <p:txBody>
              <a:bodyPr/>
              <a:lstStyle/>
              <a:p>
                <a:r>
                  <a:rPr lang="en-US">
                    <a:noFill/>
                  </a:rPr>
                  <a:t> </a:t>
                </a:r>
              </a:p>
            </p:txBody>
          </p:sp>
        </mc:Fallback>
      </mc:AlternateContent>
      <p:sp>
        <p:nvSpPr>
          <p:cNvPr id="5" name="Oval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C1019E31-D90A-45E1-B3BA-02E0AAF3BA5F}"/>
              </a:ext>
            </a:extLst>
          </p:cNvPr>
          <p:cNvSpPr>
            <a:spLocks noChangeArrowheads="1"/>
          </p:cNvSpPr>
          <p:nvPr/>
        </p:nvSpPr>
        <p:spPr bwMode="auto">
          <a:xfrm>
            <a:off x="5614988" y="1936751"/>
            <a:ext cx="2982913" cy="2982913"/>
          </a:xfrm>
          <a:prstGeom prst="ellipse">
            <a:avLst/>
          </a:prstGeom>
          <a:noFill/>
          <a:ln w="333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72E511E-303E-4406-8B9B-D1E06BEA0520}"/>
              </a:ext>
            </a:extLst>
          </p:cNvPr>
          <p:cNvSpPr>
            <a:spLocks noChangeShapeType="1"/>
          </p:cNvSpPr>
          <p:nvPr/>
        </p:nvSpPr>
        <p:spPr bwMode="auto">
          <a:xfrm>
            <a:off x="5614988" y="3427413"/>
            <a:ext cx="2982913" cy="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1FED5FA-1272-47E2-B763-A6FA2786C8DB}"/>
              </a:ext>
            </a:extLst>
          </p:cNvPr>
          <p:cNvSpPr>
            <a:spLocks noChangeShapeType="1"/>
          </p:cNvSpPr>
          <p:nvPr/>
        </p:nvSpPr>
        <p:spPr bwMode="auto">
          <a:xfrm flipV="1">
            <a:off x="5614988" y="925513"/>
            <a:ext cx="819150"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08D6574-D03E-44DF-AFC0-F01423ABDAC9}"/>
              </a:ext>
            </a:extLst>
          </p:cNvPr>
          <p:cNvSpPr>
            <a:spLocks noChangeShapeType="1"/>
          </p:cNvSpPr>
          <p:nvPr/>
        </p:nvSpPr>
        <p:spPr bwMode="auto">
          <a:xfrm>
            <a:off x="6434138" y="925513"/>
            <a:ext cx="2163763"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AEE0757-4EC5-490E-A49B-0EFE2430E701}"/>
              </a:ext>
            </a:extLst>
          </p:cNvPr>
          <p:cNvSpPr>
            <a:spLocks noChangeShapeType="1"/>
          </p:cNvSpPr>
          <p:nvPr/>
        </p:nvSpPr>
        <p:spPr bwMode="auto">
          <a:xfrm flipV="1">
            <a:off x="5903913" y="1952626"/>
            <a:ext cx="1417638" cy="592138"/>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74196D7-EA6C-4E4A-88E9-80D7A9F44BC3}"/>
              </a:ext>
            </a:extLst>
          </p:cNvPr>
          <p:cNvSpPr>
            <a:spLocks noChangeArrowheads="1"/>
          </p:cNvSpPr>
          <p:nvPr/>
        </p:nvSpPr>
        <p:spPr bwMode="auto">
          <a:xfrm>
            <a:off x="5611523" y="2240422"/>
            <a:ext cx="23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6" name="Rectangle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4107CFBC-12E1-44A8-84F0-5C5C4B5542DE}"/>
              </a:ext>
            </a:extLst>
          </p:cNvPr>
          <p:cNvSpPr>
            <a:spLocks noChangeArrowheads="1"/>
          </p:cNvSpPr>
          <p:nvPr/>
        </p:nvSpPr>
        <p:spPr bwMode="auto">
          <a:xfrm>
            <a:off x="8696326" y="3352801"/>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17" name="Rectangle 12">
            <a:extLst>
              <a:ext uri="{FF2B5EF4-FFF2-40B4-BE49-F238E27FC236}">
                <a16:creationId xmlns:a16="http://schemas.microsoft.com/office/drawing/2014/main" id="{7BF6BE4B-1EC8-4109-90CC-812040091F5C}"/>
              </a:ext>
            </a:extLst>
          </p:cNvPr>
          <p:cNvSpPr>
            <a:spLocks noChangeArrowheads="1"/>
          </p:cNvSpPr>
          <p:nvPr/>
        </p:nvSpPr>
        <p:spPr bwMode="auto">
          <a:xfrm>
            <a:off x="7394576" y="1670051"/>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8" name="Rectangle 13">
            <a:extLst>
              <a:ext uri="{FF2B5EF4-FFF2-40B4-BE49-F238E27FC236}">
                <a16:creationId xmlns:a16="http://schemas.microsoft.com/office/drawing/2014/main" id="{4D0DFD38-2E56-4625-ACCA-BDD11FA5D00A}"/>
              </a:ext>
            </a:extLst>
          </p:cNvPr>
          <p:cNvSpPr>
            <a:spLocks noChangeArrowheads="1"/>
          </p:cNvSpPr>
          <p:nvPr/>
        </p:nvSpPr>
        <p:spPr bwMode="auto">
          <a:xfrm>
            <a:off x="6202685" y="677098"/>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9" name="Rectangle 14">
            <a:extLst>
              <a:ext uri="{FF2B5EF4-FFF2-40B4-BE49-F238E27FC236}">
                <a16:creationId xmlns:a16="http://schemas.microsoft.com/office/drawing/2014/main" id="{1264034D-589C-4764-8BC7-243CC36E6CDD}"/>
              </a:ext>
            </a:extLst>
          </p:cNvPr>
          <p:cNvSpPr>
            <a:spLocks noChangeArrowheads="1"/>
          </p:cNvSpPr>
          <p:nvPr/>
        </p:nvSpPr>
        <p:spPr bwMode="auto">
          <a:xfrm>
            <a:off x="7069138" y="3451226"/>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0" name="Rectangle 15">
            <a:extLst>
              <a:ext uri="{FF2B5EF4-FFF2-40B4-BE49-F238E27FC236}">
                <a16:creationId xmlns:a16="http://schemas.microsoft.com/office/drawing/2014/main" id="{1AB9D496-098F-4763-81D7-DB1ECA92376E}"/>
              </a:ext>
            </a:extLst>
          </p:cNvPr>
          <p:cNvSpPr>
            <a:spLocks noChangeArrowheads="1"/>
          </p:cNvSpPr>
          <p:nvPr/>
        </p:nvSpPr>
        <p:spPr bwMode="auto">
          <a:xfrm>
            <a:off x="5397501" y="3363913"/>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grpSp>
        <p:nvGrpSpPr>
          <p:cNvPr id="21" name="Group 18">
            <a:extLst>
              <a:ext uri="{FF2B5EF4-FFF2-40B4-BE49-F238E27FC236}">
                <a16:creationId xmlns:a16="http://schemas.microsoft.com/office/drawing/2014/main" id="{167928B0-B903-48A3-91C4-C90D1986B4EF}"/>
              </a:ext>
            </a:extLst>
          </p:cNvPr>
          <p:cNvGrpSpPr>
            <a:grpSpLocks/>
          </p:cNvGrpSpPr>
          <p:nvPr/>
        </p:nvGrpSpPr>
        <p:grpSpPr bwMode="auto">
          <a:xfrm>
            <a:off x="8553451" y="3384551"/>
            <a:ext cx="87313" cy="87313"/>
            <a:chOff x="5388" y="2132"/>
            <a:chExt cx="55" cy="55"/>
          </a:xfrm>
        </p:grpSpPr>
        <p:sp>
          <p:nvSpPr>
            <p:cNvPr id="40" name="Oval 16">
              <a:extLst>
                <a:ext uri="{FF2B5EF4-FFF2-40B4-BE49-F238E27FC236}">
                  <a16:creationId xmlns:a16="http://schemas.microsoft.com/office/drawing/2014/main" id="{2C7A0286-C687-4A71-B89B-A5722814D35E}"/>
                </a:ext>
              </a:extLst>
            </p:cNvPr>
            <p:cNvSpPr>
              <a:spLocks noChangeArrowheads="1"/>
            </p:cNvSpPr>
            <p:nvPr/>
          </p:nvSpPr>
          <p:spPr bwMode="auto">
            <a:xfrm>
              <a:off x="5388" y="2132"/>
              <a:ext cx="55" cy="5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17">
              <a:extLst>
                <a:ext uri="{FF2B5EF4-FFF2-40B4-BE49-F238E27FC236}">
                  <a16:creationId xmlns:a16="http://schemas.microsoft.com/office/drawing/2014/main" id="{E9A3BD29-C4BD-4F09-9C2B-E233B1794FD2}"/>
                </a:ext>
              </a:extLst>
            </p:cNvPr>
            <p:cNvSpPr>
              <a:spLocks noChangeArrowheads="1"/>
            </p:cNvSpPr>
            <p:nvPr/>
          </p:nvSpPr>
          <p:spPr bwMode="auto">
            <a:xfrm>
              <a:off x="5388" y="2132"/>
              <a:ext cx="55" cy="5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43F6B747-DC5F-45CB-8910-E9CFCF46A4B4}"/>
              </a:ext>
            </a:extLst>
          </p:cNvPr>
          <p:cNvGrpSpPr>
            <a:grpSpLocks/>
          </p:cNvGrpSpPr>
          <p:nvPr/>
        </p:nvGrpSpPr>
        <p:grpSpPr bwMode="auto">
          <a:xfrm>
            <a:off x="7278688" y="1908176"/>
            <a:ext cx="87313" cy="87313"/>
            <a:chOff x="4585" y="1202"/>
            <a:chExt cx="55" cy="55"/>
          </a:xfrm>
          <a:solidFill>
            <a:schemeClr val="bg1"/>
          </a:solidFill>
        </p:grpSpPr>
        <p:sp>
          <p:nvSpPr>
            <p:cNvPr id="38" name="Oval 19">
              <a:extLst>
                <a:ext uri="{FF2B5EF4-FFF2-40B4-BE49-F238E27FC236}">
                  <a16:creationId xmlns:a16="http://schemas.microsoft.com/office/drawing/2014/main" id="{66F0826F-BC7E-4CBD-947C-D3FCF6A5524B}"/>
                </a:ext>
              </a:extLst>
            </p:cNvPr>
            <p:cNvSpPr>
              <a:spLocks noChangeArrowheads="1"/>
            </p:cNvSpPr>
            <p:nvPr/>
          </p:nvSpPr>
          <p:spPr bwMode="auto">
            <a:xfrm>
              <a:off x="4585" y="120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20">
              <a:extLst>
                <a:ext uri="{FF2B5EF4-FFF2-40B4-BE49-F238E27FC236}">
                  <a16:creationId xmlns:a16="http://schemas.microsoft.com/office/drawing/2014/main" id="{D24315A4-5C2B-4ED0-AF14-8710BEAFB00C}"/>
                </a:ext>
              </a:extLst>
            </p:cNvPr>
            <p:cNvSpPr>
              <a:spLocks noChangeArrowheads="1"/>
            </p:cNvSpPr>
            <p:nvPr/>
          </p:nvSpPr>
          <p:spPr bwMode="auto">
            <a:xfrm>
              <a:off x="4585" y="120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 name="Group 24">
            <a:extLst>
              <a:ext uri="{FF2B5EF4-FFF2-40B4-BE49-F238E27FC236}">
                <a16:creationId xmlns:a16="http://schemas.microsoft.com/office/drawing/2014/main" id="{6DBA3D43-C546-4ED1-8B2F-B7C908FB3C49}"/>
              </a:ext>
            </a:extLst>
          </p:cNvPr>
          <p:cNvGrpSpPr>
            <a:grpSpLocks/>
          </p:cNvGrpSpPr>
          <p:nvPr/>
        </p:nvGrpSpPr>
        <p:grpSpPr bwMode="auto">
          <a:xfrm>
            <a:off x="5859463" y="2501901"/>
            <a:ext cx="88900" cy="87313"/>
            <a:chOff x="3691" y="1576"/>
            <a:chExt cx="56" cy="55"/>
          </a:xfrm>
          <a:solidFill>
            <a:schemeClr val="bg1"/>
          </a:solidFill>
        </p:grpSpPr>
        <p:sp>
          <p:nvSpPr>
            <p:cNvPr id="36" name="Oval 22">
              <a:extLst>
                <a:ext uri="{FF2B5EF4-FFF2-40B4-BE49-F238E27FC236}">
                  <a16:creationId xmlns:a16="http://schemas.microsoft.com/office/drawing/2014/main" id="{F7A3406B-E041-4897-B01E-BF472D7FE19E}"/>
                </a:ext>
              </a:extLst>
            </p:cNvPr>
            <p:cNvSpPr>
              <a:spLocks noChangeArrowheads="1"/>
            </p:cNvSpPr>
            <p:nvPr/>
          </p:nvSpPr>
          <p:spPr bwMode="auto">
            <a:xfrm>
              <a:off x="3691" y="1576"/>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23">
              <a:extLst>
                <a:ext uri="{FF2B5EF4-FFF2-40B4-BE49-F238E27FC236}">
                  <a16:creationId xmlns:a16="http://schemas.microsoft.com/office/drawing/2014/main" id="{F06B90E3-78B4-4ADC-995A-234745A0217C}"/>
                </a:ext>
              </a:extLst>
            </p:cNvPr>
            <p:cNvSpPr>
              <a:spLocks noChangeArrowheads="1"/>
            </p:cNvSpPr>
            <p:nvPr/>
          </p:nvSpPr>
          <p:spPr bwMode="auto">
            <a:xfrm>
              <a:off x="3691" y="1576"/>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7">
            <a:extLst>
              <a:ext uri="{FF2B5EF4-FFF2-40B4-BE49-F238E27FC236}">
                <a16:creationId xmlns:a16="http://schemas.microsoft.com/office/drawing/2014/main" id="{28E32A24-D132-4EF2-892D-2DDB06A56FDD}"/>
              </a:ext>
            </a:extLst>
          </p:cNvPr>
          <p:cNvGrpSpPr>
            <a:grpSpLocks/>
          </p:cNvGrpSpPr>
          <p:nvPr/>
        </p:nvGrpSpPr>
        <p:grpSpPr bwMode="auto">
          <a:xfrm>
            <a:off x="7062788" y="3384551"/>
            <a:ext cx="87313" cy="87313"/>
            <a:chOff x="4449" y="2132"/>
            <a:chExt cx="55" cy="55"/>
          </a:xfrm>
          <a:solidFill>
            <a:schemeClr val="bg1"/>
          </a:solidFill>
        </p:grpSpPr>
        <p:sp>
          <p:nvSpPr>
            <p:cNvPr id="34" name="Oval 25">
              <a:extLst>
                <a:ext uri="{FF2B5EF4-FFF2-40B4-BE49-F238E27FC236}">
                  <a16:creationId xmlns:a16="http://schemas.microsoft.com/office/drawing/2014/main" id="{88DBDB79-F77F-43CF-9685-61DA09855243}"/>
                </a:ext>
              </a:extLst>
            </p:cNvPr>
            <p:cNvSpPr>
              <a:spLocks noChangeArrowheads="1"/>
            </p:cNvSpPr>
            <p:nvPr/>
          </p:nvSpPr>
          <p:spPr bwMode="auto">
            <a:xfrm>
              <a:off x="4449"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6">
              <a:extLst>
                <a:ext uri="{FF2B5EF4-FFF2-40B4-BE49-F238E27FC236}">
                  <a16:creationId xmlns:a16="http://schemas.microsoft.com/office/drawing/2014/main" id="{6742578B-5F11-478A-9505-19C597534449}"/>
                </a:ext>
              </a:extLst>
            </p:cNvPr>
            <p:cNvSpPr>
              <a:spLocks noChangeArrowheads="1"/>
            </p:cNvSpPr>
            <p:nvPr/>
          </p:nvSpPr>
          <p:spPr bwMode="auto">
            <a:xfrm>
              <a:off x="4449"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30">
            <a:extLst>
              <a:ext uri="{FF2B5EF4-FFF2-40B4-BE49-F238E27FC236}">
                <a16:creationId xmlns:a16="http://schemas.microsoft.com/office/drawing/2014/main" id="{BDB7DB79-39D0-441E-B118-1928DD99548C}"/>
              </a:ext>
            </a:extLst>
          </p:cNvPr>
          <p:cNvGrpSpPr>
            <a:grpSpLocks/>
          </p:cNvGrpSpPr>
          <p:nvPr/>
        </p:nvGrpSpPr>
        <p:grpSpPr bwMode="auto">
          <a:xfrm>
            <a:off x="5570538" y="3384551"/>
            <a:ext cx="88900" cy="87313"/>
            <a:chOff x="3509" y="2132"/>
            <a:chExt cx="56" cy="55"/>
          </a:xfrm>
          <a:solidFill>
            <a:schemeClr val="bg1"/>
          </a:solidFill>
        </p:grpSpPr>
        <p:sp>
          <p:nvSpPr>
            <p:cNvPr id="32" name="Oval 28">
              <a:extLst>
                <a:ext uri="{FF2B5EF4-FFF2-40B4-BE49-F238E27FC236}">
                  <a16:creationId xmlns:a16="http://schemas.microsoft.com/office/drawing/2014/main" id="{672FE9B7-B429-4EBB-9E94-C5C3A1BB6A36}"/>
                </a:ext>
              </a:extLst>
            </p:cNvPr>
            <p:cNvSpPr>
              <a:spLocks noChangeArrowheads="1"/>
            </p:cNvSpPr>
            <p:nvPr/>
          </p:nvSpPr>
          <p:spPr bwMode="auto">
            <a:xfrm>
              <a:off x="3509" y="2132"/>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29">
              <a:extLst>
                <a:ext uri="{FF2B5EF4-FFF2-40B4-BE49-F238E27FC236}">
                  <a16:creationId xmlns:a16="http://schemas.microsoft.com/office/drawing/2014/main" id="{1CD4CC08-9F31-4D3D-8E60-80D6BCF597DD}"/>
                </a:ext>
              </a:extLst>
            </p:cNvPr>
            <p:cNvSpPr>
              <a:spLocks noChangeArrowheads="1"/>
            </p:cNvSpPr>
            <p:nvPr/>
          </p:nvSpPr>
          <p:spPr bwMode="auto">
            <a:xfrm>
              <a:off x="3509" y="2132"/>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33">
            <a:extLst>
              <a:ext uri="{FF2B5EF4-FFF2-40B4-BE49-F238E27FC236}">
                <a16:creationId xmlns:a16="http://schemas.microsoft.com/office/drawing/2014/main" id="{5B271072-F3C5-4E8C-B296-404DC8FC071F}"/>
              </a:ext>
            </a:extLst>
          </p:cNvPr>
          <p:cNvGrpSpPr>
            <a:grpSpLocks/>
          </p:cNvGrpSpPr>
          <p:nvPr/>
        </p:nvGrpSpPr>
        <p:grpSpPr bwMode="auto">
          <a:xfrm>
            <a:off x="8553451" y="3384551"/>
            <a:ext cx="87313" cy="87313"/>
            <a:chOff x="5388" y="2132"/>
            <a:chExt cx="55" cy="55"/>
          </a:xfrm>
          <a:solidFill>
            <a:schemeClr val="bg1"/>
          </a:solidFill>
        </p:grpSpPr>
        <p:sp>
          <p:nvSpPr>
            <p:cNvPr id="30" name="Oval 31">
              <a:extLst>
                <a:ext uri="{FF2B5EF4-FFF2-40B4-BE49-F238E27FC236}">
                  <a16:creationId xmlns:a16="http://schemas.microsoft.com/office/drawing/2014/main" id="{C8EFA2A4-8112-431F-9842-6C28F4663711}"/>
                </a:ext>
              </a:extLst>
            </p:cNvPr>
            <p:cNvSpPr>
              <a:spLocks noChangeArrowheads="1"/>
            </p:cNvSpPr>
            <p:nvPr/>
          </p:nvSpPr>
          <p:spPr bwMode="auto">
            <a:xfrm>
              <a:off x="5388"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32">
              <a:extLst>
                <a:ext uri="{FF2B5EF4-FFF2-40B4-BE49-F238E27FC236}">
                  <a16:creationId xmlns:a16="http://schemas.microsoft.com/office/drawing/2014/main" id="{EA0D220A-EDF1-4519-A1E3-8E4C25ED055A}"/>
                </a:ext>
              </a:extLst>
            </p:cNvPr>
            <p:cNvSpPr>
              <a:spLocks noChangeArrowheads="1"/>
            </p:cNvSpPr>
            <p:nvPr/>
          </p:nvSpPr>
          <p:spPr bwMode="auto">
            <a:xfrm>
              <a:off x="5388"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36">
            <a:extLst>
              <a:ext uri="{FF2B5EF4-FFF2-40B4-BE49-F238E27FC236}">
                <a16:creationId xmlns:a16="http://schemas.microsoft.com/office/drawing/2014/main" id="{0E205E18-6C45-4560-9882-5BDCA8A65F5A}"/>
              </a:ext>
            </a:extLst>
          </p:cNvPr>
          <p:cNvGrpSpPr>
            <a:grpSpLocks/>
          </p:cNvGrpSpPr>
          <p:nvPr/>
        </p:nvGrpSpPr>
        <p:grpSpPr bwMode="auto">
          <a:xfrm>
            <a:off x="6391276" y="882651"/>
            <a:ext cx="87313" cy="87313"/>
            <a:chOff x="4026" y="556"/>
            <a:chExt cx="55" cy="55"/>
          </a:xfrm>
          <a:solidFill>
            <a:schemeClr val="bg1"/>
          </a:solidFill>
        </p:grpSpPr>
        <p:sp>
          <p:nvSpPr>
            <p:cNvPr id="28" name="Oval 34">
              <a:extLst>
                <a:ext uri="{FF2B5EF4-FFF2-40B4-BE49-F238E27FC236}">
                  <a16:creationId xmlns:a16="http://schemas.microsoft.com/office/drawing/2014/main" id="{F982D687-1CEF-4FE7-8C29-58F2D7877A45}"/>
                </a:ext>
              </a:extLst>
            </p:cNvPr>
            <p:cNvSpPr>
              <a:spLocks noChangeArrowheads="1"/>
            </p:cNvSpPr>
            <p:nvPr/>
          </p:nvSpPr>
          <p:spPr bwMode="auto">
            <a:xfrm>
              <a:off x="4026" y="556"/>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5">
              <a:extLst>
                <a:ext uri="{FF2B5EF4-FFF2-40B4-BE49-F238E27FC236}">
                  <a16:creationId xmlns:a16="http://schemas.microsoft.com/office/drawing/2014/main" id="{31F8173E-AB34-4D11-8B8E-40609C4FF788}"/>
                </a:ext>
              </a:extLst>
            </p:cNvPr>
            <p:cNvSpPr>
              <a:spLocks noChangeArrowheads="1"/>
            </p:cNvSpPr>
            <p:nvPr/>
          </p:nvSpPr>
          <p:spPr bwMode="auto">
            <a:xfrm>
              <a:off x="4026" y="556"/>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1513216536"/>
      </p:ext>
    </p:extLst>
  </p:cSld>
  <p:clrMapOvr>
    <a:masterClrMapping/>
  </p:clrMapOvr>
  <mc:AlternateContent xmlns:mc="http://schemas.openxmlformats.org/markup-compatibility/2006" xmlns:p14="http://schemas.microsoft.com/office/powerpoint/2010/main">
    <mc:Choice Requires="p14">
      <p:transition spd="slow" p14:dur="2000" advTm="115645"/>
    </mc:Choice>
    <mc:Fallback xmlns="">
      <p:transition spd="slow" advTm="1156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
                                            <p:txEl>
                                              <p:pRg st="2" end="2"/>
                                            </p:txEl>
                                          </p:spTgt>
                                        </p:tgtEl>
                                        <p:attrNameLst>
                                          <p:attrName>style.visibility</p:attrName>
                                        </p:attrNameLst>
                                      </p:cBhvr>
                                      <p:to>
                                        <p:strVal val="visible"/>
                                      </p:to>
                                    </p:set>
                                    <p:animEffect transition="in" filter="fade">
                                      <p:cBhvr>
                                        <p:cTn id="8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6" grpId="0" animBg="1"/>
      <p:bldP spid="7" grpId="0" animBg="1"/>
      <p:bldP spid="9" grpId="0" animBg="1"/>
      <p:bldP spid="14" grpId="0" animBg="1"/>
      <p:bldP spid="15" grpId="0"/>
      <p:bldP spid="16" grpId="0"/>
      <p:bldP spid="17" grpId="0"/>
      <p:bldP spid="18" grpId="0"/>
      <p:bldP spid="19" grpId="0"/>
      <p:bldP spid="20" grpId="0"/>
    </p:bldLst>
  </p:timing>
  <p:extLst>
    <p:ext uri="{3A86A75C-4F4B-4683-9AE1-C65F6400EC91}">
      <p14:laserTraceLst xmlns:p14="http://schemas.microsoft.com/office/powerpoint/2010/main">
        <p14:tracePtLst>
          <p14:tracePt t="83624" x="2619375" y="4727575"/>
          <p14:tracePt t="83827" x="2009775" y="4975225"/>
          <p14:tracePt t="83834" x="2159000" y="4768850"/>
          <p14:tracePt t="83844" x="2365375" y="4505325"/>
          <p14:tracePt t="83850" x="2667000" y="4186238"/>
          <p14:tracePt t="83858" x="3013075" y="3838575"/>
          <p14:tracePt t="83866" x="3389313" y="3509963"/>
          <p14:tracePt t="83874" x="3773488" y="3219450"/>
          <p14:tracePt t="83882" x="4130675" y="2946400"/>
          <p14:tracePt t="83890" x="4459288" y="2722563"/>
          <p14:tracePt t="83898" x="4768850" y="2497138"/>
          <p14:tracePt t="83906" x="5078413" y="2290763"/>
          <p14:tracePt t="83913" x="5380038" y="2111375"/>
          <p14:tracePt t="83921" x="5689600" y="1905000"/>
          <p14:tracePt t="83929" x="5989638" y="1717675"/>
          <p14:tracePt t="83937" x="6270625" y="1520825"/>
          <p14:tracePt t="83945" x="6543675" y="1341438"/>
          <p14:tracePt t="83953" x="6797675" y="1182688"/>
          <p14:tracePt t="83961" x="7021513" y="1050925"/>
          <p14:tracePt t="83968" x="7200900" y="938213"/>
          <p14:tracePt t="83978" x="7350125" y="854075"/>
          <p14:tracePt t="83985" x="7454900" y="788988"/>
          <p14:tracePt t="83993" x="7529513" y="741363"/>
          <p14:tracePt t="84000" x="7585075" y="703263"/>
          <p14:tracePt t="84008" x="7623175" y="676275"/>
          <p14:tracePt t="84016" x="7661275" y="657225"/>
          <p14:tracePt t="84024" x="7670800" y="628650"/>
          <p14:tracePt t="84031" x="7697788" y="609600"/>
          <p14:tracePt t="84040" x="7707313" y="590550"/>
          <p14:tracePt t="84048" x="7716838" y="573088"/>
          <p14:tracePt t="84056" x="7726363" y="554038"/>
          <p14:tracePt t="84064" x="7735888" y="554038"/>
          <p14:tracePt t="84072" x="7735888" y="534988"/>
          <p14:tracePt t="84080" x="7735888" y="515938"/>
          <p14:tracePt t="84087" x="7735888" y="496888"/>
          <p14:tracePt t="84095" x="7735888" y="469900"/>
          <p14:tracePt t="84103" x="7735888" y="450850"/>
          <p14:tracePt t="84111" x="7735888" y="412750"/>
          <p14:tracePt t="84119" x="7735888" y="393700"/>
          <p14:tracePt t="84127" x="7735888" y="374650"/>
          <p14:tracePt t="84135" x="7735888" y="357188"/>
          <p14:tracePt t="84144" x="7735888" y="338138"/>
          <p14:tracePt t="84151" x="7716838" y="328613"/>
          <p14:tracePt t="84160" x="7697788" y="309563"/>
          <p14:tracePt t="84167" x="7678738" y="309563"/>
          <p14:tracePt t="84174" x="7678738" y="290513"/>
          <p14:tracePt t="84182" x="7651750" y="280988"/>
          <p14:tracePt t="84190" x="7613650" y="271463"/>
          <p14:tracePt t="84198" x="7594600" y="271463"/>
          <p14:tracePt t="84206" x="7575550" y="271463"/>
          <p14:tracePt t="84214" x="7539038" y="271463"/>
          <p14:tracePt t="84222" x="7500938" y="271463"/>
          <p14:tracePt t="84230" x="7445375" y="271463"/>
          <p14:tracePt t="84238" x="7388225" y="271463"/>
          <p14:tracePt t="84246" x="7294563" y="300038"/>
          <p14:tracePt t="84254" x="7200900" y="328613"/>
          <p14:tracePt t="84262" x="7134225" y="357188"/>
          <p14:tracePt t="84269" x="7059613" y="393700"/>
          <p14:tracePt t="84277" x="6965950" y="412750"/>
          <p14:tracePt t="84285" x="6881813" y="431800"/>
          <p14:tracePt t="84293" x="6797675" y="450850"/>
          <p14:tracePt t="84300" x="6711950" y="479425"/>
          <p14:tracePt t="84310" x="6608763" y="496888"/>
          <p14:tracePt t="84317" x="6515100" y="534988"/>
          <p14:tracePt t="84326" x="6411913" y="563563"/>
          <p14:tracePt t="84332" x="6327775" y="582613"/>
          <p14:tracePt t="84339" x="6234113" y="600075"/>
          <p14:tracePt t="84348" x="6167438" y="609600"/>
          <p14:tracePt t="84356" x="6130925" y="628650"/>
          <p14:tracePt t="84364" x="6111875" y="638175"/>
          <p14:tracePt t="84371" x="6111875" y="647700"/>
          <p14:tracePt t="84380" x="6092825" y="657225"/>
          <p14:tracePt t="84395" x="6092825" y="666750"/>
          <p14:tracePt t="84404" x="6092825" y="676275"/>
          <p14:tracePt t="84420" x="6092825" y="695325"/>
          <p14:tracePt t="84435" x="6083300" y="712788"/>
          <p14:tracePt t="84450" x="6083300" y="731838"/>
          <p14:tracePt t="84460" x="6092825" y="741363"/>
          <p14:tracePt t="84467" x="6092825" y="760413"/>
          <p14:tracePt t="84477" x="6092825" y="769938"/>
          <p14:tracePt t="84483" x="6092825" y="788988"/>
          <p14:tracePt t="84490" x="6111875" y="815975"/>
          <p14:tracePt t="84499" x="6130925" y="835025"/>
          <p14:tracePt t="84507" x="6140450" y="854075"/>
          <p14:tracePt t="84514" x="6149975" y="873125"/>
          <p14:tracePt t="84521" x="6149975" y="892175"/>
          <p14:tracePt t="84530" x="6176963" y="919163"/>
          <p14:tracePt t="84538" x="6176963" y="938213"/>
          <p14:tracePt t="84546" x="6196013" y="957263"/>
          <p14:tracePt t="84554" x="6215063" y="976313"/>
          <p14:tracePt t="84561" x="6224588" y="1004888"/>
          <p14:tracePt t="84570" x="6234113" y="1014413"/>
          <p14:tracePt t="84577" x="6253163" y="1022350"/>
          <p14:tracePt t="84586" x="6261100" y="1031875"/>
          <p14:tracePt t="84593" x="6270625" y="1041400"/>
          <p14:tracePt t="84601" x="6299200" y="1050925"/>
          <p14:tracePt t="84610" x="6318250" y="1050925"/>
          <p14:tracePt t="84618" x="6327775" y="1060450"/>
          <p14:tracePt t="84624" x="6337300" y="1069975"/>
          <p14:tracePt t="84633" x="6346825" y="1069975"/>
          <p14:tracePt t="84641" x="6356350" y="1069975"/>
          <p14:tracePt t="84648" x="6365875" y="1069975"/>
          <p14:tracePt t="84664" x="6383338" y="1069975"/>
          <p14:tracePt t="84704" x="6383338" y="1060450"/>
          <p14:tracePt t="84712" x="6383338" y="1050925"/>
          <p14:tracePt t="84720" x="6402388" y="1050925"/>
          <p14:tracePt t="84735" x="6402388" y="1031875"/>
          <p14:tracePt t="84751" x="6402388" y="1014413"/>
          <p14:tracePt t="84791" x="6402388" y="995363"/>
          <p14:tracePt t="86532" x="6402388" y="1004888"/>
          <p14:tracePt t="86540" x="6383338" y="1050925"/>
          <p14:tracePt t="86547" x="6356350" y="1108075"/>
          <p14:tracePt t="86555" x="6318250" y="1201738"/>
          <p14:tracePt t="86562" x="6299200" y="1276350"/>
          <p14:tracePt t="86570" x="6261100" y="1370013"/>
          <p14:tracePt t="86578" x="6234113" y="1454150"/>
          <p14:tracePt t="86586" x="6205538" y="1549400"/>
          <p14:tracePt t="86594" x="6186488" y="1643063"/>
          <p14:tracePt t="86602" x="6157913" y="1727200"/>
          <p14:tracePt t="86610" x="6130925" y="1792288"/>
          <p14:tracePt t="86618" x="6111875" y="1876425"/>
          <p14:tracePt t="86627" x="6102350" y="1933575"/>
          <p14:tracePt t="86634" x="6092825" y="1981200"/>
          <p14:tracePt t="86644" x="6083300" y="2017713"/>
          <p14:tracePt t="86649" x="6073775" y="2046288"/>
          <p14:tracePt t="86657" x="6064250" y="2084388"/>
          <p14:tracePt t="86665" x="6054725" y="2101850"/>
          <p14:tracePt t="86681" x="6054725" y="2120900"/>
          <p14:tracePt t="86697" x="6054725" y="2130425"/>
          <p14:tracePt t="86705" x="6037263" y="2149475"/>
          <p14:tracePt t="86712" x="6037263" y="2159000"/>
          <p14:tracePt t="86721" x="6037263" y="2197100"/>
          <p14:tracePt t="86729" x="6018213" y="2205038"/>
          <p14:tracePt t="86736" x="6008688" y="2243138"/>
          <p14:tracePt t="86744" x="5989638" y="2290763"/>
          <p14:tracePt t="86752" x="5970588" y="2308225"/>
          <p14:tracePt t="86760" x="5951538" y="2336800"/>
          <p14:tracePt t="86768" x="5924550" y="2355850"/>
          <p14:tracePt t="86777" x="5915025" y="2403475"/>
          <p14:tracePt t="86784" x="5895975" y="2430463"/>
          <p14:tracePt t="86794" x="5886450" y="2449513"/>
          <p14:tracePt t="86800" x="5886450" y="2478088"/>
          <p14:tracePt t="86808" x="5876925" y="2516188"/>
          <p14:tracePt t="86815" x="5876925" y="2543175"/>
          <p14:tracePt t="86823" x="5876925" y="2571750"/>
          <p14:tracePt t="86831" x="5867400" y="2600325"/>
          <p14:tracePt t="86839" x="5867400" y="2627313"/>
          <p14:tracePt t="86847" x="5857875" y="2655888"/>
          <p14:tracePt t="86855" x="5848350" y="2684463"/>
          <p14:tracePt t="86863" x="5848350" y="2713038"/>
          <p14:tracePt t="86871" x="5848350" y="2732088"/>
          <p14:tracePt t="86880" x="5848350" y="2749550"/>
          <p14:tracePt t="86887" x="5838825" y="2768600"/>
          <p14:tracePt t="86896" x="5829300" y="2797175"/>
          <p14:tracePt t="86902" x="5829300" y="2816225"/>
          <p14:tracePt t="86918" x="5821363" y="2843213"/>
          <p14:tracePt t="86927" x="5821363" y="2852738"/>
          <p14:tracePt t="86934" x="5811838" y="2881313"/>
          <p14:tracePt t="86944" x="5792788" y="2900363"/>
          <p14:tracePt t="86950" x="5792788" y="2928938"/>
          <p14:tracePt t="86958" x="5792788" y="2946400"/>
          <p14:tracePt t="86966" x="5792788" y="2965450"/>
          <p14:tracePt t="86974" x="5773738" y="2974975"/>
          <p14:tracePt t="86982" x="5773738" y="3003550"/>
          <p14:tracePt t="86989" x="5773738" y="3022600"/>
          <p14:tracePt t="86997" x="5773738" y="3041650"/>
          <p14:tracePt t="87005" x="5773738" y="3051175"/>
          <p14:tracePt t="87012" x="5764213" y="3059113"/>
          <p14:tracePt t="87021" x="5764213" y="3078163"/>
          <p14:tracePt t="87029" x="5764213" y="3087688"/>
          <p14:tracePt t="87037" x="5754688" y="3097213"/>
          <p14:tracePt t="87053" x="5754688" y="3116263"/>
          <p14:tracePt t="87062" x="5745163" y="3116263"/>
          <p14:tracePt t="87069" x="5745163" y="3135313"/>
          <p14:tracePt t="87093" x="5745163" y="3144838"/>
          <p14:tracePt t="87100" x="5745163" y="3154363"/>
          <p14:tracePt t="87117" x="5745163" y="3162300"/>
          <p14:tracePt t="87124" x="5745163" y="3171825"/>
          <p14:tracePt t="87132" x="5726113" y="3171825"/>
          <p14:tracePt t="87140" x="5726113" y="3181350"/>
          <p14:tracePt t="87148" x="5726113" y="3190875"/>
          <p14:tracePt t="87155" x="5726113" y="3200400"/>
          <p14:tracePt t="87163" x="5726113" y="3209925"/>
          <p14:tracePt t="87179" x="5726113" y="3228975"/>
          <p14:tracePt t="87187" x="5708650" y="3248025"/>
          <p14:tracePt t="87211" x="5699125" y="3267075"/>
          <p14:tracePt t="87227" x="5680075" y="3275013"/>
          <p14:tracePt t="87242" x="5680075" y="3294063"/>
          <p14:tracePt t="87258" x="5670550" y="3294063"/>
          <p14:tracePt t="87266" x="5670550" y="3313113"/>
          <p14:tracePt t="87290" x="5661025" y="3313113"/>
          <p14:tracePt t="87298" x="5661025" y="3332163"/>
          <p14:tracePt t="87314" x="5651500" y="3351213"/>
          <p14:tracePt t="87329" x="5651500" y="3360738"/>
          <p14:tracePt t="87346" x="5651500" y="3370263"/>
          <p14:tracePt t="87353" x="5651500" y="3378200"/>
          <p14:tracePt t="87361" x="5641975" y="3387725"/>
          <p14:tracePt t="87378" x="5641975" y="3397250"/>
          <p14:tracePt t="87401" x="5641975" y="3406775"/>
          <p14:tracePt t="87416" x="5641975" y="3416300"/>
          <p14:tracePt t="87424" x="5622925" y="3435350"/>
          <p14:tracePt t="87440" x="5622925" y="3454400"/>
          <p14:tracePt t="87472" x="5605463" y="3454400"/>
          <p14:tracePt t="87511" x="5605463" y="3473450"/>
          <p14:tracePt t="87708" x="5605463" y="3463925"/>
          <p14:tracePt t="87716" x="5605463" y="3444875"/>
          <p14:tracePt t="87725" x="5613400" y="3387725"/>
          <p14:tracePt t="87732" x="5632450" y="3284538"/>
          <p14:tracePt t="87740" x="5670550" y="3154363"/>
          <p14:tracePt t="87748" x="5699125" y="3013075"/>
          <p14:tracePt t="87756" x="5735638" y="2890838"/>
          <p14:tracePt t="87763" x="5754688" y="2768600"/>
          <p14:tracePt t="87772" x="5783263" y="2674938"/>
          <p14:tracePt t="87779" x="5802313" y="2571750"/>
          <p14:tracePt t="87788" x="5838825" y="2459038"/>
          <p14:tracePt t="87795" x="5867400" y="2336800"/>
          <p14:tracePt t="87803" x="5915025" y="2197100"/>
          <p14:tracePt t="87811" x="5961063" y="2036763"/>
          <p14:tracePt t="87819" x="5989638" y="1905000"/>
          <p14:tracePt t="87828" x="6027738" y="1782763"/>
          <p14:tracePt t="87836" x="6054725" y="1670050"/>
          <p14:tracePt t="87843" x="6083300" y="1566863"/>
          <p14:tracePt t="87850" x="6121400" y="1473200"/>
          <p14:tracePt t="87860" x="6167438" y="1408113"/>
          <p14:tracePt t="87867" x="6196013" y="1350963"/>
          <p14:tracePt t="87876" x="6224588" y="1295400"/>
          <p14:tracePt t="87883" x="6253163" y="1247775"/>
          <p14:tracePt t="87890" x="6270625" y="1211263"/>
          <p14:tracePt t="87900" x="6308725" y="1135063"/>
          <p14:tracePt t="87908" x="6346825" y="1098550"/>
          <p14:tracePt t="87914" x="6373813" y="1050925"/>
          <p14:tracePt t="87922" x="6411913" y="995363"/>
          <p14:tracePt t="87930" x="6450013" y="938213"/>
          <p14:tracePt t="87938" x="6486525" y="892175"/>
          <p14:tracePt t="87946" x="6515100" y="844550"/>
          <p14:tracePt t="87962" x="6572250" y="788988"/>
          <p14:tracePt t="87970" x="6589713" y="760413"/>
          <p14:tracePt t="87978" x="6608763" y="750888"/>
          <p14:tracePt t="87985" x="6618288" y="741363"/>
          <p14:tracePt t="87994" x="6627813" y="731838"/>
          <p14:tracePt t="88001" x="6637338" y="722313"/>
          <p14:tracePt t="88010" x="6637338" y="703263"/>
          <p14:tracePt t="88017" x="6646863" y="685800"/>
          <p14:tracePt t="88026" x="6656388" y="666750"/>
          <p14:tracePt t="88033" x="6656388" y="647700"/>
          <p14:tracePt t="88041" x="6656388" y="628650"/>
          <p14:tracePt t="88050" x="6656388" y="619125"/>
          <p14:tracePt t="88058" x="6656388" y="609600"/>
          <p14:tracePt t="88088" x="6656388" y="600075"/>
          <p14:tracePt t="88096" x="6646863" y="600075"/>
          <p14:tracePt t="88152" x="6627813" y="638175"/>
          <p14:tracePt t="88160" x="6618288" y="657225"/>
          <p14:tracePt t="88168" x="6608763" y="685800"/>
          <p14:tracePt t="88175" x="6599238" y="703263"/>
          <p14:tracePt t="88183" x="6599238" y="731838"/>
          <p14:tracePt t="88191" x="6589713" y="779463"/>
          <p14:tracePt t="88199" x="6589713" y="825500"/>
          <p14:tracePt t="88207" x="6589713" y="863600"/>
          <p14:tracePt t="88215" x="6589713" y="901700"/>
          <p14:tracePt t="88223" x="6599238" y="957263"/>
          <p14:tracePt t="88231" x="6618288" y="1004888"/>
          <p14:tracePt t="88239" x="6646863" y="1060450"/>
          <p14:tracePt t="88247" x="6684963" y="1117600"/>
          <p14:tracePt t="88255" x="6721475" y="1173163"/>
          <p14:tracePt t="88263" x="6769100" y="1230313"/>
          <p14:tracePt t="88270" x="6805613" y="1304925"/>
          <p14:tracePt t="88279" x="6862763" y="1370013"/>
          <p14:tracePt t="88286" x="6910388" y="1436688"/>
          <p14:tracePt t="88295" x="6965950" y="1511300"/>
          <p14:tracePt t="88302" x="7031038" y="1595438"/>
          <p14:tracePt t="88311" x="7088188" y="1660525"/>
          <p14:tracePt t="88318" x="7153275" y="1717675"/>
          <p14:tracePt t="88327" x="7239000" y="1782763"/>
          <p14:tracePt t="88334" x="7323138" y="1839913"/>
          <p14:tracePt t="88344" x="7397750" y="1895475"/>
          <p14:tracePt t="88349" x="7472363" y="1943100"/>
          <p14:tracePt t="88357" x="7529513" y="2008188"/>
          <p14:tracePt t="88365" x="7575550" y="2084388"/>
          <p14:tracePt t="88373" x="7651750" y="2149475"/>
          <p14:tracePt t="88381" x="7716838" y="2214563"/>
          <p14:tracePt t="88389" x="7783513" y="2271713"/>
          <p14:tracePt t="88397" x="7839075" y="2336800"/>
          <p14:tracePt t="88405" x="7894638" y="2411413"/>
          <p14:tracePt t="88413" x="7951788" y="2478088"/>
          <p14:tracePt t="88421" x="7999413" y="2543175"/>
          <p14:tracePt t="88430" x="8045450" y="2609850"/>
          <p14:tracePt t="88437" x="8083550" y="2674938"/>
          <p14:tracePt t="88446" x="8120063" y="2732088"/>
          <p14:tracePt t="88453" x="8148638" y="2787650"/>
          <p14:tracePt t="88462" x="8186738" y="2835275"/>
          <p14:tracePt t="88468" x="8223250" y="2890838"/>
          <p14:tracePt t="88478" x="8251825" y="2928938"/>
          <p14:tracePt t="88484" x="8270875" y="2974975"/>
          <p14:tracePt t="88494" x="8299450" y="3032125"/>
          <p14:tracePt t="88500" x="8335963" y="3087688"/>
          <p14:tracePt t="88508" x="8364538" y="3125788"/>
          <p14:tracePt t="88516" x="8402638" y="3171825"/>
          <p14:tracePt t="88523" x="8431213" y="3228975"/>
          <p14:tracePt t="88531" x="8458200" y="3275013"/>
          <p14:tracePt t="88539" x="8486775" y="3322638"/>
          <p14:tracePt t="88547" x="8515350" y="3360738"/>
          <p14:tracePt t="88555" x="8543925" y="3406775"/>
          <p14:tracePt t="88564" x="8570913" y="3435350"/>
          <p14:tracePt t="88571" x="8589963" y="3463925"/>
          <p14:tracePt t="88580" x="8609013" y="3482975"/>
          <p14:tracePt t="88587" x="8609013" y="3500438"/>
          <p14:tracePt t="88595" x="8628063" y="3519488"/>
          <p14:tracePt t="88611" x="8628063" y="3548063"/>
          <p14:tracePt t="88618" x="8637588" y="3557588"/>
          <p14:tracePt t="88627" x="8637588" y="3576638"/>
          <p14:tracePt t="88634" x="8637588" y="3594100"/>
          <p14:tracePt t="88644" x="8647113" y="3594100"/>
          <p14:tracePt t="88650" x="8655050" y="3613150"/>
          <p14:tracePt t="88658" x="8664575" y="3622675"/>
          <p14:tracePt t="88673" x="8664575" y="3632200"/>
          <p14:tracePt t="88681" x="8664575" y="3641725"/>
          <p14:tracePt t="88689" x="8674100" y="3641725"/>
          <p14:tracePt t="88705" x="8674100" y="3651250"/>
          <p14:tracePt t="88799" x="8655050" y="3651250"/>
          <p14:tracePt t="88808" x="8618538" y="3641725"/>
          <p14:tracePt t="88816" x="8543925" y="3622675"/>
          <p14:tracePt t="88823" x="8439150" y="3594100"/>
          <p14:tracePt t="88831" x="8270875" y="3548063"/>
          <p14:tracePt t="88840" x="8045450" y="3490913"/>
          <p14:tracePt t="88848" x="7745413" y="3406775"/>
          <p14:tracePt t="88856" x="7462838" y="3332163"/>
          <p14:tracePt t="88863" x="7162800" y="3257550"/>
          <p14:tracePt t="88871" x="6900863" y="3181350"/>
          <p14:tracePt t="88879" x="6675438" y="3125788"/>
          <p14:tracePt t="88887" x="6505575" y="3087688"/>
          <p14:tracePt t="88895" x="6383338" y="3041650"/>
          <p14:tracePt t="88903" x="6299200" y="3003550"/>
          <p14:tracePt t="88911" x="6215063" y="2974975"/>
          <p14:tracePt t="88919" x="6140450" y="2955925"/>
          <p14:tracePt t="88927" x="6073775" y="2928938"/>
          <p14:tracePt t="88935" x="6018213" y="2919413"/>
          <p14:tracePt t="88943" x="5970588" y="2881313"/>
          <p14:tracePt t="88950" x="5942013" y="2862263"/>
          <p14:tracePt t="88958" x="5915025" y="2835275"/>
          <p14:tracePt t="88966" x="5876925" y="2825750"/>
          <p14:tracePt t="88974" x="5857875" y="2806700"/>
          <p14:tracePt t="88982" x="5838825" y="2778125"/>
          <p14:tracePt t="88990" x="5829300" y="2778125"/>
          <p14:tracePt t="88998" x="5821363" y="2749550"/>
          <p14:tracePt t="89006" x="5811838" y="2740025"/>
          <p14:tracePt t="89014" x="5802313" y="2732088"/>
          <p14:tracePt t="89022" x="5792788" y="2722563"/>
          <p14:tracePt t="89029" x="5773738" y="2684463"/>
          <p14:tracePt t="89037" x="5764213" y="2655888"/>
          <p14:tracePt t="89046" x="5745163" y="2636838"/>
          <p14:tracePt t="89053" x="5726113" y="2609850"/>
          <p14:tracePt t="89060" x="5708650" y="2590800"/>
          <p14:tracePt t="89069" x="5699125" y="2571750"/>
          <p14:tracePt t="89077" x="5699125" y="2562225"/>
          <p14:tracePt t="89085" x="5689600" y="2552700"/>
          <p14:tracePt t="89093" x="5680075" y="2552700"/>
          <p14:tracePt t="89101" x="5680075" y="2543175"/>
          <p14:tracePt t="89140" x="5680075" y="2533650"/>
          <p14:tracePt t="89203" x="5680075" y="2524125"/>
          <p14:tracePt t="89211" x="5716588" y="2497138"/>
          <p14:tracePt t="89219" x="5726113" y="2478088"/>
          <p14:tracePt t="89227" x="5735638" y="2478088"/>
          <p14:tracePt t="89243" x="5745163" y="2478088"/>
          <p14:tracePt t="89251" x="5754688" y="2478088"/>
          <p14:tracePt t="89262" x="5754688" y="2459038"/>
          <p14:tracePt t="89267" x="5783263" y="2439988"/>
          <p14:tracePt t="89278" x="5802313" y="2430463"/>
          <p14:tracePt t="89314" x="5821363" y="2430463"/>
          <p14:tracePt t="89330" x="5821363" y="2420938"/>
          <p14:tracePt t="89338" x="5867400" y="2384425"/>
          <p14:tracePt t="89346" x="5867400" y="2374900"/>
          <p14:tracePt t="89362" x="5876925" y="2374900"/>
          <p14:tracePt t="89393" x="5886450" y="2374900"/>
          <p14:tracePt t="89417" x="5895975" y="2374900"/>
          <p14:tracePt t="89560" x="5905500" y="2374900"/>
          <p14:tracePt t="89575" x="5905500" y="2384425"/>
          <p14:tracePt t="89598" x="5905500" y="2393950"/>
          <p14:tracePt t="89606" x="5905500" y="2403475"/>
          <p14:tracePt t="89615" x="5905500" y="2411413"/>
          <p14:tracePt t="89630" x="5905500" y="2430463"/>
          <p14:tracePt t="89646" x="5905500" y="2439988"/>
          <p14:tracePt t="89662" x="5895975" y="2449513"/>
          <p14:tracePt t="89678" x="5895975" y="2459038"/>
          <p14:tracePt t="89694" x="5895975" y="2468563"/>
          <p14:tracePt t="89710" x="5895975" y="2478088"/>
          <p14:tracePt t="89733" x="5895975" y="2487613"/>
          <p14:tracePt t="89749" x="5886450" y="2487613"/>
          <p14:tracePt t="89773" x="5886450" y="2497138"/>
          <p14:tracePt t="89812" x="5886450" y="2516188"/>
          <p14:tracePt t="90256" x="5895975" y="2516188"/>
          <p14:tracePt t="90264" x="5989638" y="2497138"/>
          <p14:tracePt t="90271" x="6111875" y="2478088"/>
          <p14:tracePt t="90279" x="6253163" y="2449513"/>
          <p14:tracePt t="90287" x="6392863" y="2439988"/>
          <p14:tracePt t="90296" x="6515100" y="2430463"/>
          <p14:tracePt t="90303" x="6618288" y="2420938"/>
          <p14:tracePt t="90311" x="6711950" y="2403475"/>
          <p14:tracePt t="90318" x="6778625" y="2384425"/>
          <p14:tracePt t="90327" x="6843713" y="2365375"/>
          <p14:tracePt t="90334" x="6881813" y="2355850"/>
          <p14:tracePt t="90344" x="6937375" y="2336800"/>
          <p14:tracePt t="90350" x="7013575" y="2308225"/>
          <p14:tracePt t="90358" x="7088188" y="2290763"/>
          <p14:tracePt t="90366" x="7191375" y="2271713"/>
          <p14:tracePt t="90374" x="7294563" y="2252663"/>
          <p14:tracePt t="90382" x="7397750" y="2243138"/>
          <p14:tracePt t="90390" x="7481888" y="2243138"/>
          <p14:tracePt t="90398" x="7558088" y="2243138"/>
          <p14:tracePt t="90405" x="7594600" y="2243138"/>
          <p14:tracePt t="90413" x="7632700" y="2243138"/>
          <p14:tracePt t="90421" x="7661275" y="2243138"/>
          <p14:tracePt t="90429" x="7688263" y="2243138"/>
          <p14:tracePt t="90436" x="7716838" y="2233613"/>
          <p14:tracePt t="90445" x="7754938" y="2214563"/>
          <p14:tracePt t="90452" x="7800975" y="2205038"/>
          <p14:tracePt t="90460" x="7839075" y="2187575"/>
          <p14:tracePt t="90468" x="7877175" y="2178050"/>
          <p14:tracePt t="90477" x="7904163" y="2178050"/>
          <p14:tracePt t="90485" x="7923213" y="2178050"/>
          <p14:tracePt t="90493" x="7942263" y="2178050"/>
          <p14:tracePt t="90659" x="7913688" y="2178050"/>
          <p14:tracePt t="90667" x="7886700" y="2178050"/>
          <p14:tracePt t="90676" x="7839075" y="2178050"/>
          <p14:tracePt t="90682" x="7800975" y="2178050"/>
          <p14:tracePt t="90691" x="7764463" y="2178050"/>
          <p14:tracePt t="90698" x="7726363" y="2178050"/>
          <p14:tracePt t="90707" x="7697788" y="2178050"/>
          <p14:tracePt t="90715" x="7670800" y="2168525"/>
          <p14:tracePt t="90722" x="7651750" y="2168525"/>
          <p14:tracePt t="90826" x="7642225" y="2168525"/>
          <p14:tracePt t="90833" x="7613650" y="2168525"/>
          <p14:tracePt t="90920" x="7604125" y="2168525"/>
          <p14:tracePt t="91640" x="7594600" y="2149475"/>
          <p14:tracePt t="91649" x="7575550" y="2130425"/>
          <p14:tracePt t="91656" x="7529513" y="2101850"/>
          <p14:tracePt t="91664" x="7510463" y="2084388"/>
          <p14:tracePt t="91671" x="7481888" y="2055813"/>
          <p14:tracePt t="91679" x="7462838" y="2055813"/>
          <p14:tracePt t="91687" x="7454900" y="2036763"/>
          <p14:tracePt t="91694" x="7435850" y="2027238"/>
          <p14:tracePt t="91711" x="7426325" y="2017713"/>
          <p14:tracePt t="91750" x="7416800" y="2017713"/>
          <p14:tracePt t="91758" x="7407275" y="2017713"/>
          <p14:tracePt t="91766" x="7407275" y="2008188"/>
          <p14:tracePt t="91773" x="7397750" y="2008188"/>
          <p14:tracePt t="91781" x="7388225" y="1998663"/>
          <p14:tracePt t="91797" x="7388225" y="1989138"/>
          <p14:tracePt t="91805" x="7369175" y="1989138"/>
          <p14:tracePt t="91821" x="7369175" y="1981200"/>
          <p14:tracePt t="91877" x="7369175" y="1971675"/>
          <p14:tracePt t="101155" x="7397750" y="1989138"/>
          <p14:tracePt t="101162" x="7472363" y="2017713"/>
          <p14:tracePt t="101170" x="7558088" y="2046288"/>
          <p14:tracePt t="101178" x="7632700" y="2065338"/>
          <p14:tracePt t="101186" x="7697788" y="2084388"/>
          <p14:tracePt t="101195" x="7754938" y="2092325"/>
          <p14:tracePt t="101201" x="7800975" y="2101850"/>
          <p14:tracePt t="101212" x="7839075" y="2101850"/>
          <p14:tracePt t="101218" x="7877175" y="2101850"/>
          <p14:tracePt t="101225" x="7932738" y="2065338"/>
          <p14:tracePt t="101233" x="7980363" y="2036763"/>
          <p14:tracePt t="101241" x="8083550" y="1952625"/>
          <p14:tracePt t="101249" x="8158163" y="1895475"/>
          <p14:tracePt t="101256" x="8232775" y="1839913"/>
          <p14:tracePt t="101264" x="8299450" y="1792288"/>
          <p14:tracePt t="101272" x="8355013" y="1755775"/>
          <p14:tracePt t="101280" x="8412163" y="1708150"/>
          <p14:tracePt t="101288" x="8467725" y="1670050"/>
          <p14:tracePt t="101296" x="8515350" y="1633538"/>
          <p14:tracePt t="101304" x="8543925" y="1614488"/>
          <p14:tracePt t="101312" x="8580438" y="1585913"/>
          <p14:tracePt t="101320" x="8609013" y="1557338"/>
          <p14:tracePt t="101328" x="8628063" y="1557338"/>
          <p14:tracePt t="101336" x="8647113" y="1557338"/>
          <p14:tracePt t="101343" x="8647113" y="1549400"/>
          <p14:tracePt t="101367" x="8664575" y="1539875"/>
          <p14:tracePt t="101375" x="8693150" y="1530350"/>
          <p14:tracePt t="101383" x="8721725" y="1530350"/>
          <p14:tracePt t="101391" x="8767763" y="1530350"/>
          <p14:tracePt t="101399" x="8834438" y="1530350"/>
          <p14:tracePt t="101407" x="8918575" y="1539875"/>
          <p14:tracePt t="101415" x="8993188" y="1549400"/>
          <p14:tracePt t="101422" x="9059863" y="1557338"/>
          <p14:tracePt t="101430" x="9124950" y="15763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152400" y="115933"/>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9" name="Hộp Văn bản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853F8FE-CE21-4B94-99C8-47FD94A1BA7D}"/>
              </a:ext>
            </a:extLst>
          </p:cNvPr>
          <p:cNvSpPr txBox="1"/>
          <p:nvPr/>
        </p:nvSpPr>
        <p:spPr>
          <a:xfrm>
            <a:off x="1474314" y="1453680"/>
            <a:ext cx="1600200" cy="523220"/>
          </a:xfrm>
          <a:prstGeom prst="rect">
            <a:avLst/>
          </a:prstGeom>
          <a:noFill/>
        </p:spPr>
        <p:txBody>
          <a:bodyPr wrap="square" rtlCol="0">
            <a:spAutoFit/>
          </a:bodyPr>
          <a:lstStyle/>
          <a:p>
            <a:pPr lvl="0"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Hình chữ nhật 1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CC65A6E-8BD0-4F23-A1A5-3FF95FCCF012}"/>
                  </a:ext>
                </a:extLst>
              </p:cNvPr>
              <p:cNvSpPr/>
              <p:nvPr/>
            </p:nvSpPr>
            <p:spPr>
              <a:xfrm>
                <a:off x="37148" y="1972610"/>
                <a:ext cx="5562600" cy="3065455"/>
              </a:xfrm>
              <a:prstGeom prst="rect">
                <a:avLst/>
              </a:prstGeom>
            </p:spPr>
            <p:txBody>
              <a:bodyPr wrap="square">
                <a:spAutoFit/>
              </a:bodyPr>
              <a:lstStyle/>
              <a:p>
                <a:pPr>
                  <a:lnSpc>
                    <a:spcPct val="115000"/>
                  </a:lnSpc>
                </a:pPr>
                <a:r>
                  <a:rPr lang="vi-VN" sz="2800" dirty="0">
                    <a:solidFill>
                      <a:schemeClr val="bg1"/>
                    </a:solidFill>
                    <a:latin typeface="Times New Roman" pitchFamily="18" charset="0"/>
                    <a:ea typeface="Times New Roman" panose="02020603050405020304" pitchFamily="18" charset="0"/>
                    <a:cs typeface="Times New Roman" pitchFamily="18" charset="0"/>
                  </a:rPr>
                  <a:t>Xét </a:t>
                </a:r>
                <a14:m>
                  <m:oMath xmlns:m="http://schemas.openxmlformats.org/officeDocument/2006/math">
                    <m:r>
                      <m:rPr>
                        <m:nor/>
                      </m:rPr>
                      <a:rPr lang="vi-VN"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vi-VN"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vi-VN" sz="2800" dirty="0">
                    <a:solidFill>
                      <a:schemeClr val="bg1"/>
                    </a:solidFill>
                    <a:latin typeface="Times New Roman" pitchFamily="18" charset="0"/>
                    <a:ea typeface="Times New Roman" panose="02020603050405020304" pitchFamily="18" charset="0"/>
                    <a:cs typeface="Times New Roman" pitchFamily="18" charset="0"/>
                  </a:rPr>
                  <a:t> </a:t>
                </a:r>
                <a:r>
                  <a:rPr lang="vi-VN" sz="2800" dirty="0" err="1">
                    <a:solidFill>
                      <a:schemeClr val="bg1"/>
                    </a:solidFill>
                    <a:latin typeface="Times New Roman" pitchFamily="18" charset="0"/>
                    <a:ea typeface="Times New Roman" panose="02020603050405020304" pitchFamily="18" charset="0"/>
                    <a:cs typeface="Times New Roman" pitchFamily="18" charset="0"/>
                  </a:rPr>
                  <a:t>có</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đường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kính</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BC</m:t>
                    </m:r>
                  </m:oMath>
                </a14:m>
                <a:endParaRPr lang="vi-VN" sz="2800" i="1" dirty="0">
                  <a:solidFill>
                    <a:schemeClr val="bg1"/>
                  </a:solidFill>
                  <a:latin typeface="Times New Roman"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itchFamily="18" charset="0"/>
                    <a:ea typeface="Times New Roman" panose="02020603050405020304" pitchFamily="18" charset="0"/>
                    <a:cs typeface="Times New Roman" pitchFamily="18" charset="0"/>
                  </a:rPr>
                  <a:t>Có</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i="1"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giao</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điểm</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của</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với</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AC</m:t>
                    </m:r>
                  </m:oMath>
                </a14:m>
                <a:r>
                  <a:rPr lang="en-US" sz="2800" i="1"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nên</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dây</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cung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không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đi</a:t>
                </a:r>
                <a:r>
                  <a:rPr lang="en-US" sz="2800" dirty="0">
                    <a:solidFill>
                      <a:schemeClr val="bg1"/>
                    </a:solidFill>
                    <a:latin typeface="Times New Roman" pitchFamily="18" charset="0"/>
                    <a:ea typeface="Times New Roman" panose="02020603050405020304" pitchFamily="18" charset="0"/>
                    <a:cs typeface="Times New Roman" pitchFamily="18" charset="0"/>
                  </a:rPr>
                  <a:t> qua </a:t>
                </a:r>
                <a:r>
                  <a:rPr lang="en-US" sz="2800" dirty="0" err="1">
                    <a:solidFill>
                      <a:schemeClr val="bg1"/>
                    </a:solidFill>
                    <a:latin typeface="Times New Roman" pitchFamily="18" charset="0"/>
                    <a:ea typeface="Times New Roman" panose="02020603050405020304" pitchFamily="18" charset="0"/>
                    <a:cs typeface="Times New Roman" pitchFamily="18" charset="0"/>
                  </a:rPr>
                  <a:t>tâm</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mà</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đường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kính</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của</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e>
                    </m:d>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b="0" dirty="0">
                  <a:solidFill>
                    <a:schemeClr val="bg1"/>
                  </a:solidFill>
                  <a:latin typeface="Times New Roman"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itchFamily="18" charset="0"/>
                    <a:ea typeface="Times New Roman" panose="02020603050405020304" pitchFamily="18" charset="0"/>
                    <a:cs typeface="Times New Roman" pitchFamily="18" charset="0"/>
                  </a:rPr>
                  <a:t>Vậy</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&lt;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endParaRPr lang="en-US" sz="2800" i="1" dirty="0">
                  <a:solidFill>
                    <a:schemeClr val="bg1"/>
                  </a:solidFill>
                  <a:latin typeface="Times New Roman" pitchFamily="18" charset="0"/>
                  <a:ea typeface="Times New Roman" panose="02020603050405020304" pitchFamily="18" charset="0"/>
                  <a:cs typeface="Times New Roman" pitchFamily="18" charset="0"/>
                </a:endParaRPr>
              </a:p>
            </p:txBody>
          </p:sp>
        </mc:Choice>
        <mc:Fallback xmlns="">
          <p:sp>
            <p:nvSpPr>
              <p:cNvPr id="14" name="Hình chữ nhật 1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CC65A6E-8BD0-4F23-A1A5-3FF95FCCF012}"/>
                  </a:ext>
                </a:extLst>
              </p:cNvPr>
              <p:cNvSpPr>
                <a:spLocks noRot="1" noChangeAspect="1" noMove="1" noResize="1" noEditPoints="1" noAdjustHandles="1" noChangeArrowheads="1" noChangeShapeType="1" noTextEdit="1"/>
              </p:cNvSpPr>
              <p:nvPr/>
            </p:nvSpPr>
            <p:spPr>
              <a:xfrm>
                <a:off x="37148" y="1972610"/>
                <a:ext cx="5562600" cy="3065455"/>
              </a:xfrm>
              <a:prstGeom prst="rect">
                <a:avLst/>
              </a:prstGeom>
              <a:blipFill>
                <a:blip r:embed="rId6"/>
                <a:stretch>
                  <a:fillRect l="-2191" t="-1394" r="-1752" b="-3586"/>
                </a:stretch>
              </a:blipFill>
            </p:spPr>
            <p:txBody>
              <a:bodyPr/>
              <a:lstStyle/>
              <a:p>
                <a:r>
                  <a:rPr lang="en-US">
                    <a:noFill/>
                  </a:rPr>
                  <a:t> </a:t>
                </a:r>
              </a:p>
            </p:txBody>
          </p:sp>
        </mc:Fallback>
      </mc:AlternateContent>
      <p:sp>
        <p:nvSpPr>
          <p:cNvPr id="6" name="Oval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7953688-35B7-48EC-B4F3-6993E81EFBE5}"/>
              </a:ext>
            </a:extLst>
          </p:cNvPr>
          <p:cNvSpPr>
            <a:spLocks noChangeArrowheads="1"/>
          </p:cNvSpPr>
          <p:nvPr/>
        </p:nvSpPr>
        <p:spPr bwMode="auto">
          <a:xfrm>
            <a:off x="5614988" y="1936751"/>
            <a:ext cx="2982913" cy="2982913"/>
          </a:xfrm>
          <a:prstGeom prst="ellipse">
            <a:avLst/>
          </a:prstGeom>
          <a:noFill/>
          <a:ln w="333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9737CB3-E4DF-487E-A7B1-D88CD57B9F7F}"/>
              </a:ext>
            </a:extLst>
          </p:cNvPr>
          <p:cNvSpPr>
            <a:spLocks noChangeShapeType="1"/>
          </p:cNvSpPr>
          <p:nvPr/>
        </p:nvSpPr>
        <p:spPr bwMode="auto">
          <a:xfrm>
            <a:off x="5614988" y="3427413"/>
            <a:ext cx="2982913" cy="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3FF3069-25AB-49EA-82C2-5EFF577CC1A2}"/>
              </a:ext>
            </a:extLst>
          </p:cNvPr>
          <p:cNvSpPr>
            <a:spLocks noChangeShapeType="1"/>
          </p:cNvSpPr>
          <p:nvPr/>
        </p:nvSpPr>
        <p:spPr bwMode="auto">
          <a:xfrm flipV="1">
            <a:off x="5614988" y="925513"/>
            <a:ext cx="819150"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744C6BB-7933-43E7-8E4E-59FF599B2D3C}"/>
              </a:ext>
            </a:extLst>
          </p:cNvPr>
          <p:cNvSpPr>
            <a:spLocks noChangeShapeType="1"/>
          </p:cNvSpPr>
          <p:nvPr/>
        </p:nvSpPr>
        <p:spPr bwMode="auto">
          <a:xfrm>
            <a:off x="6434138" y="925513"/>
            <a:ext cx="2163763"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D32C547-C24F-49AF-BF5D-1BFF71D1A0C8}"/>
              </a:ext>
            </a:extLst>
          </p:cNvPr>
          <p:cNvSpPr>
            <a:spLocks noChangeShapeType="1"/>
          </p:cNvSpPr>
          <p:nvPr/>
        </p:nvSpPr>
        <p:spPr bwMode="auto">
          <a:xfrm flipV="1">
            <a:off x="5903913" y="1952626"/>
            <a:ext cx="1417638" cy="592138"/>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A0550385-D207-43D9-B342-AF05DB8CAC38}"/>
              </a:ext>
            </a:extLst>
          </p:cNvPr>
          <p:cNvSpPr>
            <a:spLocks noChangeArrowheads="1"/>
          </p:cNvSpPr>
          <p:nvPr/>
        </p:nvSpPr>
        <p:spPr bwMode="auto">
          <a:xfrm>
            <a:off x="5611523" y="2240422"/>
            <a:ext cx="23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5" name="Rectangle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D7774A8-5D72-4B1E-B0FB-6778CA47667A}"/>
              </a:ext>
            </a:extLst>
          </p:cNvPr>
          <p:cNvSpPr>
            <a:spLocks noChangeArrowheads="1"/>
          </p:cNvSpPr>
          <p:nvPr/>
        </p:nvSpPr>
        <p:spPr bwMode="auto">
          <a:xfrm>
            <a:off x="8696326" y="3352801"/>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16" name="Rectangle 12">
            <a:extLst>
              <a:ext uri="{FF2B5EF4-FFF2-40B4-BE49-F238E27FC236}">
                <a16:creationId xmlns:a16="http://schemas.microsoft.com/office/drawing/2014/main" id="{92247F0D-3577-4BBF-8B28-AD403334C496}"/>
              </a:ext>
            </a:extLst>
          </p:cNvPr>
          <p:cNvSpPr>
            <a:spLocks noChangeArrowheads="1"/>
          </p:cNvSpPr>
          <p:nvPr/>
        </p:nvSpPr>
        <p:spPr bwMode="auto">
          <a:xfrm>
            <a:off x="7394576" y="1670051"/>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7" name="Rectangle 13">
            <a:extLst>
              <a:ext uri="{FF2B5EF4-FFF2-40B4-BE49-F238E27FC236}">
                <a16:creationId xmlns:a16="http://schemas.microsoft.com/office/drawing/2014/main" id="{96464658-7EB1-4F67-8398-122768130027}"/>
              </a:ext>
            </a:extLst>
          </p:cNvPr>
          <p:cNvSpPr>
            <a:spLocks noChangeArrowheads="1"/>
          </p:cNvSpPr>
          <p:nvPr/>
        </p:nvSpPr>
        <p:spPr bwMode="auto">
          <a:xfrm>
            <a:off x="6202685" y="677098"/>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8" name="Rectangle 14">
            <a:extLst>
              <a:ext uri="{FF2B5EF4-FFF2-40B4-BE49-F238E27FC236}">
                <a16:creationId xmlns:a16="http://schemas.microsoft.com/office/drawing/2014/main" id="{DB6AD7A9-77B5-4838-98D7-E4B1C81E8C65}"/>
              </a:ext>
            </a:extLst>
          </p:cNvPr>
          <p:cNvSpPr>
            <a:spLocks noChangeArrowheads="1"/>
          </p:cNvSpPr>
          <p:nvPr/>
        </p:nvSpPr>
        <p:spPr bwMode="auto">
          <a:xfrm>
            <a:off x="7069138" y="3451226"/>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19" name="Rectangle 15">
            <a:extLst>
              <a:ext uri="{FF2B5EF4-FFF2-40B4-BE49-F238E27FC236}">
                <a16:creationId xmlns:a16="http://schemas.microsoft.com/office/drawing/2014/main" id="{05625AA4-11D6-4A5D-B6AF-F6C9AC229327}"/>
              </a:ext>
            </a:extLst>
          </p:cNvPr>
          <p:cNvSpPr>
            <a:spLocks noChangeArrowheads="1"/>
          </p:cNvSpPr>
          <p:nvPr/>
        </p:nvSpPr>
        <p:spPr bwMode="auto">
          <a:xfrm>
            <a:off x="5397501" y="3363913"/>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grpSp>
        <p:nvGrpSpPr>
          <p:cNvPr id="20" name="Group 18">
            <a:extLst>
              <a:ext uri="{FF2B5EF4-FFF2-40B4-BE49-F238E27FC236}">
                <a16:creationId xmlns:a16="http://schemas.microsoft.com/office/drawing/2014/main" id="{2C788C03-2952-41C6-8B9A-B9255F0B754B}"/>
              </a:ext>
            </a:extLst>
          </p:cNvPr>
          <p:cNvGrpSpPr>
            <a:grpSpLocks/>
          </p:cNvGrpSpPr>
          <p:nvPr/>
        </p:nvGrpSpPr>
        <p:grpSpPr bwMode="auto">
          <a:xfrm>
            <a:off x="8553451" y="3384551"/>
            <a:ext cx="87313" cy="87313"/>
            <a:chOff x="5388" y="2132"/>
            <a:chExt cx="55" cy="55"/>
          </a:xfrm>
        </p:grpSpPr>
        <p:sp>
          <p:nvSpPr>
            <p:cNvPr id="21" name="Oval 16">
              <a:extLst>
                <a:ext uri="{FF2B5EF4-FFF2-40B4-BE49-F238E27FC236}">
                  <a16:creationId xmlns:a16="http://schemas.microsoft.com/office/drawing/2014/main" id="{98A3D291-A17B-4A54-AAB1-EC0A39FDBAD8}"/>
                </a:ext>
              </a:extLst>
            </p:cNvPr>
            <p:cNvSpPr>
              <a:spLocks noChangeArrowheads="1"/>
            </p:cNvSpPr>
            <p:nvPr/>
          </p:nvSpPr>
          <p:spPr bwMode="auto">
            <a:xfrm>
              <a:off x="5388" y="2132"/>
              <a:ext cx="55" cy="5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17">
              <a:extLst>
                <a:ext uri="{FF2B5EF4-FFF2-40B4-BE49-F238E27FC236}">
                  <a16:creationId xmlns:a16="http://schemas.microsoft.com/office/drawing/2014/main" id="{F9B1A1BE-CE74-40BE-A6C3-8758F29C2D3F}"/>
                </a:ext>
              </a:extLst>
            </p:cNvPr>
            <p:cNvSpPr>
              <a:spLocks noChangeArrowheads="1"/>
            </p:cNvSpPr>
            <p:nvPr/>
          </p:nvSpPr>
          <p:spPr bwMode="auto">
            <a:xfrm>
              <a:off x="5388" y="2132"/>
              <a:ext cx="55" cy="5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1">
            <a:extLst>
              <a:ext uri="{FF2B5EF4-FFF2-40B4-BE49-F238E27FC236}">
                <a16:creationId xmlns:a16="http://schemas.microsoft.com/office/drawing/2014/main" id="{C2D4BAB7-4CDB-40BE-9700-28EF1A048B20}"/>
              </a:ext>
            </a:extLst>
          </p:cNvPr>
          <p:cNvGrpSpPr>
            <a:grpSpLocks/>
          </p:cNvGrpSpPr>
          <p:nvPr/>
        </p:nvGrpSpPr>
        <p:grpSpPr bwMode="auto">
          <a:xfrm>
            <a:off x="7278688" y="1908176"/>
            <a:ext cx="87313" cy="87313"/>
            <a:chOff x="4585" y="1202"/>
            <a:chExt cx="55" cy="55"/>
          </a:xfrm>
          <a:solidFill>
            <a:schemeClr val="bg1"/>
          </a:solidFill>
        </p:grpSpPr>
        <p:sp>
          <p:nvSpPr>
            <p:cNvPr id="24" name="Oval 19">
              <a:extLst>
                <a:ext uri="{FF2B5EF4-FFF2-40B4-BE49-F238E27FC236}">
                  <a16:creationId xmlns:a16="http://schemas.microsoft.com/office/drawing/2014/main" id="{B3AF1576-3510-4E05-BB35-92A57FC50611}"/>
                </a:ext>
              </a:extLst>
            </p:cNvPr>
            <p:cNvSpPr>
              <a:spLocks noChangeArrowheads="1"/>
            </p:cNvSpPr>
            <p:nvPr/>
          </p:nvSpPr>
          <p:spPr bwMode="auto">
            <a:xfrm>
              <a:off x="4585" y="120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0">
              <a:extLst>
                <a:ext uri="{FF2B5EF4-FFF2-40B4-BE49-F238E27FC236}">
                  <a16:creationId xmlns:a16="http://schemas.microsoft.com/office/drawing/2014/main" id="{D146D548-A70C-41CD-9C1D-3F8BFFD9D9B4}"/>
                </a:ext>
              </a:extLst>
            </p:cNvPr>
            <p:cNvSpPr>
              <a:spLocks noChangeArrowheads="1"/>
            </p:cNvSpPr>
            <p:nvPr/>
          </p:nvSpPr>
          <p:spPr bwMode="auto">
            <a:xfrm>
              <a:off x="4585" y="120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4">
            <a:extLst>
              <a:ext uri="{FF2B5EF4-FFF2-40B4-BE49-F238E27FC236}">
                <a16:creationId xmlns:a16="http://schemas.microsoft.com/office/drawing/2014/main" id="{24786913-5E0D-4CF5-8C47-F4CC7D8EE3F3}"/>
              </a:ext>
            </a:extLst>
          </p:cNvPr>
          <p:cNvGrpSpPr>
            <a:grpSpLocks/>
          </p:cNvGrpSpPr>
          <p:nvPr/>
        </p:nvGrpSpPr>
        <p:grpSpPr bwMode="auto">
          <a:xfrm>
            <a:off x="5859463" y="2501901"/>
            <a:ext cx="88900" cy="87313"/>
            <a:chOff x="3691" y="1576"/>
            <a:chExt cx="56" cy="55"/>
          </a:xfrm>
          <a:solidFill>
            <a:schemeClr val="bg1"/>
          </a:solidFill>
        </p:grpSpPr>
        <p:sp>
          <p:nvSpPr>
            <p:cNvPr id="27" name="Oval 22">
              <a:extLst>
                <a:ext uri="{FF2B5EF4-FFF2-40B4-BE49-F238E27FC236}">
                  <a16:creationId xmlns:a16="http://schemas.microsoft.com/office/drawing/2014/main" id="{D027D7AF-A31B-40CF-B5AA-A41FDE4F16F4}"/>
                </a:ext>
              </a:extLst>
            </p:cNvPr>
            <p:cNvSpPr>
              <a:spLocks noChangeArrowheads="1"/>
            </p:cNvSpPr>
            <p:nvPr/>
          </p:nvSpPr>
          <p:spPr bwMode="auto">
            <a:xfrm>
              <a:off x="3691" y="1576"/>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23">
              <a:extLst>
                <a:ext uri="{FF2B5EF4-FFF2-40B4-BE49-F238E27FC236}">
                  <a16:creationId xmlns:a16="http://schemas.microsoft.com/office/drawing/2014/main" id="{7B8D0B9C-C3F3-4F9A-BFFF-41A45A396303}"/>
                </a:ext>
              </a:extLst>
            </p:cNvPr>
            <p:cNvSpPr>
              <a:spLocks noChangeArrowheads="1"/>
            </p:cNvSpPr>
            <p:nvPr/>
          </p:nvSpPr>
          <p:spPr bwMode="auto">
            <a:xfrm>
              <a:off x="3691" y="1576"/>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7">
            <a:extLst>
              <a:ext uri="{FF2B5EF4-FFF2-40B4-BE49-F238E27FC236}">
                <a16:creationId xmlns:a16="http://schemas.microsoft.com/office/drawing/2014/main" id="{59C60CC5-6472-43E9-82CF-DDD1B53A334D}"/>
              </a:ext>
            </a:extLst>
          </p:cNvPr>
          <p:cNvGrpSpPr>
            <a:grpSpLocks/>
          </p:cNvGrpSpPr>
          <p:nvPr/>
        </p:nvGrpSpPr>
        <p:grpSpPr bwMode="auto">
          <a:xfrm>
            <a:off x="7062788" y="3384551"/>
            <a:ext cx="87313" cy="87313"/>
            <a:chOff x="4449" y="2132"/>
            <a:chExt cx="55" cy="55"/>
          </a:xfrm>
          <a:solidFill>
            <a:schemeClr val="bg1"/>
          </a:solidFill>
        </p:grpSpPr>
        <p:sp>
          <p:nvSpPr>
            <p:cNvPr id="30" name="Oval 25">
              <a:extLst>
                <a:ext uri="{FF2B5EF4-FFF2-40B4-BE49-F238E27FC236}">
                  <a16:creationId xmlns:a16="http://schemas.microsoft.com/office/drawing/2014/main" id="{93D8C24F-461A-4DC8-ABF4-F15A8BB10A09}"/>
                </a:ext>
              </a:extLst>
            </p:cNvPr>
            <p:cNvSpPr>
              <a:spLocks noChangeArrowheads="1"/>
            </p:cNvSpPr>
            <p:nvPr/>
          </p:nvSpPr>
          <p:spPr bwMode="auto">
            <a:xfrm>
              <a:off x="4449"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6">
              <a:extLst>
                <a:ext uri="{FF2B5EF4-FFF2-40B4-BE49-F238E27FC236}">
                  <a16:creationId xmlns:a16="http://schemas.microsoft.com/office/drawing/2014/main" id="{EBFA849A-D983-4677-BE2F-E12753CFA527}"/>
                </a:ext>
              </a:extLst>
            </p:cNvPr>
            <p:cNvSpPr>
              <a:spLocks noChangeArrowheads="1"/>
            </p:cNvSpPr>
            <p:nvPr/>
          </p:nvSpPr>
          <p:spPr bwMode="auto">
            <a:xfrm>
              <a:off x="4449"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30">
            <a:extLst>
              <a:ext uri="{FF2B5EF4-FFF2-40B4-BE49-F238E27FC236}">
                <a16:creationId xmlns:a16="http://schemas.microsoft.com/office/drawing/2014/main" id="{5833ABBB-75EE-4B80-996D-C782D4C73251}"/>
              </a:ext>
            </a:extLst>
          </p:cNvPr>
          <p:cNvGrpSpPr>
            <a:grpSpLocks/>
          </p:cNvGrpSpPr>
          <p:nvPr/>
        </p:nvGrpSpPr>
        <p:grpSpPr bwMode="auto">
          <a:xfrm>
            <a:off x="5570538" y="3384551"/>
            <a:ext cx="88900" cy="87313"/>
            <a:chOff x="3509" y="2132"/>
            <a:chExt cx="56" cy="55"/>
          </a:xfrm>
          <a:solidFill>
            <a:schemeClr val="bg1"/>
          </a:solidFill>
        </p:grpSpPr>
        <p:sp>
          <p:nvSpPr>
            <p:cNvPr id="33" name="Oval 28">
              <a:extLst>
                <a:ext uri="{FF2B5EF4-FFF2-40B4-BE49-F238E27FC236}">
                  <a16:creationId xmlns:a16="http://schemas.microsoft.com/office/drawing/2014/main" id="{680340DC-C1C8-4FB3-BC24-82DD6D4632A6}"/>
                </a:ext>
              </a:extLst>
            </p:cNvPr>
            <p:cNvSpPr>
              <a:spLocks noChangeArrowheads="1"/>
            </p:cNvSpPr>
            <p:nvPr/>
          </p:nvSpPr>
          <p:spPr bwMode="auto">
            <a:xfrm>
              <a:off x="3509" y="2132"/>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29">
              <a:extLst>
                <a:ext uri="{FF2B5EF4-FFF2-40B4-BE49-F238E27FC236}">
                  <a16:creationId xmlns:a16="http://schemas.microsoft.com/office/drawing/2014/main" id="{8395FABD-91F7-41E1-A025-D71C45BD0937}"/>
                </a:ext>
              </a:extLst>
            </p:cNvPr>
            <p:cNvSpPr>
              <a:spLocks noChangeArrowheads="1"/>
            </p:cNvSpPr>
            <p:nvPr/>
          </p:nvSpPr>
          <p:spPr bwMode="auto">
            <a:xfrm>
              <a:off x="3509" y="2132"/>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33">
            <a:extLst>
              <a:ext uri="{FF2B5EF4-FFF2-40B4-BE49-F238E27FC236}">
                <a16:creationId xmlns:a16="http://schemas.microsoft.com/office/drawing/2014/main" id="{A3605674-1FA0-46D6-AE82-A0E6B397E9E4}"/>
              </a:ext>
            </a:extLst>
          </p:cNvPr>
          <p:cNvGrpSpPr>
            <a:grpSpLocks/>
          </p:cNvGrpSpPr>
          <p:nvPr/>
        </p:nvGrpSpPr>
        <p:grpSpPr bwMode="auto">
          <a:xfrm>
            <a:off x="8553451" y="3384551"/>
            <a:ext cx="87313" cy="87313"/>
            <a:chOff x="5388" y="2132"/>
            <a:chExt cx="55" cy="55"/>
          </a:xfrm>
          <a:solidFill>
            <a:schemeClr val="bg1"/>
          </a:solidFill>
        </p:grpSpPr>
        <p:sp>
          <p:nvSpPr>
            <p:cNvPr id="36" name="Oval 31">
              <a:extLst>
                <a:ext uri="{FF2B5EF4-FFF2-40B4-BE49-F238E27FC236}">
                  <a16:creationId xmlns:a16="http://schemas.microsoft.com/office/drawing/2014/main" id="{A5A3353F-4251-475B-941F-68C0B9A626D2}"/>
                </a:ext>
              </a:extLst>
            </p:cNvPr>
            <p:cNvSpPr>
              <a:spLocks noChangeArrowheads="1"/>
            </p:cNvSpPr>
            <p:nvPr/>
          </p:nvSpPr>
          <p:spPr bwMode="auto">
            <a:xfrm>
              <a:off x="5388"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2">
              <a:extLst>
                <a:ext uri="{FF2B5EF4-FFF2-40B4-BE49-F238E27FC236}">
                  <a16:creationId xmlns:a16="http://schemas.microsoft.com/office/drawing/2014/main" id="{2EFB1430-DA9B-4386-B933-681C4A1CDBF6}"/>
                </a:ext>
              </a:extLst>
            </p:cNvPr>
            <p:cNvSpPr>
              <a:spLocks noChangeArrowheads="1"/>
            </p:cNvSpPr>
            <p:nvPr/>
          </p:nvSpPr>
          <p:spPr bwMode="auto">
            <a:xfrm>
              <a:off x="5388"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 name="Group 36">
            <a:extLst>
              <a:ext uri="{FF2B5EF4-FFF2-40B4-BE49-F238E27FC236}">
                <a16:creationId xmlns:a16="http://schemas.microsoft.com/office/drawing/2014/main" id="{DE7F5D77-E87B-42DF-BC3B-98085576F6DD}"/>
              </a:ext>
            </a:extLst>
          </p:cNvPr>
          <p:cNvGrpSpPr>
            <a:grpSpLocks/>
          </p:cNvGrpSpPr>
          <p:nvPr/>
        </p:nvGrpSpPr>
        <p:grpSpPr bwMode="auto">
          <a:xfrm>
            <a:off x="6391276" y="882651"/>
            <a:ext cx="87313" cy="87313"/>
            <a:chOff x="4026" y="556"/>
            <a:chExt cx="55" cy="55"/>
          </a:xfrm>
          <a:solidFill>
            <a:schemeClr val="bg1"/>
          </a:solidFill>
        </p:grpSpPr>
        <p:sp>
          <p:nvSpPr>
            <p:cNvPr id="39" name="Oval 34">
              <a:extLst>
                <a:ext uri="{FF2B5EF4-FFF2-40B4-BE49-F238E27FC236}">
                  <a16:creationId xmlns:a16="http://schemas.microsoft.com/office/drawing/2014/main" id="{09363ACE-D98A-496E-B315-CC22476AA770}"/>
                </a:ext>
              </a:extLst>
            </p:cNvPr>
            <p:cNvSpPr>
              <a:spLocks noChangeArrowheads="1"/>
            </p:cNvSpPr>
            <p:nvPr/>
          </p:nvSpPr>
          <p:spPr bwMode="auto">
            <a:xfrm>
              <a:off x="4026" y="556"/>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35">
              <a:extLst>
                <a:ext uri="{FF2B5EF4-FFF2-40B4-BE49-F238E27FC236}">
                  <a16:creationId xmlns:a16="http://schemas.microsoft.com/office/drawing/2014/main" id="{C9CF6570-9E29-42B3-9343-3C7ECD0B8F93}"/>
                </a:ext>
              </a:extLst>
            </p:cNvPr>
            <p:cNvSpPr>
              <a:spLocks noChangeArrowheads="1"/>
            </p:cNvSpPr>
            <p:nvPr/>
          </p:nvSpPr>
          <p:spPr bwMode="auto">
            <a:xfrm>
              <a:off x="4026" y="556"/>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237437" y="774575"/>
            <a:ext cx="4437433" cy="548099"/>
          </a:xfrm>
          <a:prstGeom prst="rect">
            <a:avLst/>
          </a:prstGeom>
        </p:spPr>
        <p:txBody>
          <a:bodyPr wrap="none">
            <a:spAutoFit/>
          </a:bodyPr>
          <a:lstStyle/>
          <a:p>
            <a:pPr lvl="0">
              <a:lnSpc>
                <a:spcPct val="115000"/>
              </a:lnSpc>
            </a:pP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 tập 2 (sgk/trang 95)</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00266953"/>
      </p:ext>
    </p:extLst>
  </p:cSld>
  <p:clrMapOvr>
    <a:masterClrMapping/>
  </p:clrMapOvr>
  <mc:AlternateContent xmlns:mc="http://schemas.openxmlformats.org/markup-compatibility/2006" xmlns:p14="http://schemas.microsoft.com/office/powerpoint/2010/main">
    <mc:Choice Requires="p14">
      <p:transition spd="slow" p14:dur="2000" advTm="62672"/>
    </mc:Choice>
    <mc:Fallback xmlns="">
      <p:transition spd="slow" advTm="6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uiExpand="1" build="p"/>
    </p:bldLst>
  </p:timing>
  <p:extLst>
    <p:ext uri="{3A86A75C-4F4B-4683-9AE1-C65F6400EC91}">
      <p14:laserTraceLst xmlns:p14="http://schemas.microsoft.com/office/powerpoint/2010/main">
        <p14:tracePtLst>
          <p14:tracePt t="5167" x="8777288" y="2027238"/>
          <p14:tracePt t="5175" x="8551863" y="2120900"/>
          <p14:tracePt t="5182" x="8355013" y="2233613"/>
          <p14:tracePt t="5191" x="8158163" y="2336800"/>
          <p14:tracePt t="5198" x="7970838" y="2420938"/>
          <p14:tracePt t="5209" x="7820025" y="2468563"/>
          <p14:tracePt t="5214" x="7632700" y="2533650"/>
          <p14:tracePt t="5223" x="7491413" y="2590800"/>
          <p14:tracePt t="5230" x="7378700" y="2619375"/>
          <p14:tracePt t="5239" x="7275513" y="2646363"/>
          <p14:tracePt t="5246" x="7200900" y="2665413"/>
          <p14:tracePt t="5253" x="7116763" y="2693988"/>
          <p14:tracePt t="5261" x="7040563" y="2722563"/>
          <p14:tracePt t="5269" x="6975475" y="2732088"/>
          <p14:tracePt t="5279" x="6927850" y="2740025"/>
          <p14:tracePt t="5285" x="6843713" y="2759075"/>
          <p14:tracePt t="5295" x="6769100" y="2778125"/>
          <p14:tracePt t="5301" x="6702425" y="2787650"/>
          <p14:tracePt t="5309" x="6637338" y="2787650"/>
          <p14:tracePt t="5317" x="6581775" y="2787650"/>
          <p14:tracePt t="5327" x="6505575" y="2787650"/>
          <p14:tracePt t="5333" x="6440488" y="2787650"/>
          <p14:tracePt t="5341" x="6383338" y="2787650"/>
          <p14:tracePt t="5348" x="6337300" y="2787650"/>
          <p14:tracePt t="5358" x="6299200" y="2787650"/>
          <p14:tracePt t="5365" x="6261100" y="2787650"/>
          <p14:tracePt t="5376" x="6234113" y="2787650"/>
          <p14:tracePt t="5380" x="6196013" y="2787650"/>
          <p14:tracePt t="5388" x="6157913" y="2778125"/>
          <p14:tracePt t="5396" x="6149975" y="2768600"/>
          <p14:tracePt t="5404" x="6140450" y="2768600"/>
          <p14:tracePt t="5412" x="6130925" y="2759075"/>
          <p14:tracePt t="5459" x="6130925" y="2749550"/>
          <p14:tracePt t="5467" x="6130925" y="2722563"/>
          <p14:tracePt t="5475" x="6121400" y="2703513"/>
          <p14:tracePt t="5483" x="6121400" y="2684463"/>
          <p14:tracePt t="5492" x="6111875" y="2655888"/>
          <p14:tracePt t="5499" x="6102350" y="2619375"/>
          <p14:tracePt t="5508" x="6083300" y="2590800"/>
          <p14:tracePt t="5514" x="6064250" y="2562225"/>
          <p14:tracePt t="5523" x="6045200" y="2533650"/>
          <p14:tracePt t="5531" x="6037263" y="2506663"/>
          <p14:tracePt t="5538" x="6018213" y="2497138"/>
          <p14:tracePt t="5546" x="6008688" y="2478088"/>
          <p14:tracePt t="5554" x="5999163" y="2478088"/>
          <p14:tracePt t="5570" x="5980113" y="2478088"/>
          <p14:tracePt t="5586" x="5980113" y="2459038"/>
          <p14:tracePt t="5626" x="5961063" y="2459038"/>
          <p14:tracePt t="5721" x="5961063" y="2468563"/>
          <p14:tracePt t="5737" x="5942013" y="2468563"/>
          <p14:tracePt t="5745" x="5942013" y="2487613"/>
          <p14:tracePt t="5761" x="5924550" y="2487613"/>
          <p14:tracePt t="5792" x="5915025" y="2497138"/>
          <p14:tracePt t="5824" x="5905500" y="2506663"/>
          <p14:tracePt t="5855" x="5905500" y="2516188"/>
          <p14:tracePt t="6899" x="5924550" y="2516188"/>
          <p14:tracePt t="6908" x="5961063" y="2516188"/>
          <p14:tracePt t="6914" x="6018213" y="2506663"/>
          <p14:tracePt t="6922" x="6073775" y="2497138"/>
          <p14:tracePt t="6930" x="6140450" y="2478088"/>
          <p14:tracePt t="6938" x="6215063" y="2459038"/>
          <p14:tracePt t="6946" x="6289675" y="2439988"/>
          <p14:tracePt t="6954" x="6365875" y="2420938"/>
          <p14:tracePt t="6962" x="6459538" y="2403475"/>
          <p14:tracePt t="6969" x="6534150" y="2403475"/>
          <p14:tracePt t="6977" x="6599238" y="2393950"/>
          <p14:tracePt t="6985" x="6665913" y="2393950"/>
          <p14:tracePt t="6993" x="6702425" y="2374900"/>
          <p14:tracePt t="7001" x="6750050" y="2365375"/>
          <p14:tracePt t="7010" x="6778625" y="2346325"/>
          <p14:tracePt t="7017" x="6797675" y="2327275"/>
          <p14:tracePt t="7025" x="6815138" y="2308225"/>
          <p14:tracePt t="7033" x="6843713" y="2281238"/>
          <p14:tracePt t="7041" x="6862763" y="2252663"/>
          <p14:tracePt t="7049" x="6900863" y="2205038"/>
          <p14:tracePt t="7057" x="6937375" y="2168525"/>
          <p14:tracePt t="7072" x="6956425" y="2149475"/>
          <p14:tracePt t="7096" x="6965950" y="2139950"/>
          <p14:tracePt t="7104" x="6985000" y="2111375"/>
          <p14:tracePt t="7112" x="6994525" y="2111375"/>
          <p14:tracePt t="7120" x="7004050" y="2101850"/>
          <p14:tracePt t="7128" x="7021513" y="2092325"/>
          <p14:tracePt t="7135" x="7040563" y="2074863"/>
          <p14:tracePt t="7143" x="7069138" y="2055813"/>
          <p14:tracePt t="7151" x="7088188" y="2036763"/>
          <p14:tracePt t="7159" x="7116763" y="2027238"/>
          <p14:tracePt t="7167" x="7134225" y="2017713"/>
          <p14:tracePt t="7175" x="7153275" y="1998663"/>
          <p14:tracePt t="7183" x="7162800" y="1998663"/>
          <p14:tracePt t="7191" x="7172325" y="1981200"/>
          <p14:tracePt t="7199" x="7181850" y="1981200"/>
          <p14:tracePt t="7238" x="7200900" y="1971675"/>
          <p14:tracePt t="7253" x="7200900" y="1962150"/>
          <p14:tracePt t="7262" x="7219950" y="1952625"/>
          <p14:tracePt t="7350" x="7229475" y="1952625"/>
          <p14:tracePt t="8892" x="7229475" y="1962150"/>
          <p14:tracePt t="8900" x="7200900" y="1962150"/>
          <p14:tracePt t="8908" x="7143750" y="1962150"/>
          <p14:tracePt t="8915" x="7040563" y="1952625"/>
          <p14:tracePt t="8925" x="6910388" y="1914525"/>
          <p14:tracePt t="8932" x="6731000" y="1876425"/>
          <p14:tracePt t="8940" x="6553200" y="1811338"/>
          <p14:tracePt t="8947" x="6373813" y="1773238"/>
          <p14:tracePt t="8955" x="6205538" y="1755775"/>
          <p14:tracePt t="8962" x="6064250" y="1746250"/>
          <p14:tracePt t="8970" x="5942013" y="1746250"/>
          <p14:tracePt t="8978" x="5848350" y="1746250"/>
          <p14:tracePt t="8986" x="5783263" y="1755775"/>
          <p14:tracePt t="8994" x="5735638" y="1773238"/>
          <p14:tracePt t="9002" x="5708650" y="1782763"/>
          <p14:tracePt t="9010" x="5680075" y="1820863"/>
          <p14:tracePt t="9018" x="5661025" y="1849438"/>
          <p14:tracePt t="9027" x="5632450" y="1885950"/>
          <p14:tracePt t="9034" x="5595938" y="1914525"/>
          <p14:tracePt t="9042" x="5548313" y="1962150"/>
          <p14:tracePt t="9049" x="5510213" y="1998663"/>
          <p14:tracePt t="9058" x="5464175" y="2046288"/>
          <p14:tracePt t="9065" x="5416550" y="2084388"/>
          <p14:tracePt t="9075" x="5360988" y="2120900"/>
          <p14:tracePt t="9081" x="5303838" y="2159000"/>
          <p14:tracePt t="9092" x="5257800" y="2197100"/>
          <p14:tracePt t="9097" x="5229225" y="2214563"/>
          <p14:tracePt t="9105" x="5191125" y="2243138"/>
          <p14:tracePt t="9113" x="5172075" y="2262188"/>
          <p14:tracePt t="9121" x="5164138" y="2271713"/>
          <p14:tracePt t="9129" x="5145088" y="2281238"/>
          <p14:tracePt t="9136" x="5135563" y="2300288"/>
          <p14:tracePt t="9144" x="5116513" y="2327275"/>
          <p14:tracePt t="9152" x="5106988" y="2327275"/>
          <p14:tracePt t="9160" x="5097463" y="2346325"/>
          <p14:tracePt t="9168" x="5087938" y="2365375"/>
          <p14:tracePt t="9177" x="5068888" y="2384425"/>
          <p14:tracePt t="9184" x="5060950" y="2403475"/>
          <p14:tracePt t="9192" x="5051425" y="2420938"/>
          <p14:tracePt t="9200" x="5041900" y="2439988"/>
          <p14:tracePt t="9208" x="5041900" y="2459038"/>
          <p14:tracePt t="9216" x="5041900" y="2478088"/>
          <p14:tracePt t="9225" x="5032375" y="2497138"/>
          <p14:tracePt t="9231" x="5032375" y="2516188"/>
          <p14:tracePt t="9239" x="5003800" y="2562225"/>
          <p14:tracePt t="9247" x="4994275" y="2590800"/>
          <p14:tracePt t="9255" x="4984750" y="2609850"/>
          <p14:tracePt t="9263" x="4975225" y="2627313"/>
          <p14:tracePt t="9271" x="4975225" y="2646363"/>
          <p14:tracePt t="9279" x="4975225" y="2674938"/>
          <p14:tracePt t="9287" x="4975225" y="2703513"/>
          <p14:tracePt t="9295" x="4975225" y="2722563"/>
          <p14:tracePt t="9303" x="4975225" y="2749550"/>
          <p14:tracePt t="9311" x="4975225" y="2778125"/>
          <p14:tracePt t="9318" x="4975225" y="2806700"/>
          <p14:tracePt t="9326" x="4975225" y="2825750"/>
          <p14:tracePt t="9334" x="4975225" y="2852738"/>
          <p14:tracePt t="9343" x="4975225" y="2881313"/>
          <p14:tracePt t="9350" x="4975225" y="2919413"/>
          <p14:tracePt t="9359" x="4975225" y="2946400"/>
          <p14:tracePt t="9366" x="4975225" y="2984500"/>
          <p14:tracePt t="9375" x="4984750" y="3013075"/>
          <p14:tracePt t="9382" x="4994275" y="3051175"/>
          <p14:tracePt t="9391" x="4994275" y="3078163"/>
          <p14:tracePt t="9398" x="5003800" y="3116263"/>
          <p14:tracePt t="9405" x="5003800" y="3162300"/>
          <p14:tracePt t="9413" x="5013325" y="3200400"/>
          <p14:tracePt t="9421" x="5032375" y="3257550"/>
          <p14:tracePt t="9429" x="5051425" y="3294063"/>
          <p14:tracePt t="9437" x="5078413" y="3341688"/>
          <p14:tracePt t="9445" x="5106988" y="3387725"/>
          <p14:tracePt t="9453" x="5126038" y="3425825"/>
          <p14:tracePt t="9461" x="5154613" y="3473450"/>
          <p14:tracePt t="9469" x="5181600" y="3500438"/>
          <p14:tracePt t="9477" x="5210175" y="3548063"/>
          <p14:tracePt t="9485" x="5219700" y="3576638"/>
          <p14:tracePt t="9494" x="5238750" y="3603625"/>
          <p14:tracePt t="9500" x="5257800" y="3632200"/>
          <p14:tracePt t="9508" x="5284788" y="3660775"/>
          <p14:tracePt t="9516" x="5303838" y="3697288"/>
          <p14:tracePt t="9525" x="5332413" y="3744913"/>
          <p14:tracePt t="9532" x="5370513" y="3783013"/>
          <p14:tracePt t="9541" x="5407025" y="3838575"/>
          <p14:tracePt t="9548" x="5454650" y="3886200"/>
          <p14:tracePt t="9558" x="5500688" y="3932238"/>
          <p14:tracePt t="9564" x="5548313" y="3970338"/>
          <p14:tracePt t="9573" x="5576888" y="3998913"/>
          <p14:tracePt t="9579" x="5622925" y="4025900"/>
          <p14:tracePt t="9587" x="5641975" y="4044950"/>
          <p14:tracePt t="9595" x="5670550" y="4073525"/>
          <p14:tracePt t="9603" x="5699125" y="4121150"/>
          <p14:tracePt t="9611" x="5726113" y="4148138"/>
          <p14:tracePt t="9619" x="5773738" y="4176713"/>
          <p14:tracePt t="9628" x="5821363" y="4214813"/>
          <p14:tracePt t="9635" x="5867400" y="4251325"/>
          <p14:tracePt t="9644" x="5905500" y="4279900"/>
          <p14:tracePt t="9651" x="5951538" y="4308475"/>
          <p14:tracePt t="9660" x="5999163" y="4344988"/>
          <p14:tracePt t="9667" x="6037263" y="4373563"/>
          <p14:tracePt t="9674" x="6073775" y="4402138"/>
          <p14:tracePt t="9682" x="6102350" y="4421188"/>
          <p14:tracePt t="9690" x="6140450" y="4430713"/>
          <p14:tracePt t="9698" x="6157913" y="4457700"/>
          <p14:tracePt t="9708" x="6176963" y="4476750"/>
          <p14:tracePt t="9714" x="6196013" y="4486275"/>
          <p14:tracePt t="9722" x="6234113" y="4505325"/>
          <p14:tracePt t="9730" x="6261100" y="4524375"/>
          <p14:tracePt t="9738" x="6289675" y="4543425"/>
          <p14:tracePt t="9746" x="6327775" y="4560888"/>
          <p14:tracePt t="9754" x="6356350" y="4579938"/>
          <p14:tracePt t="9761" x="6392863" y="4579938"/>
          <p14:tracePt t="9769" x="6440488" y="4598988"/>
          <p14:tracePt t="9777" x="6469063" y="4618038"/>
          <p14:tracePt t="9785" x="6515100" y="4637088"/>
          <p14:tracePt t="9793" x="6562725" y="4656138"/>
          <p14:tracePt t="9801" x="6599238" y="4664075"/>
          <p14:tracePt t="9809" x="6637338" y="4683125"/>
          <p14:tracePt t="9817" x="6684963" y="4702175"/>
          <p14:tracePt t="9824" x="6731000" y="4711700"/>
          <p14:tracePt t="9833" x="6759575" y="4721225"/>
          <p14:tracePt t="9841" x="6805613" y="4721225"/>
          <p14:tracePt t="9848" x="6834188" y="4730750"/>
          <p14:tracePt t="9858" x="6872288" y="4740275"/>
          <p14:tracePt t="9864" x="6900863" y="4749800"/>
          <p14:tracePt t="9872" x="6927850" y="4759325"/>
          <p14:tracePt t="9880" x="6956425" y="4759325"/>
          <p14:tracePt t="9888" x="6994525" y="4759325"/>
          <p14:tracePt t="9896" x="7040563" y="4759325"/>
          <p14:tracePt t="9904" x="7088188" y="4759325"/>
          <p14:tracePt t="9912" x="7134225" y="4759325"/>
          <p14:tracePt t="9920" x="7191375" y="4759325"/>
          <p14:tracePt t="9928" x="7239000" y="4759325"/>
          <p14:tracePt t="9935" x="7294563" y="4759325"/>
          <p14:tracePt t="9943" x="7342188" y="4759325"/>
          <p14:tracePt t="9951" x="7388225" y="4749800"/>
          <p14:tracePt t="9958" x="7426325" y="4740275"/>
          <p14:tracePt t="9967" x="7454900" y="4740275"/>
          <p14:tracePt t="9975" x="7462838" y="4740275"/>
          <p14:tracePt t="9983" x="7481888" y="4730750"/>
          <p14:tracePt t="9992" x="7529513" y="4721225"/>
          <p14:tracePt t="9998" x="7566025" y="4711700"/>
          <p14:tracePt t="10007" x="7585075" y="4711700"/>
          <p14:tracePt t="10015" x="7623175" y="4711700"/>
          <p14:tracePt t="10022" x="7661275" y="4711700"/>
          <p14:tracePt t="10030" x="7716838" y="4711700"/>
          <p14:tracePt t="10038" x="7754938" y="4711700"/>
          <p14:tracePt t="10046" x="7791450" y="4711700"/>
          <p14:tracePt t="10054" x="7829550" y="4702175"/>
          <p14:tracePt t="10062" x="7877175" y="4692650"/>
          <p14:tracePt t="10071" x="7904163" y="4692650"/>
          <p14:tracePt t="10078" x="7932738" y="4673600"/>
          <p14:tracePt t="10094" x="7951788" y="4673600"/>
          <p14:tracePt t="10102" x="7970838" y="4664075"/>
          <p14:tracePt t="10110" x="7989888" y="4646613"/>
          <p14:tracePt t="10117" x="8007350" y="4637088"/>
          <p14:tracePt t="10125" x="8035925" y="4618038"/>
          <p14:tracePt t="10133" x="8054975" y="4598988"/>
          <p14:tracePt t="10142" x="8064500" y="4589463"/>
          <p14:tracePt t="10149" x="8083550" y="4570413"/>
          <p14:tracePt t="10157" x="8093075" y="4560888"/>
          <p14:tracePt t="10165" x="8110538" y="4533900"/>
          <p14:tracePt t="10174" x="8139113" y="4524375"/>
          <p14:tracePt t="10181" x="8158163" y="4505325"/>
          <p14:tracePt t="10189" x="8167688" y="4495800"/>
          <p14:tracePt t="10196" x="8177213" y="4476750"/>
          <p14:tracePt t="10204" x="8186738" y="4457700"/>
          <p14:tracePt t="10212" x="8186738" y="4440238"/>
          <p14:tracePt t="10220" x="8205788" y="4440238"/>
          <p14:tracePt t="10228" x="8205788" y="4421188"/>
          <p14:tracePt t="10236" x="8223250" y="4411663"/>
          <p14:tracePt t="10245" x="8232775" y="4383088"/>
          <p14:tracePt t="10252" x="8242300" y="4383088"/>
          <p14:tracePt t="10260" x="8251825" y="4354513"/>
          <p14:tracePt t="10268" x="8251825" y="4337050"/>
          <p14:tracePt t="10276" x="8261350" y="4327525"/>
          <p14:tracePt t="10283" x="8261350" y="4318000"/>
          <p14:tracePt t="10292" x="8270875" y="4298950"/>
          <p14:tracePt t="10299" x="8270875" y="4289425"/>
          <p14:tracePt t="10307" x="8270875" y="4270375"/>
          <p14:tracePt t="10315" x="8280400" y="4260850"/>
          <p14:tracePt t="10324" x="8289925" y="4241800"/>
          <p14:tracePt t="10331" x="8299450" y="4224338"/>
          <p14:tracePt t="10339" x="8318500" y="4205288"/>
          <p14:tracePt t="10347" x="8335963" y="4186238"/>
          <p14:tracePt t="10355" x="8345488" y="4157663"/>
          <p14:tracePt t="10363" x="8355013" y="4138613"/>
          <p14:tracePt t="10370" x="8355013" y="4121150"/>
          <p14:tracePt t="10378" x="8355013" y="4111625"/>
          <p14:tracePt t="10386" x="8355013" y="4102100"/>
          <p14:tracePt t="10393" x="8364538" y="4092575"/>
          <p14:tracePt t="10401" x="8364538" y="4083050"/>
          <p14:tracePt t="10410" x="8374063" y="4054475"/>
          <p14:tracePt t="10418" x="8393113" y="4025900"/>
          <p14:tracePt t="10425" x="8393113" y="3989388"/>
          <p14:tracePt t="10433" x="8393113" y="3960813"/>
          <p14:tracePt t="10442" x="8412163" y="3913188"/>
          <p14:tracePt t="10450" x="8421688" y="3886200"/>
          <p14:tracePt t="10457" x="8439150" y="3848100"/>
          <p14:tracePt t="10465" x="8439150" y="3810000"/>
          <p14:tracePt t="10477" x="8439150" y="3783013"/>
          <p14:tracePt t="10482" x="8439150" y="3744913"/>
          <p14:tracePt t="10493" x="8439150" y="3725863"/>
          <p14:tracePt t="10498" x="8439150" y="3706813"/>
          <p14:tracePt t="10505" x="8439150" y="3679825"/>
          <p14:tracePt t="10513" x="8439150" y="3670300"/>
          <p14:tracePt t="10521" x="8439150" y="3651250"/>
          <p14:tracePt t="10529" x="8439150" y="3641725"/>
          <p14:tracePt t="10536" x="8439150" y="3622675"/>
          <p14:tracePt t="10543" x="8439150" y="3603625"/>
          <p14:tracePt t="10552" x="8439150" y="3567113"/>
          <p14:tracePt t="10568" x="8439150" y="3529013"/>
          <p14:tracePt t="10584" x="8439150" y="3509963"/>
          <p14:tracePt t="10591" x="8439150" y="3482975"/>
          <p14:tracePt t="10600" x="8439150" y="3473450"/>
          <p14:tracePt t="10608" x="8439150" y="3444875"/>
          <p14:tracePt t="10616" x="8439150" y="3435350"/>
          <p14:tracePt t="10624" x="8439150" y="3416300"/>
          <p14:tracePt t="10631" x="8439150" y="3378200"/>
          <p14:tracePt t="10641" x="8439150" y="3360738"/>
          <p14:tracePt t="10647" x="8431213" y="3341688"/>
          <p14:tracePt t="10655" x="8431213" y="3322638"/>
          <p14:tracePt t="10663" x="8431213" y="3303588"/>
          <p14:tracePt t="10671" x="8431213" y="3275013"/>
          <p14:tracePt t="10679" x="8431213" y="3248025"/>
          <p14:tracePt t="10687" x="8431213" y="3228975"/>
          <p14:tracePt t="10695" x="8421688" y="3200400"/>
          <p14:tracePt t="10703" x="8421688" y="3181350"/>
          <p14:tracePt t="10711" x="8421688" y="3154363"/>
          <p14:tracePt t="10718" x="8421688" y="3135313"/>
          <p14:tracePt t="10726" x="8421688" y="3116263"/>
          <p14:tracePt t="10734" x="8402638" y="3097213"/>
          <p14:tracePt t="10742" x="8402638" y="3068638"/>
          <p14:tracePt t="10750" x="8402638" y="3051175"/>
          <p14:tracePt t="10759" x="8402638" y="3032125"/>
          <p14:tracePt t="10766" x="8383588" y="3013075"/>
          <p14:tracePt t="10774" x="8383588" y="3003550"/>
          <p14:tracePt t="10782" x="8374063" y="2984500"/>
          <p14:tracePt t="10791" x="8374063" y="2955925"/>
          <p14:tracePt t="10798" x="8364538" y="2946400"/>
          <p14:tracePt t="10805" x="8355013" y="2919413"/>
          <p14:tracePt t="10813" x="8345488" y="2871788"/>
          <p14:tracePt t="10821" x="8345488" y="2852738"/>
          <p14:tracePt t="10829" x="8345488" y="2825750"/>
          <p14:tracePt t="10837" x="8328025" y="2806700"/>
          <p14:tracePt t="10845" x="8328025" y="2787650"/>
          <p14:tracePt t="10853" x="8318500" y="2768600"/>
          <p14:tracePt t="10861" x="8318500" y="2749550"/>
          <p14:tracePt t="10869" x="8318500" y="2740025"/>
          <p14:tracePt t="10877" x="8308975" y="2732088"/>
          <p14:tracePt t="10885" x="8308975" y="2722563"/>
          <p14:tracePt t="10892" x="8308975" y="2703513"/>
          <p14:tracePt t="10900" x="8308975" y="2693988"/>
          <p14:tracePt t="10908" x="8308975" y="2684463"/>
          <p14:tracePt t="10916" x="8289925" y="2665413"/>
          <p14:tracePt t="10924" x="8280400" y="2636838"/>
          <p14:tracePt t="10932" x="8261350" y="2619375"/>
          <p14:tracePt t="10940" x="8251825" y="2609850"/>
          <p14:tracePt t="10948" x="8242300" y="2600325"/>
          <p14:tracePt t="10958" x="8232775" y="2581275"/>
          <p14:tracePt t="10964" x="8223250" y="2571750"/>
          <p14:tracePt t="10972" x="8215313" y="2552700"/>
          <p14:tracePt t="10979" x="8205788" y="2533650"/>
          <p14:tracePt t="10987" x="8186738" y="2524125"/>
          <p14:tracePt t="10995" x="8186738" y="2516188"/>
          <p14:tracePt t="11003" x="8158163" y="2487613"/>
          <p14:tracePt t="11011" x="8148638" y="2478088"/>
          <p14:tracePt t="11019" x="8129588" y="2459038"/>
          <p14:tracePt t="11027" x="8102600" y="2430463"/>
          <p14:tracePt t="11035" x="8083550" y="2430463"/>
          <p14:tracePt t="11043" x="8074025" y="2403475"/>
          <p14:tracePt t="11051" x="8054975" y="2384425"/>
          <p14:tracePt t="11059" x="8045450" y="2374900"/>
          <p14:tracePt t="11066" x="8026400" y="2365375"/>
          <p14:tracePt t="11074" x="8007350" y="2346325"/>
          <p14:tracePt t="11091" x="7989888" y="2336800"/>
          <p14:tracePt t="11098" x="7961313" y="2327275"/>
          <p14:tracePt t="11108" x="7942263" y="2308225"/>
          <p14:tracePt t="11114" x="7923213" y="2290763"/>
          <p14:tracePt t="11122" x="7904163" y="2281238"/>
          <p14:tracePt t="11130" x="7858125" y="2271713"/>
          <p14:tracePt t="11142" x="7839075" y="2262188"/>
          <p14:tracePt t="11146" x="7820025" y="2262188"/>
          <p14:tracePt t="11154" x="7810500" y="2243138"/>
          <p14:tracePt t="11161" x="7800975" y="2233613"/>
          <p14:tracePt t="11169" x="7791450" y="2224088"/>
          <p14:tracePt t="11177" x="7783513" y="2224088"/>
          <p14:tracePt t="11185" x="7783513" y="2214563"/>
          <p14:tracePt t="11192" x="7764463" y="2214563"/>
          <p14:tracePt t="11209" x="7754938" y="2214563"/>
          <p14:tracePt t="11217" x="7745413" y="2197100"/>
          <p14:tracePt t="11225" x="7726363" y="2197100"/>
          <p14:tracePt t="11233" x="7716838" y="2197100"/>
          <p14:tracePt t="11241" x="7688263" y="2197100"/>
          <p14:tracePt t="11248" x="7661275" y="2197100"/>
          <p14:tracePt t="11257" x="7623175" y="2178050"/>
          <p14:tracePt t="11264" x="7604125" y="2168525"/>
          <p14:tracePt t="11272" x="7575550" y="2149475"/>
          <p14:tracePt t="11280" x="7539038" y="2149475"/>
          <p14:tracePt t="11288" x="7519988" y="2130425"/>
          <p14:tracePt t="11296" x="7500938" y="2130425"/>
          <p14:tracePt t="11304" x="7491413" y="2130425"/>
          <p14:tracePt t="11312" x="7491413" y="2111375"/>
          <p14:tracePt t="11350" x="7481888" y="2111375"/>
          <p14:tracePt t="11382" x="7462838" y="2111375"/>
          <p14:tracePt t="11391" x="7445375" y="2111375"/>
          <p14:tracePt t="11407" x="7435850" y="2111375"/>
          <p14:tracePt t="11414" x="7407275" y="2111375"/>
          <p14:tracePt t="11421" x="7388225" y="2111375"/>
          <p14:tracePt t="11429" x="7369175" y="2111375"/>
          <p14:tracePt t="11437" x="7359650" y="2092325"/>
          <p14:tracePt t="11509" x="7350125" y="2092325"/>
          <p14:tracePt t="11533" x="7332663" y="2092325"/>
          <p14:tracePt t="11549" x="7313613" y="2092325"/>
          <p14:tracePt t="13994" x="7313613" y="2101850"/>
          <p14:tracePt t="14002" x="7313613" y="2111375"/>
          <p14:tracePt t="14026" x="7294563" y="2120900"/>
          <p14:tracePt t="14121" x="7294563" y="2130425"/>
          <p14:tracePt t="14129" x="7275513" y="2130425"/>
          <p14:tracePt t="14143" x="7275513" y="2139950"/>
          <p14:tracePt t="14222" x="7256463" y="2149475"/>
          <p14:tracePt t="14238" x="7246938" y="2149475"/>
          <p14:tracePt t="14262" x="7239000" y="2159000"/>
          <p14:tracePt t="14286" x="7229475" y="2168525"/>
          <p14:tracePt t="14294" x="7210425" y="2168525"/>
          <p14:tracePt t="14302" x="7181850" y="2168525"/>
          <p14:tracePt t="14309" x="7172325" y="2168525"/>
          <p14:tracePt t="14317" x="7153275" y="2168525"/>
          <p14:tracePt t="14325" x="7143750" y="2168525"/>
          <p14:tracePt t="14333" x="7134225" y="2168525"/>
          <p14:tracePt t="14421" x="7126288" y="2178050"/>
          <p14:tracePt t="14429" x="7107238" y="2187575"/>
          <p14:tracePt t="14445" x="7097713" y="2187575"/>
          <p14:tracePt t="14453" x="7088188" y="2197100"/>
          <p14:tracePt t="14462" x="7078663" y="2197100"/>
          <p14:tracePt t="14476" x="7069138" y="2205038"/>
          <p14:tracePt t="14483" x="7059613" y="2205038"/>
          <p14:tracePt t="14499" x="7040563" y="2205038"/>
          <p14:tracePt t="14508" x="7040563" y="2214563"/>
          <p14:tracePt t="14547" x="7021513" y="2214563"/>
          <p14:tracePt t="14578" x="7013575" y="2214563"/>
          <p14:tracePt t="14594" x="7004050" y="2224088"/>
          <p14:tracePt t="14603" x="6994525" y="2224088"/>
          <p14:tracePt t="14714" x="6985000" y="2224088"/>
          <p14:tracePt t="14722" x="6975475" y="2224088"/>
          <p14:tracePt t="14730" x="6975475" y="2233613"/>
          <p14:tracePt t="14738" x="6965950" y="2233613"/>
          <p14:tracePt t="14752" x="6956425" y="2233613"/>
          <p14:tracePt t="14760" x="6946900" y="2243138"/>
          <p14:tracePt t="14782" x="6937375" y="2243138"/>
          <p14:tracePt t="14801" x="6927850" y="2243138"/>
          <p14:tracePt t="14840" x="6910388" y="2243138"/>
          <p14:tracePt t="14848" x="6910388" y="2252663"/>
          <p14:tracePt t="14856" x="6900863" y="2252663"/>
          <p14:tracePt t="14864" x="6891338" y="2252663"/>
          <p14:tracePt t="14871" x="6881813" y="2252663"/>
          <p14:tracePt t="14891" x="6862763" y="2262188"/>
          <p14:tracePt t="14975" x="6843713" y="2281238"/>
          <p14:tracePt t="14983" x="6824663" y="2290763"/>
          <p14:tracePt t="15015" x="6805613" y="2300288"/>
          <p14:tracePt t="15031" x="6805613" y="2308225"/>
          <p14:tracePt t="15053" x="6788150" y="2308225"/>
          <p14:tracePt t="15101" x="6788150" y="2317750"/>
          <p14:tracePt t="15109" x="6778625" y="2317750"/>
          <p14:tracePt t="15124" x="6769100" y="2327275"/>
          <p14:tracePt t="15148" x="6759575" y="2327275"/>
          <p14:tracePt t="15212" x="6750050" y="2327275"/>
          <p14:tracePt t="15228" x="6740525" y="2327275"/>
          <p14:tracePt t="15290" x="6731000" y="2346325"/>
          <p14:tracePt t="15306" x="6721475" y="2346325"/>
          <p14:tracePt t="15314" x="6711950" y="2346325"/>
          <p14:tracePt t="15322" x="6702425" y="2346325"/>
          <p14:tracePt t="15354" x="6702425" y="2355850"/>
          <p14:tracePt t="15385" x="6684963" y="2355850"/>
          <p14:tracePt t="15409" x="6684963" y="2365375"/>
          <p14:tracePt t="15417" x="6675438" y="2365375"/>
          <p14:tracePt t="15425" x="6665913" y="2374900"/>
          <p14:tracePt t="15441" x="6656388" y="2374900"/>
          <p14:tracePt t="15536" x="6646863" y="2374900"/>
          <p14:tracePt t="15544" x="6637338" y="2374900"/>
          <p14:tracePt t="15552" x="6637338" y="2384425"/>
          <p14:tracePt t="15576" x="6627813" y="2384425"/>
          <p14:tracePt t="15599" x="6618288" y="2384425"/>
          <p14:tracePt t="15623" x="6608763" y="2384425"/>
          <p14:tracePt t="15631" x="6608763" y="2393950"/>
          <p14:tracePt t="15654" x="6599238" y="2393950"/>
          <p14:tracePt t="15725" x="6589713" y="2393950"/>
          <p14:tracePt t="15733" x="6589713" y="2403475"/>
          <p14:tracePt t="15758" x="6581775" y="2411413"/>
          <p14:tracePt t="15790" x="6572250" y="2411413"/>
          <p14:tracePt t="15876" x="6562725" y="2411413"/>
          <p14:tracePt t="15892" x="6553200" y="2420938"/>
          <p14:tracePt t="16090" x="6534150" y="2430463"/>
          <p14:tracePt t="16130" x="6524625" y="2430463"/>
          <p14:tracePt t="16145" x="6515100" y="2439988"/>
          <p14:tracePt t="16224" x="6505575" y="2439988"/>
          <p14:tracePt t="20281" x="6505575" y="2430463"/>
          <p14:tracePt t="20289" x="6505575" y="2420938"/>
          <p14:tracePt t="20297" x="6515100" y="2403475"/>
          <p14:tracePt t="20305" x="6515100" y="2384425"/>
          <p14:tracePt t="20313" x="6534150" y="2355850"/>
          <p14:tracePt t="20337" x="6543675" y="2355850"/>
          <p14:tracePt t="20346" x="6543675" y="2346325"/>
          <p14:tracePt t="20353" x="6553200" y="2336800"/>
          <p14:tracePt t="20367" x="6553200" y="2327275"/>
          <p14:tracePt t="20375" x="6572250" y="2317750"/>
          <p14:tracePt t="20383" x="6572250" y="2308225"/>
          <p14:tracePt t="20392" x="6572250" y="2300288"/>
          <p14:tracePt t="20408" x="6581775" y="2290763"/>
          <p14:tracePt t="20440" x="6581775" y="2281238"/>
          <p14:tracePt t="20486" x="6572250" y="2281238"/>
          <p14:tracePt t="20494" x="6534150" y="2281238"/>
          <p14:tracePt t="20502" x="6515100" y="2281238"/>
          <p14:tracePt t="20510" x="6469063" y="2281238"/>
          <p14:tracePt t="20518" x="6402388" y="2300288"/>
          <p14:tracePt t="20526" x="6318250" y="2317750"/>
          <p14:tracePt t="20534" x="6215063" y="2336800"/>
          <p14:tracePt t="20541" x="6121400" y="2346325"/>
          <p14:tracePt t="20549" x="6018213" y="2374900"/>
          <p14:tracePt t="20557" x="5924550" y="2403475"/>
          <p14:tracePt t="20565" x="5838825" y="2420938"/>
          <p14:tracePt t="20575" x="5802313" y="2439988"/>
          <p14:tracePt t="20581" x="5783263" y="2439988"/>
          <p14:tracePt t="20597" x="5773738" y="2439988"/>
          <p14:tracePt t="20605" x="5773738" y="2449513"/>
          <p14:tracePt t="20620" x="5773738" y="2459038"/>
          <p14:tracePt t="20636" x="5764213" y="2459038"/>
          <p14:tracePt t="20644" x="5764213" y="2468563"/>
          <p14:tracePt t="20668" x="5754688" y="2468563"/>
          <p14:tracePt t="20835" x="5754688" y="2478088"/>
          <p14:tracePt t="20851" x="5754688" y="2487613"/>
          <p14:tracePt t="20914" x="5754688" y="2497138"/>
          <p14:tracePt t="20921" x="5764213" y="2497138"/>
          <p14:tracePt t="20930" x="5773738" y="2497138"/>
          <p14:tracePt t="20945" x="5773738" y="2516188"/>
          <p14:tracePt t="20954" x="5792788" y="2516188"/>
          <p14:tracePt t="20976" x="5811838" y="2516188"/>
          <p14:tracePt t="20993" x="5811838" y="2533650"/>
          <p14:tracePt t="21135" x="5811838" y="2524125"/>
          <p14:tracePt t="21150" x="5811838" y="2533650"/>
          <p14:tracePt t="21190" x="5811838" y="2524125"/>
          <p14:tracePt t="21206" x="5838825" y="2506663"/>
          <p14:tracePt t="21214" x="5876925" y="2478088"/>
          <p14:tracePt t="21223" x="5905500" y="2468563"/>
          <p14:tracePt t="21229" x="5932488" y="2459038"/>
          <p14:tracePt t="21237" x="5980113" y="2430463"/>
          <p14:tracePt t="21245" x="6045200" y="2403475"/>
          <p14:tracePt t="21253" x="6121400" y="2374900"/>
          <p14:tracePt t="21261" x="6215063" y="2327275"/>
          <p14:tracePt t="21270" x="6299200" y="2308225"/>
          <p14:tracePt t="21278" x="6392863" y="2290763"/>
          <p14:tracePt t="21285" x="6486525" y="2271713"/>
          <p14:tracePt t="21294" x="6572250" y="2243138"/>
          <p14:tracePt t="21301" x="6665913" y="2233613"/>
          <p14:tracePt t="21309" x="6750050" y="2214563"/>
          <p14:tracePt t="21316" x="6843713" y="2187575"/>
          <p14:tracePt t="21325" x="6946900" y="2168525"/>
          <p14:tracePt t="21332" x="7050088" y="2139950"/>
          <p14:tracePt t="21342" x="7134225" y="2130425"/>
          <p14:tracePt t="21348" x="7219950" y="2120900"/>
          <p14:tracePt t="21357" x="7294563" y="2120900"/>
          <p14:tracePt t="21364" x="7350125" y="2111375"/>
          <p14:tracePt t="21372" x="7388225" y="2101850"/>
          <p14:tracePt t="21419" x="7407275" y="2084388"/>
          <p14:tracePt t="21428" x="7407275" y="2074863"/>
          <p14:tracePt t="21443" x="7407275" y="2065338"/>
          <p14:tracePt t="21459" x="7416800" y="2055813"/>
          <p14:tracePt t="21475" x="7435850" y="2027238"/>
          <p14:tracePt t="23001" x="7397750" y="2027238"/>
          <p14:tracePt t="23009" x="7294563" y="2027238"/>
          <p14:tracePt t="23017" x="7172325" y="2027238"/>
          <p14:tracePt t="23025" x="7021513" y="2027238"/>
          <p14:tracePt t="23033" x="6881813" y="2027238"/>
          <p14:tracePt t="23042" x="6731000" y="2027238"/>
          <p14:tracePt t="23048" x="6608763" y="2027238"/>
          <p14:tracePt t="23059" x="6515100" y="2027238"/>
          <p14:tracePt t="23064" x="6469063" y="2027238"/>
          <p14:tracePt t="23073" x="6459538" y="2027238"/>
          <p14:tracePt t="23096" x="6459538" y="2036763"/>
          <p14:tracePt t="23128" x="6450013" y="2046288"/>
          <p14:tracePt t="23136" x="6430963" y="2074863"/>
          <p14:tracePt t="23144" x="6421438" y="2074863"/>
          <p14:tracePt t="23151" x="6411913" y="2074863"/>
          <p14:tracePt t="23160" x="6373813" y="2120900"/>
          <p14:tracePt t="23167" x="6356350" y="2149475"/>
          <p14:tracePt t="23175" x="6337300" y="2168525"/>
          <p14:tracePt t="23183" x="6308725" y="2178050"/>
          <p14:tracePt t="23192" x="6299200" y="2187575"/>
          <p14:tracePt t="23199" x="6289675" y="2187575"/>
          <p14:tracePt t="23208" x="6280150" y="2197100"/>
          <p14:tracePt t="23215" x="6270625" y="2197100"/>
          <p14:tracePt t="23223" x="6261100" y="2205038"/>
          <p14:tracePt t="23230" x="6224588" y="2224088"/>
          <p14:tracePt t="23239" x="6196013" y="2243138"/>
          <p14:tracePt t="23246" x="6167438" y="2252663"/>
          <p14:tracePt t="23254" x="6121400" y="2262188"/>
          <p14:tracePt t="23262" x="6092825" y="2271713"/>
          <p14:tracePt t="23270" x="6054725" y="2281238"/>
          <p14:tracePt t="23278" x="6027738" y="2300288"/>
          <p14:tracePt t="23286" x="5980113" y="2300288"/>
          <p14:tracePt t="23294" x="5970588" y="2317750"/>
          <p14:tracePt t="23303" x="5951538" y="2327275"/>
          <p14:tracePt t="23309" x="5924550" y="2346325"/>
          <p14:tracePt t="23317" x="5924550" y="2355850"/>
          <p14:tracePt t="23325" x="5895975" y="2384425"/>
          <p14:tracePt t="23333" x="5886450" y="2403475"/>
          <p14:tracePt t="23342" x="5876925" y="2420938"/>
          <p14:tracePt t="23349" x="5848350" y="2439988"/>
          <p14:tracePt t="23358" x="5829300" y="2459038"/>
          <p14:tracePt t="23365" x="5802313" y="2468563"/>
          <p14:tracePt t="23375" x="5783263" y="2497138"/>
          <p14:tracePt t="23381" x="5773738" y="2516188"/>
          <p14:tracePt t="23389" x="5754688" y="2533650"/>
          <p14:tracePt t="23396" x="5745163" y="2552700"/>
          <p14:tracePt t="23404" x="5716588" y="2581275"/>
          <p14:tracePt t="23412" x="5699125" y="2600325"/>
          <p14:tracePt t="23420" x="5680075" y="2619375"/>
          <p14:tracePt t="23428" x="5661025" y="2627313"/>
          <p14:tracePt t="23436" x="5651500" y="2646363"/>
          <p14:tracePt t="23445" x="5632450" y="2665413"/>
          <p14:tracePt t="23452" x="5613400" y="2693988"/>
          <p14:tracePt t="23461" x="5605463" y="2713038"/>
          <p14:tracePt t="23468" x="5586413" y="2740025"/>
          <p14:tracePt t="23476" x="5567363" y="2759075"/>
          <p14:tracePt t="23484" x="5557838" y="2797175"/>
          <p14:tracePt t="23492" x="5529263" y="2825750"/>
          <p14:tracePt t="23499" x="5500688" y="2871788"/>
          <p14:tracePt t="23508" x="5492750" y="2900363"/>
          <p14:tracePt t="23516" x="5464175" y="2946400"/>
          <p14:tracePt t="23525" x="5435600" y="2974975"/>
          <p14:tracePt t="23531" x="5416550" y="3032125"/>
          <p14:tracePt t="23539" x="5397500" y="3078163"/>
          <p14:tracePt t="23547" x="5387975" y="3116263"/>
          <p14:tracePt t="23555" x="5380038" y="3154363"/>
          <p14:tracePt t="23563" x="5360988" y="3190875"/>
          <p14:tracePt t="23570" x="5360988" y="3209925"/>
          <p14:tracePt t="23578" x="5360988" y="3219450"/>
          <p14:tracePt t="23586" x="5351463" y="3228975"/>
          <p14:tracePt t="23594" x="5351463" y="3257550"/>
          <p14:tracePt t="23610" x="5351463" y="3275013"/>
          <p14:tracePt t="23626" x="5351463" y="3294063"/>
          <p14:tracePt t="23643" x="5351463" y="3313113"/>
          <p14:tracePt t="23650" x="5351463" y="3332163"/>
          <p14:tracePt t="23658" x="5351463" y="3351213"/>
          <p14:tracePt t="23675" x="5351463" y="3370263"/>
          <p14:tracePt t="23681" x="5351463" y="3378200"/>
          <p14:tracePt t="23690" x="5351463" y="3397250"/>
          <p14:tracePt t="23697" x="5351463" y="3406775"/>
          <p14:tracePt t="23705" x="5360988" y="3435350"/>
          <p14:tracePt t="23713" x="5360988" y="3454400"/>
          <p14:tracePt t="23721" x="5370513" y="3482975"/>
          <p14:tracePt t="23729" x="5387975" y="3509963"/>
          <p14:tracePt t="23737" x="5407025" y="3519488"/>
          <p14:tracePt t="23744" x="5407025" y="3538538"/>
          <p14:tracePt t="23752" x="5426075" y="3567113"/>
          <p14:tracePt t="23760" x="5435600" y="3586163"/>
          <p14:tracePt t="23768" x="5435600" y="3603625"/>
          <p14:tracePt t="23776" x="5445125" y="3613150"/>
          <p14:tracePt t="23784" x="5445125" y="3622675"/>
          <p14:tracePt t="23792" x="5464175" y="3622675"/>
          <p14:tracePt t="23799" x="5464175" y="3641725"/>
          <p14:tracePt t="23809" x="5473700" y="3660775"/>
          <p14:tracePt t="23825" x="5473700" y="3670300"/>
          <p14:tracePt t="23831" x="5483225" y="3697288"/>
          <p14:tracePt t="23839" x="5492750" y="3697288"/>
          <p14:tracePt t="23847" x="5500688" y="3706813"/>
          <p14:tracePt t="23855" x="5510213" y="3735388"/>
          <p14:tracePt t="23863" x="5529263" y="3754438"/>
          <p14:tracePt t="23871" x="5548313" y="3763963"/>
          <p14:tracePt t="23878" x="5548313" y="3783013"/>
          <p14:tracePt t="23887" x="5567363" y="3792538"/>
          <p14:tracePt t="23894" x="5567363" y="3819525"/>
          <p14:tracePt t="23902" x="5567363" y="3838575"/>
          <p14:tracePt t="23911" x="5586413" y="3857625"/>
          <p14:tracePt t="23918" x="5595938" y="3857625"/>
          <p14:tracePt t="23925" x="5595938" y="3876675"/>
          <p14:tracePt t="23942" x="5605463" y="3886200"/>
          <p14:tracePt t="23950" x="5605463" y="3895725"/>
          <p14:tracePt t="23958" x="5613400" y="3895725"/>
          <p14:tracePt t="23966" x="5622925" y="3905250"/>
          <p14:tracePt t="23974" x="5632450" y="3913188"/>
          <p14:tracePt t="23982" x="5641975" y="3922713"/>
          <p14:tracePt t="23991" x="5651500" y="3941763"/>
          <p14:tracePt t="24009" x="5680075" y="3979863"/>
          <p14:tracePt t="24013" x="5680075" y="3998913"/>
          <p14:tracePt t="24021" x="5699125" y="4008438"/>
          <p14:tracePt t="24029" x="5716588" y="4025900"/>
          <p14:tracePt t="24037" x="5735638" y="4073525"/>
          <p14:tracePt t="24045" x="5764213" y="4092575"/>
          <p14:tracePt t="24053" x="5773738" y="4111625"/>
          <p14:tracePt t="24061" x="5792788" y="4157663"/>
          <p14:tracePt t="24069" x="5821363" y="4186238"/>
          <p14:tracePt t="24077" x="5838825" y="4205288"/>
          <p14:tracePt t="24085" x="5848350" y="4232275"/>
          <p14:tracePt t="24092" x="5857875" y="4241800"/>
          <p14:tracePt t="24100" x="5876925" y="4260850"/>
          <p14:tracePt t="24108" x="5876925" y="4270375"/>
          <p14:tracePt t="24116" x="5886450" y="4279900"/>
          <p14:tracePt t="24125" x="5895975" y="4298950"/>
          <p14:tracePt t="24132" x="5915025" y="4327525"/>
          <p14:tracePt t="24141" x="5932488" y="4337050"/>
          <p14:tracePt t="24148" x="5951538" y="4354513"/>
          <p14:tracePt t="24157" x="5970588" y="4364038"/>
          <p14:tracePt t="24164" x="5999163" y="4383088"/>
          <p14:tracePt t="24172" x="6027738" y="4411663"/>
          <p14:tracePt t="24179" x="6073775" y="4440238"/>
          <p14:tracePt t="24187" x="6083300" y="4476750"/>
          <p14:tracePt t="24194" x="6121400" y="4495800"/>
          <p14:tracePt t="24203" x="6157913" y="4524375"/>
          <p14:tracePt t="24211" x="6176963" y="4552950"/>
          <p14:tracePt t="24219" x="6224588" y="4579938"/>
          <p14:tracePt t="24227" x="6261100" y="4579938"/>
          <p14:tracePt t="24235" x="6299200" y="4608513"/>
          <p14:tracePt t="24242" x="6318250" y="4627563"/>
          <p14:tracePt t="24251" x="6337300" y="4656138"/>
          <p14:tracePt t="24259" x="6356350" y="4656138"/>
          <p14:tracePt t="24266" x="6383338" y="4673600"/>
          <p14:tracePt t="24275" x="6402388" y="4683125"/>
          <p14:tracePt t="24282" x="6430963" y="4692650"/>
          <p14:tracePt t="24291" x="6459538" y="4721225"/>
          <p14:tracePt t="24298" x="6496050" y="4730750"/>
          <p14:tracePt t="24306" x="6534150" y="4740275"/>
          <p14:tracePt t="24313" x="6572250" y="4768850"/>
          <p14:tracePt t="24322" x="6608763" y="4768850"/>
          <p14:tracePt t="24330" x="6646863" y="4786313"/>
          <p14:tracePt t="24338" x="6675438" y="4795838"/>
          <p14:tracePt t="24346" x="6721475" y="4805363"/>
          <p14:tracePt t="24353" x="6750050" y="4805363"/>
          <p14:tracePt t="24361" x="6759575" y="4814888"/>
          <p14:tracePt t="24369" x="6788150" y="4833938"/>
          <p14:tracePt t="24377" x="6805613" y="4833938"/>
          <p14:tracePt t="24385" x="6834188" y="4833938"/>
          <p14:tracePt t="24393" x="6862763" y="4833938"/>
          <p14:tracePt t="24401" x="6891338" y="4852988"/>
          <p14:tracePt t="24409" x="6910388" y="4862513"/>
          <p14:tracePt t="24417" x="6946900" y="4862513"/>
          <p14:tracePt t="24425" x="6985000" y="4872038"/>
          <p14:tracePt t="24432" x="7031038" y="4889500"/>
          <p14:tracePt t="24441" x="7088188" y="4899025"/>
          <p14:tracePt t="24448" x="7134225" y="4918075"/>
          <p14:tracePt t="24456" x="7200900" y="4927600"/>
          <p14:tracePt t="24464" x="7256463" y="4937125"/>
          <p14:tracePt t="24472" x="7294563" y="4946650"/>
          <p14:tracePt t="24480" x="7342188" y="4956175"/>
          <p14:tracePt t="24488" x="7369175" y="4956175"/>
          <p14:tracePt t="24495" x="7407275" y="4956175"/>
          <p14:tracePt t="24504" x="7445375" y="4956175"/>
          <p14:tracePt t="24512" x="7481888" y="4956175"/>
          <p14:tracePt t="24520" x="7519988" y="4956175"/>
          <p14:tracePt t="24526" x="7558088" y="4956175"/>
          <p14:tracePt t="24534" x="7604125" y="4956175"/>
          <p14:tracePt t="24542" x="7661275" y="4956175"/>
          <p14:tracePt t="24551" x="7707313" y="4956175"/>
          <p14:tracePt t="24558" x="7764463" y="4956175"/>
          <p14:tracePt t="24567" x="7820025" y="4956175"/>
          <p14:tracePt t="24575" x="7877175" y="4956175"/>
          <p14:tracePt t="24583" x="7913688" y="4956175"/>
          <p14:tracePt t="24591" x="7951788" y="4956175"/>
          <p14:tracePt t="24599" x="7989888" y="4956175"/>
          <p14:tracePt t="24607" x="8035925" y="4956175"/>
          <p14:tracePt t="24613" x="8064500" y="4946650"/>
          <p14:tracePt t="24622" x="8093075" y="4937125"/>
          <p14:tracePt t="24630" x="8120063" y="4927600"/>
          <p14:tracePt t="24638" x="8148638" y="4908550"/>
          <p14:tracePt t="24645" x="8177213" y="4899025"/>
          <p14:tracePt t="24654" x="8215313" y="4889500"/>
          <p14:tracePt t="24662" x="8223250" y="4879975"/>
          <p14:tracePt t="24670" x="8242300" y="4872038"/>
          <p14:tracePt t="24678" x="8261350" y="4852988"/>
          <p14:tracePt t="24686" x="8289925" y="4843463"/>
          <p14:tracePt t="24694" x="8308975" y="4824413"/>
          <p14:tracePt t="24701" x="8328025" y="4814888"/>
          <p14:tracePt t="24709" x="8345488" y="4795838"/>
          <p14:tracePt t="24717" x="8355013" y="4776788"/>
          <p14:tracePt t="24725" x="8383588" y="4749800"/>
          <p14:tracePt t="24732" x="8402638" y="4702175"/>
          <p14:tracePt t="24742" x="8412163" y="4692650"/>
          <p14:tracePt t="24749" x="8421688" y="4656138"/>
          <p14:tracePt t="24758" x="8431213" y="4637088"/>
          <p14:tracePt t="24764" x="8458200" y="4618038"/>
          <p14:tracePt t="24775" x="8467725" y="4598988"/>
          <p14:tracePt t="24781" x="8477250" y="4570413"/>
          <p14:tracePt t="24788" x="8477250" y="4560888"/>
          <p14:tracePt t="24796" x="8496300" y="4533900"/>
          <p14:tracePt t="24804" x="8515350" y="4514850"/>
          <p14:tracePt t="24811" x="8534400" y="4467225"/>
          <p14:tracePt t="24820" x="8561388" y="4448175"/>
          <p14:tracePt t="24829" x="8570913" y="4430713"/>
          <p14:tracePt t="24836" x="8589963" y="4402138"/>
          <p14:tracePt t="24844" x="8599488" y="4373563"/>
          <p14:tracePt t="24852" x="8618538" y="4354513"/>
          <p14:tracePt t="24868" x="8618538" y="4337050"/>
          <p14:tracePt t="24876" x="8618538" y="4318000"/>
          <p14:tracePt t="24893" x="8637588" y="4279900"/>
          <p14:tracePt t="24900" x="8647113" y="4251325"/>
          <p14:tracePt t="24911" x="8664575" y="4205288"/>
          <p14:tracePt t="24915" x="8664575" y="4186238"/>
          <p14:tracePt t="24926" x="8664575" y="4167188"/>
          <p14:tracePt t="24931" x="8674100" y="4138613"/>
          <p14:tracePt t="24940" x="8683625" y="4102100"/>
          <p14:tracePt t="24947" x="8702675" y="4054475"/>
          <p14:tracePt t="24955" x="8712200" y="4017963"/>
          <p14:tracePt t="24962" x="8712200" y="3989388"/>
          <p14:tracePt t="24970" x="8712200" y="3970338"/>
          <p14:tracePt t="24978" x="8712200" y="3941763"/>
          <p14:tracePt t="24986" x="8712200" y="3913188"/>
          <p14:tracePt t="24994" x="8721725" y="3895725"/>
          <p14:tracePt t="25002" x="8731250" y="3876675"/>
          <p14:tracePt t="25011" x="8731250" y="3857625"/>
          <p14:tracePt t="25018" x="8731250" y="3838575"/>
          <p14:tracePt t="25026" x="8731250" y="3829050"/>
          <p14:tracePt t="25034" x="8740775" y="3810000"/>
          <p14:tracePt t="25042" x="8740775" y="3792538"/>
          <p14:tracePt t="25049" x="8750300" y="3773488"/>
          <p14:tracePt t="25058" x="8750300" y="3754438"/>
          <p14:tracePt t="25065" x="8759825" y="3725863"/>
          <p14:tracePt t="25075" x="8759825" y="3697288"/>
          <p14:tracePt t="25081" x="8759825" y="3670300"/>
          <p14:tracePt t="25090" x="8767763" y="3651250"/>
          <p14:tracePt t="25097" x="8767763" y="3632200"/>
          <p14:tracePt t="25105" x="8777288" y="3622675"/>
          <p14:tracePt t="25113" x="8777288" y="3594100"/>
          <p14:tracePt t="25121" x="8777288" y="3576638"/>
          <p14:tracePt t="25136" x="8777288" y="3557588"/>
          <p14:tracePt t="25144" x="8777288" y="3548063"/>
          <p14:tracePt t="25152" x="8796338" y="3548063"/>
          <p14:tracePt t="25160" x="8796338" y="3529013"/>
          <p14:tracePt t="25168" x="8796338" y="3509963"/>
          <p14:tracePt t="25184" x="8796338" y="3490913"/>
          <p14:tracePt t="25200" x="8796338" y="3473450"/>
          <p14:tracePt t="25209" x="8796338" y="3463925"/>
          <p14:tracePt t="25216" x="8796338" y="3454400"/>
          <p14:tracePt t="25225" x="8796338" y="3444875"/>
          <p14:tracePt t="25231" x="8796338" y="3425825"/>
          <p14:tracePt t="25240" x="8796338" y="3416300"/>
          <p14:tracePt t="25247" x="8796338" y="3406775"/>
          <p14:tracePt t="25255" x="8796338" y="3397250"/>
          <p14:tracePt t="25263" x="8796338" y="3387725"/>
          <p14:tracePt t="25272" x="8796338" y="3370263"/>
          <p14:tracePt t="25279" x="8796338" y="3360738"/>
          <p14:tracePt t="25287" x="8796338" y="3341688"/>
          <p14:tracePt t="25295" x="8796338" y="3332163"/>
          <p14:tracePt t="25303" x="8796338" y="3322638"/>
          <p14:tracePt t="25310" x="8796338" y="3303588"/>
          <p14:tracePt t="25318" x="8796338" y="3294063"/>
          <p14:tracePt t="25326" x="8796338" y="3284538"/>
          <p14:tracePt t="25334" x="8796338" y="3275013"/>
          <p14:tracePt t="25350" x="8796338" y="3267075"/>
          <p14:tracePt t="25366" x="8796338" y="3248025"/>
          <p14:tracePt t="25391" x="8796338" y="3238500"/>
          <p14:tracePt t="25397" x="8796338" y="3228975"/>
          <p14:tracePt t="25413" x="8796338" y="3219450"/>
          <p14:tracePt t="25429" x="8796338" y="3209925"/>
          <p14:tracePt t="25445" x="8796338" y="3200400"/>
          <p14:tracePt t="25469" x="8796338" y="3190875"/>
          <p14:tracePt t="25492" x="8796338" y="3181350"/>
          <p14:tracePt t="25500" x="8796338" y="3171825"/>
          <p14:tracePt t="25548" x="8796338" y="3154363"/>
          <p14:tracePt t="25580" x="8796338" y="3144838"/>
          <p14:tracePt t="25588" x="8796338" y="3135313"/>
          <p14:tracePt t="25595" x="8796338" y="3125788"/>
          <p14:tracePt t="25603" x="8796338" y="3116263"/>
          <p14:tracePt t="25619" x="8796338" y="3106738"/>
          <p14:tracePt t="25627" x="8796338" y="3097213"/>
          <p14:tracePt t="25635" x="8796338" y="3087688"/>
          <p14:tracePt t="25666" x="8796338" y="3078163"/>
          <p14:tracePt t="25675" x="8786813" y="3078163"/>
          <p14:tracePt t="25683" x="8786813" y="3068638"/>
          <p14:tracePt t="25699" x="8786813" y="3059113"/>
          <p14:tracePt t="25709" x="8786813" y="3051175"/>
          <p14:tracePt t="25730" x="8786813" y="3041650"/>
          <p14:tracePt t="25746" x="8786813" y="3032125"/>
          <p14:tracePt t="25777" x="8777288" y="3022600"/>
          <p14:tracePt t="25809" x="8777288" y="3013075"/>
          <p14:tracePt t="25833" x="8777288" y="3003550"/>
          <p14:tracePt t="25857" x="8777288" y="2994025"/>
          <p14:tracePt t="25887" x="8777288" y="2974975"/>
          <p14:tracePt t="25904" x="8759825" y="2974975"/>
          <p14:tracePt t="25935" x="8759825" y="2965450"/>
          <p14:tracePt t="25959" x="8759825" y="2955925"/>
          <p14:tracePt t="25967" x="8759825" y="2946400"/>
          <p14:tracePt t="25999" x="8759825" y="2938463"/>
          <p14:tracePt t="26031" x="8759825" y="2928938"/>
          <p14:tracePt t="26046" x="8740775" y="2928938"/>
          <p14:tracePt t="26055" x="8740775" y="2919413"/>
          <p14:tracePt t="26079" x="8740775" y="2909888"/>
          <p14:tracePt t="26094" x="8731250" y="2909888"/>
          <p14:tracePt t="26102" x="8731250" y="2890838"/>
          <p14:tracePt t="26118" x="8712200" y="2890838"/>
          <p14:tracePt t="26126" x="8712200" y="2881313"/>
          <p14:tracePt t="26133" x="8712200" y="2852738"/>
          <p14:tracePt t="26149" x="8702675" y="2852738"/>
          <p14:tracePt t="26158" x="8693150" y="2835275"/>
          <p14:tracePt t="26176" x="8693150" y="2816225"/>
          <p14:tracePt t="26180" x="8674100" y="2816225"/>
          <p14:tracePt t="26212" x="8674100" y="2797175"/>
          <p14:tracePt t="26228" x="8664575" y="2797175"/>
          <p14:tracePt t="26252" x="8664575" y="2787650"/>
          <p14:tracePt t="26259" x="8655050" y="2787650"/>
          <p14:tracePt t="26266" x="8647113" y="2778125"/>
          <p14:tracePt t="26275" x="8647113" y="2768600"/>
          <p14:tracePt t="26282" x="8637588" y="2759075"/>
          <p14:tracePt t="26299" x="8637588" y="2749550"/>
          <p14:tracePt t="26308" x="8628063" y="2740025"/>
          <p14:tracePt t="26325" x="8628063" y="2732088"/>
          <p14:tracePt t="26330" x="8618538" y="2732088"/>
          <p14:tracePt t="26339" x="8618538" y="2722563"/>
          <p14:tracePt t="26347" x="8618538" y="2713038"/>
          <p14:tracePt t="26362" x="8618538" y="2703513"/>
          <p14:tracePt t="26370" x="8609013" y="2703513"/>
          <p14:tracePt t="26386" x="8609013" y="2684463"/>
          <p14:tracePt t="26394" x="8599488" y="2684463"/>
          <p14:tracePt t="26402" x="8599488" y="2674938"/>
          <p14:tracePt t="26410" x="8589963" y="2665413"/>
          <p14:tracePt t="26425" x="8589963" y="2646363"/>
          <p14:tracePt t="26434" x="8570913" y="2646363"/>
          <p14:tracePt t="26442" x="8570913" y="2636838"/>
          <p14:tracePt t="26459" x="8551863" y="2627313"/>
          <p14:tracePt t="26464" x="8551863" y="2619375"/>
          <p14:tracePt t="26475" x="8551863" y="2609850"/>
          <p14:tracePt t="26481" x="8551863" y="2600325"/>
          <p14:tracePt t="26489" x="8534400" y="2600325"/>
          <p14:tracePt t="26497" x="8515350" y="2600325"/>
          <p14:tracePt t="26513" x="8515350" y="2581275"/>
          <p14:tracePt t="26521" x="8496300" y="2581275"/>
          <p14:tracePt t="26536" x="8486775" y="2571750"/>
          <p14:tracePt t="26552" x="8467725" y="2562225"/>
          <p14:tracePt t="26568" x="8467725" y="2552700"/>
          <p14:tracePt t="26576" x="8448675" y="2543175"/>
          <p14:tracePt t="26583" x="8431213" y="2543175"/>
          <p14:tracePt t="26592" x="8431213" y="2533650"/>
          <p14:tracePt t="26600" x="8402638" y="2533650"/>
          <p14:tracePt t="26608" x="8393113" y="2524125"/>
          <p14:tracePt t="26616" x="8383588" y="2516188"/>
          <p14:tracePt t="26625" x="8364538" y="2516188"/>
          <p14:tracePt t="26631" x="8355013" y="2506663"/>
          <p14:tracePt t="26639" x="8345488" y="2506663"/>
          <p14:tracePt t="26647" x="8318500" y="2487613"/>
          <p14:tracePt t="26663" x="8299450" y="2487613"/>
          <p14:tracePt t="26670" x="8289925" y="2487613"/>
          <p14:tracePt t="26678" x="8261350" y="2487613"/>
          <p14:tracePt t="26687" x="8242300" y="2468563"/>
          <p14:tracePt t="26695" x="8223250" y="2468563"/>
          <p14:tracePt t="26703" x="8205788" y="2468563"/>
          <p14:tracePt t="26710" x="8186738" y="2468563"/>
          <p14:tracePt t="26718" x="8158163" y="2468563"/>
          <p14:tracePt t="26725" x="8129588" y="2449513"/>
          <p14:tracePt t="26734" x="8120063" y="2449513"/>
          <p14:tracePt t="26742" x="8102600" y="2439988"/>
          <p14:tracePt t="26750" x="8083550" y="2439988"/>
          <p14:tracePt t="26759" x="8064500" y="2430463"/>
          <p14:tracePt t="26766" x="8035925" y="2430463"/>
          <p14:tracePt t="26774" x="8016875" y="2420938"/>
          <p14:tracePt t="26781" x="8007350" y="2420938"/>
          <p14:tracePt t="26791" x="7989888" y="2420938"/>
          <p14:tracePt t="26796" x="7980363" y="2411413"/>
          <p14:tracePt t="26805" x="7961313" y="2411413"/>
          <p14:tracePt t="26813" x="7951788" y="2411413"/>
          <p14:tracePt t="26821" x="7942263" y="2411413"/>
          <p14:tracePt t="26829" x="7923213" y="2403475"/>
          <p14:tracePt t="26837" x="7904163" y="2393950"/>
          <p14:tracePt t="26845" x="7877175" y="2393950"/>
          <p14:tracePt t="26853" x="7858125" y="2393950"/>
          <p14:tracePt t="26861" x="7839075" y="2393950"/>
          <p14:tracePt t="26868" x="7810500" y="2374900"/>
          <p14:tracePt t="26884" x="7791450" y="2365375"/>
          <p14:tracePt t="26900" x="7783513" y="2365375"/>
          <p14:tracePt t="26909" x="7764463" y="2365375"/>
          <p14:tracePt t="26915" x="7754938" y="2365375"/>
          <p14:tracePt t="26924" x="7735888" y="2355850"/>
          <p14:tracePt t="26932" x="7716838" y="2355850"/>
          <p14:tracePt t="26941" x="7697788" y="2355850"/>
          <p14:tracePt t="26948" x="7678738" y="2355850"/>
          <p14:tracePt t="26956" x="7651750" y="2355850"/>
          <p14:tracePt t="26964" x="7632700" y="2355850"/>
          <p14:tracePt t="26971" x="7613650" y="2355850"/>
          <p14:tracePt t="26979" x="7604125" y="2346325"/>
          <p14:tracePt t="26987" x="7594600" y="2346325"/>
          <p14:tracePt t="26995" x="7585075" y="2346325"/>
          <p14:tracePt t="27003" x="7575550" y="2346325"/>
          <p14:tracePt t="27011" x="7566025" y="2336800"/>
          <p14:tracePt t="27027" x="7558088" y="2336800"/>
          <p14:tracePt t="27035" x="7548563" y="2336800"/>
          <p14:tracePt t="27043" x="7529513" y="2336800"/>
          <p14:tracePt t="27050" x="7519988" y="2336800"/>
          <p14:tracePt t="27058" x="7510463" y="2336800"/>
          <p14:tracePt t="27066" x="7481888" y="2336800"/>
          <p14:tracePt t="27075" x="7472363" y="2336800"/>
          <p14:tracePt t="27082" x="7462838" y="2336800"/>
          <p14:tracePt t="27092" x="7435850" y="2336800"/>
          <p14:tracePt t="27098" x="7416800" y="2336800"/>
          <p14:tracePt t="27106" x="7407275" y="2336800"/>
          <p14:tracePt t="27114" x="7397750" y="2336800"/>
          <p14:tracePt t="27122" x="7388225" y="2336800"/>
          <p14:tracePt t="27138" x="7369175" y="2336800"/>
          <p14:tracePt t="27157" x="7359650" y="2336800"/>
          <p14:tracePt t="27161" x="7342188" y="2336800"/>
          <p14:tracePt t="27176" x="7332663" y="2336800"/>
          <p14:tracePt t="27185" x="7323138" y="2336800"/>
          <p14:tracePt t="27192" x="7304088" y="2346325"/>
          <p14:tracePt t="27210" x="7285038" y="2346325"/>
          <p14:tracePt t="27225" x="7265988" y="2355850"/>
          <p14:tracePt t="27256" x="7246938" y="2355850"/>
          <p14:tracePt t="27264" x="7239000" y="2365375"/>
          <p14:tracePt t="27272" x="7229475" y="2365375"/>
          <p14:tracePt t="27280" x="7219950" y="2365375"/>
          <p14:tracePt t="27288" x="7200900" y="2384425"/>
          <p14:tracePt t="27319" x="7191375" y="2384425"/>
          <p14:tracePt t="27335" x="7181850" y="2384425"/>
          <p14:tracePt t="27375" x="7172325" y="2384425"/>
          <p14:tracePt t="27399" x="7162800" y="2403475"/>
          <p14:tracePt t="27414" x="7153275" y="2403475"/>
          <p14:tracePt t="27439" x="7143750" y="2403475"/>
          <p14:tracePt t="27487" x="7134225" y="2403475"/>
          <p14:tracePt t="27518" x="7126288" y="2411413"/>
          <p14:tracePt t="27525" x="7116763" y="2411413"/>
          <p14:tracePt t="27675" x="7097713" y="2411413"/>
          <p14:tracePt t="27715" x="7088188" y="2411413"/>
          <p14:tracePt t="27740" x="7078663" y="2430463"/>
          <p14:tracePt t="27748" x="7069138" y="2430463"/>
          <p14:tracePt t="27763" x="7050088" y="2430463"/>
          <p14:tracePt t="27771" x="7021513" y="2468563"/>
          <p14:tracePt t="27778" x="6985000" y="2506663"/>
          <p14:tracePt t="27834" x="6975475" y="2506663"/>
          <p14:tracePt t="27849" x="6965950" y="2506663"/>
          <p14:tracePt t="27866" x="6956425" y="2506663"/>
          <p14:tracePt t="27874" x="6946900" y="2506663"/>
          <p14:tracePt t="27922" x="6937375" y="2524125"/>
          <p14:tracePt t="28752" x="6937375" y="2516188"/>
          <p14:tracePt t="28759" x="6927850" y="2516188"/>
          <p14:tracePt t="28894" x="6918325" y="2516188"/>
          <p14:tracePt t="29052" x="6910388" y="2516188"/>
          <p14:tracePt t="29060" x="6900863" y="2516188"/>
          <p14:tracePt t="29068" x="6872288" y="2524125"/>
          <p14:tracePt t="29076" x="6853238" y="2533650"/>
          <p14:tracePt t="29083" x="6815138" y="2533650"/>
          <p14:tracePt t="29092" x="6797675" y="2543175"/>
          <p14:tracePt t="29099" x="6750050" y="2552700"/>
          <p14:tracePt t="29109" x="6721475" y="2571750"/>
          <p14:tracePt t="29115" x="6684963" y="2581275"/>
          <p14:tracePt t="29125" x="6656388" y="2581275"/>
          <p14:tracePt t="29132" x="6637338" y="2581275"/>
          <p14:tracePt t="29140" x="6608763" y="2590800"/>
          <p14:tracePt t="29146" x="6589713" y="2609850"/>
          <p14:tracePt t="29154" x="6572250" y="2609850"/>
          <p14:tracePt t="29162" x="6534150" y="2627313"/>
          <p14:tracePt t="29170" x="6496050" y="2646363"/>
          <p14:tracePt t="29186" x="6486525" y="2646363"/>
          <p14:tracePt t="29194" x="6477000" y="2646363"/>
          <p14:tracePt t="29202" x="6469063" y="2646363"/>
          <p14:tracePt t="29210" x="6459538" y="2646363"/>
          <p14:tracePt t="29219" x="6450013" y="2646363"/>
          <p14:tracePt t="29233" x="6430963" y="2646363"/>
          <p14:tracePt t="29242" x="6411913" y="2646363"/>
          <p14:tracePt t="29249" x="6411913" y="2636838"/>
          <p14:tracePt t="29259" x="6383338" y="2627313"/>
          <p14:tracePt t="29265" x="6373813" y="2609850"/>
          <p14:tracePt t="29276" x="6346825" y="2590800"/>
          <p14:tracePt t="29282" x="6318250" y="2571750"/>
          <p14:tracePt t="29290" x="6299200" y="2543175"/>
          <p14:tracePt t="29297" x="6280150" y="2543175"/>
          <p14:tracePt t="29306" x="6253163" y="2524125"/>
          <p14:tracePt t="29313" x="6234113" y="2516188"/>
          <p14:tracePt t="29320" x="6224588" y="2497138"/>
          <p14:tracePt t="29328" x="6224588" y="2487613"/>
          <p14:tracePt t="29336" x="6205538" y="2468563"/>
          <p14:tracePt t="29345" x="6205538" y="2439988"/>
          <p14:tracePt t="29352" x="6205538" y="2420938"/>
          <p14:tracePt t="29361" x="6205538" y="2403475"/>
          <p14:tracePt t="29368" x="6205538" y="2374900"/>
          <p14:tracePt t="29376" x="6205538" y="2336800"/>
          <p14:tracePt t="29385" x="6205538" y="2300288"/>
          <p14:tracePt t="29393" x="6205538" y="2252663"/>
          <p14:tracePt t="29401" x="6205538" y="2197100"/>
          <p14:tracePt t="29409" x="6215063" y="2130425"/>
          <p14:tracePt t="29415" x="6234113" y="2055813"/>
          <p14:tracePt t="29425" x="6261100" y="1981200"/>
          <p14:tracePt t="29432" x="6289675" y="1885950"/>
          <p14:tracePt t="29439" x="6299200" y="1801813"/>
          <p14:tracePt t="29448" x="6318250" y="1717675"/>
          <p14:tracePt t="29455" x="6327775" y="1643063"/>
          <p14:tracePt t="29463" x="6327775" y="1576388"/>
          <p14:tracePt t="29471" x="6327775" y="1520825"/>
          <p14:tracePt t="29479" x="6327775" y="1454150"/>
          <p14:tracePt t="29487" x="6346825" y="1398588"/>
          <p14:tracePt t="29494" x="6356350" y="1350963"/>
          <p14:tracePt t="29502" x="6373813" y="1304925"/>
          <p14:tracePt t="29511" x="6383338" y="1257300"/>
          <p14:tracePt t="29518" x="6411913" y="1230313"/>
          <p14:tracePt t="29526" x="6450013" y="1173163"/>
          <p14:tracePt t="29534" x="6477000" y="1125538"/>
          <p14:tracePt t="29542" x="6477000" y="1117600"/>
          <p14:tracePt t="29550" x="6486525" y="1098550"/>
          <p14:tracePt t="29558" x="6515100" y="1069975"/>
          <p14:tracePt t="29630" x="6505575" y="1069975"/>
          <p14:tracePt t="29647" x="6469063" y="1098550"/>
          <p14:tracePt t="29654" x="6440488" y="1125538"/>
          <p14:tracePt t="29661" x="6411913" y="1163638"/>
          <p14:tracePt t="29669" x="6383338" y="1192213"/>
          <p14:tracePt t="29676" x="6356350" y="1238250"/>
          <p14:tracePt t="29685" x="6318250" y="1304925"/>
          <p14:tracePt t="29692" x="6270625" y="1389063"/>
          <p14:tracePt t="29700" x="6205538" y="1482725"/>
          <p14:tracePt t="29709" x="6130925" y="1585913"/>
          <p14:tracePt t="29717" x="6064250" y="1698625"/>
          <p14:tracePt t="29725" x="5999163" y="1820863"/>
          <p14:tracePt t="29731" x="5961063" y="1962150"/>
          <p14:tracePt t="29742" x="5924550" y="2074863"/>
          <p14:tracePt t="29748" x="5895975" y="2187575"/>
          <p14:tracePt t="29755" x="5867400" y="2290763"/>
          <p14:tracePt t="29763" x="5829300" y="2393950"/>
          <p14:tracePt t="29771" x="5811838" y="2497138"/>
          <p14:tracePt t="29778" x="5792788" y="2581275"/>
          <p14:tracePt t="29787" x="5764213" y="2674938"/>
          <p14:tracePt t="29795" x="5745163" y="2768600"/>
          <p14:tracePt t="29803" x="5735638" y="2825750"/>
          <p14:tracePt t="29811" x="5726113" y="2881313"/>
          <p14:tracePt t="29819" x="5726113" y="2928938"/>
          <p14:tracePt t="29826" x="5716588" y="2974975"/>
          <p14:tracePt t="29835" x="5708650" y="3013075"/>
          <p14:tracePt t="29842" x="5689600" y="3068638"/>
          <p14:tracePt t="29850" x="5680075" y="3106738"/>
          <p14:tracePt t="29858" x="5670550" y="3154363"/>
          <p14:tracePt t="29866" x="5670550" y="3190875"/>
          <p14:tracePt t="29876" x="5651500" y="3228975"/>
          <p14:tracePt t="29882" x="5632450" y="3275013"/>
          <p14:tracePt t="29891" x="5622925" y="3313113"/>
          <p14:tracePt t="29898" x="5613400" y="3360738"/>
          <p14:tracePt t="29906" x="5605463" y="3387725"/>
          <p14:tracePt t="29914" x="5605463" y="3416300"/>
          <p14:tracePt t="29922" x="5586413" y="3444875"/>
          <p14:tracePt t="29928" x="5586413" y="3454400"/>
          <p14:tracePt t="29938" x="5586413" y="3473450"/>
          <p14:tracePt t="29945" x="5576888" y="3473450"/>
          <p14:tracePt t="29953" x="5576888" y="3482975"/>
          <p14:tracePt t="29961" x="5576888" y="3509963"/>
          <p14:tracePt t="29977" x="5576888" y="3529013"/>
          <p14:tracePt t="29985" x="5576888" y="3548063"/>
          <p14:tracePt t="29993" x="5567363" y="3548063"/>
          <p14:tracePt t="30001" x="5567363" y="3567113"/>
          <p14:tracePt t="30024" x="5557838" y="3567113"/>
          <p14:tracePt t="30224" x="5557838" y="3557588"/>
          <p14:tracePt t="30229" x="5557838" y="3538538"/>
          <p14:tracePt t="30238" x="5576888" y="3519488"/>
          <p14:tracePt t="30246" x="5613400" y="3473450"/>
          <p14:tracePt t="30253" x="5651500" y="3416300"/>
          <p14:tracePt t="30262" x="5699125" y="3332163"/>
          <p14:tracePt t="30269" x="5745163" y="3248025"/>
          <p14:tracePt t="30276" x="5792788" y="3125788"/>
          <p14:tracePt t="30285" x="5838825" y="2994025"/>
          <p14:tracePt t="30293" x="5876925" y="2862263"/>
          <p14:tracePt t="30300" x="5915025" y="2693988"/>
          <p14:tracePt t="30309" x="5951538" y="2516188"/>
          <p14:tracePt t="30317" x="5989638" y="2365375"/>
          <p14:tracePt t="30325" x="6027738" y="2243138"/>
          <p14:tracePt t="30333" x="6054725" y="2139950"/>
          <p14:tracePt t="30341" x="6083300" y="2036763"/>
          <p14:tracePt t="30349" x="6102350" y="1943100"/>
          <p14:tracePt t="30358" x="6130925" y="1839913"/>
          <p14:tracePt t="30364" x="6157913" y="1746250"/>
          <p14:tracePt t="30372" x="6176963" y="1652588"/>
          <p14:tracePt t="30380" x="6205538" y="1549400"/>
          <p14:tracePt t="30388" x="6234113" y="1454150"/>
          <p14:tracePt t="30396" x="6261100" y="1370013"/>
          <p14:tracePt t="30404" x="6299200" y="1285875"/>
          <p14:tracePt t="30412" x="6318250" y="1220788"/>
          <p14:tracePt t="30420" x="6337300" y="1154113"/>
          <p14:tracePt t="30428" x="6346825" y="1117600"/>
          <p14:tracePt t="30436" x="6356350" y="1069975"/>
          <p14:tracePt t="30443" x="6365875" y="1041400"/>
          <p14:tracePt t="30451" x="6373813" y="1014413"/>
          <p14:tracePt t="30459" x="6383338" y="995363"/>
          <p14:tracePt t="30467" x="6383338" y="976313"/>
          <p14:tracePt t="30475" x="6402388" y="957263"/>
          <p14:tracePt t="30483" x="6402388" y="947738"/>
          <p14:tracePt t="30492" x="6402388" y="928688"/>
          <p14:tracePt t="30499" x="6402388" y="919163"/>
          <p14:tracePt t="30515" x="6402388" y="911225"/>
          <p14:tracePt t="30578" x="6421438" y="911225"/>
          <p14:tracePt t="30586" x="6430963" y="919163"/>
          <p14:tracePt t="30594" x="6440488" y="938213"/>
          <p14:tracePt t="30602" x="6459538" y="957263"/>
          <p14:tracePt t="30611" x="6496050" y="995363"/>
          <p14:tracePt t="30619" x="6515100" y="1014413"/>
          <p14:tracePt t="30626" x="6562725" y="1041400"/>
          <p14:tracePt t="30633" x="6627813" y="1089025"/>
          <p14:tracePt t="30642" x="6711950" y="1154113"/>
          <p14:tracePt t="30649" x="6805613" y="1220788"/>
          <p14:tracePt t="30659" x="6900863" y="1314450"/>
          <p14:tracePt t="30665" x="6994525" y="1446213"/>
          <p14:tracePt t="30675" x="7088188" y="1576388"/>
          <p14:tracePt t="30681" x="7181850" y="1708150"/>
          <p14:tracePt t="30690" x="7285038" y="1858963"/>
          <p14:tracePt t="30697" x="7378700" y="1989138"/>
          <p14:tracePt t="30705" x="7462838" y="2120900"/>
          <p14:tracePt t="30712" x="7566025" y="2271713"/>
          <p14:tracePt t="30720" x="7642225" y="2403475"/>
          <p14:tracePt t="30728" x="7726363" y="2524125"/>
          <p14:tracePt t="30736" x="7791450" y="2636838"/>
          <p14:tracePt t="30745" x="7848600" y="2740025"/>
          <p14:tracePt t="30752" x="7904163" y="2843213"/>
          <p14:tracePt t="30761" x="7970838" y="2946400"/>
          <p14:tracePt t="30768" x="8026400" y="3041650"/>
          <p14:tracePt t="30776" x="8083550" y="3135313"/>
          <p14:tracePt t="30784" x="8129588" y="3209925"/>
          <p14:tracePt t="30793" x="8177213" y="3284538"/>
          <p14:tracePt t="30799" x="8223250" y="3351213"/>
          <p14:tracePt t="30809" x="8261350" y="3416300"/>
          <p14:tracePt t="30816" x="8299450" y="3463925"/>
          <p14:tracePt t="30825" x="8328025" y="3500438"/>
          <p14:tracePt t="30831" x="8364538" y="3529013"/>
          <p14:tracePt t="30839" x="8374063" y="3548063"/>
          <p14:tracePt t="30847" x="8383588" y="3548063"/>
          <p14:tracePt t="30855" x="8383588" y="3567113"/>
          <p14:tracePt t="30863" x="8393113" y="3567113"/>
          <p14:tracePt t="30871" x="8393113" y="3576638"/>
          <p14:tracePt t="30879" x="8402638" y="3576638"/>
          <p14:tracePt t="30887" x="8402638" y="3586163"/>
          <p14:tracePt t="30910" x="8402638" y="3594100"/>
          <p14:tracePt t="30926" x="8402638" y="3603625"/>
          <p14:tracePt t="30950" x="8402638" y="3613150"/>
          <p14:tracePt t="30958" x="8402638" y="3622675"/>
          <p14:tracePt t="30974" x="8402638" y="3632200"/>
          <p14:tracePt t="30981" x="8402638" y="3641725"/>
          <p14:tracePt t="30990" x="8412163" y="3651250"/>
          <p14:tracePt t="30997" x="8421688" y="3660775"/>
          <p14:tracePt t="31005" x="8431213" y="3670300"/>
          <p14:tracePt t="31013" x="8439150" y="3679825"/>
          <p14:tracePt t="31021" x="8448675" y="3697288"/>
          <p14:tracePt t="31029" x="8448675" y="3706813"/>
          <p14:tracePt t="31037" x="8458200" y="3716338"/>
          <p14:tracePt t="31045" x="8458200" y="3725863"/>
          <p14:tracePt t="31054" x="8467725" y="3725863"/>
          <p14:tracePt t="31061" x="8467725" y="3735388"/>
          <p14:tracePt t="31702" x="8486775" y="3735388"/>
          <p14:tracePt t="31726" x="8496300" y="3725863"/>
          <p14:tracePt t="31734" x="8505825" y="3716338"/>
          <p14:tracePt t="31742" x="8505825" y="3706813"/>
          <p14:tracePt t="31749" x="8515350" y="3697288"/>
          <p14:tracePt t="31758" x="8524875" y="3689350"/>
          <p14:tracePt t="31765" x="8524875" y="3679825"/>
          <p14:tracePt t="31772" x="8534400" y="3679825"/>
          <p14:tracePt t="31780" x="8543925" y="3670300"/>
          <p14:tracePt t="31788" x="8543925" y="3660775"/>
          <p14:tracePt t="31796" x="8543925" y="3651250"/>
          <p14:tracePt t="31804" x="8561388" y="3641725"/>
          <p14:tracePt t="31820" x="8561388" y="3632200"/>
          <p14:tracePt t="32699" x="8524875" y="3641725"/>
          <p14:tracePt t="32707" x="8412163" y="3641725"/>
          <p14:tracePt t="32714" x="8270875" y="3622675"/>
          <p14:tracePt t="32722" x="8093075" y="3557588"/>
          <p14:tracePt t="32730" x="7923213" y="3406775"/>
          <p14:tracePt t="32737" x="7651750" y="3284538"/>
          <p14:tracePt t="32745" x="7342188" y="3162300"/>
          <p14:tracePt t="32752" x="7050088" y="3059113"/>
          <p14:tracePt t="32761" x="6824663" y="2984500"/>
          <p14:tracePt t="32769" x="6656388" y="2909888"/>
          <p14:tracePt t="32777" x="6562725" y="2852738"/>
          <p14:tracePt t="32784" x="6505575" y="2806700"/>
          <p14:tracePt t="32793" x="6486525" y="2797175"/>
          <p14:tracePt t="32803" x="6486525" y="2768600"/>
          <p14:tracePt t="32811" x="6486525" y="2749550"/>
          <p14:tracePt t="32818" x="6477000" y="2732088"/>
          <p14:tracePt t="32828" x="6469063" y="2703513"/>
          <p14:tracePt t="32833" x="6459538" y="2665413"/>
          <p14:tracePt t="32842" x="6459538" y="2636838"/>
          <p14:tracePt t="32848" x="6440488" y="2590800"/>
          <p14:tracePt t="32857" x="6421438" y="2562225"/>
          <p14:tracePt t="32864" x="6392863" y="2516188"/>
          <p14:tracePt t="32872" x="6383338" y="2487613"/>
          <p14:tracePt t="32880" x="6356350" y="2449513"/>
          <p14:tracePt t="32888" x="6337300" y="2420938"/>
          <p14:tracePt t="32908" x="6318250" y="2374900"/>
          <p14:tracePt t="32912" x="6299200" y="2346325"/>
          <p14:tracePt t="32926" x="6299200" y="2327275"/>
          <p14:tracePt t="32934" x="6289675" y="2327275"/>
          <p14:tracePt t="32942" x="6280150" y="2327275"/>
          <p14:tracePt t="32951" x="6270625" y="2327275"/>
          <p14:tracePt t="32959" x="6253163" y="2327275"/>
          <p14:tracePt t="32967" x="6243638" y="2327275"/>
          <p14:tracePt t="32975" x="6224588" y="2317750"/>
          <p14:tracePt t="32983" x="6205538" y="2317750"/>
          <p14:tracePt t="32998" x="6196013" y="2317750"/>
          <p14:tracePt t="33006" x="6186488" y="2317750"/>
          <p14:tracePt t="33022" x="6176963" y="2317750"/>
          <p14:tracePt t="33030" x="6167438" y="2317750"/>
          <p14:tracePt t="33046" x="6157913" y="2327275"/>
          <p14:tracePt t="33054" x="6149975" y="2327275"/>
          <p14:tracePt t="33062" x="6121400" y="2346325"/>
          <p14:tracePt t="33134" x="6130925" y="2336800"/>
          <p14:tracePt t="33141" x="6157913" y="2327275"/>
          <p14:tracePt t="33149" x="6186488" y="2308225"/>
          <p14:tracePt t="33157" x="6234113" y="2281238"/>
          <p14:tracePt t="33164" x="6289675" y="2243138"/>
          <p14:tracePt t="33172" x="6346825" y="2214563"/>
          <p14:tracePt t="33180" x="6402388" y="2168525"/>
          <p14:tracePt t="33188" x="6469063" y="2139950"/>
          <p14:tracePt t="33196" x="6553200" y="2120900"/>
          <p14:tracePt t="33204" x="6656388" y="2101850"/>
          <p14:tracePt t="33212" x="6769100" y="2065338"/>
          <p14:tracePt t="33220" x="6900863" y="2036763"/>
          <p14:tracePt t="33227" x="7013575" y="2008188"/>
          <p14:tracePt t="33236" x="7126288" y="1971675"/>
          <p14:tracePt t="33244" x="7246938" y="1943100"/>
          <p14:tracePt t="33252" x="7332663" y="1914525"/>
          <p14:tracePt t="33258" x="7397750" y="1885950"/>
          <p14:tracePt t="33267" x="7454900" y="1858963"/>
          <p14:tracePt t="33275" x="7500938" y="1849438"/>
          <p14:tracePt t="33282" x="7529513" y="1839913"/>
          <p14:tracePt t="33291" x="7539038" y="1839913"/>
          <p14:tracePt t="33299" x="7548563" y="1839913"/>
          <p14:tracePt t="33308" x="7558088" y="1839913"/>
          <p14:tracePt t="33331" x="7566025" y="1839913"/>
          <p14:tracePt t="34494" x="7558088" y="1849438"/>
          <p14:tracePt t="34501" x="7539038" y="1849438"/>
          <p14:tracePt t="34508" x="7510463" y="1868488"/>
          <p14:tracePt t="34517" x="7500938" y="1868488"/>
          <p14:tracePt t="34549" x="7481888" y="1905000"/>
          <p14:tracePt t="34597" x="7462838" y="1924050"/>
          <p14:tracePt t="34652" x="7435850" y="1962150"/>
          <p14:tracePt t="34668" x="7416800" y="1989138"/>
          <p14:tracePt t="34683" x="7397750" y="2017713"/>
          <p14:tracePt t="34691" x="7388225" y="2027238"/>
          <p14:tracePt t="34699" x="7378700" y="2027238"/>
          <p14:tracePt t="34715" x="7378700" y="2036763"/>
          <p14:tracePt t="34725" x="7359650" y="2046288"/>
          <p14:tracePt t="34738" x="7342188" y="2065338"/>
          <p14:tracePt t="34747" x="7332663" y="2065338"/>
          <p14:tracePt t="34763" x="7323138" y="2065338"/>
          <p14:tracePt t="34777" x="7323138" y="2084388"/>
          <p14:tracePt t="34929" x="7304088" y="2084388"/>
          <p14:tracePt t="34937" x="7294563" y="2101850"/>
          <p14:tracePt t="34961" x="7285038" y="2101850"/>
          <p14:tracePt t="34969" x="7285038" y="2120900"/>
          <p14:tracePt t="34977" x="7275513" y="2120900"/>
          <p14:tracePt t="34985" x="7265988" y="2139950"/>
          <p14:tracePt t="34993" x="7256463" y="2139950"/>
          <p14:tracePt t="35000" x="7239000" y="2168525"/>
          <p14:tracePt t="35009" x="7229475" y="2178050"/>
          <p14:tracePt t="35015" x="7219950" y="2178050"/>
          <p14:tracePt t="35023" x="7210425" y="2197100"/>
          <p14:tracePt t="35031" x="7191375" y="2214563"/>
          <p14:tracePt t="35039" x="7172325" y="2233613"/>
          <p14:tracePt t="35047" x="7162800" y="2252663"/>
          <p14:tracePt t="35055" x="7153275" y="2271713"/>
          <p14:tracePt t="35063" x="7143750" y="2290763"/>
          <p14:tracePt t="35071" x="7126288" y="2308225"/>
          <p14:tracePt t="35079" x="7116763" y="2317750"/>
          <p14:tracePt t="35086" x="7107238" y="2336800"/>
          <p14:tracePt t="35094" x="7097713" y="2346325"/>
          <p14:tracePt t="35102" x="7097713" y="2355850"/>
          <p14:tracePt t="35111" x="7078663" y="2365375"/>
          <p14:tracePt t="35118" x="7078663" y="2374900"/>
          <p14:tracePt t="35126" x="7059613" y="2393950"/>
          <p14:tracePt t="35134" x="7040563" y="2393950"/>
          <p14:tracePt t="35143" x="7040563" y="2403475"/>
          <p14:tracePt t="35150" x="7021513" y="2411413"/>
          <p14:tracePt t="35158" x="7013575" y="2420938"/>
          <p14:tracePt t="35173" x="6994525" y="2439988"/>
          <p14:tracePt t="35181" x="6975475" y="2449513"/>
          <p14:tracePt t="35189" x="6956425" y="2459038"/>
          <p14:tracePt t="35197" x="6937375" y="2459038"/>
          <p14:tracePt t="35205" x="6910388" y="2478088"/>
          <p14:tracePt t="35221" x="6900863" y="2478088"/>
          <p14:tracePt t="35237" x="6881813" y="2478088"/>
          <p14:tracePt t="35245" x="6862763" y="2497138"/>
          <p14:tracePt t="35260" x="6843713" y="2497138"/>
          <p14:tracePt t="35268" x="6805613" y="2497138"/>
          <p14:tracePt t="35277" x="6769100" y="2516188"/>
          <p14:tracePt t="35284" x="6731000" y="2516188"/>
          <p14:tracePt t="35294" x="6711950" y="2524125"/>
          <p14:tracePt t="35300" x="6684963" y="2524125"/>
          <p14:tracePt t="35309" x="6675438" y="2533650"/>
          <p14:tracePt t="35316" x="6656388" y="2533650"/>
          <p14:tracePt t="35325" x="6618288" y="2533650"/>
          <p14:tracePt t="35332" x="6589713" y="2552700"/>
          <p14:tracePt t="35342" x="6572250" y="2552700"/>
          <p14:tracePt t="35347" x="6543675" y="2552700"/>
          <p14:tracePt t="35355" x="6524625" y="2562225"/>
          <p14:tracePt t="35363" x="6505575" y="2562225"/>
          <p14:tracePt t="35371" x="6486525" y="2562225"/>
          <p14:tracePt t="35379" x="6469063" y="2562225"/>
          <p14:tracePt t="35387" x="6459538" y="2562225"/>
          <p14:tracePt t="35395" x="6450013" y="2562225"/>
          <p14:tracePt t="35460" x="6440488" y="2552700"/>
          <p14:tracePt t="35475" x="6440488" y="2543175"/>
          <p14:tracePt t="35506" x="6440488" y="2533650"/>
          <p14:tracePt t="35564" x="6421438" y="2533650"/>
          <p14:tracePt t="35586" x="6402388" y="2533650"/>
          <p14:tracePt t="35594" x="6383338" y="2533650"/>
          <p14:tracePt t="35602" x="6365875" y="2533650"/>
          <p14:tracePt t="35609" x="6337300" y="2533650"/>
          <p14:tracePt t="35616" x="6318250" y="2533650"/>
          <p14:tracePt t="35625" x="6289675" y="2533650"/>
          <p14:tracePt t="35632" x="6270625" y="2543175"/>
          <p14:tracePt t="35642" x="6243638" y="2552700"/>
          <p14:tracePt t="35648" x="6215063" y="2562225"/>
          <p14:tracePt t="35656" x="6186488" y="2571750"/>
          <p14:tracePt t="35664" x="6157913" y="2590800"/>
          <p14:tracePt t="35672" x="6149975" y="2600325"/>
          <p14:tracePt t="35680" x="6130925" y="2609850"/>
          <p14:tracePt t="35688" x="6102350" y="2627313"/>
          <p14:tracePt t="35694" x="6083300" y="2646363"/>
          <p14:tracePt t="35703" x="6054725" y="2693988"/>
          <p14:tracePt t="35711" x="6037263" y="2713038"/>
          <p14:tracePt t="35719" x="5989638" y="2740025"/>
          <p14:tracePt t="35728" x="5980113" y="2759075"/>
          <p14:tracePt t="35735" x="5951538" y="2797175"/>
          <p14:tracePt t="35743" x="5932488" y="2825750"/>
          <p14:tracePt t="35751" x="5905500" y="2871788"/>
          <p14:tracePt t="35760" x="5886450" y="2900363"/>
          <p14:tracePt t="35767" x="5876925" y="2928938"/>
          <p14:tracePt t="35775" x="5867400" y="2965450"/>
          <p14:tracePt t="35781" x="5867400" y="3003550"/>
          <p14:tracePt t="35792" x="5867400" y="3032125"/>
          <p14:tracePt t="35797" x="5867400" y="3068638"/>
          <p14:tracePt t="35806" x="5886450" y="3106738"/>
          <p14:tracePt t="35814" x="5895975" y="3154363"/>
          <p14:tracePt t="35822" x="5924550" y="3181350"/>
          <p14:tracePt t="35829" x="5951538" y="3219450"/>
          <p14:tracePt t="35838" x="5970588" y="3257550"/>
          <p14:tracePt t="35846" x="5999163" y="3294063"/>
          <p14:tracePt t="35854" x="6027738" y="3322638"/>
          <p14:tracePt t="35862" x="6045200" y="3351213"/>
          <p14:tracePt t="35869" x="6064250" y="3370263"/>
          <p14:tracePt t="35877" x="6102350" y="3397250"/>
          <p14:tracePt t="35885" x="6140450" y="3406775"/>
          <p14:tracePt t="35893" x="6196013" y="3425825"/>
          <p14:tracePt t="35903" x="6253163" y="3454400"/>
          <p14:tracePt t="35911" x="6318250" y="3473450"/>
          <p14:tracePt t="35917" x="6392863" y="3482975"/>
          <p14:tracePt t="35926" x="6486525" y="3500438"/>
          <p14:tracePt t="35933" x="6562725" y="3529013"/>
          <p14:tracePt t="35942" x="6637338" y="3557588"/>
          <p14:tracePt t="35949" x="6702425" y="3586163"/>
          <p14:tracePt t="35957" x="6759575" y="3603625"/>
          <p14:tracePt t="35964" x="6805613" y="3613150"/>
          <p14:tracePt t="35972" x="6843713" y="3622675"/>
          <p14:tracePt t="35980" x="6872288" y="3641725"/>
          <p14:tracePt t="35988" x="6881813" y="3651250"/>
          <p14:tracePt t="35996" x="6891338" y="3660775"/>
          <p14:tracePt t="36005" x="6900863" y="3660775"/>
          <p14:tracePt t="36012" x="6910388" y="3660775"/>
          <p14:tracePt t="36020" x="6918325" y="3660775"/>
          <p14:tracePt t="36028" x="6927850" y="3670300"/>
          <p14:tracePt t="36036" x="6927850" y="3679825"/>
          <p14:tracePt t="37777" x="6927850" y="3689350"/>
          <p14:tracePt t="37808" x="6927850" y="3706813"/>
          <p14:tracePt t="37840" x="6946900" y="3706813"/>
          <p14:tracePt t="37958" x="6946900" y="3716338"/>
          <p14:tracePt t="37990" x="6946900" y="3725863"/>
          <p14:tracePt t="38006" x="6946900" y="3735388"/>
          <p14:tracePt t="38052" x="6946900" y="3744913"/>
          <p14:tracePt t="38156" x="6946900" y="3754438"/>
          <p14:tracePt t="38630" x="6956425" y="3754438"/>
          <p14:tracePt t="39332" x="6965950" y="3754438"/>
          <p14:tracePt t="39341" x="6975475" y="3754438"/>
          <p14:tracePt t="39349" x="6985000" y="3725863"/>
          <p14:tracePt t="39357" x="7013575" y="3697288"/>
          <p14:tracePt t="39365" x="7021513" y="3689350"/>
          <p14:tracePt t="39373" x="7031038" y="3660775"/>
          <p14:tracePt t="39381" x="7031038" y="3641725"/>
          <p14:tracePt t="39389" x="7040563" y="3622675"/>
          <p14:tracePt t="39397" x="7040563" y="3586163"/>
          <p14:tracePt t="39405" x="7040563" y="3567113"/>
          <p14:tracePt t="39413" x="7040563" y="3548063"/>
          <p14:tracePt t="39420" x="7004050" y="3500438"/>
          <p14:tracePt t="39428" x="6965950" y="3454400"/>
          <p14:tracePt t="39436" x="6927850" y="3425825"/>
          <p14:tracePt t="39444" x="6853238" y="3370263"/>
          <p14:tracePt t="39452" x="6788150" y="3322638"/>
          <p14:tracePt t="39460" x="6711950" y="3267075"/>
          <p14:tracePt t="39468" x="6656388" y="3190875"/>
          <p14:tracePt t="39476" x="6581775" y="3125788"/>
          <p14:tracePt t="39484" x="6505575" y="3051175"/>
          <p14:tracePt t="39492" x="6421438" y="2994025"/>
          <p14:tracePt t="39500" x="6356350" y="2938463"/>
          <p14:tracePt t="39509" x="6289675" y="2881313"/>
          <p14:tracePt t="39515" x="6234113" y="2843213"/>
          <p14:tracePt t="39523" x="6205538" y="2816225"/>
          <p14:tracePt t="39531" x="6167438" y="2778125"/>
          <p14:tracePt t="39539" x="6167438" y="2768600"/>
          <p14:tracePt t="39547" x="6149975" y="2740025"/>
          <p14:tracePt t="39555" x="6140450" y="2740025"/>
          <p14:tracePt t="39563" x="6130925" y="2722563"/>
          <p14:tracePt t="39571" x="6121400" y="2703513"/>
          <p14:tracePt t="39579" x="6111875" y="2693988"/>
          <p14:tracePt t="39587" x="6083300" y="2684463"/>
          <p14:tracePt t="39594" x="6073775" y="2665413"/>
          <p14:tracePt t="39602" x="6037263" y="2646363"/>
          <p14:tracePt t="39611" x="6018213" y="2627313"/>
          <p14:tracePt t="39618" x="6008688" y="2619375"/>
          <p14:tracePt t="39626" x="5980113" y="2609850"/>
          <p14:tracePt t="39634" x="5961063" y="2590800"/>
          <p14:tracePt t="39642" x="5942013" y="2581275"/>
          <p14:tracePt t="39650" x="5905500" y="2562225"/>
          <p14:tracePt t="39659" x="5876925" y="2543175"/>
          <p14:tracePt t="39666" x="5857875" y="2533650"/>
          <p14:tracePt t="39675" x="5848350" y="2524125"/>
          <p14:tracePt t="39681" x="5829300" y="2516188"/>
          <p14:tracePt t="39689" x="5829300" y="2506663"/>
          <p14:tracePt t="39705" x="5829300" y="2497138"/>
          <p14:tracePt t="39841" x="5838825" y="2497138"/>
          <p14:tracePt t="40837" x="5857875" y="2497138"/>
          <p14:tracePt t="40845" x="5876925" y="2497138"/>
          <p14:tracePt t="40853" x="5942013" y="2487613"/>
          <p14:tracePt t="40862" x="6037263" y="2468563"/>
          <p14:tracePt t="40869" x="6157913" y="2449513"/>
          <p14:tracePt t="40876" x="6270625" y="2430463"/>
          <p14:tracePt t="40894" x="6459538" y="2411413"/>
          <p14:tracePt t="40899" x="6524625" y="2411413"/>
          <p14:tracePt t="40910" x="6562725" y="2403475"/>
          <p14:tracePt t="40915" x="6589713" y="2403475"/>
          <p14:tracePt t="40924" x="6618288" y="2393950"/>
          <p14:tracePt t="40931" x="6646863" y="2384425"/>
          <p14:tracePt t="40939" x="6694488" y="2365375"/>
          <p14:tracePt t="40947" x="6731000" y="2355850"/>
          <p14:tracePt t="40955" x="6788150" y="2346325"/>
          <p14:tracePt t="40963" x="6853238" y="2336800"/>
          <p14:tracePt t="40970" x="6918325" y="2317750"/>
          <p14:tracePt t="40978" x="6965950" y="2308225"/>
          <p14:tracePt t="40986" x="7021513" y="2290763"/>
          <p14:tracePt t="40994" x="7088188" y="2262188"/>
          <p14:tracePt t="41002" x="7134225" y="2233613"/>
          <p14:tracePt t="41011" x="7162800" y="2224088"/>
          <p14:tracePt t="41018" x="7172325" y="2214563"/>
          <p14:tracePt t="41026" x="7181850" y="2214563"/>
          <p14:tracePt t="41034" x="7191375" y="2205038"/>
          <p14:tracePt t="41043" x="7210425" y="2197100"/>
          <p14:tracePt t="41050" x="7219950" y="2187575"/>
          <p14:tracePt t="41059" x="7239000" y="2178050"/>
          <p14:tracePt t="41065" x="7246938" y="2178050"/>
          <p14:tracePt t="41073" x="7265988" y="2168525"/>
          <p14:tracePt t="41089" x="7265988" y="2159000"/>
          <p14:tracePt t="41097" x="7285038" y="2149475"/>
          <p14:tracePt t="41113" x="7285038" y="2139950"/>
          <p14:tracePt t="41121" x="7304088" y="2130425"/>
          <p14:tracePt t="41144" x="7304088" y="2120900"/>
          <p14:tracePt t="41160" x="7304088" y="2111375"/>
          <p14:tracePt t="41176" x="7304088" y="2101850"/>
          <p14:tracePt t="41184" x="7304088" y="2092325"/>
          <p14:tracePt t="41200" x="7332663" y="2065338"/>
          <p14:tracePt t="41216" x="7332663" y="2055813"/>
          <p14:tracePt t="41226" x="7332663" y="2046288"/>
          <p14:tracePt t="41239" x="7323138" y="2036763"/>
          <p14:tracePt t="41247" x="7313613" y="2027238"/>
          <p14:tracePt t="41263" x="7304088" y="2027238"/>
          <p14:tracePt t="41271" x="7304088" y="2017713"/>
          <p14:tracePt t="41319" x="7304088" y="2008188"/>
          <p14:tracePt t="42023" x="7275513" y="2008188"/>
          <p14:tracePt t="42031" x="7265988" y="2008188"/>
          <p14:tracePt t="42046" x="7256463" y="2008188"/>
          <p14:tracePt t="42062" x="7256463" y="2017713"/>
          <p14:tracePt t="42166" x="7256463" y="2027238"/>
          <p14:tracePt t="42292" x="7239000" y="2055813"/>
          <p14:tracePt t="42308" x="7219950" y="2074863"/>
          <p14:tracePt t="42355" x="7219950" y="2092325"/>
          <p14:tracePt t="42386" x="7200900" y="2092325"/>
          <p14:tracePt t="42402" x="7200900" y="2111375"/>
          <p14:tracePt t="42538" x="7181850" y="2120900"/>
          <p14:tracePt t="42553" x="7181850" y="2130425"/>
          <p14:tracePt t="42561" x="7172325" y="2139950"/>
          <p14:tracePt t="42569" x="7153275" y="2159000"/>
          <p14:tracePt t="42577" x="7116763" y="2187575"/>
          <p14:tracePt t="42585" x="7097713" y="2205038"/>
          <p14:tracePt t="42594" x="7069138" y="2233613"/>
          <p14:tracePt t="42600" x="7040563" y="2252663"/>
          <p14:tracePt t="42609" x="7013575" y="2262188"/>
          <p14:tracePt t="42616" x="6965950" y="2281238"/>
          <p14:tracePt t="42626" x="6937375" y="2327275"/>
          <p14:tracePt t="42631" x="6910388" y="2365375"/>
          <p14:tracePt t="42639" x="6881813" y="2374900"/>
          <p14:tracePt t="42647" x="6872288" y="2393950"/>
          <p14:tracePt t="42655" x="6853238" y="2393950"/>
          <p14:tracePt t="42663" x="6834188" y="2411413"/>
          <p14:tracePt t="42671" x="6815138" y="2420938"/>
          <p14:tracePt t="42679" x="6797675" y="2430463"/>
          <p14:tracePt t="42687" x="6778625" y="2439988"/>
          <p14:tracePt t="42695" x="6740525" y="2459038"/>
          <p14:tracePt t="42703" x="6702425" y="2459038"/>
          <p14:tracePt t="42711" x="6684963" y="2478088"/>
          <p14:tracePt t="42718" x="6665913" y="2487613"/>
          <p14:tracePt t="42727" x="6637338" y="2497138"/>
          <p14:tracePt t="42734" x="6589713" y="2516188"/>
          <p14:tracePt t="42743" x="6562725" y="2524125"/>
          <p14:tracePt t="42750" x="6524625" y="2533650"/>
          <p14:tracePt t="42759" x="6459538" y="2571750"/>
          <p14:tracePt t="42766" x="6411913" y="2581275"/>
          <p14:tracePt t="42776" x="6383338" y="2600325"/>
          <p14:tracePt t="42782" x="6337300" y="2619375"/>
          <p14:tracePt t="42792" x="6299200" y="2627313"/>
          <p14:tracePt t="42798" x="6270625" y="2636838"/>
          <p14:tracePt t="42805" x="6224588" y="2655888"/>
          <p14:tracePt t="42813" x="6196013" y="2684463"/>
          <p14:tracePt t="42821" x="6149975" y="2713038"/>
          <p14:tracePt t="42829" x="6111875" y="2732088"/>
          <p14:tracePt t="42837" x="6092825" y="2749550"/>
          <p14:tracePt t="42845" x="6054725" y="2787650"/>
          <p14:tracePt t="42853" x="6027738" y="2816225"/>
          <p14:tracePt t="42861" x="6008688" y="2835275"/>
          <p14:tracePt t="42869" x="5980113" y="2862263"/>
          <p14:tracePt t="42877" x="5951538" y="2900363"/>
          <p14:tracePt t="42885" x="5932488" y="2928938"/>
          <p14:tracePt t="42893" x="5915025" y="2965450"/>
          <p14:tracePt t="42900" x="5895975" y="2994025"/>
          <p14:tracePt t="42909" x="5876925" y="3041650"/>
          <p14:tracePt t="42916" x="5848350" y="3068638"/>
          <p14:tracePt t="42926" x="5838825" y="3106738"/>
          <p14:tracePt t="42932" x="5821363" y="3135313"/>
          <p14:tracePt t="42940" x="5802313" y="3162300"/>
          <p14:tracePt t="42948" x="5792788" y="3200400"/>
          <p14:tracePt t="42956" x="5792788" y="3238500"/>
          <p14:tracePt t="42964" x="5783263" y="3275013"/>
          <p14:tracePt t="42972" x="5783263" y="3284538"/>
          <p14:tracePt t="42979" x="5764213" y="3303588"/>
          <p14:tracePt t="42987" x="5764213" y="3332163"/>
          <p14:tracePt t="43002" x="5764213" y="3351213"/>
          <p14:tracePt t="43010" x="5764213" y="3370263"/>
          <p14:tracePt t="43018" x="5764213" y="3387725"/>
          <p14:tracePt t="43027" x="5764213" y="3406775"/>
          <p14:tracePt t="43034" x="5764213" y="3425825"/>
          <p14:tracePt t="43050" x="5764213" y="3444875"/>
          <p14:tracePt t="43059" x="5764213" y="3463925"/>
          <p14:tracePt t="43065" x="5764213" y="3482975"/>
          <p14:tracePt t="43081" x="5764213" y="3490913"/>
          <p14:tracePt t="43089" x="5764213" y="3509963"/>
          <p14:tracePt t="43105" x="5764213" y="3548063"/>
          <p14:tracePt t="43113" x="5764213" y="3557588"/>
          <p14:tracePt t="43122" x="5764213" y="3586163"/>
          <p14:tracePt t="43129" x="5764213" y="3603625"/>
          <p14:tracePt t="43138" x="5764213" y="3622675"/>
          <p14:tracePt t="43146" x="5764213" y="3651250"/>
          <p14:tracePt t="43153" x="5764213" y="3670300"/>
          <p14:tracePt t="43161" x="5773738" y="3697288"/>
          <p14:tracePt t="43169" x="5773738" y="3706813"/>
          <p14:tracePt t="43177" x="5783263" y="3725863"/>
          <p14:tracePt t="43185" x="5783263" y="3763963"/>
          <p14:tracePt t="43193" x="5792788" y="3783013"/>
          <p14:tracePt t="43201" x="5811838" y="3810000"/>
          <p14:tracePt t="43209" x="5838825" y="3829050"/>
          <p14:tracePt t="43217" x="5857875" y="3857625"/>
          <p14:tracePt t="43225" x="5886450" y="3905250"/>
          <p14:tracePt t="43233" x="5924550" y="3941763"/>
          <p14:tracePt t="43242" x="5970588" y="3989388"/>
          <p14:tracePt t="43248" x="5989638" y="4008438"/>
          <p14:tracePt t="43256" x="6037263" y="4044950"/>
          <p14:tracePt t="43264" x="6073775" y="4102100"/>
          <p14:tracePt t="43271" x="6121400" y="4138613"/>
          <p14:tracePt t="43280" x="6167438" y="4186238"/>
          <p14:tracePt t="43288" x="6205538" y="4232275"/>
          <p14:tracePt t="43296" x="6270625" y="4270375"/>
          <p14:tracePt t="43304" x="6327775" y="4308475"/>
          <p14:tracePt t="43312" x="6383338" y="4344988"/>
          <p14:tracePt t="43320" x="6450013" y="4392613"/>
          <p14:tracePt t="43327" x="6505575" y="4430713"/>
          <p14:tracePt t="43335" x="6562725" y="4457700"/>
          <p14:tracePt t="43344" x="6599238" y="4486275"/>
          <p14:tracePt t="43350" x="6656388" y="4505325"/>
          <p14:tracePt t="43359" x="6711950" y="4505325"/>
          <p14:tracePt t="43367" x="6769100" y="4524375"/>
          <p14:tracePt t="43376" x="6815138" y="4533900"/>
          <p14:tracePt t="43382" x="6881813" y="4543425"/>
          <p14:tracePt t="43391" x="6946900" y="4543425"/>
          <p14:tracePt t="43399" x="7013575" y="4543425"/>
          <p14:tracePt t="43408" x="7088188" y="4543425"/>
          <p14:tracePt t="43413" x="7162800" y="4543425"/>
          <p14:tracePt t="43422" x="7239000" y="4543425"/>
          <p14:tracePt t="43430" x="7313613" y="4543425"/>
          <p14:tracePt t="43438" x="7369175" y="4543425"/>
          <p14:tracePt t="43446" x="7435850" y="4543425"/>
          <p14:tracePt t="43454" x="7491413" y="4543425"/>
          <p14:tracePt t="43462" x="7529513" y="4543425"/>
          <p14:tracePt t="43470" x="7566025" y="4543425"/>
          <p14:tracePt t="43478" x="7604125" y="4543425"/>
          <p14:tracePt t="43486" x="7642225" y="4543425"/>
          <p14:tracePt t="43492" x="7688263" y="4533900"/>
          <p14:tracePt t="43500" x="7726363" y="4514850"/>
          <p14:tracePt t="43508" x="7773988" y="4495800"/>
          <p14:tracePt t="43517" x="7810500" y="4476750"/>
          <p14:tracePt t="43525" x="7858125" y="4448175"/>
          <p14:tracePt t="43533" x="7913688" y="4430713"/>
          <p14:tracePt t="43541" x="7980363" y="4411663"/>
          <p14:tracePt t="43548" x="8045450" y="4364038"/>
          <p14:tracePt t="43558" x="8102600" y="4337050"/>
          <p14:tracePt t="43565" x="8167688" y="4318000"/>
          <p14:tracePt t="43574" x="8223250" y="4289425"/>
          <p14:tracePt t="43581" x="8289925" y="4260850"/>
          <p14:tracePt t="43587" x="8355013" y="4241800"/>
          <p14:tracePt t="43596" x="8421688" y="4214813"/>
          <p14:tracePt t="43603" x="8477250" y="4186238"/>
          <p14:tracePt t="43612" x="8534400" y="4148138"/>
          <p14:tracePt t="43620" x="8589963" y="4111625"/>
          <p14:tracePt t="43628" x="8647113" y="4073525"/>
          <p14:tracePt t="43636" x="8702675" y="4025900"/>
          <p14:tracePt t="43644" x="8750300" y="3979863"/>
          <p14:tracePt t="43652" x="8805863" y="3932238"/>
          <p14:tracePt t="43659" x="8853488" y="3886200"/>
          <p14:tracePt t="43668" x="8890000" y="3857625"/>
          <p14:tracePt t="43675" x="8918575" y="3810000"/>
          <p14:tracePt t="43683" x="8937625" y="3792538"/>
          <p14:tracePt t="43691" x="8966200" y="3744913"/>
          <p14:tracePt t="43699" x="8993188" y="3716338"/>
          <p14:tracePt t="43708" x="9012238" y="3679825"/>
          <p14:tracePt t="43714" x="9031288" y="3651250"/>
          <p14:tracePt t="43723" x="9040813" y="3632200"/>
          <p14:tracePt t="43731" x="9069388" y="3594100"/>
          <p14:tracePt t="43739" x="9088438" y="3567113"/>
          <p14:tracePt t="43747" x="9105900" y="3519488"/>
          <p14:tracePt t="43755" x="9134475" y="3463925"/>
          <p14:tracePt t="43922" x="9105900" y="2713038"/>
          <p14:tracePt t="43930" x="9078913" y="2674938"/>
          <p14:tracePt t="43936" x="9059863" y="2636838"/>
          <p14:tracePt t="43944" x="9031288" y="2609850"/>
          <p14:tracePt t="43952" x="9002713" y="2571750"/>
          <p14:tracePt t="43961" x="8975725" y="2533650"/>
          <p14:tracePt t="43968" x="8937625" y="2497138"/>
          <p14:tracePt t="43977" x="8909050" y="2468563"/>
          <p14:tracePt t="43984" x="8872538" y="2449513"/>
          <p14:tracePt t="43993" x="8843963" y="2430463"/>
          <p14:tracePt t="44000" x="8805863" y="2403475"/>
          <p14:tracePt t="44009" x="8796338" y="2393950"/>
          <p14:tracePt t="44016" x="8777288" y="2374900"/>
          <p14:tracePt t="44024" x="8750300" y="2365375"/>
          <p14:tracePt t="44031" x="8712200" y="2346325"/>
          <p14:tracePt t="44039" x="8693150" y="2327275"/>
          <p14:tracePt t="44047" x="8674100" y="2317750"/>
          <p14:tracePt t="44055" x="8637588" y="2308225"/>
          <p14:tracePt t="44063" x="8618538" y="2290763"/>
          <p14:tracePt t="44071" x="8580438" y="2281238"/>
          <p14:tracePt t="44079" x="8551863" y="2271713"/>
          <p14:tracePt t="44087" x="8524875" y="2243138"/>
          <p14:tracePt t="44095" x="8505825" y="2243138"/>
          <p14:tracePt t="44103" x="8486775" y="2224088"/>
          <p14:tracePt t="44111" x="8448675" y="2214563"/>
          <p14:tracePt t="44118" x="8439150" y="2205038"/>
          <p14:tracePt t="44127" x="8421688" y="2197100"/>
          <p14:tracePt t="44134" x="8412163" y="2187575"/>
          <p14:tracePt t="44142" x="8383588" y="2187575"/>
          <p14:tracePt t="44150" x="8364538" y="2168525"/>
          <p14:tracePt t="44159" x="8355013" y="2168525"/>
          <p14:tracePt t="44166" x="8345488" y="2168525"/>
          <p14:tracePt t="44176" x="8328025" y="2149475"/>
          <p14:tracePt t="44182" x="8308975" y="2149475"/>
          <p14:tracePt t="44190" x="8270875" y="2149475"/>
          <p14:tracePt t="44205" x="8232775" y="2130425"/>
          <p14:tracePt t="44213" x="8223250" y="2130425"/>
          <p14:tracePt t="44221" x="8215313" y="2130425"/>
          <p14:tracePt t="44229" x="8186738" y="2130425"/>
          <p14:tracePt t="44237" x="8167688" y="2130425"/>
          <p14:tracePt t="44245" x="8129588" y="2111375"/>
          <p14:tracePt t="44253" x="8083550" y="2120900"/>
          <p14:tracePt t="44261" x="8064500" y="2120900"/>
          <p14:tracePt t="44269" x="8035925" y="2120900"/>
          <p14:tracePt t="44277" x="8016875" y="2120900"/>
          <p14:tracePt t="44284" x="7989888" y="2111375"/>
          <p14:tracePt t="44292" x="7961313" y="2111375"/>
          <p14:tracePt t="44300" x="7932738" y="2111375"/>
          <p14:tracePt t="44309" x="7894638" y="2101850"/>
          <p14:tracePt t="44316" x="7839075" y="2084388"/>
          <p14:tracePt t="44326" x="7783513" y="2074863"/>
          <p14:tracePt t="44332" x="7745413" y="2065338"/>
          <p14:tracePt t="44341" x="7707313" y="2055813"/>
          <p14:tracePt t="44348" x="7661275" y="2046288"/>
          <p14:tracePt t="44356" x="7623175" y="2046288"/>
          <p14:tracePt t="44364" x="7575550" y="2046288"/>
          <p14:tracePt t="44371" x="7548563" y="2046288"/>
          <p14:tracePt t="44379" x="7510463" y="2046288"/>
          <p14:tracePt t="44386" x="7481888" y="2046288"/>
          <p14:tracePt t="44395" x="7445375" y="2046288"/>
          <p14:tracePt t="44402" x="7416800" y="2046288"/>
          <p14:tracePt t="44411" x="7397750" y="2046288"/>
          <p14:tracePt t="44419" x="7359650" y="2065338"/>
          <p14:tracePt t="44427" x="7342188" y="2074863"/>
          <p14:tracePt t="44435" x="7323138" y="2074863"/>
          <p14:tracePt t="44443" x="7294563" y="2074863"/>
          <p14:tracePt t="44451" x="7265988" y="2074863"/>
          <p14:tracePt t="44458" x="7229475" y="2074863"/>
          <p14:tracePt t="44466" x="7191375" y="2074863"/>
          <p14:tracePt t="44475" x="7134225" y="2074863"/>
          <p14:tracePt t="44482" x="7078663" y="2074863"/>
          <p14:tracePt t="44490" x="7021513" y="2074863"/>
          <p14:tracePt t="44498" x="6975475" y="2074863"/>
          <p14:tracePt t="44506" x="6937375" y="2074863"/>
          <p14:tracePt t="44514" x="6891338" y="2074863"/>
          <p14:tracePt t="44522" x="6862763" y="2074863"/>
          <p14:tracePt t="44530" x="6834188" y="2084388"/>
          <p14:tracePt t="44538" x="6805613" y="2084388"/>
          <p14:tracePt t="44545" x="6778625" y="2092325"/>
          <p14:tracePt t="44553" x="6740525" y="2101850"/>
          <p14:tracePt t="44561" x="6694488" y="2111375"/>
          <p14:tracePt t="44569" x="6646863" y="2120900"/>
          <p14:tracePt t="44576" x="6599238" y="2139950"/>
          <p14:tracePt t="44584" x="6543675" y="2168525"/>
          <p14:tracePt t="44593" x="6486525" y="2205038"/>
          <p14:tracePt t="44601" x="6450013" y="2224088"/>
          <p14:tracePt t="44609" x="6402388" y="2243138"/>
          <p14:tracePt t="44640" x="6392863" y="2243138"/>
          <p14:tracePt t="44648" x="6383338" y="2243138"/>
          <p14:tracePt t="44656" x="6383338" y="2233613"/>
          <p14:tracePt t="44664" x="6383338" y="2214563"/>
          <p14:tracePt t="44672" x="6373813" y="2187575"/>
          <p14:tracePt t="44680" x="6373813" y="2159000"/>
          <p14:tracePt t="44688" x="6365875" y="2120900"/>
          <p14:tracePt t="44696" x="6356350" y="2065338"/>
          <p14:tracePt t="44704" x="6337300" y="1998663"/>
          <p14:tracePt t="44712" x="6318250" y="1924050"/>
          <p14:tracePt t="44719" x="6299200" y="1839913"/>
          <p14:tracePt t="44727" x="6270625" y="1746250"/>
          <p14:tracePt t="44736" x="6261100" y="1660525"/>
          <p14:tracePt t="44745" x="6261100" y="1566863"/>
          <p14:tracePt t="44752" x="6289675" y="1482725"/>
          <p14:tracePt t="44759" x="6308725" y="1379538"/>
          <p14:tracePt t="44767" x="6327775" y="1295400"/>
          <p14:tracePt t="44776" x="6346825" y="1220788"/>
          <p14:tracePt t="44783" x="6356350" y="1154113"/>
          <p14:tracePt t="44792" x="6373813" y="1108075"/>
          <p14:tracePt t="44799" x="6383338" y="1060450"/>
          <p14:tracePt t="44806" x="6383338" y="1050925"/>
          <p14:tracePt t="44814" x="6392863" y="1031875"/>
          <p14:tracePt t="44822" x="6392863" y="1014413"/>
          <p14:tracePt t="44830" x="6402388" y="995363"/>
          <p14:tracePt t="44846" x="6402388" y="976313"/>
          <p14:tracePt t="44862" x="6411913" y="966788"/>
          <p14:tracePt t="44878" x="6411913" y="957263"/>
          <p14:tracePt t="44893" x="6421438" y="957263"/>
          <p14:tracePt t="44901" x="6421438" y="947738"/>
          <p14:tracePt t="44910" x="6430963" y="947738"/>
          <p14:tracePt t="45004" x="6421438" y="957263"/>
          <p14:tracePt t="45012" x="6402388" y="976313"/>
          <p14:tracePt t="45020" x="6373813" y="1022350"/>
          <p14:tracePt t="45028" x="6356350" y="1050925"/>
          <p14:tracePt t="45036" x="6346825" y="1079500"/>
          <p14:tracePt t="45044" x="6318250" y="1117600"/>
          <p14:tracePt t="45052" x="6289675" y="1173163"/>
          <p14:tracePt t="45061" x="6253163" y="1230313"/>
          <p14:tracePt t="45067" x="6215063" y="1304925"/>
          <p14:tracePt t="45076" x="6176963" y="1389063"/>
          <p14:tracePt t="45083" x="6121400" y="1482725"/>
          <p14:tracePt t="45092" x="6083300" y="1585913"/>
          <p14:tracePt t="45099" x="6045200" y="1698625"/>
          <p14:tracePt t="45109" x="5999163" y="1811338"/>
          <p14:tracePt t="45115" x="5961063" y="1933575"/>
          <p14:tracePt t="45123" x="5924550" y="2046288"/>
          <p14:tracePt t="45131" x="5895975" y="2130425"/>
          <p14:tracePt t="45139" x="5876925" y="2224088"/>
          <p14:tracePt t="45147" x="5867400" y="2308225"/>
          <p14:tracePt t="45154" x="5867400" y="2384425"/>
          <p14:tracePt t="45162" x="5867400" y="2449513"/>
          <p14:tracePt t="45170" x="5848350" y="2516188"/>
          <p14:tracePt t="45178" x="5838825" y="2581275"/>
          <p14:tracePt t="45186" x="5829300" y="2636838"/>
          <p14:tracePt t="45195" x="5811838" y="2684463"/>
          <p14:tracePt t="45202" x="5802313" y="2740025"/>
          <p14:tracePt t="45210" x="5783263" y="2797175"/>
          <p14:tracePt t="45218" x="5773738" y="2835275"/>
          <p14:tracePt t="45226" x="5754688" y="2890838"/>
          <p14:tracePt t="45234" x="5754688" y="2919413"/>
          <p14:tracePt t="45243" x="5735638" y="2974975"/>
          <p14:tracePt t="45249" x="5716588" y="3013075"/>
          <p14:tracePt t="45258" x="5708650" y="3041650"/>
          <p14:tracePt t="45265" x="5708650" y="3059113"/>
          <p14:tracePt t="45274" x="5689600" y="3078163"/>
          <p14:tracePt t="45281" x="5680075" y="3106738"/>
          <p14:tracePt t="45289" x="5680075" y="3125788"/>
          <p14:tracePt t="45297" x="5670550" y="3162300"/>
          <p14:tracePt t="45305" x="5661025" y="3190875"/>
          <p14:tracePt t="45313" x="5632450" y="3228975"/>
          <p14:tracePt t="45321" x="5632450" y="3257550"/>
          <p14:tracePt t="45329" x="5632450" y="3275013"/>
          <p14:tracePt t="45337" x="5613400" y="3294063"/>
          <p14:tracePt t="45344" x="5595938" y="3341688"/>
          <p14:tracePt t="45352" x="5586413" y="3360738"/>
          <p14:tracePt t="45361" x="5586413" y="3378200"/>
          <p14:tracePt t="45368" x="5586413" y="3387725"/>
          <p14:tracePt t="45376" x="5586413" y="3397250"/>
          <p14:tracePt t="45384" x="5586413" y="3406775"/>
          <p14:tracePt t="45400" x="5586413" y="3416300"/>
          <p14:tracePt t="45456" x="5586413" y="3387725"/>
          <p14:tracePt t="45471" x="5586413" y="3351213"/>
          <p14:tracePt t="45480" x="5595938" y="3332163"/>
          <p14:tracePt t="45487" x="5613400" y="3294063"/>
          <p14:tracePt t="45496" x="5641975" y="3238500"/>
          <p14:tracePt t="45503" x="5670550" y="3162300"/>
          <p14:tracePt t="45510" x="5699125" y="3078163"/>
          <p14:tracePt t="45518" x="5735638" y="2974975"/>
          <p14:tracePt t="45527" x="5792788" y="2862263"/>
          <p14:tracePt t="45534" x="5857875" y="2722563"/>
          <p14:tracePt t="45543" x="5932488" y="2552700"/>
          <p14:tracePt t="45550" x="6018213" y="2393950"/>
          <p14:tracePt t="45559" x="6102350" y="2214563"/>
          <p14:tracePt t="45566" x="6186488" y="2027238"/>
          <p14:tracePt t="45576" x="6261100" y="1885950"/>
          <p14:tracePt t="45582" x="6327775" y="1736725"/>
          <p14:tracePt t="45591" x="6383338" y="1624013"/>
          <p14:tracePt t="45597" x="6430963" y="1530350"/>
          <p14:tracePt t="45605" x="6469063" y="1454150"/>
          <p14:tracePt t="45613" x="6496050" y="1389063"/>
          <p14:tracePt t="45621" x="6515100" y="1341438"/>
          <p14:tracePt t="45629" x="6524625" y="1314450"/>
          <p14:tracePt t="45637" x="6543675" y="1266825"/>
          <p14:tracePt t="45644" x="6562725" y="1238250"/>
          <p14:tracePt t="45653" x="6572250" y="1211263"/>
          <p14:tracePt t="45661" x="6599238" y="1173163"/>
          <p14:tracePt t="45669" x="6618288" y="1144588"/>
          <p14:tracePt t="45677" x="6627813" y="1117600"/>
          <p14:tracePt t="45684" x="6646863" y="1098550"/>
          <p14:tracePt t="45692" x="6646863" y="1079500"/>
          <p14:tracePt t="45699" x="6656388" y="1060450"/>
          <p14:tracePt t="45708" x="6656388" y="1050925"/>
          <p14:tracePt t="45716" x="6665913" y="1031875"/>
          <p14:tracePt t="45726" x="6675438" y="1004888"/>
          <p14:tracePt t="45732" x="6684963" y="1004888"/>
          <p14:tracePt t="45742" x="6694488" y="985838"/>
          <p14:tracePt t="45748" x="6694488" y="966788"/>
          <p14:tracePt t="45756" x="6694488" y="947738"/>
          <p14:tracePt t="45763" x="6702425" y="947738"/>
          <p14:tracePt t="45771" x="6702425" y="938213"/>
          <p14:tracePt t="45779" x="6702425" y="928688"/>
          <p14:tracePt t="45795" x="6711950" y="919163"/>
          <p14:tracePt t="45811" x="6711950" y="911225"/>
          <p14:tracePt t="45954" x="6721475" y="919163"/>
          <p14:tracePt t="45970" x="6731000" y="928688"/>
          <p14:tracePt t="45980" x="6731000" y="938213"/>
          <p14:tracePt t="45985" x="6731000" y="957263"/>
          <p14:tracePt t="45993" x="6731000" y="976313"/>
          <p14:tracePt t="46001" x="6740525" y="1004888"/>
          <p14:tracePt t="46009" x="6750050" y="1031875"/>
          <p14:tracePt t="46017" x="6759575" y="1069975"/>
          <p14:tracePt t="46026" x="6759575" y="1089025"/>
          <p14:tracePt t="46032" x="6778625" y="1117600"/>
          <p14:tracePt t="46040" x="6788150" y="1163638"/>
          <p14:tracePt t="46048" x="6805613" y="1182688"/>
          <p14:tracePt t="46056" x="6824663" y="1201738"/>
          <p14:tracePt t="46064" x="6824663" y="1230313"/>
          <p14:tracePt t="46072" x="6853238" y="1257300"/>
          <p14:tracePt t="46080" x="6862763" y="1295400"/>
          <p14:tracePt t="46088" x="6891338" y="1314450"/>
          <p14:tracePt t="46096" x="6900863" y="1341438"/>
          <p14:tracePt t="46104" x="6910388" y="1360488"/>
          <p14:tracePt t="46111" x="6918325" y="1389063"/>
          <p14:tracePt t="46119" x="6927850" y="1408113"/>
          <p14:tracePt t="46128" x="6946900" y="1427163"/>
          <p14:tracePt t="46135" x="6956425" y="1473200"/>
          <p14:tracePt t="46143" x="6956425" y="1501775"/>
          <p14:tracePt t="46151" x="6965950" y="1530350"/>
          <p14:tracePt t="46159" x="6985000" y="1557338"/>
          <p14:tracePt t="46167" x="6994525" y="1585913"/>
          <p14:tracePt t="46176" x="7013575" y="1624013"/>
          <p14:tracePt t="46183" x="7040563" y="1652588"/>
          <p14:tracePt t="46192" x="7069138" y="1698625"/>
          <p14:tracePt t="46198" x="7088188" y="1736725"/>
          <p14:tracePt t="46207" x="7126288" y="1773238"/>
          <p14:tracePt t="46214" x="7153275" y="1820863"/>
          <p14:tracePt t="46222" x="7191375" y="1876425"/>
          <p14:tracePt t="46230" x="7229475" y="1943100"/>
          <p14:tracePt t="46238" x="7265988" y="1998663"/>
          <p14:tracePt t="46246" x="7313613" y="2055813"/>
          <p14:tracePt t="46254" x="7350125" y="2111375"/>
          <p14:tracePt t="46262" x="7388225" y="2168525"/>
          <p14:tracePt t="46270" x="7426325" y="2224088"/>
          <p14:tracePt t="46279" x="7445375" y="2271713"/>
          <p14:tracePt t="46286" x="7472363" y="2308225"/>
          <p14:tracePt t="46293" x="7491413" y="2355850"/>
          <p14:tracePt t="46301" x="7519988" y="2411413"/>
          <p14:tracePt t="46309" x="7548563" y="2459038"/>
          <p14:tracePt t="46317" x="7575550" y="2487613"/>
          <p14:tracePt t="46325" x="7604125" y="2533650"/>
          <p14:tracePt t="46334" x="7613650" y="2562225"/>
          <p14:tracePt t="46346" x="7642225" y="2600325"/>
          <p14:tracePt t="46351" x="7670800" y="2636838"/>
          <p14:tracePt t="46359" x="7678738" y="2674938"/>
          <p14:tracePt t="46365" x="7707313" y="2703513"/>
          <p14:tracePt t="46373" x="7735888" y="2732088"/>
          <p14:tracePt t="46380" x="7745413" y="2778125"/>
          <p14:tracePt t="46388" x="7764463" y="2806700"/>
          <p14:tracePt t="46396" x="7773988" y="2835275"/>
          <p14:tracePt t="46404" x="7800975" y="2852738"/>
          <p14:tracePt t="46412" x="7810500" y="2881313"/>
          <p14:tracePt t="46420" x="7829550" y="2900363"/>
          <p14:tracePt t="46428" x="7848600" y="2938463"/>
          <p14:tracePt t="46436" x="7848600" y="2965450"/>
          <p14:tracePt t="46444" x="7858125" y="2994025"/>
          <p14:tracePt t="46452" x="7877175" y="3022600"/>
          <p14:tracePt t="46460" x="7877175" y="3041650"/>
          <p14:tracePt t="46467" x="7886700" y="3059113"/>
          <p14:tracePt t="46475" x="7886700" y="3087688"/>
          <p14:tracePt t="46483" x="7894638" y="3116263"/>
          <p14:tracePt t="46492" x="7904163" y="3144838"/>
          <p14:tracePt t="46499" x="7913688" y="3171825"/>
          <p14:tracePt t="46508" x="7923213" y="3181350"/>
          <p14:tracePt t="46515" x="7923213" y="3209925"/>
          <p14:tracePt t="46523" x="7932738" y="3228975"/>
          <p14:tracePt t="46530" x="7942263" y="3257550"/>
          <p14:tracePt t="46539" x="7961313" y="3275013"/>
          <p14:tracePt t="46547" x="7961313" y="3284538"/>
          <p14:tracePt t="46553" x="7961313" y="3294063"/>
          <p14:tracePt t="46562" x="7980363" y="3313113"/>
          <p14:tracePt t="46569" x="7980363" y="3322638"/>
          <p14:tracePt t="46577" x="7980363" y="3332163"/>
          <p14:tracePt t="46586" x="7999413" y="3341688"/>
          <p14:tracePt t="46593" x="7999413" y="3351213"/>
          <p14:tracePt t="46602" x="7999413" y="3370263"/>
          <p14:tracePt t="46610" x="8007350" y="3378200"/>
          <p14:tracePt t="46626" x="8026400" y="3397250"/>
          <p14:tracePt t="46633" x="8026400" y="3416300"/>
          <p14:tracePt t="46641" x="8045450" y="3435350"/>
          <p14:tracePt t="46649" x="8054975" y="3444875"/>
          <p14:tracePt t="46659" x="8054975" y="3454400"/>
          <p14:tracePt t="46665" x="8064500" y="3454400"/>
          <p14:tracePt t="46681" x="8064500" y="3473450"/>
          <p14:tracePt t="46705" x="8083550" y="3473450"/>
          <p14:tracePt t="46896" x="8083550" y="3482975"/>
          <p14:tracePt t="46904" x="8083550" y="3490913"/>
          <p14:tracePt t="46911" x="8093075" y="3490913"/>
          <p14:tracePt t="46918" x="8102600" y="3500438"/>
          <p14:tracePt t="46927" x="8110538" y="3500438"/>
          <p14:tracePt t="46934" x="8139113" y="3500438"/>
          <p14:tracePt t="46943" x="8158163" y="3500438"/>
          <p14:tracePt t="46950" x="8167688" y="3500438"/>
          <p14:tracePt t="46959" x="8196263" y="3500438"/>
          <p14:tracePt t="46966" x="8215313" y="3500438"/>
          <p14:tracePt t="46976" x="8232775" y="3500438"/>
          <p14:tracePt t="46982" x="8251825" y="3500438"/>
          <p14:tracePt t="46990" x="8270875" y="3500438"/>
          <p14:tracePt t="47013" x="8289925" y="3490913"/>
          <p14:tracePt t="47077" x="8308975" y="3490913"/>
          <p14:tracePt t="48468" x="8308975" y="3473450"/>
          <p14:tracePt t="48477" x="8289925" y="3473450"/>
          <p14:tracePt t="48485" x="8242300" y="3435350"/>
          <p14:tracePt t="48493" x="8139113" y="3378200"/>
          <p14:tracePt t="48502" x="8007350" y="3332163"/>
          <p14:tracePt t="48509" x="7820025" y="3257550"/>
          <p14:tracePt t="48516" x="7585075" y="3190875"/>
          <p14:tracePt t="48527" x="7332663" y="3116263"/>
          <p14:tracePt t="48532" x="7078663" y="3041650"/>
          <p14:tracePt t="48542" x="6862763" y="2965450"/>
          <p14:tracePt t="48548" x="6731000" y="2909888"/>
          <p14:tracePt t="48555" x="6627813" y="2871788"/>
          <p14:tracePt t="48563" x="6543675" y="2825750"/>
          <p14:tracePt t="48571" x="6477000" y="2797175"/>
          <p14:tracePt t="48579" x="6411913" y="2778125"/>
          <p14:tracePt t="48587" x="6346825" y="2759075"/>
          <p14:tracePt t="48595" x="6289675" y="2740025"/>
          <p14:tracePt t="48604" x="6224588" y="2722563"/>
          <p14:tracePt t="48611" x="6149975" y="2703513"/>
          <p14:tracePt t="48619" x="6073775" y="2684463"/>
          <p14:tracePt t="48628" x="5999163" y="2655888"/>
          <p14:tracePt t="48635" x="5951538" y="2636838"/>
          <p14:tracePt t="48643" x="5905500" y="2627313"/>
          <p14:tracePt t="48658" x="5886450" y="2619375"/>
          <p14:tracePt t="48666" x="5886450" y="2609850"/>
          <p14:tracePt t="48698" x="5886450" y="2600325"/>
          <p14:tracePt t="48714" x="5876925" y="2590800"/>
          <p14:tracePt t="48722" x="5867400" y="2581275"/>
          <p14:tracePt t="48730" x="5848350" y="2571750"/>
          <p14:tracePt t="48737" x="5821363" y="2552700"/>
          <p14:tracePt t="48745" x="5783263" y="2524125"/>
          <p14:tracePt t="48753" x="5745163" y="2497138"/>
          <p14:tracePt t="48762" x="5708650" y="2478088"/>
          <p14:tracePt t="48769" x="5670550" y="2449513"/>
          <p14:tracePt t="48777" x="5641975" y="2420938"/>
          <p14:tracePt t="48784" x="5613400" y="2411413"/>
          <p14:tracePt t="48792" x="5613400" y="2403475"/>
          <p14:tracePt t="48800" x="5605463" y="2403475"/>
          <p14:tracePt t="48809" x="5576888" y="2403475"/>
          <p14:tracePt t="48943" x="5586413" y="2403475"/>
          <p14:tracePt t="48952" x="5613400" y="2403475"/>
          <p14:tracePt t="48960" x="5632450" y="2403475"/>
          <p14:tracePt t="48968" x="5670550" y="2403475"/>
          <p14:tracePt t="48976" x="5689600" y="2403475"/>
          <p14:tracePt t="48984" x="5726113" y="2403475"/>
          <p14:tracePt t="48994" x="5773738" y="2403475"/>
          <p14:tracePt t="48999" x="5857875" y="2393950"/>
          <p14:tracePt t="49007" x="5942013" y="2374900"/>
          <p14:tracePt t="49014" x="6054725" y="2346325"/>
          <p14:tracePt t="49022" x="6186488" y="2308225"/>
          <p14:tracePt t="49030" x="6318250" y="2262188"/>
          <p14:tracePt t="49038" x="6450013" y="2233613"/>
          <p14:tracePt t="49046" x="6562725" y="2197100"/>
          <p14:tracePt t="49054" x="6665913" y="2178050"/>
          <p14:tracePt t="49062" x="6769100" y="2149475"/>
          <p14:tracePt t="49071" x="6862763" y="2111375"/>
          <p14:tracePt t="49077" x="6937375" y="2065338"/>
          <p14:tracePt t="49085" x="7004050" y="2017713"/>
          <p14:tracePt t="49093" x="7078663" y="1971675"/>
          <p14:tracePt t="49101" x="7143750" y="1943100"/>
          <p14:tracePt t="49109" x="7229475" y="1876425"/>
          <p14:tracePt t="49117" x="7304088" y="1830388"/>
          <p14:tracePt t="49125" x="7359650" y="1792288"/>
          <p14:tracePt t="49132" x="7416800" y="1755775"/>
          <p14:tracePt t="49142" x="7454900" y="1727200"/>
          <p14:tracePt t="49149" x="7481888" y="1717675"/>
          <p14:tracePt t="49159" x="7491413" y="1708150"/>
          <p14:tracePt t="50422" x="7491413" y="1717675"/>
          <p14:tracePt t="50430" x="7472363" y="1736725"/>
          <p14:tracePt t="50453" x="7472363" y="1765300"/>
          <p14:tracePt t="50461" x="7454900" y="1765300"/>
          <p14:tracePt t="50477" x="7454900" y="1782763"/>
          <p14:tracePt t="50493" x="7435850" y="1782763"/>
          <p14:tracePt t="50501" x="7435850" y="1792288"/>
          <p14:tracePt t="50517" x="7435850" y="1801813"/>
          <p14:tracePt t="50533" x="7435850" y="1811338"/>
          <p14:tracePt t="50556" x="7435850" y="1820863"/>
          <p14:tracePt t="52376" x="7416800" y="1820863"/>
          <p14:tracePt t="52383" x="7416800" y="1839913"/>
          <p14:tracePt t="52391" x="7416800" y="1876425"/>
          <p14:tracePt t="52399" x="7407275" y="1914525"/>
          <p14:tracePt t="52409" x="7388225" y="1971675"/>
          <p14:tracePt t="52415" x="7369175" y="2036763"/>
          <p14:tracePt t="52423" x="7350125" y="2111375"/>
          <p14:tracePt t="52430" x="7332663" y="2197100"/>
          <p14:tracePt t="52438" x="7304088" y="2271713"/>
          <p14:tracePt t="52446" x="7275513" y="2346325"/>
          <p14:tracePt t="52454" x="7256463" y="2439988"/>
          <p14:tracePt t="52462" x="7239000" y="2516188"/>
          <p14:tracePt t="52470" x="7219950" y="2581275"/>
          <p14:tracePt t="52478" x="7210425" y="2655888"/>
          <p14:tracePt t="52486" x="7191375" y="2740025"/>
          <p14:tracePt t="52494" x="7181850" y="2806700"/>
          <p14:tracePt t="52502" x="7162800" y="2852738"/>
          <p14:tracePt t="52510" x="7153275" y="2909888"/>
          <p14:tracePt t="52517" x="7153275" y="2955925"/>
          <p14:tracePt t="52526" x="7143750" y="3013075"/>
          <p14:tracePt t="52533" x="7134225" y="3068638"/>
          <p14:tracePt t="52542" x="7134225" y="3116263"/>
          <p14:tracePt t="52549" x="7126288" y="3162300"/>
          <p14:tracePt t="52559" x="7116763" y="3209925"/>
          <p14:tracePt t="52565" x="7116763" y="3248025"/>
          <p14:tracePt t="52573" x="7116763" y="3275013"/>
          <p14:tracePt t="52581" x="7116763" y="3313113"/>
          <p14:tracePt t="52589" x="7116763" y="3341688"/>
          <p14:tracePt t="52596" x="7116763" y="3370263"/>
          <p14:tracePt t="52604" x="7116763" y="3397250"/>
          <p14:tracePt t="52612" x="7126288" y="3406775"/>
          <p14:tracePt t="52620" x="7134225" y="3425825"/>
          <p14:tracePt t="52628" x="7134225" y="3435350"/>
          <p14:tracePt t="52636" x="7134225" y="3454400"/>
          <p14:tracePt t="52643" x="7134225" y="3473450"/>
          <p14:tracePt t="52651" x="7134225" y="3509963"/>
          <p14:tracePt t="52659" x="7134225" y="3529013"/>
          <p14:tracePt t="52668" x="7134225" y="3548063"/>
          <p14:tracePt t="52676" x="7134225" y="3567113"/>
          <p14:tracePt t="52683" x="7134225" y="3586163"/>
          <p14:tracePt t="52699" x="7134225" y="3603625"/>
          <p14:tracePt t="52709" x="7126288" y="3603625"/>
          <p14:tracePt t="52715" x="7126288" y="3622675"/>
          <p14:tracePt t="52739" x="7116763" y="3622675"/>
          <p14:tracePt t="52755" x="7107238" y="3622675"/>
          <p14:tracePt t="52770" x="7088188" y="3622675"/>
          <p14:tracePt t="52778" x="7069138" y="3622675"/>
          <p14:tracePt t="52786" x="7040563" y="3622675"/>
          <p14:tracePt t="52794" x="7013575" y="3622675"/>
          <p14:tracePt t="52802" x="6965950" y="3586163"/>
          <p14:tracePt t="52810" x="6937375" y="3576638"/>
          <p14:tracePt t="52818" x="6910388" y="3576638"/>
          <p14:tracePt t="52826" x="6872288" y="3576638"/>
          <p14:tracePt t="52834" x="6815138" y="3576638"/>
          <p14:tracePt t="52842" x="6740525" y="3576638"/>
          <p14:tracePt t="52850" x="6675438" y="3576638"/>
          <p14:tracePt t="52858" x="6608763" y="3576638"/>
          <p14:tracePt t="52864" x="6534150" y="3576638"/>
          <p14:tracePt t="52873" x="6459538" y="3576638"/>
          <p14:tracePt t="52881" x="6383338" y="3576638"/>
          <p14:tracePt t="52889" x="6318250" y="3576638"/>
          <p14:tracePt t="52897" x="6243638" y="3576638"/>
          <p14:tracePt t="52905" x="6186488" y="3576638"/>
          <p14:tracePt t="52913" x="6130925" y="3576638"/>
          <p14:tracePt t="52921" x="6073775" y="3586163"/>
          <p14:tracePt t="52929" x="6027738" y="3594100"/>
          <p14:tracePt t="52937" x="5980113" y="3613150"/>
          <p14:tracePt t="52944" x="5942013" y="3613150"/>
          <p14:tracePt t="52952" x="5905500" y="3613150"/>
          <p14:tracePt t="52960" x="5895975" y="3613150"/>
          <p14:tracePt t="52968" x="5867400" y="3632200"/>
          <p14:tracePt t="52976" x="5857875" y="3632200"/>
          <p14:tracePt t="52984" x="5821363" y="3632200"/>
          <p14:tracePt t="53000" x="5811838" y="3632200"/>
          <p14:tracePt t="53008" x="5802313" y="3632200"/>
          <p14:tracePt t="53016" x="5792788" y="3632200"/>
          <p14:tracePt t="53026" x="5783263" y="3632200"/>
          <p14:tracePt t="53031" x="5754688" y="3632200"/>
          <p14:tracePt t="53039" x="5735638" y="3641725"/>
          <p14:tracePt t="53055" x="5726113" y="3641725"/>
          <p14:tracePt t="53075" x="5699125" y="3651250"/>
          <p14:tracePt t="53159" x="5708650" y="3651250"/>
          <p14:tracePt t="53190" x="5726113" y="3651250"/>
          <p14:tracePt t="53196" x="5726113" y="3641725"/>
          <p14:tracePt t="53205" x="5735638" y="3641725"/>
          <p14:tracePt t="53213" x="5754688" y="3641725"/>
          <p14:tracePt t="53221" x="5792788" y="3632200"/>
          <p14:tracePt t="53229" x="5821363" y="3632200"/>
          <p14:tracePt t="53237" x="5876925" y="3632200"/>
          <p14:tracePt t="53245" x="5961063" y="3632200"/>
          <p14:tracePt t="53252" x="6073775" y="3632200"/>
          <p14:tracePt t="53260" x="6215063" y="3632200"/>
          <p14:tracePt t="53269" x="6383338" y="3632200"/>
          <p14:tracePt t="53277" x="6589713" y="3632200"/>
          <p14:tracePt t="53284" x="6769100" y="3632200"/>
          <p14:tracePt t="53292" x="6946900" y="3632200"/>
          <p14:tracePt t="53300" x="7097713" y="3632200"/>
          <p14:tracePt t="53308" x="7239000" y="3632200"/>
          <p14:tracePt t="53316" x="7397750" y="3603625"/>
          <p14:tracePt t="53325" x="7529513" y="3576638"/>
          <p14:tracePt t="53332" x="7632700" y="3557588"/>
          <p14:tracePt t="53339" x="7716838" y="3519488"/>
          <p14:tracePt t="53348" x="7800975" y="3500438"/>
          <p14:tracePt t="53356" x="7877175" y="3490913"/>
          <p14:tracePt t="53364" x="7951788" y="3482975"/>
          <p14:tracePt t="53373" x="8026400" y="3463925"/>
          <p14:tracePt t="53379" x="8093075" y="3454400"/>
          <p14:tracePt t="53387" x="8158163" y="3454400"/>
          <p14:tracePt t="53395" x="8215313" y="3435350"/>
          <p14:tracePt t="53403" x="8261350" y="3416300"/>
          <p14:tracePt t="53411" x="8318500" y="3406775"/>
          <p14:tracePt t="53419" x="8355013" y="3406775"/>
          <p14:tracePt t="53427" x="8393113" y="3406775"/>
          <p14:tracePt t="53434" x="8421688" y="3406775"/>
          <p14:tracePt t="53443" x="8439150" y="3406775"/>
          <p14:tracePt t="53451" x="8467725" y="3406775"/>
          <p14:tracePt t="53459" x="8496300" y="3406775"/>
          <p14:tracePt t="53466" x="8505825" y="3406775"/>
          <p14:tracePt t="53475" x="8515350" y="3406775"/>
          <p14:tracePt t="53482" x="8534400" y="3406775"/>
          <p14:tracePt t="53489" x="8551863" y="3406775"/>
          <p14:tracePt t="53498" x="8580438" y="3406775"/>
          <p14:tracePt t="53506" x="8618538" y="3406775"/>
          <p14:tracePt t="53514" x="8647113" y="3406775"/>
          <p14:tracePt t="53522" x="8674100" y="3406775"/>
          <p14:tracePt t="53530" x="8683625" y="3406775"/>
          <p14:tracePt t="53538" x="8693150" y="3425825"/>
          <p14:tracePt t="54638" x="8702675" y="3425825"/>
          <p14:tracePt t="54677" x="8702675" y="3435350"/>
          <p14:tracePt t="54693" x="8702675" y="3444875"/>
          <p14:tracePt t="54701" x="8702675" y="3454400"/>
          <p14:tracePt t="54709" x="8683625" y="3473450"/>
          <p14:tracePt t="54716" x="8664575" y="3482975"/>
          <p14:tracePt t="54726" x="8618538" y="3509963"/>
          <p14:tracePt t="54732" x="8599488" y="3519488"/>
          <p14:tracePt t="54740" x="8561388" y="3538538"/>
          <p14:tracePt t="54747" x="8505825" y="3548063"/>
          <p14:tracePt t="54755" x="8431213" y="3567113"/>
          <p14:tracePt t="54763" x="8355013" y="3586163"/>
          <p14:tracePt t="54771" x="8251825" y="3603625"/>
          <p14:tracePt t="54779" x="8177213" y="3613150"/>
          <p14:tracePt t="54787" x="8102600" y="3622675"/>
          <p14:tracePt t="54795" x="8016875" y="3622675"/>
          <p14:tracePt t="54803" x="7942263" y="3622675"/>
          <p14:tracePt t="54811" x="7886700" y="3622675"/>
          <p14:tracePt t="54819" x="7820025" y="3622675"/>
          <p14:tracePt t="54827" x="7773988" y="3622675"/>
          <p14:tracePt t="54834" x="7716838" y="3622675"/>
          <p14:tracePt t="54843" x="7651750" y="3622675"/>
          <p14:tracePt t="54850" x="7604125" y="3622675"/>
          <p14:tracePt t="54859" x="7558088" y="3622675"/>
          <p14:tracePt t="54866" x="7510463" y="3622675"/>
          <p14:tracePt t="54876" x="7472363" y="3622675"/>
          <p14:tracePt t="54892" x="7426325" y="3622675"/>
          <p14:tracePt t="54898" x="7407275" y="3622675"/>
          <p14:tracePt t="54906" x="7388225" y="3622675"/>
          <p14:tracePt t="54914" x="7369175" y="3613150"/>
          <p14:tracePt t="54922" x="7350125" y="3613150"/>
          <p14:tracePt t="54937" x="7342188" y="3613150"/>
          <p14:tracePt t="54953" x="7332663" y="3603625"/>
          <p14:tracePt t="54977" x="7323138" y="3603625"/>
          <p14:tracePt t="54993" x="7294563" y="3603625"/>
          <p14:tracePt t="55016" x="7285038" y="3603625"/>
          <p14:tracePt t="55024" x="7275513" y="3603625"/>
          <p14:tracePt t="55048" x="7265988" y="3603625"/>
          <p14:tracePt t="55064" x="7256463" y="3603625"/>
          <p14:tracePt t="55080" x="7246938" y="3603625"/>
          <p14:tracePt t="55103" x="7239000" y="3603625"/>
          <p14:tracePt t="55127" x="7229475" y="3594100"/>
          <p14:tracePt t="61850" x="7219950" y="3594100"/>
          <p14:tracePt t="61858" x="7191375" y="3586163"/>
          <p14:tracePt t="61866" x="7107238" y="3529013"/>
          <p14:tracePt t="61873" x="6965950" y="3416300"/>
          <p14:tracePt t="61881" x="6702425" y="3200400"/>
          <p14:tracePt t="61889" x="6392863" y="2938463"/>
          <p14:tracePt t="61897" x="6027738" y="2646363"/>
          <p14:tracePt t="61904" x="5613400" y="2336800"/>
          <p14:tracePt t="61913" x="5200650" y="2017713"/>
          <p14:tracePt t="61921" x="4835525" y="1708150"/>
          <p14:tracePt t="61928" x="4497388" y="1436688"/>
          <p14:tracePt t="61944" x="3952875" y="1004888"/>
          <p14:tracePt t="61952" x="3660775" y="769938"/>
          <p14:tracePt t="61960" x="3398838" y="554038"/>
          <p14:tracePt t="61968" x="3125788" y="374650"/>
          <p14:tracePt t="61977" x="2890838" y="225425"/>
          <p14:tracePt t="61984" x="2684463" y="746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pattFill prst="pct25">
          <a:fgClr>
            <a:srgbClr val="002060"/>
          </a:fgClr>
          <a:bgClr>
            <a:schemeClr val="bg1"/>
          </a:bgClr>
        </a:pattFill>
        <a:effectLst/>
      </p:bgPr>
    </p:bg>
    <p:spTree>
      <p:nvGrpSpPr>
        <p:cNvPr id="1" name=""/>
        <p:cNvGrpSpPr/>
        <p:nvPr/>
      </p:nvGrpSpPr>
      <p:grpSpPr>
        <a:xfrm>
          <a:off x="0" y="0"/>
          <a:ext cx="0" cy="0"/>
          <a:chOff x="0" y="0"/>
          <a:chExt cx="0" cy="0"/>
        </a:xfrm>
      </p:grpSpPr>
      <p:pic>
        <p:nvPicPr>
          <p:cNvPr id="21" name="Picture 20" descr="SGK Toán 9 Cánh Diều | Sách Toán 9 Cánh Diều">
            <a:extLst>
              <a:ext uri="{FF2B5EF4-FFF2-40B4-BE49-F238E27FC236}">
                <a16:creationId xmlns:a16="http://schemas.microsoft.com/office/drawing/2014/main" id="{3BCC6872-43EB-4F6D-AB72-09F8CCA46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 t="38666" r="362" b="30280"/>
          <a:stretch>
            <a:fillRect/>
          </a:stretch>
        </p:blipFill>
        <p:spPr bwMode="auto">
          <a:xfrm>
            <a:off x="778258" y="1123950"/>
            <a:ext cx="8183547" cy="2438400"/>
          </a:xfrm>
          <a:custGeom>
            <a:avLst/>
            <a:gdLst/>
            <a:ahLst/>
            <a:cxnLst/>
            <a:rect l="l" t="t" r="r" b="b"/>
            <a:pathLst>
              <a:path w="8183547" h="576788">
                <a:moveTo>
                  <a:pt x="3529068" y="470841"/>
                </a:moveTo>
                <a:cubicBezTo>
                  <a:pt x="3543610" y="470841"/>
                  <a:pt x="3555919" y="475930"/>
                  <a:pt x="3565994" y="486109"/>
                </a:cubicBezTo>
                <a:cubicBezTo>
                  <a:pt x="3576069" y="496289"/>
                  <a:pt x="3581107" y="508545"/>
                  <a:pt x="3581107" y="522879"/>
                </a:cubicBezTo>
                <a:cubicBezTo>
                  <a:pt x="3581107" y="537213"/>
                  <a:pt x="3576018" y="549418"/>
                  <a:pt x="3565838" y="559493"/>
                </a:cubicBezTo>
                <a:cubicBezTo>
                  <a:pt x="3555659" y="569569"/>
                  <a:pt x="3543402" y="574606"/>
                  <a:pt x="3529068" y="574606"/>
                </a:cubicBezTo>
                <a:cubicBezTo>
                  <a:pt x="3514734" y="574606"/>
                  <a:pt x="3502530" y="569569"/>
                  <a:pt x="3492454" y="559493"/>
                </a:cubicBezTo>
                <a:cubicBezTo>
                  <a:pt x="3482379" y="549418"/>
                  <a:pt x="3477341" y="537213"/>
                  <a:pt x="3477341" y="522879"/>
                </a:cubicBezTo>
                <a:cubicBezTo>
                  <a:pt x="3477341" y="508545"/>
                  <a:pt x="3482379" y="496289"/>
                  <a:pt x="3492454" y="486109"/>
                </a:cubicBezTo>
                <a:cubicBezTo>
                  <a:pt x="3502530" y="475930"/>
                  <a:pt x="3514734" y="470841"/>
                  <a:pt x="3529068" y="470841"/>
                </a:cubicBezTo>
                <a:close/>
                <a:moveTo>
                  <a:pt x="3529380" y="267048"/>
                </a:moveTo>
                <a:cubicBezTo>
                  <a:pt x="3543714" y="267048"/>
                  <a:pt x="3555919" y="272086"/>
                  <a:pt x="3565994" y="282161"/>
                </a:cubicBezTo>
                <a:cubicBezTo>
                  <a:pt x="3576069" y="292237"/>
                  <a:pt x="3581107" y="304441"/>
                  <a:pt x="3581107" y="318775"/>
                </a:cubicBezTo>
                <a:cubicBezTo>
                  <a:pt x="3581107" y="333109"/>
                  <a:pt x="3576069" y="345314"/>
                  <a:pt x="3565994" y="355390"/>
                </a:cubicBezTo>
                <a:cubicBezTo>
                  <a:pt x="3555919" y="365465"/>
                  <a:pt x="3543714" y="370503"/>
                  <a:pt x="3529380" y="370503"/>
                </a:cubicBezTo>
                <a:cubicBezTo>
                  <a:pt x="3515046" y="370503"/>
                  <a:pt x="3502841" y="365465"/>
                  <a:pt x="3492766" y="355390"/>
                </a:cubicBezTo>
                <a:cubicBezTo>
                  <a:pt x="3482691" y="345314"/>
                  <a:pt x="3477653" y="333109"/>
                  <a:pt x="3477653" y="318775"/>
                </a:cubicBezTo>
                <a:cubicBezTo>
                  <a:pt x="3477653" y="304441"/>
                  <a:pt x="3482691" y="292237"/>
                  <a:pt x="3492766" y="282161"/>
                </a:cubicBezTo>
                <a:cubicBezTo>
                  <a:pt x="3502841" y="272086"/>
                  <a:pt x="3515046" y="267048"/>
                  <a:pt x="3529380" y="267048"/>
                </a:cubicBezTo>
                <a:close/>
                <a:moveTo>
                  <a:pt x="3966604" y="168268"/>
                </a:moveTo>
                <a:lnTo>
                  <a:pt x="3966293" y="332486"/>
                </a:lnTo>
                <a:lnTo>
                  <a:pt x="4060087" y="332486"/>
                </a:lnTo>
                <a:lnTo>
                  <a:pt x="4060087" y="355545"/>
                </a:lnTo>
                <a:lnTo>
                  <a:pt x="3966293" y="355545"/>
                </a:lnTo>
                <a:lnTo>
                  <a:pt x="3966604" y="497951"/>
                </a:lnTo>
                <a:cubicBezTo>
                  <a:pt x="3966604" y="515401"/>
                  <a:pt x="3967435" y="526099"/>
                  <a:pt x="3969098" y="530046"/>
                </a:cubicBezTo>
                <a:cubicBezTo>
                  <a:pt x="3970760" y="533993"/>
                  <a:pt x="3973460" y="537006"/>
                  <a:pt x="3977199" y="539083"/>
                </a:cubicBezTo>
                <a:cubicBezTo>
                  <a:pt x="3983016" y="542199"/>
                  <a:pt x="3991118" y="543757"/>
                  <a:pt x="4001505" y="543757"/>
                </a:cubicBezTo>
                <a:cubicBezTo>
                  <a:pt x="4036197" y="543757"/>
                  <a:pt x="4062788" y="531916"/>
                  <a:pt x="4081277" y="508234"/>
                </a:cubicBezTo>
                <a:cubicBezTo>
                  <a:pt x="4105998" y="476242"/>
                  <a:pt x="4118358" y="426592"/>
                  <a:pt x="4118358" y="359285"/>
                </a:cubicBezTo>
                <a:cubicBezTo>
                  <a:pt x="4118358" y="305065"/>
                  <a:pt x="4109841" y="261751"/>
                  <a:pt x="4092806" y="229344"/>
                </a:cubicBezTo>
                <a:cubicBezTo>
                  <a:pt x="4079511" y="204000"/>
                  <a:pt x="4062268" y="186757"/>
                  <a:pt x="4041079" y="177617"/>
                </a:cubicBezTo>
                <a:cubicBezTo>
                  <a:pt x="4026122" y="171177"/>
                  <a:pt x="4001297" y="168061"/>
                  <a:pt x="3966604" y="168268"/>
                </a:cubicBezTo>
                <a:close/>
                <a:moveTo>
                  <a:pt x="6954650" y="167022"/>
                </a:moveTo>
                <a:lnTo>
                  <a:pt x="6954650" y="352118"/>
                </a:lnTo>
                <a:lnTo>
                  <a:pt x="6972412" y="352118"/>
                </a:lnTo>
                <a:cubicBezTo>
                  <a:pt x="7001288" y="352118"/>
                  <a:pt x="7022892" y="349469"/>
                  <a:pt x="7037226" y="344172"/>
                </a:cubicBezTo>
                <a:cubicBezTo>
                  <a:pt x="7051560" y="338874"/>
                  <a:pt x="7062831" y="329318"/>
                  <a:pt x="7071036" y="315504"/>
                </a:cubicBezTo>
                <a:cubicBezTo>
                  <a:pt x="7079242" y="301689"/>
                  <a:pt x="7083345" y="283668"/>
                  <a:pt x="7083345" y="261439"/>
                </a:cubicBezTo>
                <a:cubicBezTo>
                  <a:pt x="7083345" y="229240"/>
                  <a:pt x="7075814" y="205454"/>
                  <a:pt x="7060753" y="190081"/>
                </a:cubicBezTo>
                <a:cubicBezTo>
                  <a:pt x="7045692" y="174708"/>
                  <a:pt x="7021438" y="167022"/>
                  <a:pt x="6987992" y="167022"/>
                </a:cubicBezTo>
                <a:close/>
                <a:moveTo>
                  <a:pt x="7492557" y="158297"/>
                </a:moveTo>
                <a:cubicBezTo>
                  <a:pt x="7453917" y="158297"/>
                  <a:pt x="7424522" y="178032"/>
                  <a:pt x="7404371" y="217503"/>
                </a:cubicBezTo>
                <a:cubicBezTo>
                  <a:pt x="7387960" y="249910"/>
                  <a:pt x="7379754" y="296444"/>
                  <a:pt x="7379754" y="357103"/>
                </a:cubicBezTo>
                <a:cubicBezTo>
                  <a:pt x="7379754" y="429189"/>
                  <a:pt x="7392426" y="482474"/>
                  <a:pt x="7417771" y="516959"/>
                </a:cubicBezTo>
                <a:cubicBezTo>
                  <a:pt x="7435428" y="541056"/>
                  <a:pt x="7460149" y="553105"/>
                  <a:pt x="7491934" y="553105"/>
                </a:cubicBezTo>
                <a:cubicBezTo>
                  <a:pt x="7513331" y="553105"/>
                  <a:pt x="7531196" y="547912"/>
                  <a:pt x="7545530" y="537525"/>
                </a:cubicBezTo>
                <a:cubicBezTo>
                  <a:pt x="7563811" y="524230"/>
                  <a:pt x="7578042" y="502988"/>
                  <a:pt x="7588221" y="473801"/>
                </a:cubicBezTo>
                <a:cubicBezTo>
                  <a:pt x="7598400" y="444614"/>
                  <a:pt x="7603490" y="406545"/>
                  <a:pt x="7603490" y="359596"/>
                </a:cubicBezTo>
                <a:cubicBezTo>
                  <a:pt x="7603490" y="303714"/>
                  <a:pt x="7598296" y="261907"/>
                  <a:pt x="7587909" y="234174"/>
                </a:cubicBezTo>
                <a:cubicBezTo>
                  <a:pt x="7577522" y="206440"/>
                  <a:pt x="7564279" y="186861"/>
                  <a:pt x="7548179" y="175435"/>
                </a:cubicBezTo>
                <a:cubicBezTo>
                  <a:pt x="7532079" y="164010"/>
                  <a:pt x="7513539" y="158297"/>
                  <a:pt x="7492557" y="158297"/>
                </a:cubicBezTo>
                <a:close/>
                <a:moveTo>
                  <a:pt x="5006532" y="158297"/>
                </a:moveTo>
                <a:cubicBezTo>
                  <a:pt x="4931330" y="158297"/>
                  <a:pt x="4893729" y="224566"/>
                  <a:pt x="4893729" y="357103"/>
                </a:cubicBezTo>
                <a:cubicBezTo>
                  <a:pt x="4893729" y="429189"/>
                  <a:pt x="4906401" y="482474"/>
                  <a:pt x="4931746" y="516959"/>
                </a:cubicBezTo>
                <a:cubicBezTo>
                  <a:pt x="4949403" y="541056"/>
                  <a:pt x="4974124" y="553105"/>
                  <a:pt x="5005909" y="553105"/>
                </a:cubicBezTo>
                <a:cubicBezTo>
                  <a:pt x="5051611" y="553105"/>
                  <a:pt x="5083707" y="526619"/>
                  <a:pt x="5102196" y="473645"/>
                </a:cubicBezTo>
                <a:cubicBezTo>
                  <a:pt x="5112375" y="444562"/>
                  <a:pt x="5117465" y="406545"/>
                  <a:pt x="5117465" y="359596"/>
                </a:cubicBezTo>
                <a:cubicBezTo>
                  <a:pt x="5117465" y="262998"/>
                  <a:pt x="5099080" y="201611"/>
                  <a:pt x="5062310" y="175435"/>
                </a:cubicBezTo>
                <a:cubicBezTo>
                  <a:pt x="5046106" y="164010"/>
                  <a:pt x="5027514" y="158297"/>
                  <a:pt x="5006532" y="158297"/>
                </a:cubicBezTo>
                <a:close/>
                <a:moveTo>
                  <a:pt x="1682307" y="158297"/>
                </a:moveTo>
                <a:cubicBezTo>
                  <a:pt x="1607105" y="158297"/>
                  <a:pt x="1569504" y="224566"/>
                  <a:pt x="1569504" y="357103"/>
                </a:cubicBezTo>
                <a:cubicBezTo>
                  <a:pt x="1569504" y="429189"/>
                  <a:pt x="1582176" y="482474"/>
                  <a:pt x="1607521" y="516959"/>
                </a:cubicBezTo>
                <a:cubicBezTo>
                  <a:pt x="1625179" y="541056"/>
                  <a:pt x="1649899" y="553105"/>
                  <a:pt x="1681683" y="553105"/>
                </a:cubicBezTo>
                <a:cubicBezTo>
                  <a:pt x="1727386" y="553105"/>
                  <a:pt x="1759482" y="526619"/>
                  <a:pt x="1777970" y="473645"/>
                </a:cubicBezTo>
                <a:cubicBezTo>
                  <a:pt x="1788150" y="444562"/>
                  <a:pt x="1793239" y="406545"/>
                  <a:pt x="1793239" y="359596"/>
                </a:cubicBezTo>
                <a:cubicBezTo>
                  <a:pt x="1793239" y="262998"/>
                  <a:pt x="1774855" y="201611"/>
                  <a:pt x="1738085" y="175435"/>
                </a:cubicBezTo>
                <a:cubicBezTo>
                  <a:pt x="1721881" y="164010"/>
                  <a:pt x="1703288" y="158297"/>
                  <a:pt x="1682307" y="158297"/>
                </a:cubicBezTo>
                <a:close/>
                <a:moveTo>
                  <a:pt x="7746671" y="144274"/>
                </a:moveTo>
                <a:lnTo>
                  <a:pt x="7896555" y="144274"/>
                </a:lnTo>
                <a:lnTo>
                  <a:pt x="8105021" y="406338"/>
                </a:lnTo>
                <a:lnTo>
                  <a:pt x="8105021" y="224670"/>
                </a:lnTo>
                <a:cubicBezTo>
                  <a:pt x="8105021" y="199325"/>
                  <a:pt x="8101386" y="182187"/>
                  <a:pt x="8094115" y="173254"/>
                </a:cubicBezTo>
                <a:cubicBezTo>
                  <a:pt x="8084143" y="161205"/>
                  <a:pt x="8067421" y="155389"/>
                  <a:pt x="8043946" y="155804"/>
                </a:cubicBezTo>
                <a:lnTo>
                  <a:pt x="8043946" y="144274"/>
                </a:lnTo>
                <a:lnTo>
                  <a:pt x="8183547" y="144274"/>
                </a:lnTo>
                <a:lnTo>
                  <a:pt x="8183547" y="155804"/>
                </a:lnTo>
                <a:cubicBezTo>
                  <a:pt x="8165681" y="158089"/>
                  <a:pt x="8153685" y="161049"/>
                  <a:pt x="8147556" y="164685"/>
                </a:cubicBezTo>
                <a:cubicBezTo>
                  <a:pt x="8141428" y="168320"/>
                  <a:pt x="8136650" y="174241"/>
                  <a:pt x="8133222" y="182447"/>
                </a:cubicBezTo>
                <a:cubicBezTo>
                  <a:pt x="8129795" y="190652"/>
                  <a:pt x="8128081" y="204727"/>
                  <a:pt x="8128081" y="224670"/>
                </a:cubicBezTo>
                <a:lnTo>
                  <a:pt x="8128081" y="576476"/>
                </a:lnTo>
                <a:lnTo>
                  <a:pt x="8117486" y="576476"/>
                </a:lnTo>
                <a:lnTo>
                  <a:pt x="7831741" y="224670"/>
                </a:lnTo>
                <a:lnTo>
                  <a:pt x="7831741" y="493276"/>
                </a:lnTo>
                <a:cubicBezTo>
                  <a:pt x="7831741" y="517582"/>
                  <a:pt x="7837297" y="533993"/>
                  <a:pt x="7848411" y="542511"/>
                </a:cubicBezTo>
                <a:cubicBezTo>
                  <a:pt x="7859526" y="551028"/>
                  <a:pt x="7872249" y="555287"/>
                  <a:pt x="7886583" y="555287"/>
                </a:cubicBezTo>
                <a:lnTo>
                  <a:pt x="7896555" y="555287"/>
                </a:lnTo>
                <a:lnTo>
                  <a:pt x="7896555" y="566816"/>
                </a:lnTo>
                <a:lnTo>
                  <a:pt x="7746671" y="566816"/>
                </a:lnTo>
                <a:lnTo>
                  <a:pt x="7746671" y="555287"/>
                </a:lnTo>
                <a:cubicBezTo>
                  <a:pt x="7769939" y="555079"/>
                  <a:pt x="7786142" y="550301"/>
                  <a:pt x="7795282" y="540953"/>
                </a:cubicBezTo>
                <a:cubicBezTo>
                  <a:pt x="7804423" y="531604"/>
                  <a:pt x="7808993" y="515712"/>
                  <a:pt x="7808993" y="493276"/>
                </a:cubicBezTo>
                <a:lnTo>
                  <a:pt x="7808993" y="195067"/>
                </a:lnTo>
                <a:lnTo>
                  <a:pt x="7799957" y="183849"/>
                </a:lnTo>
                <a:cubicBezTo>
                  <a:pt x="7791024" y="172631"/>
                  <a:pt x="7783129" y="165256"/>
                  <a:pt x="7776274" y="161725"/>
                </a:cubicBezTo>
                <a:cubicBezTo>
                  <a:pt x="7769419" y="158193"/>
                  <a:pt x="7759551" y="156219"/>
                  <a:pt x="7746671" y="155804"/>
                </a:cubicBezTo>
                <a:close/>
                <a:moveTo>
                  <a:pt x="6796976" y="144274"/>
                </a:moveTo>
                <a:lnTo>
                  <a:pt x="6993290" y="144274"/>
                </a:lnTo>
                <a:cubicBezTo>
                  <a:pt x="7044393" y="144274"/>
                  <a:pt x="7081786" y="147806"/>
                  <a:pt x="7105469" y="154869"/>
                </a:cubicBezTo>
                <a:cubicBezTo>
                  <a:pt x="7129151" y="161932"/>
                  <a:pt x="7148471" y="174968"/>
                  <a:pt x="7163428" y="193976"/>
                </a:cubicBezTo>
                <a:cubicBezTo>
                  <a:pt x="7178385" y="212984"/>
                  <a:pt x="7185864" y="235264"/>
                  <a:pt x="7185864" y="260816"/>
                </a:cubicBezTo>
                <a:cubicBezTo>
                  <a:pt x="7185864" y="291977"/>
                  <a:pt x="7174646" y="317737"/>
                  <a:pt x="7152210" y="338095"/>
                </a:cubicBezTo>
                <a:cubicBezTo>
                  <a:pt x="7137876" y="350975"/>
                  <a:pt x="7117830" y="360635"/>
                  <a:pt x="7092070" y="367075"/>
                </a:cubicBezTo>
                <a:lnTo>
                  <a:pt x="7193654" y="510103"/>
                </a:lnTo>
                <a:cubicBezTo>
                  <a:pt x="7206950" y="528592"/>
                  <a:pt x="7216402" y="540122"/>
                  <a:pt x="7222010" y="544692"/>
                </a:cubicBezTo>
                <a:cubicBezTo>
                  <a:pt x="7230528" y="551132"/>
                  <a:pt x="7240395" y="554663"/>
                  <a:pt x="7251613" y="555287"/>
                </a:cubicBezTo>
                <a:lnTo>
                  <a:pt x="7251613" y="566816"/>
                </a:lnTo>
                <a:lnTo>
                  <a:pt x="7118556" y="566816"/>
                </a:lnTo>
                <a:lnTo>
                  <a:pt x="6982383" y="374242"/>
                </a:lnTo>
                <a:lnTo>
                  <a:pt x="6954650" y="374242"/>
                </a:lnTo>
                <a:lnTo>
                  <a:pt x="6954650" y="492653"/>
                </a:lnTo>
                <a:cubicBezTo>
                  <a:pt x="6954650" y="515505"/>
                  <a:pt x="6956052" y="529891"/>
                  <a:pt x="6958857" y="535811"/>
                </a:cubicBezTo>
                <a:cubicBezTo>
                  <a:pt x="6961661" y="541732"/>
                  <a:pt x="6966595" y="546458"/>
                  <a:pt x="6973658" y="549989"/>
                </a:cubicBezTo>
                <a:cubicBezTo>
                  <a:pt x="6980722" y="553521"/>
                  <a:pt x="6993913" y="555287"/>
                  <a:pt x="7013233" y="555287"/>
                </a:cubicBezTo>
                <a:lnTo>
                  <a:pt x="7013233" y="566816"/>
                </a:lnTo>
                <a:lnTo>
                  <a:pt x="6796976" y="566816"/>
                </a:lnTo>
                <a:lnTo>
                  <a:pt x="6796976" y="555287"/>
                </a:lnTo>
                <a:cubicBezTo>
                  <a:pt x="6816504" y="555287"/>
                  <a:pt x="6829747" y="553469"/>
                  <a:pt x="6836706" y="549834"/>
                </a:cubicBezTo>
                <a:cubicBezTo>
                  <a:pt x="6843666" y="546198"/>
                  <a:pt x="6848547" y="541472"/>
                  <a:pt x="6851352" y="535655"/>
                </a:cubicBezTo>
                <a:cubicBezTo>
                  <a:pt x="6854156" y="529839"/>
                  <a:pt x="6855558" y="515505"/>
                  <a:pt x="6855558" y="492653"/>
                </a:cubicBezTo>
                <a:lnTo>
                  <a:pt x="6855558" y="218437"/>
                </a:lnTo>
                <a:cubicBezTo>
                  <a:pt x="6855558" y="195586"/>
                  <a:pt x="6854156" y="181200"/>
                  <a:pt x="6851352" y="175280"/>
                </a:cubicBezTo>
                <a:cubicBezTo>
                  <a:pt x="6848547" y="169359"/>
                  <a:pt x="6843614" y="164633"/>
                  <a:pt x="6836550" y="161101"/>
                </a:cubicBezTo>
                <a:cubicBezTo>
                  <a:pt x="6829487" y="157570"/>
                  <a:pt x="6816296" y="155804"/>
                  <a:pt x="6796976" y="155804"/>
                </a:cubicBezTo>
                <a:close/>
                <a:moveTo>
                  <a:pt x="6379569" y="144274"/>
                </a:moveTo>
                <a:lnTo>
                  <a:pt x="6759109" y="144274"/>
                </a:lnTo>
                <a:lnTo>
                  <a:pt x="6759109" y="258635"/>
                </a:lnTo>
                <a:lnTo>
                  <a:pt x="6747891" y="258635"/>
                </a:lnTo>
                <a:cubicBezTo>
                  <a:pt x="6741243" y="232252"/>
                  <a:pt x="6733868" y="213296"/>
                  <a:pt x="6725766" y="201766"/>
                </a:cubicBezTo>
                <a:cubicBezTo>
                  <a:pt x="6717665" y="190237"/>
                  <a:pt x="6706551" y="181044"/>
                  <a:pt x="6692424" y="174189"/>
                </a:cubicBezTo>
                <a:cubicBezTo>
                  <a:pt x="6684530" y="170450"/>
                  <a:pt x="6670716" y="168580"/>
                  <a:pt x="6650980" y="168580"/>
                </a:cubicBezTo>
                <a:lnTo>
                  <a:pt x="6619508" y="168580"/>
                </a:lnTo>
                <a:lnTo>
                  <a:pt x="6619508" y="494523"/>
                </a:lnTo>
                <a:cubicBezTo>
                  <a:pt x="6619508" y="516128"/>
                  <a:pt x="6620702" y="529631"/>
                  <a:pt x="6623091" y="535032"/>
                </a:cubicBezTo>
                <a:cubicBezTo>
                  <a:pt x="6625480" y="540433"/>
                  <a:pt x="6630154" y="545159"/>
                  <a:pt x="6637114" y="549210"/>
                </a:cubicBezTo>
                <a:cubicBezTo>
                  <a:pt x="6644073" y="553261"/>
                  <a:pt x="6653577" y="555287"/>
                  <a:pt x="6665626" y="555287"/>
                </a:cubicBezTo>
                <a:lnTo>
                  <a:pt x="6679648" y="555287"/>
                </a:lnTo>
                <a:lnTo>
                  <a:pt x="6679648" y="566816"/>
                </a:lnTo>
                <a:lnTo>
                  <a:pt x="6458406" y="566816"/>
                </a:lnTo>
                <a:lnTo>
                  <a:pt x="6458406" y="555287"/>
                </a:lnTo>
                <a:lnTo>
                  <a:pt x="6472428" y="555287"/>
                </a:lnTo>
                <a:cubicBezTo>
                  <a:pt x="6484685" y="555287"/>
                  <a:pt x="6494553" y="553105"/>
                  <a:pt x="6502031" y="548743"/>
                </a:cubicBezTo>
                <a:cubicBezTo>
                  <a:pt x="6507433" y="545834"/>
                  <a:pt x="6511691" y="540849"/>
                  <a:pt x="6514807" y="533786"/>
                </a:cubicBezTo>
                <a:cubicBezTo>
                  <a:pt x="6517092" y="528800"/>
                  <a:pt x="6518235" y="515712"/>
                  <a:pt x="6518235" y="494523"/>
                </a:cubicBezTo>
                <a:lnTo>
                  <a:pt x="6518235" y="168580"/>
                </a:lnTo>
                <a:lnTo>
                  <a:pt x="6487697" y="168580"/>
                </a:lnTo>
                <a:cubicBezTo>
                  <a:pt x="6459237" y="168580"/>
                  <a:pt x="6438567" y="174604"/>
                  <a:pt x="6425687" y="186653"/>
                </a:cubicBezTo>
                <a:cubicBezTo>
                  <a:pt x="6407614" y="203480"/>
                  <a:pt x="6396188" y="227474"/>
                  <a:pt x="6391410" y="258635"/>
                </a:cubicBezTo>
                <a:lnTo>
                  <a:pt x="6379569" y="258635"/>
                </a:lnTo>
                <a:close/>
                <a:moveTo>
                  <a:pt x="5260646" y="144274"/>
                </a:moveTo>
                <a:lnTo>
                  <a:pt x="5410530" y="144274"/>
                </a:lnTo>
                <a:lnTo>
                  <a:pt x="5618997" y="406338"/>
                </a:lnTo>
                <a:lnTo>
                  <a:pt x="5618997" y="224670"/>
                </a:lnTo>
                <a:cubicBezTo>
                  <a:pt x="5618997" y="199325"/>
                  <a:pt x="5615361" y="182187"/>
                  <a:pt x="5608090" y="173254"/>
                </a:cubicBezTo>
                <a:cubicBezTo>
                  <a:pt x="5598119" y="161205"/>
                  <a:pt x="5581396" y="155389"/>
                  <a:pt x="5557921" y="155804"/>
                </a:cubicBezTo>
                <a:lnTo>
                  <a:pt x="5557921" y="144274"/>
                </a:lnTo>
                <a:lnTo>
                  <a:pt x="5697522" y="144274"/>
                </a:lnTo>
                <a:lnTo>
                  <a:pt x="5697522" y="155804"/>
                </a:lnTo>
                <a:cubicBezTo>
                  <a:pt x="5679656" y="158089"/>
                  <a:pt x="5667659" y="161049"/>
                  <a:pt x="5661531" y="164685"/>
                </a:cubicBezTo>
                <a:cubicBezTo>
                  <a:pt x="5655403" y="168320"/>
                  <a:pt x="5650625" y="174241"/>
                  <a:pt x="5647197" y="182447"/>
                </a:cubicBezTo>
                <a:cubicBezTo>
                  <a:pt x="5643770" y="190652"/>
                  <a:pt x="5642056" y="204727"/>
                  <a:pt x="5642056" y="224670"/>
                </a:cubicBezTo>
                <a:lnTo>
                  <a:pt x="5642056" y="576476"/>
                </a:lnTo>
                <a:lnTo>
                  <a:pt x="5631461" y="576476"/>
                </a:lnTo>
                <a:lnTo>
                  <a:pt x="5345716" y="224670"/>
                </a:lnTo>
                <a:lnTo>
                  <a:pt x="5345716" y="493276"/>
                </a:lnTo>
                <a:cubicBezTo>
                  <a:pt x="5345716" y="517582"/>
                  <a:pt x="5351273" y="533993"/>
                  <a:pt x="5362387" y="542511"/>
                </a:cubicBezTo>
                <a:cubicBezTo>
                  <a:pt x="5373501" y="551028"/>
                  <a:pt x="5386225" y="555287"/>
                  <a:pt x="5400559" y="555287"/>
                </a:cubicBezTo>
                <a:lnTo>
                  <a:pt x="5410530" y="555287"/>
                </a:lnTo>
                <a:lnTo>
                  <a:pt x="5410530" y="566816"/>
                </a:lnTo>
                <a:lnTo>
                  <a:pt x="5260646" y="566816"/>
                </a:lnTo>
                <a:lnTo>
                  <a:pt x="5260646" y="555287"/>
                </a:lnTo>
                <a:cubicBezTo>
                  <a:pt x="5283913" y="555079"/>
                  <a:pt x="5300117" y="550301"/>
                  <a:pt x="5309257" y="540953"/>
                </a:cubicBezTo>
                <a:cubicBezTo>
                  <a:pt x="5318398" y="531604"/>
                  <a:pt x="5322968" y="515712"/>
                  <a:pt x="5322968" y="493276"/>
                </a:cubicBezTo>
                <a:lnTo>
                  <a:pt x="5322968" y="195067"/>
                </a:lnTo>
                <a:lnTo>
                  <a:pt x="5313932" y="183849"/>
                </a:lnTo>
                <a:cubicBezTo>
                  <a:pt x="5304999" y="172631"/>
                  <a:pt x="5297105" y="165256"/>
                  <a:pt x="5290249" y="161725"/>
                </a:cubicBezTo>
                <a:cubicBezTo>
                  <a:pt x="5283394" y="158193"/>
                  <a:pt x="5273527" y="156219"/>
                  <a:pt x="5260646" y="155804"/>
                </a:cubicBezTo>
                <a:close/>
                <a:moveTo>
                  <a:pt x="3805191" y="144274"/>
                </a:moveTo>
                <a:lnTo>
                  <a:pt x="3994649" y="144274"/>
                </a:lnTo>
                <a:cubicBezTo>
                  <a:pt x="4045130" y="144274"/>
                  <a:pt x="4085743" y="151130"/>
                  <a:pt x="4116488" y="164841"/>
                </a:cubicBezTo>
                <a:cubicBezTo>
                  <a:pt x="4154089" y="181668"/>
                  <a:pt x="4182550" y="207116"/>
                  <a:pt x="4201869" y="241185"/>
                </a:cubicBezTo>
                <a:cubicBezTo>
                  <a:pt x="4221189" y="275254"/>
                  <a:pt x="4230849" y="313790"/>
                  <a:pt x="4230849" y="356792"/>
                </a:cubicBezTo>
                <a:cubicBezTo>
                  <a:pt x="4230849" y="386498"/>
                  <a:pt x="4226123" y="413868"/>
                  <a:pt x="4216671" y="438901"/>
                </a:cubicBezTo>
                <a:cubicBezTo>
                  <a:pt x="4207219" y="463933"/>
                  <a:pt x="4194858" y="484603"/>
                  <a:pt x="4179589" y="500911"/>
                </a:cubicBezTo>
                <a:cubicBezTo>
                  <a:pt x="4164320" y="517218"/>
                  <a:pt x="4146767" y="530306"/>
                  <a:pt x="4126927" y="540174"/>
                </a:cubicBezTo>
                <a:cubicBezTo>
                  <a:pt x="4107088" y="550041"/>
                  <a:pt x="4082835" y="557676"/>
                  <a:pt x="4054167" y="563077"/>
                </a:cubicBezTo>
                <a:cubicBezTo>
                  <a:pt x="4041702" y="565570"/>
                  <a:pt x="4021864" y="566816"/>
                  <a:pt x="3994649" y="566816"/>
                </a:cubicBezTo>
                <a:lnTo>
                  <a:pt x="3805191" y="566816"/>
                </a:lnTo>
                <a:lnTo>
                  <a:pt x="3805191" y="555287"/>
                </a:lnTo>
                <a:lnTo>
                  <a:pt x="3819214" y="555287"/>
                </a:lnTo>
                <a:cubicBezTo>
                  <a:pt x="3831470" y="555287"/>
                  <a:pt x="3840870" y="553365"/>
                  <a:pt x="3847414" y="549522"/>
                </a:cubicBezTo>
                <a:cubicBezTo>
                  <a:pt x="3853958" y="545679"/>
                  <a:pt x="3858788" y="540433"/>
                  <a:pt x="3861904" y="533786"/>
                </a:cubicBezTo>
                <a:cubicBezTo>
                  <a:pt x="3863981" y="529215"/>
                  <a:pt x="3865020" y="516128"/>
                  <a:pt x="3865020" y="494523"/>
                </a:cubicBezTo>
                <a:lnTo>
                  <a:pt x="3865020" y="355545"/>
                </a:lnTo>
                <a:lnTo>
                  <a:pt x="3805191" y="355545"/>
                </a:lnTo>
                <a:lnTo>
                  <a:pt x="3805191" y="332486"/>
                </a:lnTo>
                <a:lnTo>
                  <a:pt x="3865020" y="332486"/>
                </a:lnTo>
                <a:lnTo>
                  <a:pt x="3865020" y="216568"/>
                </a:lnTo>
                <a:cubicBezTo>
                  <a:pt x="3865020" y="194963"/>
                  <a:pt x="3863826" y="181460"/>
                  <a:pt x="3861437" y="176059"/>
                </a:cubicBezTo>
                <a:cubicBezTo>
                  <a:pt x="3859048" y="170657"/>
                  <a:pt x="3854373" y="165931"/>
                  <a:pt x="3847414" y="161880"/>
                </a:cubicBezTo>
                <a:cubicBezTo>
                  <a:pt x="3840455" y="157829"/>
                  <a:pt x="3831055" y="155804"/>
                  <a:pt x="3819214" y="155804"/>
                </a:cubicBezTo>
                <a:lnTo>
                  <a:pt x="3805191" y="155804"/>
                </a:lnTo>
                <a:close/>
                <a:moveTo>
                  <a:pt x="3027746" y="144274"/>
                </a:moveTo>
                <a:lnTo>
                  <a:pt x="3230292" y="144274"/>
                </a:lnTo>
                <a:lnTo>
                  <a:pt x="3230292" y="155804"/>
                </a:lnTo>
                <a:lnTo>
                  <a:pt x="3223436" y="155804"/>
                </a:lnTo>
                <a:cubicBezTo>
                  <a:pt x="3205155" y="155804"/>
                  <a:pt x="3192691" y="158089"/>
                  <a:pt x="3186043" y="162659"/>
                </a:cubicBezTo>
                <a:cubicBezTo>
                  <a:pt x="3181265" y="165775"/>
                  <a:pt x="3178876" y="170346"/>
                  <a:pt x="3178876" y="176370"/>
                </a:cubicBezTo>
                <a:cubicBezTo>
                  <a:pt x="3178876" y="180110"/>
                  <a:pt x="3179707" y="184524"/>
                  <a:pt x="3181369" y="189614"/>
                </a:cubicBezTo>
                <a:cubicBezTo>
                  <a:pt x="3183031" y="194703"/>
                  <a:pt x="3188640" y="208362"/>
                  <a:pt x="3198196" y="230590"/>
                </a:cubicBezTo>
                <a:lnTo>
                  <a:pt x="3288250" y="440926"/>
                </a:lnTo>
                <a:lnTo>
                  <a:pt x="3371762" y="253649"/>
                </a:lnTo>
                <a:cubicBezTo>
                  <a:pt x="3381733" y="231006"/>
                  <a:pt x="3387862" y="215841"/>
                  <a:pt x="3390147" y="208154"/>
                </a:cubicBezTo>
                <a:cubicBezTo>
                  <a:pt x="3392432" y="200468"/>
                  <a:pt x="3393574" y="193924"/>
                  <a:pt x="3393574" y="188523"/>
                </a:cubicBezTo>
                <a:cubicBezTo>
                  <a:pt x="3393574" y="182291"/>
                  <a:pt x="3391913" y="176786"/>
                  <a:pt x="3388589" y="172008"/>
                </a:cubicBezTo>
                <a:cubicBezTo>
                  <a:pt x="3385265" y="167230"/>
                  <a:pt x="3380383" y="163594"/>
                  <a:pt x="3373943" y="161101"/>
                </a:cubicBezTo>
                <a:cubicBezTo>
                  <a:pt x="3365010" y="157570"/>
                  <a:pt x="3353170" y="155804"/>
                  <a:pt x="3338420" y="155804"/>
                </a:cubicBezTo>
                <a:lnTo>
                  <a:pt x="3338420" y="144274"/>
                </a:lnTo>
                <a:lnTo>
                  <a:pt x="3477085" y="144274"/>
                </a:lnTo>
                <a:lnTo>
                  <a:pt x="3477085" y="155804"/>
                </a:lnTo>
                <a:cubicBezTo>
                  <a:pt x="3461713" y="158297"/>
                  <a:pt x="3448002" y="166503"/>
                  <a:pt x="3435953" y="180421"/>
                </a:cubicBezTo>
                <a:cubicBezTo>
                  <a:pt x="3427228" y="190808"/>
                  <a:pt x="3414245" y="215217"/>
                  <a:pt x="3397002" y="253649"/>
                </a:cubicBezTo>
                <a:lnTo>
                  <a:pt x="3251481" y="576476"/>
                </a:lnTo>
                <a:lnTo>
                  <a:pt x="3241198" y="576476"/>
                </a:lnTo>
                <a:lnTo>
                  <a:pt x="3096299" y="240562"/>
                </a:lnTo>
                <a:cubicBezTo>
                  <a:pt x="3078850" y="200052"/>
                  <a:pt x="3067164" y="176266"/>
                  <a:pt x="3061243" y="169203"/>
                </a:cubicBezTo>
                <a:cubicBezTo>
                  <a:pt x="3055323" y="162140"/>
                  <a:pt x="3044157" y="157674"/>
                  <a:pt x="3027746" y="155804"/>
                </a:cubicBezTo>
                <a:close/>
                <a:moveTo>
                  <a:pt x="1936422" y="144274"/>
                </a:moveTo>
                <a:lnTo>
                  <a:pt x="2086305" y="144274"/>
                </a:lnTo>
                <a:lnTo>
                  <a:pt x="2294772" y="406338"/>
                </a:lnTo>
                <a:lnTo>
                  <a:pt x="2294772" y="224670"/>
                </a:lnTo>
                <a:cubicBezTo>
                  <a:pt x="2294772" y="199325"/>
                  <a:pt x="2291136" y="182187"/>
                  <a:pt x="2283866" y="173254"/>
                </a:cubicBezTo>
                <a:cubicBezTo>
                  <a:pt x="2273894" y="161205"/>
                  <a:pt x="2257171" y="155389"/>
                  <a:pt x="2233696" y="155804"/>
                </a:cubicBezTo>
                <a:lnTo>
                  <a:pt x="2233696" y="144274"/>
                </a:lnTo>
                <a:lnTo>
                  <a:pt x="2373297" y="144274"/>
                </a:lnTo>
                <a:lnTo>
                  <a:pt x="2373297" y="155804"/>
                </a:lnTo>
                <a:cubicBezTo>
                  <a:pt x="2355432" y="158089"/>
                  <a:pt x="2343435" y="161049"/>
                  <a:pt x="2337306" y="164685"/>
                </a:cubicBezTo>
                <a:cubicBezTo>
                  <a:pt x="2331178" y="168320"/>
                  <a:pt x="2326400" y="174241"/>
                  <a:pt x="2322972" y="182447"/>
                </a:cubicBezTo>
                <a:cubicBezTo>
                  <a:pt x="2319545" y="190652"/>
                  <a:pt x="2317831" y="204727"/>
                  <a:pt x="2317831" y="224670"/>
                </a:cubicBezTo>
                <a:lnTo>
                  <a:pt x="2317831" y="576476"/>
                </a:lnTo>
                <a:lnTo>
                  <a:pt x="2307236" y="576476"/>
                </a:lnTo>
                <a:lnTo>
                  <a:pt x="2021491" y="224670"/>
                </a:lnTo>
                <a:lnTo>
                  <a:pt x="2021491" y="493276"/>
                </a:lnTo>
                <a:cubicBezTo>
                  <a:pt x="2021491" y="517582"/>
                  <a:pt x="2027048" y="533993"/>
                  <a:pt x="2038162" y="542511"/>
                </a:cubicBezTo>
                <a:cubicBezTo>
                  <a:pt x="2049276" y="551028"/>
                  <a:pt x="2062000" y="555287"/>
                  <a:pt x="2076334" y="555287"/>
                </a:cubicBezTo>
                <a:lnTo>
                  <a:pt x="2086305" y="555287"/>
                </a:lnTo>
                <a:lnTo>
                  <a:pt x="2086305" y="566816"/>
                </a:lnTo>
                <a:lnTo>
                  <a:pt x="1936422" y="566816"/>
                </a:lnTo>
                <a:lnTo>
                  <a:pt x="1936422" y="555287"/>
                </a:lnTo>
                <a:cubicBezTo>
                  <a:pt x="1959688" y="555079"/>
                  <a:pt x="1975892" y="550301"/>
                  <a:pt x="1985033" y="540953"/>
                </a:cubicBezTo>
                <a:cubicBezTo>
                  <a:pt x="1994173" y="531604"/>
                  <a:pt x="1998743" y="515712"/>
                  <a:pt x="1998743" y="493276"/>
                </a:cubicBezTo>
                <a:lnTo>
                  <a:pt x="1998743" y="195067"/>
                </a:lnTo>
                <a:lnTo>
                  <a:pt x="1989706" y="183849"/>
                </a:lnTo>
                <a:cubicBezTo>
                  <a:pt x="1980774" y="172631"/>
                  <a:pt x="1972880" y="165256"/>
                  <a:pt x="1966024" y="161725"/>
                </a:cubicBezTo>
                <a:cubicBezTo>
                  <a:pt x="1959169" y="158193"/>
                  <a:pt x="1949301" y="156219"/>
                  <a:pt x="1936422" y="155804"/>
                </a:cubicBezTo>
                <a:close/>
                <a:moveTo>
                  <a:pt x="445359" y="144274"/>
                </a:moveTo>
                <a:lnTo>
                  <a:pt x="666290" y="144274"/>
                </a:lnTo>
                <a:lnTo>
                  <a:pt x="666290" y="155804"/>
                </a:lnTo>
                <a:lnTo>
                  <a:pt x="652267" y="155804"/>
                </a:lnTo>
                <a:cubicBezTo>
                  <a:pt x="640011" y="155804"/>
                  <a:pt x="630143" y="157985"/>
                  <a:pt x="622664" y="162348"/>
                </a:cubicBezTo>
                <a:cubicBezTo>
                  <a:pt x="617263" y="165256"/>
                  <a:pt x="613005" y="170242"/>
                  <a:pt x="609888" y="177305"/>
                </a:cubicBezTo>
                <a:cubicBezTo>
                  <a:pt x="607603" y="182291"/>
                  <a:pt x="606461" y="195378"/>
                  <a:pt x="606461" y="216568"/>
                </a:cubicBezTo>
                <a:lnTo>
                  <a:pt x="606461" y="336226"/>
                </a:lnTo>
                <a:lnTo>
                  <a:pt x="755721" y="336226"/>
                </a:lnTo>
                <a:lnTo>
                  <a:pt x="755721" y="216568"/>
                </a:lnTo>
                <a:cubicBezTo>
                  <a:pt x="755721" y="194963"/>
                  <a:pt x="754579" y="181460"/>
                  <a:pt x="752294" y="176059"/>
                </a:cubicBezTo>
                <a:cubicBezTo>
                  <a:pt x="750009" y="170657"/>
                  <a:pt x="745334" y="165931"/>
                  <a:pt x="738271" y="161880"/>
                </a:cubicBezTo>
                <a:cubicBezTo>
                  <a:pt x="731208" y="157829"/>
                  <a:pt x="721756" y="155804"/>
                  <a:pt x="709915" y="155804"/>
                </a:cubicBezTo>
                <a:lnTo>
                  <a:pt x="696204" y="155804"/>
                </a:lnTo>
                <a:lnTo>
                  <a:pt x="696204" y="144274"/>
                </a:lnTo>
                <a:lnTo>
                  <a:pt x="916823" y="144274"/>
                </a:lnTo>
                <a:lnTo>
                  <a:pt x="916823" y="155804"/>
                </a:lnTo>
                <a:lnTo>
                  <a:pt x="903112" y="155804"/>
                </a:lnTo>
                <a:cubicBezTo>
                  <a:pt x="890648" y="155804"/>
                  <a:pt x="880780" y="157985"/>
                  <a:pt x="873510" y="162348"/>
                </a:cubicBezTo>
                <a:cubicBezTo>
                  <a:pt x="868108" y="165256"/>
                  <a:pt x="863850" y="170242"/>
                  <a:pt x="860734" y="177305"/>
                </a:cubicBezTo>
                <a:cubicBezTo>
                  <a:pt x="858449" y="182291"/>
                  <a:pt x="857306" y="195378"/>
                  <a:pt x="857306" y="216568"/>
                </a:cubicBezTo>
                <a:lnTo>
                  <a:pt x="857306" y="494523"/>
                </a:lnTo>
                <a:cubicBezTo>
                  <a:pt x="857306" y="516128"/>
                  <a:pt x="858449" y="529631"/>
                  <a:pt x="860734" y="535032"/>
                </a:cubicBezTo>
                <a:cubicBezTo>
                  <a:pt x="863019" y="540433"/>
                  <a:pt x="867693" y="545159"/>
                  <a:pt x="874756" y="549210"/>
                </a:cubicBezTo>
                <a:cubicBezTo>
                  <a:pt x="881819" y="553261"/>
                  <a:pt x="891271" y="555287"/>
                  <a:pt x="903112" y="555287"/>
                </a:cubicBezTo>
                <a:lnTo>
                  <a:pt x="916823" y="555287"/>
                </a:lnTo>
                <a:lnTo>
                  <a:pt x="916823" y="566816"/>
                </a:lnTo>
                <a:lnTo>
                  <a:pt x="696204" y="566816"/>
                </a:lnTo>
                <a:lnTo>
                  <a:pt x="696204" y="555287"/>
                </a:lnTo>
                <a:lnTo>
                  <a:pt x="709915" y="555287"/>
                </a:lnTo>
                <a:cubicBezTo>
                  <a:pt x="722379" y="555287"/>
                  <a:pt x="732247" y="553105"/>
                  <a:pt x="739518" y="548743"/>
                </a:cubicBezTo>
                <a:cubicBezTo>
                  <a:pt x="744919" y="545834"/>
                  <a:pt x="749178" y="540849"/>
                  <a:pt x="752294" y="533786"/>
                </a:cubicBezTo>
                <a:cubicBezTo>
                  <a:pt x="754579" y="528800"/>
                  <a:pt x="755721" y="515712"/>
                  <a:pt x="755721" y="494523"/>
                </a:cubicBezTo>
                <a:lnTo>
                  <a:pt x="755721" y="363647"/>
                </a:lnTo>
                <a:lnTo>
                  <a:pt x="606461" y="363647"/>
                </a:lnTo>
                <a:lnTo>
                  <a:pt x="606461" y="494523"/>
                </a:lnTo>
                <a:cubicBezTo>
                  <a:pt x="606461" y="516128"/>
                  <a:pt x="607655" y="529631"/>
                  <a:pt x="610044" y="535032"/>
                </a:cubicBezTo>
                <a:cubicBezTo>
                  <a:pt x="612433" y="540433"/>
                  <a:pt x="617107" y="545159"/>
                  <a:pt x="624067" y="549210"/>
                </a:cubicBezTo>
                <a:cubicBezTo>
                  <a:pt x="631026" y="553261"/>
                  <a:pt x="640426" y="555287"/>
                  <a:pt x="652267" y="555287"/>
                </a:cubicBezTo>
                <a:lnTo>
                  <a:pt x="666290" y="555287"/>
                </a:lnTo>
                <a:lnTo>
                  <a:pt x="666290" y="566816"/>
                </a:lnTo>
                <a:lnTo>
                  <a:pt x="445359" y="566816"/>
                </a:lnTo>
                <a:lnTo>
                  <a:pt x="445359" y="555287"/>
                </a:lnTo>
                <a:lnTo>
                  <a:pt x="459381" y="555287"/>
                </a:lnTo>
                <a:cubicBezTo>
                  <a:pt x="471638" y="555287"/>
                  <a:pt x="481506" y="553105"/>
                  <a:pt x="488984" y="548743"/>
                </a:cubicBezTo>
                <a:cubicBezTo>
                  <a:pt x="494385" y="545834"/>
                  <a:pt x="498540" y="540849"/>
                  <a:pt x="501449" y="533786"/>
                </a:cubicBezTo>
                <a:cubicBezTo>
                  <a:pt x="503734" y="528800"/>
                  <a:pt x="504876" y="515712"/>
                  <a:pt x="504876" y="494523"/>
                </a:cubicBezTo>
                <a:lnTo>
                  <a:pt x="504876" y="216568"/>
                </a:lnTo>
                <a:cubicBezTo>
                  <a:pt x="504876" y="194963"/>
                  <a:pt x="503734" y="181460"/>
                  <a:pt x="501449" y="176059"/>
                </a:cubicBezTo>
                <a:cubicBezTo>
                  <a:pt x="499163" y="170657"/>
                  <a:pt x="494541" y="165931"/>
                  <a:pt x="487582" y="161880"/>
                </a:cubicBezTo>
                <a:cubicBezTo>
                  <a:pt x="480623" y="157829"/>
                  <a:pt x="471223" y="155804"/>
                  <a:pt x="459381" y="155804"/>
                </a:cubicBezTo>
                <a:lnTo>
                  <a:pt x="445359" y="155804"/>
                </a:lnTo>
                <a:close/>
                <a:moveTo>
                  <a:pt x="7488817" y="138354"/>
                </a:moveTo>
                <a:cubicBezTo>
                  <a:pt x="7556125" y="135861"/>
                  <a:pt x="7610812" y="155492"/>
                  <a:pt x="7652879" y="197248"/>
                </a:cubicBezTo>
                <a:cubicBezTo>
                  <a:pt x="7694947" y="239004"/>
                  <a:pt x="7715980" y="291250"/>
                  <a:pt x="7715980" y="353987"/>
                </a:cubicBezTo>
                <a:cubicBezTo>
                  <a:pt x="7715980" y="407584"/>
                  <a:pt x="7700295" y="454741"/>
                  <a:pt x="7668927" y="495458"/>
                </a:cubicBezTo>
                <a:cubicBezTo>
                  <a:pt x="7627379" y="549470"/>
                  <a:pt x="7568693" y="576476"/>
                  <a:pt x="7492868" y="576476"/>
                </a:cubicBezTo>
                <a:cubicBezTo>
                  <a:pt x="7416836" y="576476"/>
                  <a:pt x="7358046" y="550716"/>
                  <a:pt x="7316498" y="499197"/>
                </a:cubicBezTo>
                <a:cubicBezTo>
                  <a:pt x="7283675" y="458480"/>
                  <a:pt x="7267264" y="410181"/>
                  <a:pt x="7267264" y="354299"/>
                </a:cubicBezTo>
                <a:cubicBezTo>
                  <a:pt x="7267264" y="291562"/>
                  <a:pt x="7288609" y="239263"/>
                  <a:pt x="7331299" y="197404"/>
                </a:cubicBezTo>
                <a:cubicBezTo>
                  <a:pt x="7373990" y="155544"/>
                  <a:pt x="7426496" y="135861"/>
                  <a:pt x="7488817" y="138354"/>
                </a:cubicBezTo>
                <a:close/>
                <a:moveTo>
                  <a:pt x="231214" y="134615"/>
                </a:moveTo>
                <a:cubicBezTo>
                  <a:pt x="260921" y="134615"/>
                  <a:pt x="292289" y="141055"/>
                  <a:pt x="325320" y="153934"/>
                </a:cubicBezTo>
                <a:cubicBezTo>
                  <a:pt x="344432" y="161413"/>
                  <a:pt x="356585" y="165152"/>
                  <a:pt x="361778" y="165152"/>
                </a:cubicBezTo>
                <a:cubicBezTo>
                  <a:pt x="368426" y="165152"/>
                  <a:pt x="374191" y="162711"/>
                  <a:pt x="379072" y="157829"/>
                </a:cubicBezTo>
                <a:cubicBezTo>
                  <a:pt x="383954" y="152948"/>
                  <a:pt x="387122" y="145209"/>
                  <a:pt x="388576" y="134615"/>
                </a:cubicBezTo>
                <a:lnTo>
                  <a:pt x="400729" y="134615"/>
                </a:lnTo>
                <a:lnTo>
                  <a:pt x="400729" y="281071"/>
                </a:lnTo>
                <a:lnTo>
                  <a:pt x="388576" y="281071"/>
                </a:lnTo>
                <a:cubicBezTo>
                  <a:pt x="379436" y="242847"/>
                  <a:pt x="362401" y="213556"/>
                  <a:pt x="337473" y="193197"/>
                </a:cubicBezTo>
                <a:cubicBezTo>
                  <a:pt x="312544" y="172839"/>
                  <a:pt x="284291" y="162659"/>
                  <a:pt x="252715" y="162659"/>
                </a:cubicBezTo>
                <a:cubicBezTo>
                  <a:pt x="226332" y="162659"/>
                  <a:pt x="202130" y="170242"/>
                  <a:pt x="180110" y="185407"/>
                </a:cubicBezTo>
                <a:cubicBezTo>
                  <a:pt x="158090" y="200572"/>
                  <a:pt x="141990" y="220411"/>
                  <a:pt x="131811" y="244924"/>
                </a:cubicBezTo>
                <a:cubicBezTo>
                  <a:pt x="118723" y="276293"/>
                  <a:pt x="112179" y="311193"/>
                  <a:pt x="112179" y="349625"/>
                </a:cubicBezTo>
                <a:cubicBezTo>
                  <a:pt x="112179" y="387433"/>
                  <a:pt x="116957" y="421866"/>
                  <a:pt x="126513" y="452923"/>
                </a:cubicBezTo>
                <a:cubicBezTo>
                  <a:pt x="136069" y="483980"/>
                  <a:pt x="151027" y="507455"/>
                  <a:pt x="171385" y="523347"/>
                </a:cubicBezTo>
                <a:cubicBezTo>
                  <a:pt x="191743" y="539239"/>
                  <a:pt x="218126" y="547185"/>
                  <a:pt x="250534" y="547185"/>
                </a:cubicBezTo>
                <a:cubicBezTo>
                  <a:pt x="277124" y="547185"/>
                  <a:pt x="301482" y="541368"/>
                  <a:pt x="323606" y="529735"/>
                </a:cubicBezTo>
                <a:cubicBezTo>
                  <a:pt x="345730" y="518101"/>
                  <a:pt x="369049" y="498054"/>
                  <a:pt x="393562" y="469594"/>
                </a:cubicBezTo>
                <a:lnTo>
                  <a:pt x="393562" y="506052"/>
                </a:lnTo>
                <a:cubicBezTo>
                  <a:pt x="369880" y="530773"/>
                  <a:pt x="345211" y="548691"/>
                  <a:pt x="319555" y="559805"/>
                </a:cubicBezTo>
                <a:cubicBezTo>
                  <a:pt x="293899" y="570919"/>
                  <a:pt x="263933" y="576476"/>
                  <a:pt x="229656" y="576476"/>
                </a:cubicBezTo>
                <a:cubicBezTo>
                  <a:pt x="184576" y="576476"/>
                  <a:pt x="144535" y="567439"/>
                  <a:pt x="109531" y="549366"/>
                </a:cubicBezTo>
                <a:cubicBezTo>
                  <a:pt x="74527" y="531293"/>
                  <a:pt x="47520" y="505325"/>
                  <a:pt x="28512" y="471464"/>
                </a:cubicBezTo>
                <a:cubicBezTo>
                  <a:pt x="9504" y="437602"/>
                  <a:pt x="0" y="401560"/>
                  <a:pt x="0" y="363336"/>
                </a:cubicBezTo>
                <a:cubicBezTo>
                  <a:pt x="0" y="323034"/>
                  <a:pt x="10543" y="284810"/>
                  <a:pt x="31628" y="248663"/>
                </a:cubicBezTo>
                <a:cubicBezTo>
                  <a:pt x="52714" y="212517"/>
                  <a:pt x="81174" y="184472"/>
                  <a:pt x="117009" y="164529"/>
                </a:cubicBezTo>
                <a:cubicBezTo>
                  <a:pt x="152844" y="144586"/>
                  <a:pt x="190912" y="134615"/>
                  <a:pt x="231214" y="134615"/>
                </a:cubicBezTo>
                <a:close/>
                <a:moveTo>
                  <a:pt x="5970250" y="134303"/>
                </a:moveTo>
                <a:cubicBezTo>
                  <a:pt x="5991231" y="134303"/>
                  <a:pt x="6010136" y="135965"/>
                  <a:pt x="6026963" y="139289"/>
                </a:cubicBezTo>
                <a:cubicBezTo>
                  <a:pt x="6036103" y="140951"/>
                  <a:pt x="6050904" y="145677"/>
                  <a:pt x="6071367" y="153467"/>
                </a:cubicBezTo>
                <a:cubicBezTo>
                  <a:pt x="6091829" y="161257"/>
                  <a:pt x="6103930" y="165152"/>
                  <a:pt x="6107669" y="165152"/>
                </a:cubicBezTo>
                <a:cubicBezTo>
                  <a:pt x="6113486" y="165152"/>
                  <a:pt x="6118887" y="163023"/>
                  <a:pt x="6123873" y="158764"/>
                </a:cubicBezTo>
                <a:cubicBezTo>
                  <a:pt x="6128859" y="154506"/>
                  <a:pt x="6133429" y="146456"/>
                  <a:pt x="6137584" y="134615"/>
                </a:cubicBezTo>
                <a:lnTo>
                  <a:pt x="6149113" y="134615"/>
                </a:lnTo>
                <a:lnTo>
                  <a:pt x="6149113" y="283564"/>
                </a:lnTo>
                <a:lnTo>
                  <a:pt x="6137584" y="283564"/>
                </a:lnTo>
                <a:cubicBezTo>
                  <a:pt x="6123665" y="242847"/>
                  <a:pt x="6102787" y="211894"/>
                  <a:pt x="6074950" y="190704"/>
                </a:cubicBezTo>
                <a:cubicBezTo>
                  <a:pt x="6047113" y="169515"/>
                  <a:pt x="6016679" y="158920"/>
                  <a:pt x="5983649" y="158920"/>
                </a:cubicBezTo>
                <a:cubicBezTo>
                  <a:pt x="5952072" y="158920"/>
                  <a:pt x="5925793" y="167801"/>
                  <a:pt x="5904812" y="185563"/>
                </a:cubicBezTo>
                <a:cubicBezTo>
                  <a:pt x="5883830" y="203324"/>
                  <a:pt x="5868977" y="228097"/>
                  <a:pt x="5860252" y="259881"/>
                </a:cubicBezTo>
                <a:cubicBezTo>
                  <a:pt x="5851527" y="291665"/>
                  <a:pt x="5847164" y="324281"/>
                  <a:pt x="5847164" y="357727"/>
                </a:cubicBezTo>
                <a:cubicBezTo>
                  <a:pt x="5847164" y="398236"/>
                  <a:pt x="5851942" y="433759"/>
                  <a:pt x="5861498" y="464297"/>
                </a:cubicBezTo>
                <a:cubicBezTo>
                  <a:pt x="5871054" y="494834"/>
                  <a:pt x="5886479" y="517270"/>
                  <a:pt x="5907772" y="531604"/>
                </a:cubicBezTo>
                <a:cubicBezTo>
                  <a:pt x="5929065" y="545938"/>
                  <a:pt x="5954358" y="553105"/>
                  <a:pt x="5983649" y="553105"/>
                </a:cubicBezTo>
                <a:cubicBezTo>
                  <a:pt x="5993828" y="553105"/>
                  <a:pt x="6004267" y="552015"/>
                  <a:pt x="6014966" y="549834"/>
                </a:cubicBezTo>
                <a:cubicBezTo>
                  <a:pt x="6025664" y="547652"/>
                  <a:pt x="6036622" y="544484"/>
                  <a:pt x="6047840" y="540329"/>
                </a:cubicBezTo>
                <a:lnTo>
                  <a:pt x="6047840" y="452456"/>
                </a:lnTo>
                <a:cubicBezTo>
                  <a:pt x="6047840" y="435837"/>
                  <a:pt x="6046697" y="425086"/>
                  <a:pt x="6044413" y="420204"/>
                </a:cubicBezTo>
                <a:cubicBezTo>
                  <a:pt x="6042127" y="415322"/>
                  <a:pt x="6037401" y="410908"/>
                  <a:pt x="6030234" y="406961"/>
                </a:cubicBezTo>
                <a:cubicBezTo>
                  <a:pt x="6023067" y="403014"/>
                  <a:pt x="6014394" y="401040"/>
                  <a:pt x="6004215" y="401040"/>
                </a:cubicBezTo>
                <a:lnTo>
                  <a:pt x="5993309" y="401040"/>
                </a:lnTo>
                <a:lnTo>
                  <a:pt x="5993309" y="389511"/>
                </a:lnTo>
                <a:lnTo>
                  <a:pt x="6198659" y="389511"/>
                </a:lnTo>
                <a:lnTo>
                  <a:pt x="6198659" y="401040"/>
                </a:lnTo>
                <a:cubicBezTo>
                  <a:pt x="6183079" y="402079"/>
                  <a:pt x="6172224" y="404208"/>
                  <a:pt x="6166096" y="407428"/>
                </a:cubicBezTo>
                <a:cubicBezTo>
                  <a:pt x="6159967" y="410648"/>
                  <a:pt x="6155241" y="415997"/>
                  <a:pt x="6151918" y="423476"/>
                </a:cubicBezTo>
                <a:cubicBezTo>
                  <a:pt x="6150048" y="427423"/>
                  <a:pt x="6149113" y="437083"/>
                  <a:pt x="6149113" y="452456"/>
                </a:cubicBezTo>
                <a:lnTo>
                  <a:pt x="6149113" y="540329"/>
                </a:lnTo>
                <a:cubicBezTo>
                  <a:pt x="6122107" y="552378"/>
                  <a:pt x="6094010" y="561467"/>
                  <a:pt x="6064823" y="567595"/>
                </a:cubicBezTo>
                <a:cubicBezTo>
                  <a:pt x="6035635" y="573723"/>
                  <a:pt x="6005357" y="576788"/>
                  <a:pt x="5973989" y="576788"/>
                </a:cubicBezTo>
                <a:cubicBezTo>
                  <a:pt x="5933895" y="576788"/>
                  <a:pt x="5900605" y="571335"/>
                  <a:pt x="5874118" y="560428"/>
                </a:cubicBezTo>
                <a:cubicBezTo>
                  <a:pt x="5847632" y="549522"/>
                  <a:pt x="5824261" y="535188"/>
                  <a:pt x="5804006" y="517426"/>
                </a:cubicBezTo>
                <a:cubicBezTo>
                  <a:pt x="5783752" y="499664"/>
                  <a:pt x="5767911" y="479670"/>
                  <a:pt x="5756486" y="457441"/>
                </a:cubicBezTo>
                <a:cubicBezTo>
                  <a:pt x="5741944" y="428773"/>
                  <a:pt x="5734673" y="396678"/>
                  <a:pt x="5734673" y="361154"/>
                </a:cubicBezTo>
                <a:cubicBezTo>
                  <a:pt x="5734673" y="297586"/>
                  <a:pt x="5757005" y="243885"/>
                  <a:pt x="5801669" y="200052"/>
                </a:cubicBezTo>
                <a:cubicBezTo>
                  <a:pt x="5846333" y="156219"/>
                  <a:pt x="5902527" y="134303"/>
                  <a:pt x="5970250" y="134303"/>
                </a:cubicBezTo>
                <a:close/>
                <a:moveTo>
                  <a:pt x="2646025" y="134303"/>
                </a:moveTo>
                <a:cubicBezTo>
                  <a:pt x="2667007" y="134303"/>
                  <a:pt x="2685911" y="135965"/>
                  <a:pt x="2702738" y="139289"/>
                </a:cubicBezTo>
                <a:cubicBezTo>
                  <a:pt x="2711878" y="140951"/>
                  <a:pt x="2726680" y="145677"/>
                  <a:pt x="2747142" y="153467"/>
                </a:cubicBezTo>
                <a:cubicBezTo>
                  <a:pt x="2767604" y="161257"/>
                  <a:pt x="2779705" y="165152"/>
                  <a:pt x="2783445" y="165152"/>
                </a:cubicBezTo>
                <a:cubicBezTo>
                  <a:pt x="2789261" y="165152"/>
                  <a:pt x="2794662" y="163023"/>
                  <a:pt x="2799648" y="158764"/>
                </a:cubicBezTo>
                <a:cubicBezTo>
                  <a:pt x="2804634" y="154506"/>
                  <a:pt x="2809204" y="146456"/>
                  <a:pt x="2813359" y="134615"/>
                </a:cubicBezTo>
                <a:lnTo>
                  <a:pt x="2824889" y="134615"/>
                </a:lnTo>
                <a:lnTo>
                  <a:pt x="2824889" y="283564"/>
                </a:lnTo>
                <a:lnTo>
                  <a:pt x="2813359" y="283564"/>
                </a:lnTo>
                <a:cubicBezTo>
                  <a:pt x="2799440" y="242847"/>
                  <a:pt x="2778563" y="211894"/>
                  <a:pt x="2750725" y="190704"/>
                </a:cubicBezTo>
                <a:cubicBezTo>
                  <a:pt x="2722888" y="169515"/>
                  <a:pt x="2692454" y="158920"/>
                  <a:pt x="2659424" y="158920"/>
                </a:cubicBezTo>
                <a:cubicBezTo>
                  <a:pt x="2627848" y="158920"/>
                  <a:pt x="2601569" y="167801"/>
                  <a:pt x="2580587" y="185563"/>
                </a:cubicBezTo>
                <a:cubicBezTo>
                  <a:pt x="2559605" y="203324"/>
                  <a:pt x="2544752" y="228097"/>
                  <a:pt x="2536027" y="259881"/>
                </a:cubicBezTo>
                <a:cubicBezTo>
                  <a:pt x="2527302" y="291665"/>
                  <a:pt x="2522939" y="324281"/>
                  <a:pt x="2522939" y="357727"/>
                </a:cubicBezTo>
                <a:cubicBezTo>
                  <a:pt x="2522939" y="398236"/>
                  <a:pt x="2527718" y="433759"/>
                  <a:pt x="2537273" y="464297"/>
                </a:cubicBezTo>
                <a:cubicBezTo>
                  <a:pt x="2546829" y="494834"/>
                  <a:pt x="2562254" y="517270"/>
                  <a:pt x="2583547" y="531604"/>
                </a:cubicBezTo>
                <a:cubicBezTo>
                  <a:pt x="2604840" y="545938"/>
                  <a:pt x="2630133" y="553105"/>
                  <a:pt x="2659424" y="553105"/>
                </a:cubicBezTo>
                <a:cubicBezTo>
                  <a:pt x="2669603" y="553105"/>
                  <a:pt x="2680043" y="552015"/>
                  <a:pt x="2690740" y="549834"/>
                </a:cubicBezTo>
                <a:cubicBezTo>
                  <a:pt x="2701439" y="547652"/>
                  <a:pt x="2712398" y="544484"/>
                  <a:pt x="2723615" y="540329"/>
                </a:cubicBezTo>
                <a:lnTo>
                  <a:pt x="2723615" y="452456"/>
                </a:lnTo>
                <a:cubicBezTo>
                  <a:pt x="2723615" y="435837"/>
                  <a:pt x="2722473" y="425086"/>
                  <a:pt x="2720188" y="420204"/>
                </a:cubicBezTo>
                <a:cubicBezTo>
                  <a:pt x="2717903" y="415322"/>
                  <a:pt x="2713176" y="410908"/>
                  <a:pt x="2706010" y="406961"/>
                </a:cubicBezTo>
                <a:cubicBezTo>
                  <a:pt x="2698842" y="403014"/>
                  <a:pt x="2690170" y="401040"/>
                  <a:pt x="2679990" y="401040"/>
                </a:cubicBezTo>
                <a:lnTo>
                  <a:pt x="2669084" y="401040"/>
                </a:lnTo>
                <a:lnTo>
                  <a:pt x="2669084" y="389511"/>
                </a:lnTo>
                <a:lnTo>
                  <a:pt x="2874434" y="389511"/>
                </a:lnTo>
                <a:lnTo>
                  <a:pt x="2874434" y="401040"/>
                </a:lnTo>
                <a:cubicBezTo>
                  <a:pt x="2858854" y="402079"/>
                  <a:pt x="2847999" y="404208"/>
                  <a:pt x="2841871" y="407428"/>
                </a:cubicBezTo>
                <a:cubicBezTo>
                  <a:pt x="2835743" y="410648"/>
                  <a:pt x="2831017" y="415997"/>
                  <a:pt x="2827693" y="423476"/>
                </a:cubicBezTo>
                <a:cubicBezTo>
                  <a:pt x="2825823" y="427423"/>
                  <a:pt x="2824889" y="437083"/>
                  <a:pt x="2824889" y="452456"/>
                </a:cubicBezTo>
                <a:lnTo>
                  <a:pt x="2824889" y="540329"/>
                </a:lnTo>
                <a:cubicBezTo>
                  <a:pt x="2797882" y="552378"/>
                  <a:pt x="2769786" y="561467"/>
                  <a:pt x="2740598" y="567595"/>
                </a:cubicBezTo>
                <a:cubicBezTo>
                  <a:pt x="2711411" y="573723"/>
                  <a:pt x="2681133" y="576788"/>
                  <a:pt x="2649764" y="576788"/>
                </a:cubicBezTo>
                <a:cubicBezTo>
                  <a:pt x="2609671" y="576788"/>
                  <a:pt x="2576380" y="571335"/>
                  <a:pt x="2549893" y="560428"/>
                </a:cubicBezTo>
                <a:cubicBezTo>
                  <a:pt x="2523406" y="549522"/>
                  <a:pt x="2500036" y="535188"/>
                  <a:pt x="2479781" y="517426"/>
                </a:cubicBezTo>
                <a:cubicBezTo>
                  <a:pt x="2459527" y="499664"/>
                  <a:pt x="2443687" y="479670"/>
                  <a:pt x="2432261" y="457441"/>
                </a:cubicBezTo>
                <a:cubicBezTo>
                  <a:pt x="2417719" y="428773"/>
                  <a:pt x="2410448" y="396678"/>
                  <a:pt x="2410448" y="361154"/>
                </a:cubicBezTo>
                <a:cubicBezTo>
                  <a:pt x="2410448" y="297586"/>
                  <a:pt x="2432781" y="243885"/>
                  <a:pt x="2477444" y="200052"/>
                </a:cubicBezTo>
                <a:cubicBezTo>
                  <a:pt x="2522108" y="156219"/>
                  <a:pt x="2578302" y="134303"/>
                  <a:pt x="2646025" y="134303"/>
                </a:cubicBezTo>
                <a:close/>
                <a:moveTo>
                  <a:pt x="5216829" y="99598"/>
                </a:moveTo>
                <a:cubicBezTo>
                  <a:pt x="5221425" y="99156"/>
                  <a:pt x="5226112" y="99714"/>
                  <a:pt x="5230890" y="101272"/>
                </a:cubicBezTo>
                <a:cubicBezTo>
                  <a:pt x="5242108" y="104596"/>
                  <a:pt x="5250262" y="111763"/>
                  <a:pt x="5255351" y="122773"/>
                </a:cubicBezTo>
                <a:cubicBezTo>
                  <a:pt x="5260441" y="133784"/>
                  <a:pt x="5260908" y="145936"/>
                  <a:pt x="5256754" y="159232"/>
                </a:cubicBezTo>
                <a:cubicBezTo>
                  <a:pt x="5251768" y="173981"/>
                  <a:pt x="5241173" y="184576"/>
                  <a:pt x="5224970" y="191016"/>
                </a:cubicBezTo>
                <a:cubicBezTo>
                  <a:pt x="5214375" y="195378"/>
                  <a:pt x="5194951" y="197560"/>
                  <a:pt x="5166699" y="197560"/>
                </a:cubicBezTo>
                <a:cubicBezTo>
                  <a:pt x="5208869" y="239315"/>
                  <a:pt x="5229955" y="291458"/>
                  <a:pt x="5229955" y="353987"/>
                </a:cubicBezTo>
                <a:cubicBezTo>
                  <a:pt x="5229955" y="407584"/>
                  <a:pt x="5214271" y="454741"/>
                  <a:pt x="5182902" y="495458"/>
                </a:cubicBezTo>
                <a:cubicBezTo>
                  <a:pt x="5141354" y="549470"/>
                  <a:pt x="5082668" y="576476"/>
                  <a:pt x="5006843" y="576476"/>
                </a:cubicBezTo>
                <a:cubicBezTo>
                  <a:pt x="4930811" y="576476"/>
                  <a:pt x="4872021" y="550716"/>
                  <a:pt x="4830473" y="499197"/>
                </a:cubicBezTo>
                <a:cubicBezTo>
                  <a:pt x="4797650" y="458480"/>
                  <a:pt x="4781239" y="410181"/>
                  <a:pt x="4781239" y="354299"/>
                </a:cubicBezTo>
                <a:cubicBezTo>
                  <a:pt x="4781239" y="291562"/>
                  <a:pt x="4802635" y="239211"/>
                  <a:pt x="4845430" y="197248"/>
                </a:cubicBezTo>
                <a:cubicBezTo>
                  <a:pt x="4885523" y="157985"/>
                  <a:pt x="4937978" y="138354"/>
                  <a:pt x="5002792" y="138354"/>
                </a:cubicBezTo>
                <a:cubicBezTo>
                  <a:pt x="5030630" y="138354"/>
                  <a:pt x="5056285" y="142197"/>
                  <a:pt x="5079760" y="149883"/>
                </a:cubicBezTo>
                <a:cubicBezTo>
                  <a:pt x="5089108" y="152792"/>
                  <a:pt x="5105935" y="159855"/>
                  <a:pt x="5130241" y="171073"/>
                </a:cubicBezTo>
                <a:cubicBezTo>
                  <a:pt x="5147275" y="178967"/>
                  <a:pt x="5161401" y="183018"/>
                  <a:pt x="5172619" y="183226"/>
                </a:cubicBezTo>
                <a:cubicBezTo>
                  <a:pt x="5185084" y="183641"/>
                  <a:pt x="5194224" y="183018"/>
                  <a:pt x="5200041" y="181356"/>
                </a:cubicBezTo>
                <a:cubicBezTo>
                  <a:pt x="5205234" y="179902"/>
                  <a:pt x="5208973" y="176578"/>
                  <a:pt x="5211259" y="171384"/>
                </a:cubicBezTo>
                <a:cubicBezTo>
                  <a:pt x="5212297" y="169515"/>
                  <a:pt x="5212401" y="167853"/>
                  <a:pt x="5211570" y="166399"/>
                </a:cubicBezTo>
                <a:cubicBezTo>
                  <a:pt x="5206792" y="164114"/>
                  <a:pt x="5199937" y="158089"/>
                  <a:pt x="5191004" y="148325"/>
                </a:cubicBezTo>
                <a:cubicBezTo>
                  <a:pt x="5186018" y="139808"/>
                  <a:pt x="5184668" y="131602"/>
                  <a:pt x="5186953" y="123708"/>
                </a:cubicBezTo>
                <a:cubicBezTo>
                  <a:pt x="5189031" y="115399"/>
                  <a:pt x="5194484" y="108803"/>
                  <a:pt x="5203313" y="103921"/>
                </a:cubicBezTo>
                <a:cubicBezTo>
                  <a:pt x="5207727" y="101480"/>
                  <a:pt x="5212232" y="100039"/>
                  <a:pt x="5216829" y="99598"/>
                </a:cubicBezTo>
                <a:close/>
                <a:moveTo>
                  <a:pt x="1892604" y="99598"/>
                </a:moveTo>
                <a:cubicBezTo>
                  <a:pt x="1897200" y="99156"/>
                  <a:pt x="1901887" y="99714"/>
                  <a:pt x="1906665" y="101272"/>
                </a:cubicBezTo>
                <a:cubicBezTo>
                  <a:pt x="1917883" y="104596"/>
                  <a:pt x="1926037" y="111763"/>
                  <a:pt x="1931126" y="122773"/>
                </a:cubicBezTo>
                <a:cubicBezTo>
                  <a:pt x="1936216" y="133784"/>
                  <a:pt x="1936683" y="145936"/>
                  <a:pt x="1932529" y="159232"/>
                </a:cubicBezTo>
                <a:cubicBezTo>
                  <a:pt x="1927543" y="173981"/>
                  <a:pt x="1916948" y="184576"/>
                  <a:pt x="1900744" y="191016"/>
                </a:cubicBezTo>
                <a:cubicBezTo>
                  <a:pt x="1890150" y="195378"/>
                  <a:pt x="1870726" y="197560"/>
                  <a:pt x="1842474" y="197560"/>
                </a:cubicBezTo>
                <a:cubicBezTo>
                  <a:pt x="1884645" y="239315"/>
                  <a:pt x="1905730" y="291458"/>
                  <a:pt x="1905730" y="353987"/>
                </a:cubicBezTo>
                <a:cubicBezTo>
                  <a:pt x="1905730" y="407584"/>
                  <a:pt x="1890046" y="454741"/>
                  <a:pt x="1858677" y="495458"/>
                </a:cubicBezTo>
                <a:cubicBezTo>
                  <a:pt x="1817130" y="549470"/>
                  <a:pt x="1758443" y="576476"/>
                  <a:pt x="1682618" y="576476"/>
                </a:cubicBezTo>
                <a:cubicBezTo>
                  <a:pt x="1606586" y="576476"/>
                  <a:pt x="1547795" y="550716"/>
                  <a:pt x="1506248" y="499197"/>
                </a:cubicBezTo>
                <a:cubicBezTo>
                  <a:pt x="1473425" y="458480"/>
                  <a:pt x="1457013" y="410181"/>
                  <a:pt x="1457013" y="354299"/>
                </a:cubicBezTo>
                <a:cubicBezTo>
                  <a:pt x="1457013" y="291562"/>
                  <a:pt x="1478411" y="239211"/>
                  <a:pt x="1521205" y="197248"/>
                </a:cubicBezTo>
                <a:cubicBezTo>
                  <a:pt x="1561299" y="157985"/>
                  <a:pt x="1613753" y="138354"/>
                  <a:pt x="1678567" y="138354"/>
                </a:cubicBezTo>
                <a:cubicBezTo>
                  <a:pt x="1706404" y="138354"/>
                  <a:pt x="1732060" y="142197"/>
                  <a:pt x="1755535" y="149883"/>
                </a:cubicBezTo>
                <a:cubicBezTo>
                  <a:pt x="1764883" y="152792"/>
                  <a:pt x="1781710" y="159855"/>
                  <a:pt x="1806015" y="171073"/>
                </a:cubicBezTo>
                <a:cubicBezTo>
                  <a:pt x="1823050" y="178967"/>
                  <a:pt x="1837176" y="183018"/>
                  <a:pt x="1848394" y="183226"/>
                </a:cubicBezTo>
                <a:cubicBezTo>
                  <a:pt x="1860859" y="183641"/>
                  <a:pt x="1869999" y="183018"/>
                  <a:pt x="1875816" y="181356"/>
                </a:cubicBezTo>
                <a:cubicBezTo>
                  <a:pt x="1881010" y="179902"/>
                  <a:pt x="1884749" y="176578"/>
                  <a:pt x="1887034" y="171384"/>
                </a:cubicBezTo>
                <a:cubicBezTo>
                  <a:pt x="1888072" y="169515"/>
                  <a:pt x="1888176" y="167853"/>
                  <a:pt x="1887345" y="166399"/>
                </a:cubicBezTo>
                <a:cubicBezTo>
                  <a:pt x="1882567" y="164114"/>
                  <a:pt x="1875712" y="158089"/>
                  <a:pt x="1866779" y="148325"/>
                </a:cubicBezTo>
                <a:cubicBezTo>
                  <a:pt x="1861793" y="139808"/>
                  <a:pt x="1860443" y="131602"/>
                  <a:pt x="1862728" y="123708"/>
                </a:cubicBezTo>
                <a:cubicBezTo>
                  <a:pt x="1864806" y="115399"/>
                  <a:pt x="1870259" y="108803"/>
                  <a:pt x="1879088" y="103921"/>
                </a:cubicBezTo>
                <a:cubicBezTo>
                  <a:pt x="1883502" y="101480"/>
                  <a:pt x="1888007" y="100039"/>
                  <a:pt x="1892604" y="99598"/>
                </a:cubicBezTo>
                <a:close/>
                <a:moveTo>
                  <a:pt x="4742230" y="58387"/>
                </a:moveTo>
                <a:cubicBezTo>
                  <a:pt x="4746826" y="57894"/>
                  <a:pt x="4751513" y="58374"/>
                  <a:pt x="4756291" y="59828"/>
                </a:cubicBezTo>
                <a:cubicBezTo>
                  <a:pt x="4775611" y="65645"/>
                  <a:pt x="4785271" y="79044"/>
                  <a:pt x="4785271" y="100026"/>
                </a:cubicBezTo>
                <a:cubicBezTo>
                  <a:pt x="4785271" y="105635"/>
                  <a:pt x="4784232" y="111556"/>
                  <a:pt x="4782155" y="117788"/>
                </a:cubicBezTo>
                <a:cubicBezTo>
                  <a:pt x="4777585" y="131706"/>
                  <a:pt x="4766367" y="142093"/>
                  <a:pt x="4748501" y="148949"/>
                </a:cubicBezTo>
                <a:cubicBezTo>
                  <a:pt x="4736660" y="153519"/>
                  <a:pt x="4720976" y="155804"/>
                  <a:pt x="4701448" y="155804"/>
                </a:cubicBezTo>
                <a:lnTo>
                  <a:pt x="4692723" y="155804"/>
                </a:lnTo>
                <a:cubicBezTo>
                  <a:pt x="4668833" y="155804"/>
                  <a:pt x="4653253" y="165360"/>
                  <a:pt x="4645982" y="184472"/>
                </a:cubicBezTo>
                <a:cubicBezTo>
                  <a:pt x="4643281" y="191535"/>
                  <a:pt x="4641931" y="203480"/>
                  <a:pt x="4641931" y="220307"/>
                </a:cubicBezTo>
                <a:lnTo>
                  <a:pt x="4641931" y="380786"/>
                </a:lnTo>
                <a:cubicBezTo>
                  <a:pt x="4641931" y="432097"/>
                  <a:pt x="4638607" y="467932"/>
                  <a:pt x="4631959" y="488291"/>
                </a:cubicBezTo>
                <a:cubicBezTo>
                  <a:pt x="4624689" y="510934"/>
                  <a:pt x="4608796" y="531189"/>
                  <a:pt x="4584283" y="549054"/>
                </a:cubicBezTo>
                <a:cubicBezTo>
                  <a:pt x="4558939" y="567543"/>
                  <a:pt x="4524350" y="576788"/>
                  <a:pt x="4480517" y="576788"/>
                </a:cubicBezTo>
                <a:cubicBezTo>
                  <a:pt x="4443955" y="576788"/>
                  <a:pt x="4415703" y="571906"/>
                  <a:pt x="4395760" y="562142"/>
                </a:cubicBezTo>
                <a:cubicBezTo>
                  <a:pt x="4368754" y="548847"/>
                  <a:pt x="4349590" y="531864"/>
                  <a:pt x="4338268" y="511194"/>
                </a:cubicBezTo>
                <a:cubicBezTo>
                  <a:pt x="4326946" y="490524"/>
                  <a:pt x="4321285" y="462531"/>
                  <a:pt x="4321285" y="427215"/>
                </a:cubicBezTo>
                <a:lnTo>
                  <a:pt x="4321285" y="220307"/>
                </a:lnTo>
                <a:cubicBezTo>
                  <a:pt x="4321285" y="197663"/>
                  <a:pt x="4319935" y="182498"/>
                  <a:pt x="4317234" y="174812"/>
                </a:cubicBezTo>
                <a:cubicBezTo>
                  <a:pt x="4315157" y="169411"/>
                  <a:pt x="4310639" y="164841"/>
                  <a:pt x="4303679" y="161101"/>
                </a:cubicBezTo>
                <a:cubicBezTo>
                  <a:pt x="4296720" y="157362"/>
                  <a:pt x="4284308" y="155596"/>
                  <a:pt x="4266442" y="155804"/>
                </a:cubicBezTo>
                <a:lnTo>
                  <a:pt x="4266442" y="144274"/>
                </a:lnTo>
                <a:lnTo>
                  <a:pt x="4484568" y="144274"/>
                </a:lnTo>
                <a:lnTo>
                  <a:pt x="4484568" y="155804"/>
                </a:lnTo>
                <a:lnTo>
                  <a:pt x="4473662" y="155804"/>
                </a:lnTo>
                <a:cubicBezTo>
                  <a:pt x="4447902" y="155804"/>
                  <a:pt x="4432322" y="162244"/>
                  <a:pt x="4426921" y="175124"/>
                </a:cubicBezTo>
                <a:cubicBezTo>
                  <a:pt x="4424220" y="181148"/>
                  <a:pt x="4422870" y="196209"/>
                  <a:pt x="4422870" y="220307"/>
                </a:cubicBezTo>
                <a:lnTo>
                  <a:pt x="4422870" y="427215"/>
                </a:lnTo>
                <a:cubicBezTo>
                  <a:pt x="4422870" y="462947"/>
                  <a:pt x="4425778" y="487979"/>
                  <a:pt x="4431595" y="502313"/>
                </a:cubicBezTo>
                <a:cubicBezTo>
                  <a:pt x="4436165" y="513947"/>
                  <a:pt x="4445513" y="524126"/>
                  <a:pt x="4459640" y="532851"/>
                </a:cubicBezTo>
                <a:cubicBezTo>
                  <a:pt x="4472727" y="540953"/>
                  <a:pt x="4489242" y="545004"/>
                  <a:pt x="4509185" y="545004"/>
                </a:cubicBezTo>
                <a:cubicBezTo>
                  <a:pt x="4555096" y="545004"/>
                  <a:pt x="4586672" y="525684"/>
                  <a:pt x="4603914" y="487044"/>
                </a:cubicBezTo>
                <a:cubicBezTo>
                  <a:pt x="4611809" y="468971"/>
                  <a:pt x="4615756" y="437498"/>
                  <a:pt x="4615756" y="392627"/>
                </a:cubicBezTo>
                <a:lnTo>
                  <a:pt x="4615756" y="220307"/>
                </a:lnTo>
                <a:cubicBezTo>
                  <a:pt x="4615756" y="189146"/>
                  <a:pt x="4608796" y="170034"/>
                  <a:pt x="4594878" y="162971"/>
                </a:cubicBezTo>
                <a:cubicBezTo>
                  <a:pt x="4585530" y="158193"/>
                  <a:pt x="4572338" y="155804"/>
                  <a:pt x="4555304" y="155804"/>
                </a:cubicBezTo>
                <a:lnTo>
                  <a:pt x="4555304" y="144274"/>
                </a:lnTo>
                <a:lnTo>
                  <a:pt x="4701448" y="144274"/>
                </a:lnTo>
                <a:cubicBezTo>
                  <a:pt x="4711835" y="144274"/>
                  <a:pt x="4721495" y="142197"/>
                  <a:pt x="4730428" y="138042"/>
                </a:cubicBezTo>
                <a:cubicBezTo>
                  <a:pt x="4732921" y="136796"/>
                  <a:pt x="4734998" y="134199"/>
                  <a:pt x="4736660" y="130252"/>
                </a:cubicBezTo>
                <a:cubicBezTo>
                  <a:pt x="4737699" y="128175"/>
                  <a:pt x="4737802" y="126513"/>
                  <a:pt x="4736971" y="125266"/>
                </a:cubicBezTo>
                <a:cubicBezTo>
                  <a:pt x="4736764" y="124851"/>
                  <a:pt x="4733907" y="122773"/>
                  <a:pt x="4728402" y="119034"/>
                </a:cubicBezTo>
                <a:cubicBezTo>
                  <a:pt x="4722897" y="115295"/>
                  <a:pt x="4718898" y="111348"/>
                  <a:pt x="4716405" y="107193"/>
                </a:cubicBezTo>
                <a:cubicBezTo>
                  <a:pt x="4711627" y="98468"/>
                  <a:pt x="4710277" y="90158"/>
                  <a:pt x="4712354" y="82264"/>
                </a:cubicBezTo>
                <a:cubicBezTo>
                  <a:pt x="4714432" y="74162"/>
                  <a:pt x="4719885" y="67671"/>
                  <a:pt x="4728714" y="62789"/>
                </a:cubicBezTo>
                <a:cubicBezTo>
                  <a:pt x="4733128" y="60348"/>
                  <a:pt x="4737634" y="58881"/>
                  <a:pt x="4742230" y="58387"/>
                </a:cubicBezTo>
                <a:close/>
                <a:moveTo>
                  <a:pt x="1418005" y="58387"/>
                </a:moveTo>
                <a:cubicBezTo>
                  <a:pt x="1422601" y="57894"/>
                  <a:pt x="1427288" y="58374"/>
                  <a:pt x="1432066" y="59828"/>
                </a:cubicBezTo>
                <a:cubicBezTo>
                  <a:pt x="1451386" y="65645"/>
                  <a:pt x="1461046" y="79044"/>
                  <a:pt x="1461046" y="100026"/>
                </a:cubicBezTo>
                <a:cubicBezTo>
                  <a:pt x="1461046" y="105635"/>
                  <a:pt x="1460007" y="111556"/>
                  <a:pt x="1457930" y="117788"/>
                </a:cubicBezTo>
                <a:cubicBezTo>
                  <a:pt x="1453359" y="131706"/>
                  <a:pt x="1442142" y="142093"/>
                  <a:pt x="1424276" y="148949"/>
                </a:cubicBezTo>
                <a:cubicBezTo>
                  <a:pt x="1412435" y="153519"/>
                  <a:pt x="1396751" y="155804"/>
                  <a:pt x="1377223" y="155804"/>
                </a:cubicBezTo>
                <a:lnTo>
                  <a:pt x="1368498" y="155804"/>
                </a:lnTo>
                <a:cubicBezTo>
                  <a:pt x="1344608" y="155804"/>
                  <a:pt x="1329028" y="165360"/>
                  <a:pt x="1321757" y="184472"/>
                </a:cubicBezTo>
                <a:cubicBezTo>
                  <a:pt x="1319056" y="191535"/>
                  <a:pt x="1317706" y="203480"/>
                  <a:pt x="1317706" y="220307"/>
                </a:cubicBezTo>
                <a:lnTo>
                  <a:pt x="1317706" y="380786"/>
                </a:lnTo>
                <a:cubicBezTo>
                  <a:pt x="1317706" y="432097"/>
                  <a:pt x="1314382" y="467932"/>
                  <a:pt x="1307734" y="488291"/>
                </a:cubicBezTo>
                <a:cubicBezTo>
                  <a:pt x="1300463" y="510934"/>
                  <a:pt x="1284571" y="531189"/>
                  <a:pt x="1260058" y="549054"/>
                </a:cubicBezTo>
                <a:cubicBezTo>
                  <a:pt x="1234714" y="567543"/>
                  <a:pt x="1200125" y="576788"/>
                  <a:pt x="1156292" y="576788"/>
                </a:cubicBezTo>
                <a:cubicBezTo>
                  <a:pt x="1119730" y="576788"/>
                  <a:pt x="1091478" y="571906"/>
                  <a:pt x="1071535" y="562142"/>
                </a:cubicBezTo>
                <a:cubicBezTo>
                  <a:pt x="1044529" y="548847"/>
                  <a:pt x="1025365" y="531864"/>
                  <a:pt x="1014043" y="511194"/>
                </a:cubicBezTo>
                <a:cubicBezTo>
                  <a:pt x="1002721" y="490524"/>
                  <a:pt x="997060" y="462531"/>
                  <a:pt x="997060" y="427215"/>
                </a:cubicBezTo>
                <a:lnTo>
                  <a:pt x="997060" y="220307"/>
                </a:lnTo>
                <a:cubicBezTo>
                  <a:pt x="997060" y="197663"/>
                  <a:pt x="995710" y="182498"/>
                  <a:pt x="993009" y="174812"/>
                </a:cubicBezTo>
                <a:cubicBezTo>
                  <a:pt x="990932" y="169411"/>
                  <a:pt x="986414" y="164841"/>
                  <a:pt x="979454" y="161101"/>
                </a:cubicBezTo>
                <a:cubicBezTo>
                  <a:pt x="972495" y="157362"/>
                  <a:pt x="960083" y="155596"/>
                  <a:pt x="942217" y="155804"/>
                </a:cubicBezTo>
                <a:lnTo>
                  <a:pt x="942217" y="144274"/>
                </a:lnTo>
                <a:lnTo>
                  <a:pt x="1160343" y="144274"/>
                </a:lnTo>
                <a:lnTo>
                  <a:pt x="1160343" y="155804"/>
                </a:lnTo>
                <a:lnTo>
                  <a:pt x="1149437" y="155804"/>
                </a:lnTo>
                <a:cubicBezTo>
                  <a:pt x="1123677" y="155804"/>
                  <a:pt x="1108097" y="162244"/>
                  <a:pt x="1102696" y="175124"/>
                </a:cubicBezTo>
                <a:cubicBezTo>
                  <a:pt x="1099995" y="181148"/>
                  <a:pt x="1098645" y="196209"/>
                  <a:pt x="1098645" y="220307"/>
                </a:cubicBezTo>
                <a:lnTo>
                  <a:pt x="1098645" y="427215"/>
                </a:lnTo>
                <a:cubicBezTo>
                  <a:pt x="1098645" y="462947"/>
                  <a:pt x="1101553" y="487979"/>
                  <a:pt x="1107370" y="502313"/>
                </a:cubicBezTo>
                <a:cubicBezTo>
                  <a:pt x="1111940" y="513947"/>
                  <a:pt x="1121288" y="524126"/>
                  <a:pt x="1135415" y="532851"/>
                </a:cubicBezTo>
                <a:cubicBezTo>
                  <a:pt x="1148502" y="540953"/>
                  <a:pt x="1165017" y="545004"/>
                  <a:pt x="1184960" y="545004"/>
                </a:cubicBezTo>
                <a:cubicBezTo>
                  <a:pt x="1230871" y="545004"/>
                  <a:pt x="1262447" y="525684"/>
                  <a:pt x="1279689" y="487044"/>
                </a:cubicBezTo>
                <a:cubicBezTo>
                  <a:pt x="1287584" y="468971"/>
                  <a:pt x="1291530" y="437498"/>
                  <a:pt x="1291530" y="392627"/>
                </a:cubicBezTo>
                <a:lnTo>
                  <a:pt x="1291530" y="220307"/>
                </a:lnTo>
                <a:cubicBezTo>
                  <a:pt x="1291530" y="189146"/>
                  <a:pt x="1284571" y="170034"/>
                  <a:pt x="1270653" y="162971"/>
                </a:cubicBezTo>
                <a:cubicBezTo>
                  <a:pt x="1261305" y="158193"/>
                  <a:pt x="1248113" y="155804"/>
                  <a:pt x="1231078" y="155804"/>
                </a:cubicBezTo>
                <a:lnTo>
                  <a:pt x="1231078" y="144274"/>
                </a:lnTo>
                <a:lnTo>
                  <a:pt x="1377223" y="144274"/>
                </a:lnTo>
                <a:cubicBezTo>
                  <a:pt x="1387610" y="144274"/>
                  <a:pt x="1397270" y="142197"/>
                  <a:pt x="1406203" y="138042"/>
                </a:cubicBezTo>
                <a:cubicBezTo>
                  <a:pt x="1408696" y="136796"/>
                  <a:pt x="1410773" y="134199"/>
                  <a:pt x="1412435" y="130252"/>
                </a:cubicBezTo>
                <a:cubicBezTo>
                  <a:pt x="1413474" y="128175"/>
                  <a:pt x="1413577" y="126513"/>
                  <a:pt x="1412746" y="125266"/>
                </a:cubicBezTo>
                <a:cubicBezTo>
                  <a:pt x="1412539" y="124851"/>
                  <a:pt x="1409682" y="122773"/>
                  <a:pt x="1404177" y="119034"/>
                </a:cubicBezTo>
                <a:cubicBezTo>
                  <a:pt x="1398672" y="115295"/>
                  <a:pt x="1394673" y="111348"/>
                  <a:pt x="1392180" y="107193"/>
                </a:cubicBezTo>
                <a:cubicBezTo>
                  <a:pt x="1387402" y="98468"/>
                  <a:pt x="1386052" y="90158"/>
                  <a:pt x="1388129" y="82264"/>
                </a:cubicBezTo>
                <a:cubicBezTo>
                  <a:pt x="1390207" y="74162"/>
                  <a:pt x="1395660" y="67671"/>
                  <a:pt x="1404489" y="62789"/>
                </a:cubicBezTo>
                <a:cubicBezTo>
                  <a:pt x="1408903" y="60348"/>
                  <a:pt x="1413409" y="58881"/>
                  <a:pt x="1418005" y="58387"/>
                </a:cubicBezTo>
                <a:close/>
                <a:moveTo>
                  <a:pt x="7396581" y="0"/>
                </a:moveTo>
                <a:lnTo>
                  <a:pt x="7490376" y="0"/>
                </a:lnTo>
                <a:lnTo>
                  <a:pt x="7526522" y="108128"/>
                </a:lnTo>
                <a:lnTo>
                  <a:pt x="7500035" y="108128"/>
                </a:lnTo>
                <a:close/>
                <a:moveTo>
                  <a:pt x="4910556" y="0"/>
                </a:moveTo>
                <a:lnTo>
                  <a:pt x="5004351" y="0"/>
                </a:lnTo>
                <a:lnTo>
                  <a:pt x="5040497" y="108128"/>
                </a:lnTo>
                <a:lnTo>
                  <a:pt x="5014010" y="108128"/>
                </a:lnTo>
                <a:close/>
              </a:path>
            </a:pathLst>
          </a:custGeom>
          <a:noFill/>
          <a:extLst>
            <a:ext uri="{909E8E84-426E-40DD-AFC4-6F175D3DCCD1}">
              <a14:hiddenFill xmlns:a14="http://schemas.microsoft.com/office/drawing/2010/main">
                <a:solidFill>
                  <a:srgbClr val="FFFFFF"/>
                </a:solidFill>
              </a14:hiddenFill>
            </a:ext>
          </a:extLst>
        </p:spPr>
      </p:pic>
      <p:sp>
        <p:nvSpPr>
          <p:cNvPr id="10" name="Hộp Văn bản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430468" y="140804"/>
            <a:ext cx="8458200" cy="553998"/>
          </a:xfrm>
          <a:prstGeom prst="rect">
            <a:avLst/>
          </a:prstGeom>
          <a:noFill/>
        </p:spPr>
        <p:txBody>
          <a:bodyPr wrap="square" rtlCol="0">
            <a:spAutoFit/>
          </a:bodyPr>
          <a:lstStyle/>
          <a:p>
            <a:pPr algn="ctr" defTabSz="685783">
              <a:spcAft>
                <a:spcPts val="450"/>
              </a:spcAft>
            </a:pPr>
            <a:r>
              <a:rPr lang="en-US" sz="3000" dirty="0">
                <a:solidFill>
                  <a:srgbClr val="C00000"/>
                </a:solidFill>
                <a:latin typeface="Times New Roman" panose="02020603050405020304" pitchFamily="18" charset="0"/>
                <a:cs typeface="Times New Roman" panose="02020603050405020304" pitchFamily="18" charset="0"/>
              </a:rPr>
              <a:t>UBND THÀNH PHỐ CẨM PHẢ</a:t>
            </a:r>
          </a:p>
        </p:txBody>
      </p:sp>
      <p:sp>
        <p:nvSpPr>
          <p:cNvPr id="11" name="Hộp Văn bản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4444" y="4620032"/>
            <a:ext cx="9134857" cy="553998"/>
          </a:xfrm>
          <a:prstGeom prst="rect">
            <a:avLst/>
          </a:prstGeom>
          <a:noFill/>
        </p:spPr>
        <p:txBody>
          <a:bodyPr wrap="square" rtlCol="0">
            <a:spAutoFit/>
          </a:bodyPr>
          <a:lstStyle/>
          <a:p>
            <a:pPr algn="ctr" defTabSz="685783">
              <a:spcAft>
                <a:spcPts val="450"/>
              </a:spcAft>
            </a:pPr>
            <a:r>
              <a:rPr lang="en-US" sz="3000" dirty="0" err="1">
                <a:solidFill>
                  <a:srgbClr val="FF0000"/>
                </a:solidFill>
                <a:latin typeface="Times New Roman" panose="02020603050405020304" pitchFamily="18" charset="0"/>
                <a:cs typeface="Times New Roman" panose="02020603050405020304" pitchFamily="18" charset="0"/>
              </a:rPr>
              <a:t>Tháng</a:t>
            </a:r>
            <a:r>
              <a:rPr lang="en-US" sz="3000" dirty="0">
                <a:solidFill>
                  <a:srgbClr val="FF0000"/>
                </a:solidFill>
                <a:latin typeface="Times New Roman" panose="02020603050405020304" pitchFamily="18" charset="0"/>
                <a:cs typeface="Times New Roman" panose="02020603050405020304" pitchFamily="18" charset="0"/>
              </a:rPr>
              <a:t> 8 </a:t>
            </a:r>
            <a:r>
              <a:rPr lang="en-US" sz="3000" dirty="0" err="1">
                <a:solidFill>
                  <a:srgbClr val="FF0000"/>
                </a:solidFill>
                <a:latin typeface="Times New Roman" panose="02020603050405020304" pitchFamily="18" charset="0"/>
                <a:cs typeface="Times New Roman" panose="02020603050405020304" pitchFamily="18" charset="0"/>
              </a:rPr>
              <a:t>năm</a:t>
            </a:r>
            <a:r>
              <a:rPr lang="en-US" sz="3000" dirty="0">
                <a:solidFill>
                  <a:srgbClr val="FF0000"/>
                </a:solidFill>
                <a:latin typeface="Times New Roman" panose="02020603050405020304" pitchFamily="18" charset="0"/>
                <a:cs typeface="Times New Roman" panose="02020603050405020304" pitchFamily="18" charset="0"/>
              </a:rPr>
              <a:t> 2024</a:t>
            </a:r>
          </a:p>
        </p:txBody>
      </p:sp>
      <p:sp>
        <p:nvSpPr>
          <p:cNvPr id="7" name="Hộp Văn bản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BBA0664-B9F6-4915-A3BC-7960C8BC8DA5}"/>
              </a:ext>
            </a:extLst>
          </p:cNvPr>
          <p:cNvSpPr txBox="1"/>
          <p:nvPr/>
        </p:nvSpPr>
        <p:spPr>
          <a:xfrm>
            <a:off x="430468" y="664105"/>
            <a:ext cx="8458200" cy="553998"/>
          </a:xfrm>
          <a:prstGeom prst="rect">
            <a:avLst/>
          </a:prstGeom>
          <a:noFill/>
        </p:spPr>
        <p:txBody>
          <a:bodyPr wrap="square" rtlCol="0">
            <a:spAutoFit/>
          </a:bodyPr>
          <a:lstStyle/>
          <a:p>
            <a:pPr algn="ctr" defTabSz="685783">
              <a:spcAft>
                <a:spcPts val="450"/>
              </a:spcAft>
            </a:pPr>
            <a:r>
              <a:rPr lang="en-US" sz="3000" b="1" dirty="0">
                <a:solidFill>
                  <a:srgbClr val="C00000"/>
                </a:solidFill>
                <a:latin typeface="Times New Roman" panose="02020603050405020304" pitchFamily="18" charset="0"/>
                <a:cs typeface="Times New Roman" panose="02020603050405020304" pitchFamily="18" charset="0"/>
              </a:rPr>
              <a:t>PHÒNG GIÁO DỤC VÀ ĐÀO TẠO</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51">
        <p15:prstTrans prst="curtains"/>
      </p:transition>
    </mc:Choice>
    <mc:Fallback xmlns="">
      <p:transition spd="slow" advTm="305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297B899-CEED-499D-AD97-C17AF2369312}"/>
              </a:ext>
            </a:extLst>
          </p:cNvPr>
          <p:cNvSpPr/>
          <p:nvPr/>
        </p:nvSpPr>
        <p:spPr>
          <a:xfrm>
            <a:off x="304800" y="438150"/>
            <a:ext cx="8153400" cy="613245"/>
          </a:xfrm>
          <a:prstGeom prst="rect">
            <a:avLst/>
          </a:prstGeom>
        </p:spPr>
        <p:txBody>
          <a:bodyPr wrap="square">
            <a:spAutoFit/>
          </a:bodyPr>
          <a:lstStyle/>
          <a:p>
            <a:pPr algn="just">
              <a:lnSpc>
                <a:spcPct val="115000"/>
              </a:lnSpc>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5" name="Hình chữ nhật 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E50B91A-B6BC-4616-A32B-3EDDEF14AD72}"/>
              </a:ext>
            </a:extLst>
          </p:cNvPr>
          <p:cNvSpPr/>
          <p:nvPr/>
        </p:nvSpPr>
        <p:spPr>
          <a:xfrm>
            <a:off x="546538" y="1581150"/>
            <a:ext cx="8445062" cy="1384995"/>
          </a:xfrm>
          <a:prstGeom prst="rect">
            <a:avLst/>
          </a:prstGeom>
        </p:spPr>
        <p:txBody>
          <a:bodyPr wrap="square">
            <a:spAutoFit/>
          </a:bodyPr>
          <a:lstStyle/>
          <a:p>
            <a:r>
              <a:rPr lang="en-US" sz="2800" b="1" dirty="0">
                <a:solidFill>
                  <a:srgbClr val="FFC000"/>
                </a:solidFill>
                <a:latin typeface="Times New Roman" panose="02020603050405020304" pitchFamily="18" charset="0"/>
                <a:ea typeface="Times New Roman" panose="02020603050405020304" pitchFamily="18" charset="0"/>
              </a:rPr>
              <a:t>Ph</a:t>
            </a:r>
            <a:r>
              <a:rPr lang="vi-VN" sz="2800" b="1" dirty="0">
                <a:solidFill>
                  <a:srgbClr val="FFC000"/>
                </a:solidFill>
                <a:latin typeface="Times New Roman" panose="02020603050405020304" pitchFamily="18" charset="0"/>
                <a:ea typeface="Times New Roman" panose="02020603050405020304" pitchFamily="18" charset="0"/>
              </a:rPr>
              <a:t>ư</a:t>
            </a:r>
            <a:r>
              <a:rPr lang="en-US" sz="2800" b="1" dirty="0" err="1">
                <a:solidFill>
                  <a:srgbClr val="FFC000"/>
                </a:solidFill>
                <a:latin typeface="Times New Roman" panose="02020603050405020304" pitchFamily="18" charset="0"/>
                <a:ea typeface="Times New Roman" panose="02020603050405020304" pitchFamily="18" charset="0"/>
              </a:rPr>
              <a:t>ơng</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pháp</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giải</a:t>
            </a:r>
            <a:r>
              <a:rPr lang="en-US" sz="2800" b="1" dirty="0">
                <a:solidFill>
                  <a:srgbClr val="FFC000"/>
                </a:solidFill>
                <a:latin typeface="Times New Roman" panose="02020603050405020304" pitchFamily="18" charset="0"/>
                <a:ea typeface="Times New Roman" panose="02020603050405020304" pitchFamily="18" charset="0"/>
              </a:rPr>
              <a:t>:</a:t>
            </a:r>
          </a:p>
          <a:p>
            <a:r>
              <a:rPr lang="en-US" sz="2800" dirty="0" err="1">
                <a:solidFill>
                  <a:schemeClr val="bg1"/>
                </a:solidFill>
                <a:latin typeface="Times New Roman" panose="02020603050405020304" pitchFamily="18" charset="0"/>
                <a:ea typeface="Times New Roman" panose="02020603050405020304" pitchFamily="18" charset="0"/>
              </a:rPr>
              <a:t>Vận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rPr>
              <a:t> BT</a:t>
            </a:r>
            <a:endParaRPr lang="en-US" sz="2800" dirty="0">
              <a:solidFill>
                <a:schemeClr val="bg1"/>
              </a:solidFill>
            </a:endParaRPr>
          </a:p>
        </p:txBody>
      </p:sp>
    </p:spTree>
    <p:custDataLst>
      <p:tags r:id="rId1"/>
    </p:custDataLst>
    <p:extLst>
      <p:ext uri="{BB962C8B-B14F-4D97-AF65-F5344CB8AC3E}">
        <p14:creationId xmlns:p14="http://schemas.microsoft.com/office/powerpoint/2010/main" val="3352129600"/>
      </p:ext>
    </p:extLst>
  </p:cSld>
  <p:clrMapOvr>
    <a:masterClrMapping/>
  </p:clrMapOvr>
  <mc:AlternateContent xmlns:mc="http://schemas.openxmlformats.org/markup-compatibility/2006" xmlns:p14="http://schemas.microsoft.com/office/powerpoint/2010/main">
    <mc:Choice Requires="p14">
      <p:transition spd="slow" p14:dur="2000" advTm="5280"/>
    </mc:Choice>
    <mc:Fallback xmlns="">
      <p:transition spd="slow" advTm="5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p:nvPr/>
            </p:nvSpPr>
            <p:spPr>
              <a:xfrm>
                <a:off x="228600" y="9974"/>
                <a:ext cx="8059856" cy="2074414"/>
              </a:xfrm>
              <a:prstGeom prst="rect">
                <a:avLst/>
              </a:prstGeom>
            </p:spPr>
            <p:txBody>
              <a:bodyPr wrap="square">
                <a:spAutoFit/>
              </a:bodyPr>
              <a:lstStyle/>
              <a:p>
                <a:pPr>
                  <a:lnSpc>
                    <a:spcPct val="115000"/>
                  </a:lnSpc>
                </a:pP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(SGK/tr 100):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trực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a</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marL="514350" indent="-514350">
                  <a:lnSpc>
                    <a:spcPct val="115000"/>
                  </a:lnSpc>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marL="514350" indent="-514350">
                  <a:lnSpc>
                    <a:spcPct val="115000"/>
                  </a:lnSpc>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Chứng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p:txBody>
          </p:sp>
        </mc:Choice>
        <mc:Fallback xmlns="">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a:spLocks noRot="1" noChangeAspect="1" noMove="1" noResize="1" noEditPoints="1" noAdjustHandles="1" noChangeArrowheads="1" noChangeShapeType="1" noTextEdit="1"/>
              </p:cNvSpPr>
              <p:nvPr/>
            </p:nvSpPr>
            <p:spPr>
              <a:xfrm>
                <a:off x="228600" y="9974"/>
                <a:ext cx="8059856" cy="2074414"/>
              </a:xfrm>
              <a:prstGeom prst="rect">
                <a:avLst/>
              </a:prstGeom>
              <a:blipFill>
                <a:blip r:embed="rId7"/>
                <a:stretch>
                  <a:fillRect l="-1589" t="-2059" b="-5588"/>
                </a:stretch>
              </a:blipFill>
            </p:spPr>
            <p:txBody>
              <a:bodyPr/>
              <a:lstStyle/>
              <a:p>
                <a:r>
                  <a:rPr lang="en-US">
                    <a:noFill/>
                  </a:rPr>
                  <a:t> </a:t>
                </a:r>
              </a:p>
            </p:txBody>
          </p:sp>
        </mc:Fallback>
      </mc:AlternateContent>
      <p:pic>
        <p:nvPicPr>
          <p:cNvPr id="13" name="Đồng hồ đếm ngược 5 phút - 5 Minutes" descr="OPL20U25GSXzBJYl68kk8uQGfFKzs7yb1M4KJWUiLk6ZEvGF+qCIPSnY57AbBFCvTWID07 2024 T9 CD 012+K4lPs7H94VUqPe2XwIsfPRnrXQE//QTEXxb8/8N4CNc6FpgZahzpTjFhMzSA7T/nHJa11DE8Ng2TP3iAmRczFlmslSuUNOgUeb6yRvs0=">
            <a:hlinkClick r:id="" action="ppaction://media"/>
            <a:extLst>
              <a:ext uri="{FF2B5EF4-FFF2-40B4-BE49-F238E27FC236}">
                <a16:creationId xmlns:a16="http://schemas.microsoft.com/office/drawing/2014/main" id="{3C7E3CDD-E357-4734-B7AD-B7548698484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35649" y="4353213"/>
            <a:ext cx="754888" cy="424625"/>
          </a:xfrm>
          <a:prstGeom prst="rect">
            <a:avLst/>
          </a:prstGeom>
        </p:spPr>
      </p:pic>
      <p:grpSp>
        <p:nvGrpSpPr>
          <p:cNvPr id="5" name="Group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84A8CF8-B5B8-468C-8130-F86F19060A8F}"/>
              </a:ext>
            </a:extLst>
          </p:cNvPr>
          <p:cNvGrpSpPr>
            <a:grpSpLocks/>
          </p:cNvGrpSpPr>
          <p:nvPr/>
        </p:nvGrpSpPr>
        <p:grpSpPr bwMode="auto">
          <a:xfrm>
            <a:off x="7431088" y="3967163"/>
            <a:ext cx="173038" cy="174625"/>
            <a:chOff x="4681" y="2499"/>
            <a:chExt cx="109" cy="110"/>
          </a:xfrm>
          <a:solidFill>
            <a:schemeClr val="accent2"/>
          </a:solidFill>
        </p:grpSpPr>
        <p:sp>
          <p:nvSpPr>
            <p:cNvPr id="36" name="Rectangle 5">
              <a:extLst>
                <a:ext uri="{FF2B5EF4-FFF2-40B4-BE49-F238E27FC236}">
                  <a16:creationId xmlns:a16="http://schemas.microsoft.com/office/drawing/2014/main" id="{48177EF7-9D2E-4BFE-B27F-77AA280E5A0F}"/>
                </a:ext>
              </a:extLst>
            </p:cNvPr>
            <p:cNvSpPr>
              <a:spLocks noChangeArrowheads="1"/>
            </p:cNvSpPr>
            <p:nvPr/>
          </p:nvSpPr>
          <p:spPr bwMode="auto">
            <a:xfrm>
              <a:off x="4681" y="2499"/>
              <a:ext cx="109" cy="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a:extLst>
                <a:ext uri="{FF2B5EF4-FFF2-40B4-BE49-F238E27FC236}">
                  <a16:creationId xmlns:a16="http://schemas.microsoft.com/office/drawing/2014/main" id="{78EEE022-C282-48AB-BCFD-4F204F495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 y="2500"/>
              <a:ext cx="109" cy="1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 name="Rectangle 7">
              <a:extLst>
                <a:ext uri="{FF2B5EF4-FFF2-40B4-BE49-F238E27FC236}">
                  <a16:creationId xmlns:a16="http://schemas.microsoft.com/office/drawing/2014/main" id="{8CDABE51-C7BC-4621-A654-094AFF02DECF}"/>
                </a:ext>
              </a:extLst>
            </p:cNvPr>
            <p:cNvSpPr>
              <a:spLocks noChangeArrowheads="1"/>
            </p:cNvSpPr>
            <p:nvPr/>
          </p:nvSpPr>
          <p:spPr bwMode="auto">
            <a:xfrm>
              <a:off x="4681" y="2499"/>
              <a:ext cx="109" cy="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4A9E6CD4-7388-4E9C-B65F-E808A31E7A20}"/>
                </a:ext>
              </a:extLst>
            </p:cNvPr>
            <p:cNvSpPr>
              <a:spLocks/>
            </p:cNvSpPr>
            <p:nvPr/>
          </p:nvSpPr>
          <p:spPr bwMode="auto">
            <a:xfrm>
              <a:off x="4681" y="2500"/>
              <a:ext cx="109" cy="109"/>
            </a:xfrm>
            <a:custGeom>
              <a:avLst/>
              <a:gdLst>
                <a:gd name="T0" fmla="*/ 0 w 109"/>
                <a:gd name="T1" fmla="*/ 0 h 109"/>
                <a:gd name="T2" fmla="*/ 109 w 109"/>
                <a:gd name="T3" fmla="*/ 0 h 109"/>
                <a:gd name="T4" fmla="*/ 109 w 109"/>
                <a:gd name="T5" fmla="*/ 109 h 109"/>
              </a:gdLst>
              <a:ahLst/>
              <a:cxnLst>
                <a:cxn ang="0">
                  <a:pos x="T0" y="T1"/>
                </a:cxn>
                <a:cxn ang="0">
                  <a:pos x="T2" y="T3"/>
                </a:cxn>
                <a:cxn ang="0">
                  <a:pos x="T4" y="T5"/>
                </a:cxn>
              </a:cxnLst>
              <a:rect l="0" t="0" r="r" b="b"/>
              <a:pathLst>
                <a:path w="109" h="109">
                  <a:moveTo>
                    <a:pt x="0" y="0"/>
                  </a:moveTo>
                  <a:lnTo>
                    <a:pt x="109" y="0"/>
                  </a:lnTo>
                  <a:lnTo>
                    <a:pt x="109" y="109"/>
                  </a:lnTo>
                </a:path>
              </a:pathLst>
            </a:custGeom>
            <a:grpFill/>
            <a:ln w="30163" cap="flat">
              <a:solidFill>
                <a:srgbClr val="40404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Oval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A70BD1B-C7CA-460E-928F-108DE1239BBA}"/>
              </a:ext>
            </a:extLst>
          </p:cNvPr>
          <p:cNvSpPr>
            <a:spLocks noChangeArrowheads="1"/>
          </p:cNvSpPr>
          <p:nvPr/>
        </p:nvSpPr>
        <p:spPr bwMode="auto">
          <a:xfrm>
            <a:off x="5972175" y="2084388"/>
            <a:ext cx="2917825" cy="2916238"/>
          </a:xfrm>
          <a:prstGeom prst="ellipse">
            <a:avLst/>
          </a:pr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1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C24708B-1D3B-47C4-AC45-6C1E5612670A}"/>
              </a:ext>
            </a:extLst>
          </p:cNvPr>
          <p:cNvSpPr>
            <a:spLocks noChangeShapeType="1"/>
          </p:cNvSpPr>
          <p:nvPr/>
        </p:nvSpPr>
        <p:spPr bwMode="auto">
          <a:xfrm>
            <a:off x="6100763" y="4141788"/>
            <a:ext cx="2660650" cy="0"/>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C8E41A4-E739-4160-A5DB-2270D3344D78}"/>
              </a:ext>
            </a:extLst>
          </p:cNvPr>
          <p:cNvSpPr>
            <a:spLocks noChangeShapeType="1"/>
          </p:cNvSpPr>
          <p:nvPr/>
        </p:nvSpPr>
        <p:spPr bwMode="auto">
          <a:xfrm flipH="1">
            <a:off x="6100763" y="3541713"/>
            <a:ext cx="1330325" cy="600075"/>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A862F3CD-B7BA-40AB-BB25-4BC5DCEFE380}"/>
              </a:ext>
            </a:extLst>
          </p:cNvPr>
          <p:cNvSpPr>
            <a:spLocks noChangeShapeType="1"/>
          </p:cNvSpPr>
          <p:nvPr/>
        </p:nvSpPr>
        <p:spPr bwMode="auto">
          <a:xfrm>
            <a:off x="7431088" y="3541713"/>
            <a:ext cx="1330325" cy="600075"/>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381F9A5-0389-4FB2-B7CA-DF7F5CDAC6AF}"/>
              </a:ext>
            </a:extLst>
          </p:cNvPr>
          <p:cNvSpPr>
            <a:spLocks noChangeShapeType="1"/>
          </p:cNvSpPr>
          <p:nvPr/>
        </p:nvSpPr>
        <p:spPr bwMode="auto">
          <a:xfrm flipV="1">
            <a:off x="7983538" y="4060826"/>
            <a:ext cx="0" cy="160338"/>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ECFE225-040B-49FE-8008-F2626C868097}"/>
              </a:ext>
            </a:extLst>
          </p:cNvPr>
          <p:cNvSpPr>
            <a:spLocks noChangeShapeType="1"/>
          </p:cNvSpPr>
          <p:nvPr/>
        </p:nvSpPr>
        <p:spPr bwMode="auto">
          <a:xfrm flipV="1">
            <a:off x="6946900" y="4060826"/>
            <a:ext cx="0" cy="160338"/>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6A09C1DF-ABBA-48D9-A2D9-82C90D16A6A7}"/>
              </a:ext>
            </a:extLst>
          </p:cNvPr>
          <p:cNvSpPr>
            <a:spLocks noChangeArrowheads="1"/>
          </p:cNvSpPr>
          <p:nvPr/>
        </p:nvSpPr>
        <p:spPr bwMode="auto">
          <a:xfrm>
            <a:off x="7493000" y="1776413"/>
            <a:ext cx="1074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21" name="Rectangle 18">
            <a:extLst>
              <a:ext uri="{FF2B5EF4-FFF2-40B4-BE49-F238E27FC236}">
                <a16:creationId xmlns:a16="http://schemas.microsoft.com/office/drawing/2014/main" id="{5747B923-9935-431F-A794-BA5EA6EDC629}"/>
              </a:ext>
            </a:extLst>
          </p:cNvPr>
          <p:cNvSpPr>
            <a:spLocks noChangeArrowheads="1"/>
          </p:cNvSpPr>
          <p:nvPr/>
        </p:nvSpPr>
        <p:spPr bwMode="auto">
          <a:xfrm>
            <a:off x="5819775" y="4060826"/>
            <a:ext cx="2164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22" name="Rectangle 19">
            <a:extLst>
              <a:ext uri="{FF2B5EF4-FFF2-40B4-BE49-F238E27FC236}">
                <a16:creationId xmlns:a16="http://schemas.microsoft.com/office/drawing/2014/main" id="{36DE7B44-9D42-4CFB-B8BD-6A4F98DD963F}"/>
              </a:ext>
            </a:extLst>
          </p:cNvPr>
          <p:cNvSpPr>
            <a:spLocks noChangeArrowheads="1"/>
          </p:cNvSpPr>
          <p:nvPr/>
        </p:nvSpPr>
        <p:spPr bwMode="auto">
          <a:xfrm>
            <a:off x="7197726" y="3251833"/>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23" name="Rectangle 20">
            <a:extLst>
              <a:ext uri="{FF2B5EF4-FFF2-40B4-BE49-F238E27FC236}">
                <a16:creationId xmlns:a16="http://schemas.microsoft.com/office/drawing/2014/main" id="{BBC7B633-9DDB-442C-8E75-731AB7034E44}"/>
              </a:ext>
            </a:extLst>
          </p:cNvPr>
          <p:cNvSpPr>
            <a:spLocks noChangeArrowheads="1"/>
          </p:cNvSpPr>
          <p:nvPr/>
        </p:nvSpPr>
        <p:spPr bwMode="auto">
          <a:xfrm>
            <a:off x="8851900" y="4090988"/>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N</a:t>
            </a:r>
            <a:endParaRPr kumimoji="0" lang="en-US" altLang="en-US" sz="1800" b="0" i="0" u="none" strike="noStrike" cap="none" normalizeH="0" baseline="0" dirty="0">
              <a:ln>
                <a:noFill/>
              </a:ln>
              <a:solidFill>
                <a:schemeClr val="bg1"/>
              </a:solidFill>
              <a:effectLst/>
            </a:endParaRPr>
          </a:p>
        </p:txBody>
      </p:sp>
      <p:grpSp>
        <p:nvGrpSpPr>
          <p:cNvPr id="24" name="Group 23">
            <a:extLst>
              <a:ext uri="{FF2B5EF4-FFF2-40B4-BE49-F238E27FC236}">
                <a16:creationId xmlns:a16="http://schemas.microsoft.com/office/drawing/2014/main" id="{CA2AE211-25E4-4656-AFD8-73233E4953F2}"/>
              </a:ext>
            </a:extLst>
          </p:cNvPr>
          <p:cNvGrpSpPr>
            <a:grpSpLocks/>
          </p:cNvGrpSpPr>
          <p:nvPr/>
        </p:nvGrpSpPr>
        <p:grpSpPr bwMode="auto">
          <a:xfrm>
            <a:off x="7389813" y="4100513"/>
            <a:ext cx="80963" cy="80963"/>
            <a:chOff x="4655" y="2583"/>
            <a:chExt cx="51" cy="51"/>
          </a:xfrm>
          <a:solidFill>
            <a:schemeClr val="bg1"/>
          </a:solidFill>
        </p:grpSpPr>
        <p:sp>
          <p:nvSpPr>
            <p:cNvPr id="34" name="Oval 21">
              <a:extLst>
                <a:ext uri="{FF2B5EF4-FFF2-40B4-BE49-F238E27FC236}">
                  <a16:creationId xmlns:a16="http://schemas.microsoft.com/office/drawing/2014/main" id="{3416C8A2-682F-4B3B-9363-1F786C972DDA}"/>
                </a:ext>
              </a:extLst>
            </p:cNvPr>
            <p:cNvSpPr>
              <a:spLocks noChangeArrowheads="1"/>
            </p:cNvSpPr>
            <p:nvPr/>
          </p:nvSpPr>
          <p:spPr bwMode="auto">
            <a:xfrm>
              <a:off x="4655" y="2583"/>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2">
              <a:extLst>
                <a:ext uri="{FF2B5EF4-FFF2-40B4-BE49-F238E27FC236}">
                  <a16:creationId xmlns:a16="http://schemas.microsoft.com/office/drawing/2014/main" id="{EFD170F6-3C22-467E-A9CC-3E49B8A43022}"/>
                </a:ext>
              </a:extLst>
            </p:cNvPr>
            <p:cNvSpPr>
              <a:spLocks noChangeArrowheads="1"/>
            </p:cNvSpPr>
            <p:nvPr/>
          </p:nvSpPr>
          <p:spPr bwMode="auto">
            <a:xfrm>
              <a:off x="4655" y="2583"/>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6">
            <a:extLst>
              <a:ext uri="{FF2B5EF4-FFF2-40B4-BE49-F238E27FC236}">
                <a16:creationId xmlns:a16="http://schemas.microsoft.com/office/drawing/2014/main" id="{EA5CC8E5-5694-4967-AD71-7BFFC11C5134}"/>
              </a:ext>
            </a:extLst>
          </p:cNvPr>
          <p:cNvGrpSpPr>
            <a:grpSpLocks/>
          </p:cNvGrpSpPr>
          <p:nvPr/>
        </p:nvGrpSpPr>
        <p:grpSpPr bwMode="auto">
          <a:xfrm>
            <a:off x="6059488" y="4100513"/>
            <a:ext cx="82550" cy="80963"/>
            <a:chOff x="3817" y="2583"/>
            <a:chExt cx="52" cy="51"/>
          </a:xfrm>
          <a:solidFill>
            <a:schemeClr val="bg1"/>
          </a:solidFill>
        </p:grpSpPr>
        <p:sp>
          <p:nvSpPr>
            <p:cNvPr id="32" name="Oval 24">
              <a:extLst>
                <a:ext uri="{FF2B5EF4-FFF2-40B4-BE49-F238E27FC236}">
                  <a16:creationId xmlns:a16="http://schemas.microsoft.com/office/drawing/2014/main" id="{EE1188D6-0FCA-411E-9402-31462EA9EDD4}"/>
                </a:ext>
              </a:extLst>
            </p:cNvPr>
            <p:cNvSpPr>
              <a:spLocks noChangeArrowheads="1"/>
            </p:cNvSpPr>
            <p:nvPr/>
          </p:nvSpPr>
          <p:spPr bwMode="auto">
            <a:xfrm>
              <a:off x="3817" y="2583"/>
              <a:ext cx="52"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25">
              <a:extLst>
                <a:ext uri="{FF2B5EF4-FFF2-40B4-BE49-F238E27FC236}">
                  <a16:creationId xmlns:a16="http://schemas.microsoft.com/office/drawing/2014/main" id="{A06F7BEB-4FF0-4D3F-865A-4EB80098B863}"/>
                </a:ext>
              </a:extLst>
            </p:cNvPr>
            <p:cNvSpPr>
              <a:spLocks noChangeArrowheads="1"/>
            </p:cNvSpPr>
            <p:nvPr/>
          </p:nvSpPr>
          <p:spPr bwMode="auto">
            <a:xfrm>
              <a:off x="3817" y="2583"/>
              <a:ext cx="52"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9">
            <a:extLst>
              <a:ext uri="{FF2B5EF4-FFF2-40B4-BE49-F238E27FC236}">
                <a16:creationId xmlns:a16="http://schemas.microsoft.com/office/drawing/2014/main" id="{11DFFCB9-F381-4DAF-AA24-84D4CD1DDE9A}"/>
              </a:ext>
            </a:extLst>
          </p:cNvPr>
          <p:cNvGrpSpPr>
            <a:grpSpLocks/>
          </p:cNvGrpSpPr>
          <p:nvPr/>
        </p:nvGrpSpPr>
        <p:grpSpPr bwMode="auto">
          <a:xfrm>
            <a:off x="8720138" y="4100513"/>
            <a:ext cx="80963" cy="80963"/>
            <a:chOff x="5493" y="2583"/>
            <a:chExt cx="51" cy="51"/>
          </a:xfrm>
          <a:solidFill>
            <a:schemeClr val="bg1"/>
          </a:solidFill>
        </p:grpSpPr>
        <p:sp>
          <p:nvSpPr>
            <p:cNvPr id="30" name="Oval 27">
              <a:extLst>
                <a:ext uri="{FF2B5EF4-FFF2-40B4-BE49-F238E27FC236}">
                  <a16:creationId xmlns:a16="http://schemas.microsoft.com/office/drawing/2014/main" id="{40E2041B-C12B-4707-B9FB-9E2F2EE52876}"/>
                </a:ext>
              </a:extLst>
            </p:cNvPr>
            <p:cNvSpPr>
              <a:spLocks noChangeArrowheads="1"/>
            </p:cNvSpPr>
            <p:nvPr/>
          </p:nvSpPr>
          <p:spPr bwMode="auto">
            <a:xfrm>
              <a:off x="5493" y="2583"/>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8">
              <a:extLst>
                <a:ext uri="{FF2B5EF4-FFF2-40B4-BE49-F238E27FC236}">
                  <a16:creationId xmlns:a16="http://schemas.microsoft.com/office/drawing/2014/main" id="{38CDEB0B-08C2-4391-A507-179151B4A721}"/>
                </a:ext>
              </a:extLst>
            </p:cNvPr>
            <p:cNvSpPr>
              <a:spLocks noChangeArrowheads="1"/>
            </p:cNvSpPr>
            <p:nvPr/>
          </p:nvSpPr>
          <p:spPr bwMode="auto">
            <a:xfrm>
              <a:off x="5493" y="2583"/>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32">
            <a:extLst>
              <a:ext uri="{FF2B5EF4-FFF2-40B4-BE49-F238E27FC236}">
                <a16:creationId xmlns:a16="http://schemas.microsoft.com/office/drawing/2014/main" id="{052AAA52-A511-4848-B7A2-13BF8A8EACF0}"/>
              </a:ext>
            </a:extLst>
          </p:cNvPr>
          <p:cNvGrpSpPr>
            <a:grpSpLocks/>
          </p:cNvGrpSpPr>
          <p:nvPr/>
        </p:nvGrpSpPr>
        <p:grpSpPr bwMode="auto">
          <a:xfrm>
            <a:off x="7389813" y="3502026"/>
            <a:ext cx="80963" cy="80963"/>
            <a:chOff x="4655" y="2206"/>
            <a:chExt cx="51" cy="51"/>
          </a:xfrm>
          <a:solidFill>
            <a:schemeClr val="bg1"/>
          </a:solidFill>
        </p:grpSpPr>
        <p:sp>
          <p:nvSpPr>
            <p:cNvPr id="28" name="Oval 30">
              <a:extLst>
                <a:ext uri="{FF2B5EF4-FFF2-40B4-BE49-F238E27FC236}">
                  <a16:creationId xmlns:a16="http://schemas.microsoft.com/office/drawing/2014/main" id="{7A0493FB-D881-49DB-96BE-058D728E1A1D}"/>
                </a:ext>
              </a:extLst>
            </p:cNvPr>
            <p:cNvSpPr>
              <a:spLocks noChangeArrowheads="1"/>
            </p:cNvSpPr>
            <p:nvPr/>
          </p:nvSpPr>
          <p:spPr bwMode="auto">
            <a:xfrm>
              <a:off x="4655" y="2206"/>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1">
              <a:extLst>
                <a:ext uri="{FF2B5EF4-FFF2-40B4-BE49-F238E27FC236}">
                  <a16:creationId xmlns:a16="http://schemas.microsoft.com/office/drawing/2014/main" id="{45E30F57-A89E-4690-AF69-9883BFDD3CDA}"/>
                </a:ext>
              </a:extLst>
            </p:cNvPr>
            <p:cNvSpPr>
              <a:spLocks noChangeArrowheads="1"/>
            </p:cNvSpPr>
            <p:nvPr/>
          </p:nvSpPr>
          <p:spPr bwMode="auto">
            <a:xfrm>
              <a:off x="4655" y="2206"/>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Line 9">
            <a:extLst>
              <a:ext uri="{FF2B5EF4-FFF2-40B4-BE49-F238E27FC236}">
                <a16:creationId xmlns:a16="http://schemas.microsoft.com/office/drawing/2014/main" id="{DF3739A6-95EC-4429-A9D8-404125F3AFD5}"/>
              </a:ext>
            </a:extLst>
          </p:cNvPr>
          <p:cNvSpPr>
            <a:spLocks noChangeShapeType="1"/>
          </p:cNvSpPr>
          <p:nvPr/>
        </p:nvSpPr>
        <p:spPr bwMode="auto">
          <a:xfrm>
            <a:off x="7424854" y="1200151"/>
            <a:ext cx="12857" cy="3950706"/>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custDataLst>
      <p:tags r:id="rId1"/>
    </p:custDataLst>
    <p:extLst>
      <p:ext uri="{BB962C8B-B14F-4D97-AF65-F5344CB8AC3E}">
        <p14:creationId xmlns:p14="http://schemas.microsoft.com/office/powerpoint/2010/main" val="3200506316"/>
      </p:ext>
    </p:extLst>
  </p:cSld>
  <p:clrMapOvr>
    <a:masterClrMapping/>
  </p:clrMapOvr>
  <mc:AlternateContent xmlns:mc="http://schemas.openxmlformats.org/markup-compatibility/2006" xmlns:p14="http://schemas.microsoft.com/office/powerpoint/2010/main">
    <mc:Choice Requires="p14">
      <p:transition spd="slow" p14:dur="2000" advTm="66506"/>
    </mc:Choice>
    <mc:Fallback xmlns="">
      <p:transition spd="slow" advTm="665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1)">
                                      <p:cBhvr>
                                        <p:cTn id="49" dur="2000"/>
                                        <p:tgtEl>
                                          <p:spTgt spid="22"/>
                                        </p:tgtEl>
                                      </p:cBhvr>
                                    </p:animEffect>
                                  </p:childTnLst>
                                </p:cTn>
                              </p:par>
                              <p:par>
                                <p:cTn id="50" presetID="21" presetClass="entr" presetSubtype="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heel(1)">
                                      <p:cBhvr>
                                        <p:cTn id="52" dur="2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heel(1)">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up)">
                                      <p:cBhvr>
                                        <p:cTn id="62" dur="500"/>
                                        <p:tgtEl>
                                          <p:spTgt spid="16"/>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up)">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13"/>
                                        </p:tgtEl>
                                      </p:cBhvr>
                                    </p:cmd>
                                  </p:childTnLst>
                                </p:cTn>
                              </p:par>
                            </p:childTnLst>
                          </p:cTn>
                        </p:par>
                      </p:childTnLst>
                    </p:cTn>
                  </p:par>
                </p:childTnLst>
              </p:cTn>
              <p:nextCondLst>
                <p:cond evt="onClick" delay="0">
                  <p:tgtEl>
                    <p:spTgt spid="13"/>
                  </p:tgtEl>
                </p:cond>
              </p:nextCondLst>
            </p:seq>
            <p:video>
              <p:cMediaNode vol="80000">
                <p:cTn id="71" fill="hold" display="0">
                  <p:stCondLst>
                    <p:cond delay="indefinite"/>
                  </p:stCondLst>
                </p:cTn>
                <p:tgtEl>
                  <p:spTgt spid="13"/>
                </p:tgtEl>
              </p:cMediaNode>
            </p:video>
          </p:childTnLst>
        </p:cTn>
      </p:par>
    </p:tnLst>
    <p:bldLst>
      <p:bldP spid="11" grpId="0" animBg="1"/>
      <p:bldP spid="15" grpId="0" animBg="1"/>
      <p:bldP spid="16" grpId="0" animBg="1"/>
      <p:bldP spid="17" grpId="0" animBg="1"/>
      <p:bldP spid="18" grpId="0" animBg="1"/>
      <p:bldP spid="19" grpId="0" animBg="1"/>
      <p:bldP spid="20" grpId="0"/>
      <p:bldP spid="21" grpId="0"/>
      <p:bldP spid="22" grpId="0"/>
      <p:bldP spid="23" grpId="0"/>
      <p:bldP spid="39" grpId="0" animBg="1"/>
    </p:bldLst>
  </p:timing>
  <p:extLst>
    <p:ext uri="{E180D4A7-C9FB-4DFB-919C-405C955672EB}">
      <p14:showEvtLst xmlns:p14="http://schemas.microsoft.com/office/powerpoint/2010/main">
        <p14:playEvt time="14316" objId="13"/>
        <p14:stopEvt time="66506" objId="1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723F32BC-CE3C-43B4-8DA9-A351A824DBC9}"/>
              </a:ext>
            </a:extLst>
          </p:cNvPr>
          <p:cNvSpPr txBox="1"/>
          <p:nvPr/>
        </p:nvSpPr>
        <p:spPr>
          <a:xfrm>
            <a:off x="1548319" y="698920"/>
            <a:ext cx="1600200" cy="584775"/>
          </a:xfrm>
          <a:prstGeom prst="rect">
            <a:avLst/>
          </a:prstGeom>
          <a:noFill/>
        </p:spPr>
        <p:txBody>
          <a:bodyPr wrap="square" rtlCol="0">
            <a:spAutoFit/>
          </a:bodyPr>
          <a:lstStyle/>
          <a:p>
            <a:pPr algn="ctr"/>
            <a:r>
              <a:rPr lang="nl-NL" sz="32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dirty="0">
              <a:solidFill>
                <a:srgbClr val="FFC000"/>
              </a:solidFill>
              <a:latin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p:nvPr/>
        </p:nvSpPr>
        <p:spPr>
          <a:xfrm>
            <a:off x="0" y="58626"/>
            <a:ext cx="7059295" cy="548099"/>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(SGK/tr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100):</a:t>
            </a:r>
            <a:endParaRPr lang="en-US" sz="2800" dirty="0">
              <a:solidFill>
                <a:prstClr val="white"/>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Hộp Văn bản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FDED2D8-735B-48EF-8089-31F82A1CCCE7}"/>
                  </a:ext>
                </a:extLst>
              </p:cNvPr>
              <p:cNvSpPr txBox="1"/>
              <p:nvPr/>
            </p:nvSpPr>
            <p:spPr>
              <a:xfrm>
                <a:off x="152654" y="1383170"/>
                <a:ext cx="5422646" cy="2677656"/>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Có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t>
                    </m:r>
                  </m:oMath>
                </a14:m>
                <a:r>
                  <a:rPr lang="en-US" sz="2800" dirty="0">
                    <a:solidFill>
                      <a:prstClr val="white"/>
                    </a:solidFill>
                    <a:latin typeface="Times New Roman" panose="02020603050405020304" pitchFamily="18" charset="0"/>
                    <a:cs typeface="Times New Roman" panose="02020603050405020304" pitchFamily="18" charset="0"/>
                  </a:rPr>
                  <a:t> thuộc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a</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 </m:t>
                    </m:r>
                  </m:oMath>
                </a14:m>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trung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trục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MN</m:t>
                    </m:r>
                  </m:oMath>
                </a14:m>
                <a:endParaRPr lang="en-US" sz="2800" i="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err="1">
                    <a:solidFill>
                      <a:prstClr val="white"/>
                    </a:solidFill>
                    <a:latin typeface="Times New Roman" panose="02020603050405020304" pitchFamily="18" charset="0"/>
                    <a:cs typeface="Times New Roman" panose="02020603050405020304" pitchFamily="18" charset="0"/>
                  </a:rPr>
                  <a:t>Suy</a:t>
                </a:r>
                <a:r>
                  <a:rPr lang="en-US" sz="2800" dirty="0">
                    <a:solidFill>
                      <a:prstClr val="white"/>
                    </a:solidFill>
                    <a:latin typeface="Times New Roman" panose="02020603050405020304" pitchFamily="18" charset="0"/>
                    <a:cs typeface="Times New Roman" panose="02020603050405020304" pitchFamily="18" charset="0"/>
                  </a:rPr>
                  <a:t> ra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ON</m:t>
                    </m:r>
                  </m:oMath>
                </a14:m>
                <a:r>
                  <a:rPr lang="en-US" sz="2800" i="1" dirty="0">
                    <a:solidFill>
                      <a:prstClr val="white"/>
                    </a:solidFill>
                    <a:latin typeface="Times New Roman" panose="02020603050405020304" pitchFamily="18" charset="0"/>
                    <a:cs typeface="Times New Roman" panose="02020603050405020304" pitchFamily="18" charset="0"/>
                  </a:rPr>
                  <a:t> </a:t>
                </a:r>
                <a:r>
                  <a:rPr lang="en-US" sz="2800" dirty="0">
                    <a:solidFill>
                      <a:prstClr val="white"/>
                    </a:solidFill>
                    <a:latin typeface="Times New Roman" panose="02020603050405020304" pitchFamily="18" charset="0"/>
                    <a:cs typeface="Times New Roman" panose="02020603050405020304" pitchFamily="18" charset="0"/>
                  </a:rPr>
                  <a:t>(t</a:t>
                </a:r>
                <a:r>
                  <a:rPr lang="vi-VN" sz="2800" dirty="0" err="1">
                    <a:solidFill>
                      <a:prstClr val="white"/>
                    </a:solidFill>
                    <a:latin typeface="Times New Roman" panose="02020603050405020304" pitchFamily="18" charset="0"/>
                    <a:cs typeface="Times New Roman" panose="02020603050405020304" pitchFamily="18" charset="0"/>
                  </a:rPr>
                  <a:t>ính</a:t>
                </a:r>
                <a:r>
                  <a:rPr lang="vi-VN" sz="2800" dirty="0">
                    <a:solidFill>
                      <a:prstClr val="white"/>
                    </a:solidFill>
                    <a:latin typeface="Times New Roman" panose="02020603050405020304" pitchFamily="18" charset="0"/>
                    <a:cs typeface="Times New Roman" panose="02020603050405020304" pitchFamily="18" charset="0"/>
                  </a:rPr>
                  <a:t> </a:t>
                </a:r>
                <a:r>
                  <a:rPr lang="vi-VN" sz="2800" dirty="0" err="1">
                    <a:solidFill>
                      <a:prstClr val="white"/>
                    </a:solidFill>
                    <a:latin typeface="Times New Roman" panose="02020603050405020304" pitchFamily="18" charset="0"/>
                    <a:cs typeface="Times New Roman" panose="02020603050405020304" pitchFamily="18" charset="0"/>
                  </a:rPr>
                  <a:t>chất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trung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trực</a:t>
                </a:r>
                <a:r>
                  <a:rPr lang="en-US" sz="2800" dirty="0">
                    <a:solidFill>
                      <a:prstClr val="white"/>
                    </a:solidFill>
                    <a:latin typeface="Times New Roman" panose="02020603050405020304" pitchFamily="18" charset="0"/>
                    <a:cs typeface="Times New Roman" panose="02020603050405020304" pitchFamily="18" charset="0"/>
                  </a:rPr>
                  <a:t>)</a:t>
                </a:r>
              </a:p>
              <a:p>
                <a:r>
                  <a:rPr lang="en-US" sz="2800" dirty="0" err="1">
                    <a:solidFill>
                      <a:prstClr val="white"/>
                    </a:solidFill>
                    <a:latin typeface="Times New Roman" panose="02020603050405020304" pitchFamily="18" charset="0"/>
                    <a:cs typeface="Times New Roman" panose="02020603050405020304" pitchFamily="18" charset="0"/>
                  </a:rPr>
                  <a:t>Mà</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R</m:t>
                    </m:r>
                  </m:oMath>
                </a14:m>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N</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R</m:t>
                    </m:r>
                  </m:oMath>
                </a14:m>
                <a:endParaRPr lang="en-US" sz="2800" dirty="0">
                  <a:solidFill>
                    <a:prstClr val="white"/>
                  </a:solidFill>
                  <a:latin typeface="Times New Roman" panose="02020603050405020304" pitchFamily="18" charset="0"/>
                  <a:cs typeface="Times New Roman" panose="02020603050405020304" pitchFamily="18" charset="0"/>
                </a:endParaRPr>
              </a:p>
              <a:p>
                <a:r>
                  <a:rPr lang="en-US" sz="2800" dirty="0" err="1">
                    <a:solidFill>
                      <a:prstClr val="white"/>
                    </a:solidFill>
                    <a:latin typeface="Times New Roman" panose="02020603050405020304" pitchFamily="18" charset="0"/>
                    <a:cs typeface="Times New Roman" panose="02020603050405020304" pitchFamily="18" charset="0"/>
                  </a:rPr>
                  <a:t>Vậy</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N</m:t>
                    </m:r>
                  </m:oMath>
                </a14:m>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a:solidFill>
                          <a:prstClr val="white"/>
                        </a:solidFill>
                        <a:latin typeface="Times New Roman" pitchFamily="18" charset="0"/>
                        <a:ea typeface="Times New Roman" panose="02020603050405020304" pitchFamily="18" charset="0"/>
                        <a:cs typeface="Times New Roman" pitchFamily="18" charset="0"/>
                      </a:rPr>
                      <m:t>O</m:t>
                    </m:r>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a:solidFill>
                          <a:prstClr val="white"/>
                        </a:solidFill>
                        <a:latin typeface="Times New Roman" pitchFamily="18" charset="0"/>
                        <a:ea typeface="Times New Roman" panose="02020603050405020304" pitchFamily="18" charset="0"/>
                        <a:cs typeface="Times New Roman" pitchFamily="18" charset="0"/>
                      </a:rPr>
                      <m:t>R</m:t>
                    </m:r>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oMath>
                </a14:m>
                <a:endParaRPr lang="en-US" sz="2800"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12" name="Hộp Văn bản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FDED2D8-735B-48EF-8089-31F82A1CCCE7}"/>
                  </a:ext>
                </a:extLst>
              </p:cNvPr>
              <p:cNvSpPr txBox="1">
                <a:spLocks noRot="1" noChangeAspect="1" noMove="1" noResize="1" noEditPoints="1" noAdjustHandles="1" noChangeArrowheads="1" noChangeShapeType="1" noTextEdit="1"/>
              </p:cNvSpPr>
              <p:nvPr/>
            </p:nvSpPr>
            <p:spPr>
              <a:xfrm>
                <a:off x="152654" y="1383170"/>
                <a:ext cx="5422646" cy="2677656"/>
              </a:xfrm>
              <a:prstGeom prst="rect">
                <a:avLst/>
              </a:prstGeom>
              <a:blipFill>
                <a:blip r:embed="rId5"/>
                <a:stretch>
                  <a:fillRect l="-2247" t="-2506" b="-5467"/>
                </a:stretch>
              </a:blipFill>
            </p:spPr>
            <p:txBody>
              <a:bodyPr/>
              <a:lstStyle/>
              <a:p>
                <a:r>
                  <a:rPr lang="en-US">
                    <a:noFill/>
                  </a:rPr>
                  <a:t> </a:t>
                </a:r>
              </a:p>
            </p:txBody>
          </p:sp>
        </mc:Fallback>
      </mc:AlternateContent>
      <p:pic>
        <p:nvPicPr>
          <p:cNvPr id="3075" name="Picture 3" descr="OPL20U25GSXzBJYl68kk8uQGfFKzs7yb1M4KJWUiLk6ZEvGF+qCIPSnY57AbBFCvTWID07 2024 T9 CD 012+K4lPs7H94VUqPe2XwIsfPRnrXQE//QTEXxb8/8N4CNc6FpgZahzpTjFhMzSA7T/nHJa11DE8Ng2TP3iAmRczFlmslSuUNOgUeb6yRv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520" y="98426"/>
            <a:ext cx="35115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71243828"/>
      </p:ext>
    </p:extLst>
  </p:cSld>
  <p:clrMapOvr>
    <a:masterClrMapping/>
  </p:clrMapOvr>
  <mc:AlternateContent xmlns:mc="http://schemas.openxmlformats.org/markup-compatibility/2006" xmlns:p14="http://schemas.microsoft.com/office/powerpoint/2010/main">
    <mc:Choice Requires="p14">
      <p:transition spd="slow" p14:dur="2000" advTm="37788"/>
    </mc:Choice>
    <mc:Fallback xmlns="">
      <p:transition spd="slow" advTm="37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uild="p"/>
    </p:bldLst>
  </p:timing>
  <p:extLst>
    <p:ext uri="{3A86A75C-4F4B-4683-9AE1-C65F6400EC91}">
      <p14:laserTraceLst xmlns:p14="http://schemas.microsoft.com/office/powerpoint/2010/main">
        <p14:tracePtLst>
          <p14:tracePt t="6131" x="2484438" y="4721225"/>
          <p14:tracePt t="6289" x="2554288" y="5021263"/>
          <p14:tracePt t="6293" x="2770188" y="4908550"/>
          <p14:tracePt t="6301" x="2994025" y="4786313"/>
          <p14:tracePt t="6309" x="3257550" y="4664075"/>
          <p14:tracePt t="6317" x="3557588" y="4495800"/>
          <p14:tracePt t="6325" x="3905250" y="4308475"/>
          <p14:tracePt t="6333" x="4233863" y="4138613"/>
          <p14:tracePt t="6341" x="4543425" y="3998913"/>
          <p14:tracePt t="6349" x="4862513" y="3886200"/>
          <p14:tracePt t="6357" x="5145088" y="3792538"/>
          <p14:tracePt t="6364" x="5397500" y="3735388"/>
          <p14:tracePt t="6373" x="5622925" y="3660775"/>
          <p14:tracePt t="6380" x="5857875" y="3603625"/>
          <p14:tracePt t="6389" x="6054725" y="3567113"/>
          <p14:tracePt t="6396" x="6253163" y="3509963"/>
          <p14:tracePt t="6404" x="6459538" y="3454400"/>
          <p14:tracePt t="6412" x="6608763" y="3425825"/>
          <p14:tracePt t="6421" x="6769100" y="3370263"/>
          <p14:tracePt t="6428" x="6900863" y="3332163"/>
          <p14:tracePt t="6437" x="7013575" y="3294063"/>
          <p14:tracePt t="6444" x="7126288" y="3267075"/>
          <p14:tracePt t="6452" x="7256463" y="3219450"/>
          <p14:tracePt t="6460" x="7359650" y="3190875"/>
          <p14:tracePt t="6467" x="7435850" y="3171825"/>
          <p14:tracePt t="6475" x="7454900" y="3162300"/>
          <p14:tracePt t="6588" x="7472363" y="3154363"/>
          <p14:tracePt t="6603" x="7481888" y="3135313"/>
          <p14:tracePt t="6611" x="7481888" y="3097213"/>
          <p14:tracePt t="6619" x="7481888" y="3068638"/>
          <p14:tracePt t="6627" x="7481888" y="3041650"/>
          <p14:tracePt t="6635" x="7481888" y="3013075"/>
          <p14:tracePt t="6642" x="7481888" y="2955925"/>
          <p14:tracePt t="6648" x="7462838" y="2909888"/>
          <p14:tracePt t="6656" x="7416800" y="2835275"/>
          <p14:tracePt t="6664" x="7369175" y="2768600"/>
          <p14:tracePt t="6673" x="7332663" y="2713038"/>
          <p14:tracePt t="6680" x="7285038" y="2655888"/>
          <p14:tracePt t="6688" x="7239000" y="2600325"/>
          <p14:tracePt t="6697" x="7200900" y="2552700"/>
          <p14:tracePt t="6705" x="7172325" y="2516188"/>
          <p14:tracePt t="6712" x="7153275" y="2497138"/>
          <p14:tracePt t="6720" x="7143750" y="2487613"/>
          <p14:tracePt t="6727" x="7143750" y="2478088"/>
          <p14:tracePt t="6737" x="7134225" y="2468563"/>
          <p14:tracePt t="6895" x="7126288" y="2468563"/>
          <p14:tracePt t="6904" x="7097713" y="2468563"/>
          <p14:tracePt t="6911" x="7078663" y="2459038"/>
          <p14:tracePt t="6919" x="7059613" y="2439988"/>
          <p14:tracePt t="6927" x="7040563" y="2439988"/>
          <p14:tracePt t="6935" x="7040563" y="2420938"/>
          <p14:tracePt t="6942" x="7021513" y="2420938"/>
          <p14:tracePt t="6950" x="7004050" y="2420938"/>
          <p14:tracePt t="7488" x="7013575" y="2420938"/>
          <p14:tracePt t="8287" x="7013575" y="2430463"/>
          <p14:tracePt t="8295" x="7031038" y="2403475"/>
          <p14:tracePt t="8303" x="7050088" y="2365375"/>
          <p14:tracePt t="8309" x="7097713" y="2271713"/>
          <p14:tracePt t="8317" x="7143750" y="2178050"/>
          <p14:tracePt t="8325" x="7200900" y="2074863"/>
          <p14:tracePt t="8332" x="7239000" y="1962150"/>
          <p14:tracePt t="8340" x="7275513" y="1858963"/>
          <p14:tracePt t="8348" x="7313613" y="1736725"/>
          <p14:tracePt t="8359" x="7342188" y="1643063"/>
          <p14:tracePt t="8366" x="7359650" y="1539875"/>
          <p14:tracePt t="8375" x="7397750" y="1436688"/>
          <p14:tracePt t="8382" x="7407275" y="1323975"/>
          <p14:tracePt t="8390" x="7416800" y="1182688"/>
          <p14:tracePt t="8397" x="7416800" y="1050925"/>
          <p14:tracePt t="8406" x="7416800" y="911225"/>
          <p14:tracePt t="8413" x="7388225" y="798513"/>
          <p14:tracePt t="8422" x="7369175" y="695325"/>
          <p14:tracePt t="8428" x="7350125" y="590550"/>
          <p14:tracePt t="8438" x="7323138" y="515938"/>
          <p14:tracePt t="8443" x="7294563" y="450850"/>
          <p14:tracePt t="8452" x="7246938" y="393700"/>
          <p14:tracePt t="8460" x="7219950" y="347663"/>
          <p14:tracePt t="8468" x="7200900" y="300038"/>
          <p14:tracePt t="8476" x="7200900" y="290513"/>
          <p14:tracePt t="8484" x="7181850" y="280988"/>
          <p14:tracePt t="8635" x="7181850" y="290513"/>
          <p14:tracePt t="8643" x="7181850" y="300038"/>
          <p14:tracePt t="8651" x="7172325" y="319088"/>
          <p14:tracePt t="8659" x="7162800" y="338138"/>
          <p14:tracePt t="8667" x="7162800" y="357188"/>
          <p14:tracePt t="8675" x="7153275" y="366713"/>
          <p14:tracePt t="8682" x="7153275" y="374650"/>
          <p14:tracePt t="8691" x="7153275" y="393700"/>
          <p14:tracePt t="8697" x="7134225" y="431800"/>
          <p14:tracePt t="8706" x="7134225" y="441325"/>
          <p14:tracePt t="8713" x="7134225" y="469900"/>
          <p14:tracePt t="8721" x="7126288" y="506413"/>
          <p14:tracePt t="8729" x="7107238" y="544513"/>
          <p14:tracePt t="8738" x="7088188" y="600075"/>
          <p14:tracePt t="8745" x="7078663" y="657225"/>
          <p14:tracePt t="8755" x="7069138" y="695325"/>
          <p14:tracePt t="8760" x="7059613" y="750888"/>
          <p14:tracePt t="8768" x="7059613" y="798513"/>
          <p14:tracePt t="8776" x="7059613" y="854075"/>
          <p14:tracePt t="8784" x="7050088" y="901700"/>
          <p14:tracePt t="8792" x="7050088" y="957263"/>
          <p14:tracePt t="8800" x="7040563" y="995363"/>
          <p14:tracePt t="8808" x="7040563" y="1022350"/>
          <p14:tracePt t="8816" x="7040563" y="1031875"/>
          <p14:tracePt t="8823" x="7040563" y="1041400"/>
          <p14:tracePt t="8832" x="7040563" y="1050925"/>
          <p14:tracePt t="8839" x="7040563" y="1060450"/>
          <p14:tracePt t="8847" x="7040563" y="1069975"/>
          <p14:tracePt t="8856" x="7040563" y="1089025"/>
          <p14:tracePt t="8863" x="7040563" y="1098550"/>
          <p14:tracePt t="8871" x="7040563" y="1125538"/>
          <p14:tracePt t="8879" x="7040563" y="1135063"/>
          <p14:tracePt t="8888" x="7040563" y="1144588"/>
          <p14:tracePt t="8895" x="7040563" y="1163638"/>
          <p14:tracePt t="8904" x="7040563" y="1173163"/>
          <p14:tracePt t="8911" x="7040563" y="1182688"/>
          <p14:tracePt t="8919" x="7031038" y="1192213"/>
          <p14:tracePt t="8926" x="7021513" y="1201738"/>
          <p14:tracePt t="8934" x="7021513" y="1220788"/>
          <p14:tracePt t="8942" x="7021513" y="1247775"/>
          <p14:tracePt t="8950" x="7013575" y="1247775"/>
          <p14:tracePt t="8958" x="7004050" y="1266825"/>
          <p14:tracePt t="8966" x="7004050" y="1285875"/>
          <p14:tracePt t="8974" x="6994525" y="1304925"/>
          <p14:tracePt t="8982" x="6994525" y="1341438"/>
          <p14:tracePt t="8990" x="6985000" y="1370013"/>
          <p14:tracePt t="8998" x="6985000" y="1398588"/>
          <p14:tracePt t="9006" x="6985000" y="1408113"/>
          <p14:tracePt t="9013" x="6937375" y="1446213"/>
          <p14:tracePt t="9021" x="6937375" y="1454150"/>
          <p14:tracePt t="9029" x="6937375" y="1463675"/>
          <p14:tracePt t="9037" x="6937375" y="1482725"/>
          <p14:tracePt t="9045" x="6918325" y="1492250"/>
          <p14:tracePt t="9055" x="6918325" y="1511300"/>
          <p14:tracePt t="9061" x="6918325" y="1530350"/>
          <p14:tracePt t="9069" x="6918325" y="1549400"/>
          <p14:tracePt t="9077" x="6910388" y="1576388"/>
          <p14:tracePt t="9085" x="6900863" y="1604963"/>
          <p14:tracePt t="9092" x="6900863" y="1624013"/>
          <p14:tracePt t="9100" x="6881813" y="1643063"/>
          <p14:tracePt t="9107" x="6881813" y="1660525"/>
          <p14:tracePt t="9115" x="6881813" y="1679575"/>
          <p14:tracePt t="9123" x="6881813" y="1717675"/>
          <p14:tracePt t="9131" x="6872288" y="1736725"/>
          <p14:tracePt t="9139" x="6862763" y="1746250"/>
          <p14:tracePt t="9147" x="6862763" y="1765300"/>
          <p14:tracePt t="9155" x="6843713" y="1792288"/>
          <p14:tracePt t="9163" x="6843713" y="1811338"/>
          <p14:tracePt t="9171" x="6834188" y="1820863"/>
          <p14:tracePt t="9179" x="6824663" y="1839913"/>
          <p14:tracePt t="9187" x="6824663" y="1858963"/>
          <p14:tracePt t="9194" x="6824663" y="1868488"/>
          <p14:tracePt t="9204" x="6815138" y="1885950"/>
          <p14:tracePt t="9210" x="6815138" y="1895475"/>
          <p14:tracePt t="9218" x="6815138" y="1914525"/>
          <p14:tracePt t="9226" x="6815138" y="1933575"/>
          <p14:tracePt t="9234" x="6797675" y="1952625"/>
          <p14:tracePt t="9242" x="6797675" y="1981200"/>
          <p14:tracePt t="9250" x="6797675" y="1998663"/>
          <p14:tracePt t="9258" x="6788150" y="2017713"/>
          <p14:tracePt t="9266" x="6788150" y="2055813"/>
          <p14:tracePt t="9273" x="6788150" y="2074863"/>
          <p14:tracePt t="9283" x="6788150" y="2101850"/>
          <p14:tracePt t="9291" x="6788150" y="2111375"/>
          <p14:tracePt t="9299" x="6788150" y="2130425"/>
          <p14:tracePt t="9308" x="6788150" y="2149475"/>
          <p14:tracePt t="9315" x="6788150" y="2159000"/>
          <p14:tracePt t="9322" x="6788150" y="2168525"/>
          <p14:tracePt t="9330" x="6788150" y="2187575"/>
          <p14:tracePt t="9338" x="6788150" y="2197100"/>
          <p14:tracePt t="9346" x="6788150" y="2205038"/>
          <p14:tracePt t="9361" x="6788150" y="2224088"/>
          <p14:tracePt t="9369" x="6788150" y="2243138"/>
          <p14:tracePt t="9385" x="6797675" y="2262188"/>
          <p14:tracePt t="9402" x="6797675" y="2281238"/>
          <p14:tracePt t="9409" x="6797675" y="2300288"/>
          <p14:tracePt t="9425" x="6797675" y="2317750"/>
          <p14:tracePt t="9433" x="6797675" y="2327275"/>
          <p14:tracePt t="9441" x="6805613" y="2327275"/>
          <p14:tracePt t="9448" x="6805613" y="2346325"/>
          <p14:tracePt t="9456" x="6805613" y="2374900"/>
          <p14:tracePt t="9464" x="6815138" y="2384425"/>
          <p14:tracePt t="9473" x="6815138" y="2411413"/>
          <p14:tracePt t="9480" x="6824663" y="2430463"/>
          <p14:tracePt t="9489" x="6843713" y="2468563"/>
          <p14:tracePt t="9496" x="6843713" y="2506663"/>
          <p14:tracePt t="9504" x="6862763" y="2524125"/>
          <p14:tracePt t="9512" x="6872288" y="2562225"/>
          <p14:tracePt t="9522" x="6881813" y="2590800"/>
          <p14:tracePt t="9528" x="6910388" y="2619375"/>
          <p14:tracePt t="9535" x="6918325" y="2655888"/>
          <p14:tracePt t="9543" x="6937375" y="2684463"/>
          <p14:tracePt t="9551" x="6956425" y="2713038"/>
          <p14:tracePt t="9559" x="6975475" y="2740025"/>
          <p14:tracePt t="9567" x="6994525" y="2759075"/>
          <p14:tracePt t="9575" x="7004050" y="2778125"/>
          <p14:tracePt t="9583" x="7021513" y="2816225"/>
          <p14:tracePt t="9591" x="7040563" y="2835275"/>
          <p14:tracePt t="9599" x="7050088" y="2843213"/>
          <p14:tracePt t="9607" x="7050088" y="2871788"/>
          <p14:tracePt t="9615" x="7059613" y="2881313"/>
          <p14:tracePt t="9622" x="7059613" y="2900363"/>
          <p14:tracePt t="9630" x="7069138" y="2909888"/>
          <p14:tracePt t="9639" x="7069138" y="2919413"/>
          <p14:tracePt t="9646" x="7097713" y="2928938"/>
          <p14:tracePt t="9655" x="7097713" y="2938463"/>
          <p14:tracePt t="9662" x="7097713" y="2946400"/>
          <p14:tracePt t="9670" x="7097713" y="2955925"/>
          <p14:tracePt t="9688" x="7097713" y="2974975"/>
          <p14:tracePt t="9701" x="7097713" y="2984500"/>
          <p14:tracePt t="9709" x="7097713" y="2994025"/>
          <p14:tracePt t="9717" x="7097713" y="3003550"/>
          <p14:tracePt t="9725" x="7116763" y="3013075"/>
          <p14:tracePt t="9733" x="7116763" y="3022600"/>
          <p14:tracePt t="9741" x="7116763" y="3032125"/>
          <p14:tracePt t="9749" x="7116763" y="3041650"/>
          <p14:tracePt t="9764" x="7116763" y="3059113"/>
          <p14:tracePt t="9781" x="7116763" y="3078163"/>
          <p14:tracePt t="9788" x="7116763" y="3087688"/>
          <p14:tracePt t="9796" x="7116763" y="3097213"/>
          <p14:tracePt t="9805" x="7116763" y="3106738"/>
          <p14:tracePt t="9812" x="7116763" y="3125788"/>
          <p14:tracePt t="9822" x="7116763" y="3144838"/>
          <p14:tracePt t="9828" x="7116763" y="3162300"/>
          <p14:tracePt t="9844" x="7116763" y="3181350"/>
          <p14:tracePt t="9860" x="7116763" y="3200400"/>
          <p14:tracePt t="9868" x="7116763" y="3209925"/>
          <p14:tracePt t="9875" x="7116763" y="3219450"/>
          <p14:tracePt t="9883" x="7116763" y="3238500"/>
          <p14:tracePt t="9891" x="7107238" y="3248025"/>
          <p14:tracePt t="9899" x="7107238" y="3257550"/>
          <p14:tracePt t="9915" x="7107238" y="3267075"/>
          <p14:tracePt t="9923" x="7088188" y="3284538"/>
          <p14:tracePt t="9931" x="7078663" y="3294063"/>
          <p14:tracePt t="9947" x="7078663" y="3303588"/>
          <p14:tracePt t="9956" x="7078663" y="3313113"/>
          <p14:tracePt t="9962" x="7078663" y="3322638"/>
          <p14:tracePt t="9972" x="7078663" y="3332163"/>
          <p14:tracePt t="9989" x="7078663" y="3351213"/>
          <p14:tracePt t="10002" x="7069138" y="3370263"/>
          <p14:tracePt t="10018" x="7069138" y="3378200"/>
          <p14:tracePt t="10042" x="7050088" y="3406775"/>
          <p14:tracePt t="10049" x="7031038" y="3416300"/>
          <p14:tracePt t="10057" x="7031038" y="3425825"/>
          <p14:tracePt t="10073" x="7031038" y="3435350"/>
          <p14:tracePt t="10089" x="7031038" y="3454400"/>
          <p14:tracePt t="10097" x="7031038" y="3473450"/>
          <p14:tracePt t="10113" x="7031038" y="3490913"/>
          <p14:tracePt t="10128" x="7021513" y="3500438"/>
          <p14:tracePt t="10136" x="7021513" y="3509963"/>
          <p14:tracePt t="10152" x="7021513" y="3519488"/>
          <p14:tracePt t="10160" x="7013575" y="3529013"/>
          <p14:tracePt t="10168" x="7013575" y="3538538"/>
          <p14:tracePt t="10176" x="7013575" y="3548063"/>
          <p14:tracePt t="10183" x="7013575" y="3557588"/>
          <p14:tracePt t="10192" x="7004050" y="3576638"/>
          <p14:tracePt t="10200" x="7004050" y="3586163"/>
          <p14:tracePt t="10208" x="6994525" y="3594100"/>
          <p14:tracePt t="10223" x="6994525" y="3613150"/>
          <p14:tracePt t="10271" x="6994525" y="3622675"/>
          <p14:tracePt t="10302" x="6994525" y="3632200"/>
          <p14:tracePt t="11939" x="7004050" y="3641725"/>
          <p14:tracePt t="11946" x="7013575" y="3641725"/>
          <p14:tracePt t="11963" x="7013575" y="3651250"/>
          <p14:tracePt t="12106" x="7021513" y="3651250"/>
          <p14:tracePt t="12114" x="7021513" y="3641725"/>
          <p14:tracePt t="12122" x="7021513" y="3622675"/>
          <p14:tracePt t="12130" x="7021513" y="3613150"/>
          <p14:tracePt t="12141" x="7021513" y="3603625"/>
          <p14:tracePt t="12145" x="7021513" y="3594100"/>
          <p14:tracePt t="12155" x="7021513" y="3576638"/>
          <p14:tracePt t="12161" x="7021513" y="3567113"/>
          <p14:tracePt t="12170" x="7021513" y="3557588"/>
          <p14:tracePt t="12176" x="7013575" y="3548063"/>
          <p14:tracePt t="12184" x="7004050" y="3538538"/>
          <p14:tracePt t="12200" x="6994525" y="3529013"/>
          <p14:tracePt t="12208" x="6956425" y="3519488"/>
          <p14:tracePt t="12216" x="6927850" y="3482975"/>
          <p14:tracePt t="12223" x="6900863" y="3473450"/>
          <p14:tracePt t="12231" x="6853238" y="3454400"/>
          <p14:tracePt t="12240" x="6815138" y="3444875"/>
          <p14:tracePt t="12248" x="6759575" y="3416300"/>
          <p14:tracePt t="12255" x="6702425" y="3397250"/>
          <p14:tracePt t="12263" x="6637338" y="3378200"/>
          <p14:tracePt t="12270" x="6553200" y="3351213"/>
          <p14:tracePt t="12278" x="6477000" y="3313113"/>
          <p14:tracePt t="12287" x="6402388" y="3284538"/>
          <p14:tracePt t="12294" x="6337300" y="3257550"/>
          <p14:tracePt t="12304" x="6253163" y="3238500"/>
          <p14:tracePt t="12311" x="6186488" y="3219450"/>
          <p14:tracePt t="12319" x="6130925" y="3200400"/>
          <p14:tracePt t="12327" x="6102350" y="3190875"/>
          <p14:tracePt t="12334" x="6073775" y="3181350"/>
          <p14:tracePt t="12342" x="6064250" y="3171825"/>
          <p14:tracePt t="12349" x="6045200" y="3171825"/>
          <p14:tracePt t="12357" x="6018213" y="3171825"/>
          <p14:tracePt t="12373" x="5980113" y="3171825"/>
          <p14:tracePt t="12381" x="5961063" y="3171825"/>
          <p14:tracePt t="12390" x="5951538" y="3171825"/>
          <p14:tracePt t="12398" x="5932488" y="3171825"/>
          <p14:tracePt t="12405" x="5924550" y="3171825"/>
          <p14:tracePt t="12414" x="5915025" y="3171825"/>
          <p14:tracePt t="12502" x="5905500" y="3171825"/>
          <p14:tracePt t="12508" x="5895975" y="3171825"/>
          <p14:tracePt t="12581" x="5876925" y="3181350"/>
          <p14:tracePt t="12620" x="5895975" y="3181350"/>
          <p14:tracePt t="12628" x="5932488" y="3171825"/>
          <p14:tracePt t="12635" x="5951538" y="3171825"/>
          <p14:tracePt t="12644" x="6008688" y="3171825"/>
          <p14:tracePt t="12651" x="6092825" y="3171825"/>
          <p14:tracePt t="12659" x="6205538" y="3171825"/>
          <p14:tracePt t="12667" x="6346825" y="3171825"/>
          <p14:tracePt t="12675" x="6496050" y="3171825"/>
          <p14:tracePt t="12682" x="6675438" y="3171825"/>
          <p14:tracePt t="12690" x="6853238" y="3171825"/>
          <p14:tracePt t="12698" x="7013575" y="3171825"/>
          <p14:tracePt t="12706" x="7162800" y="3171825"/>
          <p14:tracePt t="12714" x="7304088" y="3171825"/>
          <p14:tracePt t="12723" x="7426325" y="3171825"/>
          <p14:tracePt t="12731" x="7529513" y="3200400"/>
          <p14:tracePt t="12739" x="7613650" y="3209925"/>
          <p14:tracePt t="12745" x="7697788" y="3219450"/>
          <p14:tracePt t="12754" x="7773988" y="3219450"/>
          <p14:tracePt t="12761" x="7829550" y="3219450"/>
          <p14:tracePt t="12770" x="7894638" y="3219450"/>
          <p14:tracePt t="12776" x="7951788" y="3219450"/>
          <p14:tracePt t="12784" x="7999413" y="3219450"/>
          <p14:tracePt t="12792" x="8035925" y="3219450"/>
          <p14:tracePt t="12800" x="8064500" y="3209925"/>
          <p14:tracePt t="12991" x="8083550" y="3200400"/>
          <p14:tracePt t="12998" x="8110538" y="3190875"/>
          <p14:tracePt t="13007" x="8139113" y="3190875"/>
          <p14:tracePt t="13014" x="8167688" y="3190875"/>
          <p14:tracePt t="13022" x="8196263" y="3171825"/>
          <p14:tracePt t="13030" x="8232775" y="3162300"/>
          <p14:tracePt t="13038" x="8261350" y="3162300"/>
          <p14:tracePt t="13046" x="8280400" y="3154363"/>
          <p14:tracePt t="13054" x="8299450" y="3154363"/>
          <p14:tracePt t="13062" x="8299450" y="3144838"/>
          <p14:tracePt t="18660" x="8299450" y="3125788"/>
          <p14:tracePt t="18668" x="8299450" y="3078163"/>
          <p14:tracePt t="18675" x="8299450" y="3013075"/>
          <p14:tracePt t="18683" x="8280400" y="2946400"/>
          <p14:tracePt t="18692" x="8261350" y="2909888"/>
          <p14:tracePt t="18700" x="8261350" y="2900363"/>
          <p14:tracePt t="18715" x="8261350" y="2890838"/>
          <p14:tracePt t="18723" x="8242300" y="2881313"/>
          <p14:tracePt t="18733" x="8205788" y="2862263"/>
          <p14:tracePt t="18742" x="8177213" y="2825750"/>
          <p14:tracePt t="18748" x="8129588" y="2806700"/>
          <p14:tracePt t="18756" x="8102600" y="2778125"/>
          <p14:tracePt t="18763" x="8083550" y="2759075"/>
          <p14:tracePt t="18772" x="8054975" y="2713038"/>
          <p14:tracePt t="18779" x="8045450" y="2693988"/>
          <p14:tracePt t="18789" x="8016875" y="2665413"/>
          <p14:tracePt t="18795" x="7989888" y="2627313"/>
          <p14:tracePt t="18805" x="7951788" y="2571750"/>
          <p14:tracePt t="18811" x="7904163" y="2524125"/>
          <p14:tracePt t="18820" x="7848600" y="2478088"/>
          <p14:tracePt t="18827" x="7783513" y="2439988"/>
          <p14:tracePt t="18834" x="7707313" y="2393950"/>
          <p14:tracePt t="18842" x="7651750" y="2346325"/>
          <p14:tracePt t="18850" x="7585075" y="2290763"/>
          <p14:tracePt t="18858" x="7519988" y="2233613"/>
          <p14:tracePt t="18866" x="7462838" y="2168525"/>
          <p14:tracePt t="18875" x="7407275" y="2111375"/>
          <p14:tracePt t="18882" x="7359650" y="2027238"/>
          <p14:tracePt t="18891" x="7304088" y="1943100"/>
          <p14:tracePt t="18898" x="7265988" y="1858963"/>
          <p14:tracePt t="18907" x="7239000" y="1765300"/>
          <p14:tracePt t="18913" x="7210425" y="1670050"/>
          <p14:tracePt t="18921" x="7191375" y="1595438"/>
          <p14:tracePt t="18929" x="7162800" y="1530350"/>
          <p14:tracePt t="18938" x="7153275" y="1473200"/>
          <p14:tracePt t="18945" x="7153275" y="1436688"/>
          <p14:tracePt t="18955" x="7143750" y="1379538"/>
          <p14:tracePt t="18961" x="7143750" y="1333500"/>
          <p14:tracePt t="18969" x="7143750" y="1295400"/>
          <p14:tracePt t="18977" x="7143750" y="1238250"/>
          <p14:tracePt t="18985" x="7143750" y="1211263"/>
          <p14:tracePt t="18993" x="7153275" y="1154113"/>
          <p14:tracePt t="19000" x="7162800" y="1117600"/>
          <p14:tracePt t="19008" x="7172325" y="1069975"/>
          <p14:tracePt t="19024" x="7172325" y="1060450"/>
          <p14:tracePt t="19032" x="7172325" y="1050925"/>
          <p14:tracePt t="19056" x="7172325" y="1041400"/>
          <p14:tracePt t="19080" x="7181850" y="1022350"/>
          <p14:tracePt t="19095" x="7191375" y="1004888"/>
          <p14:tracePt t="19104" x="7210425" y="985838"/>
          <p14:tracePt t="19127" x="7210425" y="966788"/>
          <p14:tracePt t="19135" x="7229475" y="947738"/>
          <p14:tracePt t="19143" x="7229475" y="928688"/>
          <p14:tracePt t="19159" x="7229475" y="911225"/>
          <p14:tracePt t="19166" x="7229475" y="892175"/>
          <p14:tracePt t="19174" x="7229475" y="882650"/>
          <p14:tracePt t="19190" x="7229475" y="863600"/>
          <p14:tracePt t="19214" x="7229475" y="854075"/>
          <p14:tracePt t="19222" x="7229475" y="844550"/>
          <p14:tracePt t="19365" x="7229475" y="854075"/>
          <p14:tracePt t="19373" x="7229475" y="863600"/>
          <p14:tracePt t="19379" x="7219950" y="882650"/>
          <p14:tracePt t="19388" x="7200900" y="919163"/>
          <p14:tracePt t="19395" x="7191375" y="947738"/>
          <p14:tracePt t="19407" x="7191375" y="966788"/>
          <p14:tracePt t="19413" x="7172325" y="1014413"/>
          <p14:tracePt t="19423" x="7172325" y="1031875"/>
          <p14:tracePt t="19428" x="7172325" y="1060450"/>
          <p14:tracePt t="19437" x="7153275" y="1069975"/>
          <p14:tracePt t="19444" x="7153275" y="1089025"/>
          <p14:tracePt t="19451" x="7143750" y="1117600"/>
          <p14:tracePt t="19459" x="7143750" y="1144588"/>
          <p14:tracePt t="19466" x="7134225" y="1163638"/>
          <p14:tracePt t="19474" x="7134225" y="1173163"/>
          <p14:tracePt t="19484" x="7126288" y="1201738"/>
          <p14:tracePt t="19493" x="7116763" y="1230313"/>
          <p14:tracePt t="19500" x="7116763" y="1257300"/>
          <p14:tracePt t="19508" x="7107238" y="1285875"/>
          <p14:tracePt t="19514" x="7107238" y="1304925"/>
          <p14:tracePt t="19524" x="7097713" y="1341438"/>
          <p14:tracePt t="19530" x="7097713" y="1360488"/>
          <p14:tracePt t="19538" x="7097713" y="1370013"/>
          <p14:tracePt t="19546" x="7097713" y="1379538"/>
          <p14:tracePt t="19555" x="7097713" y="1389063"/>
          <p14:tracePt t="19562" x="7097713" y="1398588"/>
          <p14:tracePt t="19572" x="7097713" y="1408113"/>
          <p14:tracePt t="19578" x="7097713" y="1417638"/>
          <p14:tracePt t="19587" x="7097713" y="1427163"/>
          <p14:tracePt t="19593" x="7088188" y="1446213"/>
          <p14:tracePt t="19601" x="7088188" y="1463675"/>
          <p14:tracePt t="19609" x="7088188" y="1482725"/>
          <p14:tracePt t="19617" x="7088188" y="1501775"/>
          <p14:tracePt t="19625" x="7078663" y="1520825"/>
          <p14:tracePt t="19633" x="7069138" y="1549400"/>
          <p14:tracePt t="19641" x="7069138" y="1566863"/>
          <p14:tracePt t="19649" x="7069138" y="1585913"/>
          <p14:tracePt t="19657" x="7069138" y="1614488"/>
          <p14:tracePt t="19665" x="7059613" y="1624013"/>
          <p14:tracePt t="19672" x="7059613" y="1643063"/>
          <p14:tracePt t="19680" x="7059613" y="1670050"/>
          <p14:tracePt t="19688" x="7050088" y="1679575"/>
          <p14:tracePt t="19696" x="7040563" y="1689100"/>
          <p14:tracePt t="19705" x="7040563" y="1708150"/>
          <p14:tracePt t="19712" x="7031038" y="1746250"/>
          <p14:tracePt t="19728" x="7013575" y="1765300"/>
          <p14:tracePt t="19736" x="7004050" y="1782763"/>
          <p14:tracePt t="19744" x="6994525" y="1820863"/>
          <p14:tracePt t="19752" x="6975475" y="1858963"/>
          <p14:tracePt t="19760" x="6975475" y="1895475"/>
          <p14:tracePt t="19767" x="6956425" y="1914525"/>
          <p14:tracePt t="19775" x="6956425" y="1933575"/>
          <p14:tracePt t="19783" x="6946900" y="1962150"/>
          <p14:tracePt t="19791" x="6937375" y="1981200"/>
          <p14:tracePt t="19799" x="6937375" y="1998663"/>
          <p14:tracePt t="19807" x="6937375" y="2017713"/>
          <p14:tracePt t="19815" x="6937375" y="2036763"/>
          <p14:tracePt t="19823" x="6937375" y="2055813"/>
          <p14:tracePt t="19831" x="6937375" y="2084388"/>
          <p14:tracePt t="19839" x="6937375" y="2120900"/>
          <p14:tracePt t="19847" x="6937375" y="2139950"/>
          <p14:tracePt t="19855" x="6937375" y="2159000"/>
          <p14:tracePt t="19862" x="6937375" y="2178050"/>
          <p14:tracePt t="19871" x="6937375" y="2214563"/>
          <p14:tracePt t="19878" x="6937375" y="2233613"/>
          <p14:tracePt t="19886" x="6937375" y="2262188"/>
          <p14:tracePt t="19905" x="6937375" y="2327275"/>
          <p14:tracePt t="19909" x="6937375" y="2365375"/>
          <p14:tracePt t="19917" x="6937375" y="2384425"/>
          <p14:tracePt t="19925" x="6937375" y="2403475"/>
          <p14:tracePt t="19933" x="6937375" y="2420938"/>
          <p14:tracePt t="19940" x="6937375" y="2449513"/>
          <p14:tracePt t="19948" x="6937375" y="2468563"/>
          <p14:tracePt t="19956" x="6937375" y="2487613"/>
          <p14:tracePt t="19964" x="6937375" y="2506663"/>
          <p14:tracePt t="19972" x="6937375" y="2516188"/>
          <p14:tracePt t="19980" x="6937375" y="2533650"/>
          <p14:tracePt t="19988" x="6937375" y="2552700"/>
          <p14:tracePt t="19998" x="6937375" y="2581275"/>
          <p14:tracePt t="20007" x="6937375" y="2600325"/>
          <p14:tracePt t="20014" x="6937375" y="2619375"/>
          <p14:tracePt t="20023" x="6937375" y="2636838"/>
          <p14:tracePt t="20029" x="6937375" y="2646363"/>
          <p14:tracePt t="20037" x="6937375" y="2665413"/>
          <p14:tracePt t="20044" x="6937375" y="2693988"/>
          <p14:tracePt t="20052" x="6937375" y="2722563"/>
          <p14:tracePt t="20060" x="6937375" y="2732088"/>
          <p14:tracePt t="20068" x="6937375" y="2759075"/>
          <p14:tracePt t="20076" x="6937375" y="2778125"/>
          <p14:tracePt t="20084" x="6937375" y="2797175"/>
          <p14:tracePt t="20093" x="6937375" y="2835275"/>
          <p14:tracePt t="20100" x="6937375" y="2843213"/>
          <p14:tracePt t="20107" x="6946900" y="2881313"/>
          <p14:tracePt t="20115" x="6956425" y="2900363"/>
          <p14:tracePt t="20124" x="6956425" y="2919413"/>
          <p14:tracePt t="20131" x="6956425" y="2955925"/>
          <p14:tracePt t="20140" x="6956425" y="2974975"/>
          <p14:tracePt t="20146" x="6956425" y="2994025"/>
          <p14:tracePt t="20155" x="6956425" y="3013075"/>
          <p14:tracePt t="20164" x="6956425" y="3041650"/>
          <p14:tracePt t="20172" x="6956425" y="3059113"/>
          <p14:tracePt t="20179" x="6956425" y="3068638"/>
          <p14:tracePt t="20189" x="6965950" y="3097213"/>
          <p14:tracePt t="20194" x="6965950" y="3116263"/>
          <p14:tracePt t="20203" x="6965950" y="3135313"/>
          <p14:tracePt t="20210" x="6965950" y="3162300"/>
          <p14:tracePt t="20219" x="6965950" y="3171825"/>
          <p14:tracePt t="20226" x="6965950" y="3200400"/>
          <p14:tracePt t="20234" x="6965950" y="3219450"/>
          <p14:tracePt t="20242" x="6965950" y="3238500"/>
          <p14:tracePt t="20251" x="6965950" y="3257550"/>
          <p14:tracePt t="20258" x="6965950" y="3294063"/>
          <p14:tracePt t="20266" x="6965950" y="3322638"/>
          <p14:tracePt t="20274" x="6965950" y="3332163"/>
          <p14:tracePt t="20282" x="6965950" y="3360738"/>
          <p14:tracePt t="20290" x="6965950" y="3378200"/>
          <p14:tracePt t="20297" x="6965950" y="3387725"/>
          <p14:tracePt t="20305" x="6965950" y="3397250"/>
          <p14:tracePt t="20313" x="6965950" y="3416300"/>
          <p14:tracePt t="20322" x="6965950" y="3425825"/>
          <p14:tracePt t="20330" x="6965950" y="3444875"/>
          <p14:tracePt t="20339" x="6965950" y="3454400"/>
          <p14:tracePt t="20345" x="6956425" y="3463925"/>
          <p14:tracePt t="20355" x="6956425" y="3473450"/>
          <p14:tracePt t="20361" x="6937375" y="3500438"/>
          <p14:tracePt t="20376" x="6937375" y="3509963"/>
          <p14:tracePt t="20384" x="6937375" y="3529013"/>
          <p14:tracePt t="20392" x="6910388" y="3557588"/>
          <p14:tracePt t="20400" x="6881813" y="3586163"/>
          <p14:tracePt t="20408" x="6872288" y="3613150"/>
          <p14:tracePt t="20416" x="6872288" y="3622675"/>
          <p14:tracePt t="20424" x="6872288" y="3632200"/>
          <p14:tracePt t="20432" x="6872288" y="3641725"/>
          <p14:tracePt t="20440" x="6862763" y="3660775"/>
          <p14:tracePt t="20448" x="6862763" y="3670300"/>
          <p14:tracePt t="20456" x="6862763" y="3679825"/>
          <p14:tracePt t="20464" x="6862763" y="3689350"/>
          <p14:tracePt t="20479" x="6862763" y="3706813"/>
          <p14:tracePt t="20504" x="6862763" y="3716338"/>
          <p14:tracePt t="20511" x="6862763" y="3725863"/>
          <p14:tracePt t="20520" x="6862763" y="3735388"/>
          <p14:tracePt t="20527" x="6862763" y="3754438"/>
          <p14:tracePt t="20542" x="6862763" y="3773488"/>
          <p14:tracePt t="20558" x="6862763" y="3792538"/>
          <p14:tracePt t="20574" x="6862763" y="3810000"/>
          <p14:tracePt t="20590" x="6862763" y="3819525"/>
          <p14:tracePt t="20598" x="6862763" y="3848100"/>
          <p14:tracePt t="20607" x="6862763" y="3857625"/>
          <p14:tracePt t="20614" x="6862763" y="3867150"/>
          <p14:tracePt t="20622" x="6862763" y="3886200"/>
          <p14:tracePt t="20639" x="6881813" y="3905250"/>
          <p14:tracePt t="20747" x="6900863" y="3922713"/>
          <p14:tracePt t="20788" x="6918325" y="3932238"/>
          <p14:tracePt t="20803" x="6927850" y="3932238"/>
          <p14:tracePt t="20810" x="6937375" y="3951288"/>
          <p14:tracePt t="20820" x="6946900" y="3960813"/>
          <p14:tracePt t="20827" x="6965950" y="3960813"/>
          <p14:tracePt t="20835" x="6965950" y="3970338"/>
          <p14:tracePt t="20843" x="6975475" y="3970338"/>
          <p14:tracePt t="25761" x="6985000" y="3960813"/>
          <p14:tracePt t="25769" x="7013575" y="3932238"/>
          <p14:tracePt t="25776" x="7040563" y="3886200"/>
          <p14:tracePt t="25784" x="7059613" y="3857625"/>
          <p14:tracePt t="25792" x="7078663" y="3829050"/>
          <p14:tracePt t="25800" x="7097713" y="3802063"/>
          <p14:tracePt t="25808" x="7097713" y="3792538"/>
          <p14:tracePt t="25816" x="7116763" y="3773488"/>
          <p14:tracePt t="25826" x="7116763" y="3744913"/>
          <p14:tracePt t="25834" x="7116763" y="3725863"/>
          <p14:tracePt t="25842" x="7143750" y="3706813"/>
          <p14:tracePt t="25850" x="7143750" y="3689350"/>
          <p14:tracePt t="25858" x="7153275" y="3670300"/>
          <p14:tracePt t="25865" x="7162800" y="3641725"/>
          <p14:tracePt t="25873" x="7181850" y="3613150"/>
          <p14:tracePt t="25881" x="7210425" y="3586163"/>
          <p14:tracePt t="25890" x="7246938" y="3538538"/>
          <p14:tracePt t="25896" x="7275513" y="3490913"/>
          <p14:tracePt t="25904" x="7313613" y="3444875"/>
          <p14:tracePt t="25922" x="7378700" y="3370263"/>
          <p14:tracePt t="25928" x="7416800" y="3332163"/>
          <p14:tracePt t="25936" x="7435850" y="3303588"/>
          <p14:tracePt t="25944" x="7454900" y="3275013"/>
          <p14:tracePt t="25951" x="7462838" y="3248025"/>
          <p14:tracePt t="25959" x="7481888" y="3209925"/>
          <p14:tracePt t="25967" x="7500938" y="3181350"/>
          <p14:tracePt t="25975" x="7510463" y="3135313"/>
          <p14:tracePt t="25983" x="7510463" y="3097213"/>
          <p14:tracePt t="25991" x="7510463" y="3051175"/>
          <p14:tracePt t="25999" x="7500938" y="2994025"/>
          <p14:tracePt t="26007" x="7472363" y="2938463"/>
          <p14:tracePt t="26015" x="7445375" y="2900363"/>
          <p14:tracePt t="26023" x="7416800" y="2862263"/>
          <p14:tracePt t="26031" x="7397750" y="2835275"/>
          <p14:tracePt t="26038" x="7388225" y="2825750"/>
          <p14:tracePt t="26046" x="7369175" y="2816225"/>
          <p14:tracePt t="26054" x="7350125" y="2806700"/>
          <p14:tracePt t="26062" x="7342188" y="2787650"/>
          <p14:tracePt t="26072" x="7313613" y="2768600"/>
          <p14:tracePt t="26078" x="7313613" y="2749550"/>
          <p14:tracePt t="26086" x="7285038" y="2740025"/>
          <p14:tracePt t="26093" x="7256463" y="2732088"/>
          <p14:tracePt t="26102" x="7239000" y="2703513"/>
          <p14:tracePt t="26110" x="7219950" y="2703513"/>
          <p14:tracePt t="26118" x="7181850" y="2674938"/>
          <p14:tracePt t="26125" x="7172325" y="2665413"/>
          <p14:tracePt t="26133" x="7162800" y="2646363"/>
          <p14:tracePt t="26141" x="7126288" y="2619375"/>
          <p14:tracePt t="26149" x="7116763" y="2609850"/>
          <p14:tracePt t="26157" x="7097713" y="2590800"/>
          <p14:tracePt t="26165" x="7078663" y="2552700"/>
          <p14:tracePt t="26173" x="7059613" y="2533650"/>
          <p14:tracePt t="26181" x="7059613" y="2506663"/>
          <p14:tracePt t="26190" x="7050088" y="2478088"/>
          <p14:tracePt t="26197" x="7031038" y="2459038"/>
          <p14:tracePt t="26205" x="7004050" y="2411413"/>
          <p14:tracePt t="26212" x="6985000" y="2411413"/>
          <p14:tracePt t="26221" x="6965950" y="2393950"/>
          <p14:tracePt t="26228" x="6946900" y="2384425"/>
          <p14:tracePt t="26236" x="6927850" y="2374900"/>
          <p14:tracePt t="26256" x="6910388" y="2365375"/>
          <p14:tracePt t="26467" x="6910388" y="2355850"/>
          <p14:tracePt t="26520" x="6918325" y="2355850"/>
          <p14:tracePt t="26528" x="6937375" y="2346325"/>
          <p14:tracePt t="26544" x="6956425" y="2336800"/>
          <p14:tracePt t="26553" x="6975475" y="2317750"/>
          <p14:tracePt t="26568" x="6985000" y="2317750"/>
          <p14:tracePt t="26600" x="6994525" y="2317750"/>
          <p14:tracePt t="26616" x="6994525" y="2300288"/>
          <p14:tracePt t="26632" x="7013575" y="2300288"/>
          <p14:tracePt t="26672" x="7031038" y="2290763"/>
          <p14:tracePt t="26720" x="7040563" y="2290763"/>
          <p14:tracePt t="26727" x="7059613" y="2271713"/>
          <p14:tracePt t="26742" x="7069138" y="2271713"/>
          <p14:tracePt t="26775" x="7078663" y="2271713"/>
          <p14:tracePt t="26822" x="7088188" y="2252663"/>
          <p14:tracePt t="27661" x="7097713" y="2252663"/>
          <p14:tracePt t="27826" x="7107238" y="2252663"/>
          <p14:tracePt t="27850" x="7116763" y="2252663"/>
          <p14:tracePt t="27858" x="7116763" y="2281238"/>
          <p14:tracePt t="27865" x="7126288" y="2300288"/>
          <p14:tracePt t="27890" x="7126288" y="2327275"/>
          <p14:tracePt t="27898" x="7126288" y="2355850"/>
          <p14:tracePt t="27906" x="7126288" y="2374900"/>
          <p14:tracePt t="27923" x="7134225" y="2393950"/>
          <p14:tracePt t="27929" x="7134225" y="2411413"/>
          <p14:tracePt t="27937" x="7126288" y="2430463"/>
          <p14:tracePt t="27945" x="7126288" y="2439988"/>
          <p14:tracePt t="27952" x="7126288" y="2459038"/>
          <p14:tracePt t="27960" x="7126288" y="2468563"/>
          <p14:tracePt t="27968" x="7107238" y="2478088"/>
          <p14:tracePt t="27976" x="7107238" y="2487613"/>
          <p14:tracePt t="27984" x="7107238" y="2497138"/>
          <p14:tracePt t="27992" x="7088188" y="2506663"/>
          <p14:tracePt t="28015" x="7088188" y="2516188"/>
          <p14:tracePt t="28023" x="7069138" y="2524125"/>
          <p14:tracePt t="28040" x="7050088" y="2533650"/>
          <p14:tracePt t="28055" x="7031038" y="2543175"/>
          <p14:tracePt t="28063" x="7004050" y="2552700"/>
          <p14:tracePt t="28072" x="6965950" y="2552700"/>
          <p14:tracePt t="28079" x="6946900" y="2552700"/>
          <p14:tracePt t="28089" x="6918325" y="2552700"/>
          <p14:tracePt t="28094" x="6910388" y="2552700"/>
          <p14:tracePt t="28102" x="6891338" y="2552700"/>
          <p14:tracePt t="28110" x="6881813" y="2552700"/>
          <p14:tracePt t="28189" x="6872288" y="2552700"/>
          <p14:tracePt t="28197" x="6853238" y="2552700"/>
          <p14:tracePt t="28206" x="6834188" y="2552700"/>
          <p14:tracePt t="28213" x="6815138" y="2552700"/>
          <p14:tracePt t="28222" x="6797675" y="2552700"/>
          <p14:tracePt t="28230" x="6778625" y="2552700"/>
          <p14:tracePt t="28240" x="6750050" y="2552700"/>
          <p14:tracePt t="28245" x="6731000" y="2552700"/>
          <p14:tracePt t="28253" x="6721475" y="2552700"/>
          <p14:tracePt t="29416" x="6711950" y="2552700"/>
          <p14:tracePt t="29423" x="6731000" y="2552700"/>
          <p14:tracePt t="29431" x="6769100" y="2562225"/>
          <p14:tracePt t="29439" x="6815138" y="2571750"/>
          <p14:tracePt t="29447" x="6824663" y="2581275"/>
          <p14:tracePt t="29455" x="6843713" y="2581275"/>
          <p14:tracePt t="29462" x="6853238" y="2590800"/>
          <p14:tracePt t="29472" x="6862763" y="2590800"/>
          <p14:tracePt t="29486" x="6872288" y="2590800"/>
          <p14:tracePt t="29494" x="6891338" y="2590800"/>
          <p14:tracePt t="29502" x="6910388" y="2590800"/>
          <p14:tracePt t="29510" x="6927850" y="2590800"/>
          <p14:tracePt t="29518" x="6965950" y="2590800"/>
          <p14:tracePt t="29526" x="6994525" y="2590800"/>
          <p14:tracePt t="29534" x="7013575" y="2590800"/>
          <p14:tracePt t="29542" x="7031038" y="2600325"/>
          <p14:tracePt t="29549" x="7059613" y="2609850"/>
          <p14:tracePt t="29557" x="7078663" y="2609850"/>
          <p14:tracePt t="29565" x="7078663" y="2627313"/>
          <p14:tracePt t="29573" x="7078663" y="2636838"/>
          <p14:tracePt t="29580" x="7088188" y="2646363"/>
          <p14:tracePt t="29589" x="7097713" y="2655888"/>
          <p14:tracePt t="29597" x="7107238" y="2665413"/>
          <p14:tracePt t="29604" x="7116763" y="2674938"/>
          <p14:tracePt t="29613" x="7134225" y="2684463"/>
          <p14:tracePt t="29628" x="7143750" y="2684463"/>
          <p14:tracePt t="29636" x="7153275" y="2693988"/>
          <p14:tracePt t="29644" x="7172325" y="2703513"/>
          <p14:tracePt t="29652" x="7200900" y="2703513"/>
          <p14:tracePt t="29660" x="7229475" y="2713038"/>
          <p14:tracePt t="29668" x="7246938" y="2713038"/>
          <p14:tracePt t="29676" x="7256463" y="2722563"/>
          <p14:tracePt t="29708" x="7265988" y="2722563"/>
          <p14:tracePt t="29747" x="7275513" y="2722563"/>
          <p14:tracePt t="29763" x="7285038" y="2722563"/>
          <p14:tracePt t="29771" x="7313613" y="2693988"/>
          <p14:tracePt t="29779" x="7323138" y="2674938"/>
          <p14:tracePt t="29788" x="7332663" y="2674938"/>
          <p14:tracePt t="29834" x="7342188" y="2674938"/>
          <p14:tracePt t="29842" x="7359650" y="2655888"/>
          <p14:tracePt t="29850" x="7369175" y="2655888"/>
          <p14:tracePt t="29858" x="7388225" y="2655888"/>
          <p14:tracePt t="29866" x="7426325" y="2655888"/>
          <p14:tracePt t="29874" x="7472363" y="2655888"/>
          <p14:tracePt t="29891" x="7632700" y="2655888"/>
          <p14:tracePt t="29897" x="7707313" y="2655888"/>
          <p14:tracePt t="29905" x="7764463" y="2655888"/>
          <p14:tracePt t="29913" x="7820025" y="2655888"/>
          <p14:tracePt t="29922" x="7848600" y="2655888"/>
          <p14:tracePt t="29945" x="7858125" y="2655888"/>
          <p14:tracePt t="30110" x="7858125" y="2674938"/>
          <p14:tracePt t="30119" x="7829550" y="2674938"/>
          <p14:tracePt t="30142" x="7810500" y="2693988"/>
          <p14:tracePt t="30157" x="7791450" y="2713038"/>
          <p14:tracePt t="30165" x="7773988" y="2713038"/>
          <p14:tracePt t="30173" x="7773988" y="2722563"/>
          <p14:tracePt t="30182" x="7754938" y="2732088"/>
          <p14:tracePt t="34769" x="7754938" y="2740025"/>
          <p14:tracePt t="34776" x="7754938" y="2722563"/>
          <p14:tracePt t="34785" x="7754938" y="2674938"/>
          <p14:tracePt t="34793" x="7745413" y="2609850"/>
          <p14:tracePt t="34801" x="7726363" y="2552700"/>
          <p14:tracePt t="34807" x="7697788" y="2506663"/>
          <p14:tracePt t="34814" x="7670800" y="2449513"/>
          <p14:tracePt t="34823" x="7651750" y="2393950"/>
          <p14:tracePt t="34830" x="7623175" y="2336800"/>
          <p14:tracePt t="34839" x="7613650" y="2281238"/>
          <p14:tracePt t="34846" x="7585075" y="2224088"/>
          <p14:tracePt t="34855" x="7558088" y="2187575"/>
          <p14:tracePt t="34862" x="7519988" y="2130425"/>
          <p14:tracePt t="34871" x="7481888" y="2074863"/>
          <p14:tracePt t="34878" x="7435850" y="1998663"/>
          <p14:tracePt t="34888" x="7388225" y="1924050"/>
          <p14:tracePt t="34894" x="7323138" y="1830388"/>
          <p14:tracePt t="34904" x="7246938" y="1727200"/>
          <p14:tracePt t="34909" x="7172325" y="1614488"/>
          <p14:tracePt t="34917" x="7097713" y="1482725"/>
          <p14:tracePt t="34925" x="6994525" y="1323975"/>
          <p14:tracePt t="34935" x="6853238" y="1098550"/>
          <p14:tracePt t="34944" x="6684963" y="863600"/>
          <p14:tracePt t="34951" x="6515100" y="628650"/>
          <p14:tracePt t="34961" x="6308725" y="393700"/>
          <p14:tracePt t="34966" x="6092825" y="187325"/>
          <p14:tracePt t="35236" x="5380038" y="168275"/>
          <p14:tracePt t="35243" x="5586413" y="319088"/>
          <p14:tracePt t="35250" x="5783263" y="431800"/>
          <p14:tracePt t="35258" x="5932488" y="515938"/>
          <p14:tracePt t="35266" x="6027738" y="600075"/>
          <p14:tracePt t="35274" x="6111875" y="685800"/>
          <p14:tracePt t="35282" x="6186488" y="769938"/>
          <p14:tracePt t="35291" x="6243638" y="844550"/>
          <p14:tracePt t="35298" x="6299200" y="911225"/>
          <p14:tracePt t="35307" x="6365875" y="976313"/>
          <p14:tracePt t="35314" x="6421438" y="1050925"/>
          <p14:tracePt t="35322" x="6486525" y="1108075"/>
          <p14:tracePt t="35330" x="6562725" y="1163638"/>
          <p14:tracePt t="35339" x="6646863" y="1230313"/>
          <p14:tracePt t="35345" x="6721475" y="1276350"/>
          <p14:tracePt t="35354" x="6805613" y="1333500"/>
          <p14:tracePt t="35361" x="6900863" y="1389063"/>
          <p14:tracePt t="35369" x="7004050" y="1454150"/>
          <p14:tracePt t="35377" x="7097713" y="1511300"/>
          <p14:tracePt t="35385" x="7191375" y="1566863"/>
          <p14:tracePt t="35393" x="7285038" y="1633538"/>
          <p14:tracePt t="35401" x="7369175" y="1689100"/>
          <p14:tracePt t="35409" x="7481888" y="1755775"/>
          <p14:tracePt t="35417" x="7575550" y="1830388"/>
          <p14:tracePt t="35424" x="7678738" y="1885950"/>
          <p14:tracePt t="35433" x="7783513" y="1943100"/>
          <p14:tracePt t="35441" x="7886700" y="1981200"/>
          <p14:tracePt t="35448" x="7999413" y="2017713"/>
          <p14:tracePt t="35457" x="8102600" y="2046288"/>
          <p14:tracePt t="35464" x="8205788" y="2065338"/>
          <p14:tracePt t="35472" x="8280400" y="2092325"/>
          <p14:tracePt t="35480" x="8374063" y="2111375"/>
          <p14:tracePt t="35488" x="8458200" y="2130425"/>
          <p14:tracePt t="35496" x="8551863" y="2159000"/>
          <p14:tracePt t="35505" x="8647113" y="2187575"/>
          <p14:tracePt t="35512" x="8759825" y="2214563"/>
          <p14:tracePt t="35519" x="8863013" y="2262188"/>
          <p14:tracePt t="35527" x="8947150" y="2281238"/>
          <p14:tracePt t="35535" x="9040813" y="2308225"/>
          <p14:tracePt t="35543" x="9124950" y="23463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356985" y="2224689"/>
            <a:ext cx="42887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itl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4315FEB-CC6A-4C0E-B895-7979C8D7BCA1}"/>
              </a:ext>
            </a:extLst>
          </p:cNvPr>
          <p:cNvSpPr txBox="1">
            <a:spLocks/>
          </p:cNvSpPr>
          <p:nvPr/>
        </p:nvSpPr>
        <p:spPr>
          <a:xfrm>
            <a:off x="97971" y="209550"/>
            <a:ext cx="9067800" cy="12908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ĐƯỜNG TRÒN. VỊ </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TRÍ TƯƠNG ĐỐI GIỮA HAI ĐƯỜNG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TRÒN (</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21AE7A1-C42E-462A-858F-49719D5738E0}"/>
              </a:ext>
            </a:extLst>
          </p:cNvPr>
          <p:cNvSpPr/>
          <p:nvPr/>
        </p:nvSpPr>
        <p:spPr>
          <a:xfrm>
            <a:off x="356985" y="2298705"/>
            <a:ext cx="4572000" cy="2034660"/>
          </a:xfrm>
          <a:prstGeom prst="rect">
            <a:avLst/>
          </a:prstGeom>
        </p:spPr>
        <p:txBody>
          <a:bodyPr>
            <a:spAutoFit/>
          </a:bodyPr>
          <a:lstStyle/>
          <a:p>
            <a:pPr algn="just">
              <a:lnSpc>
                <a:spcPct val="115000"/>
              </a:lnSpc>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tiễn</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12" name="Pictur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B592BCC-4692-4514-ADD1-152B063C1DE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464" y="1802654"/>
            <a:ext cx="4156536" cy="27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463829" y="1439403"/>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VẬN DỤNG</a:t>
            </a:r>
          </a:p>
        </p:txBody>
      </p:sp>
    </p:spTree>
    <p:extLst>
      <p:ext uri="{BB962C8B-B14F-4D97-AF65-F5344CB8AC3E}">
        <p14:creationId xmlns:p14="http://schemas.microsoft.com/office/powerpoint/2010/main" val="4129439453"/>
      </p:ext>
    </p:extLst>
  </p:cSld>
  <p:clrMapOvr>
    <a:masterClrMapping/>
  </p:clrMapOvr>
  <mc:AlternateContent xmlns:mc="http://schemas.openxmlformats.org/markup-compatibility/2006" xmlns:p14="http://schemas.microsoft.com/office/powerpoint/2010/main">
    <mc:Choice Requires="p14">
      <p:transition spd="slow" p14:dur="2000" advTm="16387"/>
    </mc:Choice>
    <mc:Fallback xmlns="">
      <p:transition spd="slow" advTm="1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ảng con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0644EB9-647C-477A-BB2B-BB3616DEA9C3}"/>
              </a:ext>
            </a:extLst>
          </p:cNvPr>
          <p:cNvSpPr/>
          <p:nvPr/>
        </p:nvSpPr>
        <p:spPr>
          <a:xfrm>
            <a:off x="160020" y="48641"/>
            <a:ext cx="4038600" cy="533400"/>
          </a:xfrm>
          <a:prstGeom prst="plaque">
            <a:avLst>
              <a:gd name="adj" fmla="val 22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A5293B59-7DD9-4842-AB80-7C1864B88EDC}"/>
              </a:ext>
            </a:extLst>
          </p:cNvPr>
          <p:cNvSpPr/>
          <p:nvPr/>
        </p:nvSpPr>
        <p:spPr>
          <a:xfrm>
            <a:off x="152400" y="742950"/>
            <a:ext cx="8839200" cy="1569660"/>
          </a:xfrm>
          <a:prstGeom prst="rect">
            <a:avLst/>
          </a:prstGeom>
        </p:spPr>
        <p:txBody>
          <a:bodyPr wrap="square">
            <a:spAutoFit/>
          </a:bodyPr>
          <a:lstStyle/>
          <a:p>
            <a:pPr algn="just"/>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8" name="Picture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602BA40-CBC1-4530-B954-1C45AC1EF99B}"/>
              </a:ext>
            </a:extLst>
          </p:cNvPr>
          <p:cNvPicPr/>
          <p:nvPr/>
        </p:nvPicPr>
        <p:blipFill>
          <a:blip r:embed="rId3">
            <a:extLst>
              <a:ext uri="{28A0092B-C50C-407E-A947-70E740481C1C}">
                <a14:useLocalDpi xmlns:a14="http://schemas.microsoft.com/office/drawing/2010/main" val="0"/>
              </a:ext>
            </a:extLst>
          </a:blip>
          <a:stretch>
            <a:fillRect/>
          </a:stretch>
        </p:blipFill>
        <p:spPr>
          <a:xfrm>
            <a:off x="998220" y="2495550"/>
            <a:ext cx="6400800" cy="2556445"/>
          </a:xfrm>
          <a:prstGeom prst="rect">
            <a:avLst/>
          </a:prstGeom>
        </p:spPr>
      </p:pic>
    </p:spTree>
    <p:custDataLst>
      <p:tags r:id="rId1"/>
    </p:custDataLst>
    <p:extLst>
      <p:ext uri="{BB962C8B-B14F-4D97-AF65-F5344CB8AC3E}">
        <p14:creationId xmlns:p14="http://schemas.microsoft.com/office/powerpoint/2010/main" val="161586171"/>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ảng con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0644EB9-647C-477A-BB2B-BB3616DEA9C3}"/>
              </a:ext>
            </a:extLst>
          </p:cNvPr>
          <p:cNvSpPr/>
          <p:nvPr/>
        </p:nvSpPr>
        <p:spPr>
          <a:xfrm>
            <a:off x="19050" y="38158"/>
            <a:ext cx="4143103" cy="533400"/>
          </a:xfrm>
          <a:prstGeom prst="plaque">
            <a:avLst>
              <a:gd name="adj" fmla="val 22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a:t>
            </a:r>
            <a:endParaRPr lang="en-US" sz="3200" b="1" i="1" dirty="0">
              <a:solidFill>
                <a:srgbClr val="FFFF00"/>
              </a:solidFill>
              <a:latin typeface="Times New Roman" panose="02020603050405020304" pitchFamily="18" charset="0"/>
              <a:cs typeface="Times New Roman" panose="02020603050405020304" pitchFamily="18" charset="0"/>
            </a:endParaRPr>
          </a:p>
        </p:txBody>
      </p:sp>
      <p:pic>
        <p:nvPicPr>
          <p:cNvPr id="8" name="Picture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602BA40-CBC1-4530-B954-1C45AC1EF99B}"/>
              </a:ext>
            </a:extLst>
          </p:cNvPr>
          <p:cNvPicPr/>
          <p:nvPr/>
        </p:nvPicPr>
        <p:blipFill>
          <a:blip r:embed="rId3">
            <a:extLst>
              <a:ext uri="{28A0092B-C50C-407E-A947-70E740481C1C}">
                <a14:useLocalDpi xmlns:a14="http://schemas.microsoft.com/office/drawing/2010/main" val="0"/>
              </a:ext>
            </a:extLst>
          </a:blip>
          <a:stretch>
            <a:fillRect/>
          </a:stretch>
        </p:blipFill>
        <p:spPr>
          <a:xfrm>
            <a:off x="4616086" y="38158"/>
            <a:ext cx="4299313" cy="1542992"/>
          </a:xfrm>
          <a:prstGeom prst="rect">
            <a:avLst/>
          </a:prstGeom>
        </p:spPr>
      </p:pic>
      <p:sp>
        <p:nvSpPr>
          <p:cNvPr id="2" name="Rectangle 1" descr="OPL20U25GSXzBJYl68kk8uQGfFKzs7yb1M4KJWUiLk6ZEvGF+qCIPSnY57AbBFCvTWID07 2024 T9 CD 012+K4lPs7H94VUqPe2XwIsfPRnrXQE//QTEXxb8/8N4CNc6FpgZahzpTjFhMzSA7T/nHJa11DE8Ng2TP3iAmRczFlmslSuUNOgUeb6yRvs0="/>
          <p:cNvSpPr/>
          <p:nvPr/>
        </p:nvSpPr>
        <p:spPr>
          <a:xfrm>
            <a:off x="44087" y="1604070"/>
            <a:ext cx="9144000" cy="3539430"/>
          </a:xfrm>
          <a:prstGeom prst="rect">
            <a:avLst/>
          </a:prstGeom>
        </p:spPr>
        <p:txBody>
          <a:bodyPr wrap="square">
            <a:spAutoFit/>
          </a:bodyPr>
          <a:lstStyle/>
          <a:p>
            <a:pPr algn="just"/>
            <a:r>
              <a:rPr lang="en-US" sz="2800" b="1" u="sng">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Đáp án</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Khoảng cách từ tâm đường tròn đến các điểm trên đường tròn không đổi, trục xe đặt tại tâm của đường tròn nên khoảng cách từ trục xe đến các điểm trên vành bánh xe bằng nhau, nên khi chạy trục xe luôn giữ khoảng cách không đổi trên mặt đất. </a:t>
            </a:r>
            <a:endParaRPr lang="vi-VN"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Từ đó giúp ngồi trên xe không bị xóc. Nếu bánh xe hình vuông thì khoảng cách từ trục xe đến mặt đất bị thay đổi liên tục và bị xóc.</a:t>
            </a:r>
            <a:endParaRPr lang="en-US" sz="2800" dirty="0">
              <a:solidFill>
                <a:prstClr val="white"/>
              </a:solidFill>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202506638"/>
      </p:ext>
    </p:extLst>
  </p:cSld>
  <p:clrMapOvr>
    <a:masterClrMapping/>
  </p:clrMapOvr>
  <mc:AlternateContent xmlns:mc="http://schemas.openxmlformats.org/markup-compatibility/2006" xmlns:p14="http://schemas.microsoft.com/office/powerpoint/2010/main">
    <mc:Choice Requires="p14">
      <p:transition spd="slow" p14:dur="2000" advTm="81628"/>
    </mc:Choice>
    <mc:Fallback xmlns="">
      <p:transition spd="slow" advTm="816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3A86A75C-4F4B-4683-9AE1-C65F6400EC91}">
      <p14:laserTraceLst xmlns:p14="http://schemas.microsoft.com/office/powerpoint/2010/main">
        <p14:tracePtLst>
          <p14:tracePt t="28032" x="2505075" y="4687888"/>
          <p14:tracePt t="28346" x="2770188" y="4543425"/>
          <p14:tracePt t="28352" x="3248025" y="4241800"/>
          <p14:tracePt t="28360" x="3660775" y="3960813"/>
          <p14:tracePt t="28367" x="4037013" y="3725863"/>
          <p14:tracePt t="28375" x="4337050" y="3538538"/>
          <p14:tracePt t="28384" x="4524375" y="3397250"/>
          <p14:tracePt t="28391" x="4619625" y="3332163"/>
          <p14:tracePt t="28407" x="4619625" y="3313113"/>
          <p14:tracePt t="28431" x="4619625" y="3294063"/>
          <p14:tracePt t="28440" x="4619625" y="3257550"/>
          <p14:tracePt t="28446" x="4619625" y="3238500"/>
          <p14:tracePt t="28456" x="4619625" y="3228975"/>
          <p14:tracePt t="28462" x="4610100" y="3219450"/>
          <p14:tracePt t="28472" x="4610100" y="3209925"/>
          <p14:tracePt t="28479" x="4610100" y="3200400"/>
          <p14:tracePt t="28503" x="4591050" y="3181350"/>
          <p14:tracePt t="28510" x="4552950" y="3144838"/>
          <p14:tracePt t="28518" x="4533900" y="3135313"/>
          <p14:tracePt t="28525" x="4516438" y="3125788"/>
          <p14:tracePt t="28533" x="4497388" y="3125788"/>
          <p14:tracePt t="28542" x="4478338" y="3106738"/>
          <p14:tracePt t="28558" x="4468813" y="3087688"/>
          <p14:tracePt t="28590" x="4497388" y="3059113"/>
          <p14:tracePt t="28597" x="4524375" y="3051175"/>
          <p14:tracePt t="28606" x="4581525" y="3032125"/>
          <p14:tracePt t="28612" x="4665663" y="3003550"/>
          <p14:tracePt t="28621" x="4768850" y="2974975"/>
          <p14:tracePt t="28629" x="4919663" y="2919413"/>
          <p14:tracePt t="28637" x="5097463" y="2862263"/>
          <p14:tracePt t="28645" x="5303838" y="2797175"/>
          <p14:tracePt t="28652" x="5529263" y="2740025"/>
          <p14:tracePt t="28660" x="5754688" y="2684463"/>
          <p14:tracePt t="28669" x="5989638" y="2627313"/>
          <p14:tracePt t="28677" x="6196013" y="2552700"/>
          <p14:tracePt t="28683" x="6346825" y="2506663"/>
          <p14:tracePt t="28691" x="6515100" y="2439988"/>
          <p14:tracePt t="28699" x="6618288" y="2403475"/>
          <p14:tracePt t="28707" x="6721475" y="2355850"/>
          <p14:tracePt t="28715" x="6815138" y="2300288"/>
          <p14:tracePt t="28724" x="6900863" y="2252663"/>
          <p14:tracePt t="28731" x="6994525" y="2187575"/>
          <p14:tracePt t="28740" x="7088188" y="2120900"/>
          <p14:tracePt t="28748" x="7191375" y="2074863"/>
          <p14:tracePt t="28757" x="7285038" y="2027238"/>
          <p14:tracePt t="28765" x="7397750" y="1989138"/>
          <p14:tracePt t="28773" x="7500938" y="1962150"/>
          <p14:tracePt t="28779" x="7604125" y="1924050"/>
          <p14:tracePt t="28787" x="7697788" y="1895475"/>
          <p14:tracePt t="28794" x="7773988" y="1858963"/>
          <p14:tracePt t="28803" x="7848600" y="1820863"/>
          <p14:tracePt t="28811" x="7913688" y="1782763"/>
          <p14:tracePt t="28819" x="7961313" y="1746250"/>
          <p14:tracePt t="28827" x="8007350" y="1708150"/>
          <p14:tracePt t="28835" x="8035925" y="1670050"/>
          <p14:tracePt t="28843" x="8054975" y="1643063"/>
          <p14:tracePt t="28851" x="8064500" y="1633538"/>
          <p14:tracePt t="28857" x="8074025" y="1604963"/>
          <p14:tracePt t="28865" x="8074025" y="1576388"/>
          <p14:tracePt t="28875" x="8074025" y="1557338"/>
          <p14:tracePt t="28882" x="8074025" y="1539875"/>
          <p14:tracePt t="28891" x="8074025" y="1530350"/>
          <p14:tracePt t="28898" x="8054975" y="1501775"/>
          <p14:tracePt t="28907" x="8035925" y="1501775"/>
          <p14:tracePt t="28914" x="7999413" y="1492250"/>
          <p14:tracePt t="28923" x="7970838" y="1473200"/>
          <p14:tracePt t="28929" x="7961313" y="1473200"/>
          <p14:tracePt t="28937" x="7951788" y="1463675"/>
          <p14:tracePt t="28960" x="7951788" y="1454150"/>
          <p14:tracePt t="28976" x="7951788" y="1446213"/>
          <p14:tracePt t="28984" x="7951788" y="1427163"/>
          <p14:tracePt t="28992" x="7951788" y="1398588"/>
          <p14:tracePt t="29000" x="7951788" y="1389063"/>
          <p14:tracePt t="29008" x="7961313" y="1350963"/>
          <p14:tracePt t="29016" x="7961313" y="1333500"/>
          <p14:tracePt t="29024" x="7970838" y="1314450"/>
          <p14:tracePt t="29031" x="7970838" y="1276350"/>
          <p14:tracePt t="29040" x="7989888" y="1257300"/>
          <p14:tracePt t="29049" x="7989888" y="1238250"/>
          <p14:tracePt t="29058" x="7989888" y="1220788"/>
          <p14:tracePt t="29065" x="7989888" y="1192213"/>
          <p14:tracePt t="29075" x="7989888" y="1173163"/>
          <p14:tracePt t="29081" x="7989888" y="1163638"/>
          <p14:tracePt t="29090" x="7989888" y="1154113"/>
          <p14:tracePt t="29096" x="7980363" y="1144588"/>
          <p14:tracePt t="29111" x="7961313" y="1125538"/>
          <p14:tracePt t="29119" x="7951788" y="1125538"/>
          <p14:tracePt t="29127" x="7942263" y="1125538"/>
          <p14:tracePt t="29183" x="7942263" y="1108075"/>
          <p14:tracePt t="29191" x="7942263" y="1069975"/>
          <p14:tracePt t="29199" x="7942263" y="1050925"/>
          <p14:tracePt t="29206" x="7942263" y="1041400"/>
          <p14:tracePt t="29214" x="7942263" y="1031875"/>
          <p14:tracePt t="29223" x="7942263" y="1014413"/>
          <p14:tracePt t="29230" x="7942263" y="1004888"/>
          <p14:tracePt t="29240" x="7942263" y="995363"/>
          <p14:tracePt t="29246" x="7942263" y="985838"/>
          <p14:tracePt t="29262" x="7942263" y="976313"/>
          <p14:tracePt t="29285" x="7942263" y="966788"/>
          <p14:tracePt t="29293" x="7923213" y="957263"/>
          <p14:tracePt t="29301" x="7923213" y="938213"/>
          <p14:tracePt t="29309" x="7894638" y="919163"/>
          <p14:tracePt t="29317" x="7877175" y="919163"/>
          <p14:tracePt t="29484" x="7877175" y="911225"/>
          <p14:tracePt t="29498" x="7867650" y="911225"/>
          <p14:tracePt t="29506" x="7867650" y="901700"/>
          <p14:tracePt t="30557" x="7867650" y="911225"/>
          <p14:tracePt t="30702" x="7877175" y="911225"/>
          <p14:tracePt t="30710" x="7877175" y="928688"/>
          <p14:tracePt t="30718" x="7886700" y="947738"/>
          <p14:tracePt t="30724" x="7894638" y="966788"/>
          <p14:tracePt t="30731" x="7904163" y="985838"/>
          <p14:tracePt t="30740" x="7913688" y="1014413"/>
          <p14:tracePt t="30747" x="7913688" y="1041400"/>
          <p14:tracePt t="30756" x="7913688" y="1060450"/>
          <p14:tracePt t="30763" x="7932738" y="1079500"/>
          <p14:tracePt t="30772" x="7932738" y="1089025"/>
          <p14:tracePt t="30779" x="7932738" y="1108075"/>
          <p14:tracePt t="30818" x="7951788" y="1108075"/>
          <p14:tracePt t="30834" x="7942263" y="1144588"/>
          <p14:tracePt t="30842" x="7942263" y="1154113"/>
          <p14:tracePt t="30867" x="7942263" y="1163638"/>
          <p14:tracePt t="30875" x="7942263" y="1173163"/>
          <p14:tracePt t="31010" x="7942263" y="1182688"/>
          <p14:tracePt t="31033" x="7942263" y="1173163"/>
          <p14:tracePt t="31042" x="7942263" y="1163638"/>
          <p14:tracePt t="31058" x="7942263" y="1154113"/>
          <p14:tracePt t="31064" x="7942263" y="1144588"/>
          <p14:tracePt t="31073" x="7932738" y="1135063"/>
          <p14:tracePt t="31081" x="7932738" y="1117600"/>
          <p14:tracePt t="31091" x="7923213" y="1098550"/>
          <p14:tracePt t="31096" x="7923213" y="1060450"/>
          <p14:tracePt t="31104" x="7923213" y="1041400"/>
          <p14:tracePt t="31112" x="7904163" y="1022350"/>
          <p14:tracePt t="31120" x="7904163" y="1014413"/>
          <p14:tracePt t="31136" x="7894638" y="1004888"/>
          <p14:tracePt t="31151" x="7886700" y="995363"/>
          <p14:tracePt t="31158" x="7877175" y="985838"/>
          <p14:tracePt t="31166" x="7867650" y="966788"/>
          <p14:tracePt t="31183" x="7848600" y="966788"/>
          <p14:tracePt t="31192" x="7848600" y="957263"/>
          <p14:tracePt t="31214" x="7848600" y="947738"/>
          <p14:tracePt t="31342" x="7848600" y="938213"/>
          <p14:tracePt t="38720" x="7848600" y="911225"/>
          <p14:tracePt t="38727" x="7848600" y="901700"/>
          <p14:tracePt t="38736" x="7829550" y="892175"/>
          <p14:tracePt t="38744" x="7829550" y="873125"/>
          <p14:tracePt t="38749" x="7810500" y="854075"/>
          <p14:tracePt t="38781" x="7810500" y="844550"/>
          <p14:tracePt t="38797" x="7810500" y="835025"/>
          <p14:tracePt t="38813" x="7791450" y="835025"/>
          <p14:tracePt t="38822" x="7791450" y="825500"/>
          <p14:tracePt t="38845" x="7791450" y="815975"/>
          <p14:tracePt t="38861" x="7791450" y="806450"/>
          <p14:tracePt t="38873" x="7791450" y="798513"/>
          <p14:tracePt t="38878" x="7791450" y="788988"/>
          <p14:tracePt t="38885" x="7791450" y="769938"/>
          <p14:tracePt t="38894" x="7783513" y="760413"/>
          <p14:tracePt t="38901" x="7783513" y="741363"/>
          <p14:tracePt t="38908" x="7783513" y="731838"/>
          <p14:tracePt t="38916" x="7783513" y="722313"/>
          <p14:tracePt t="38924" x="7783513" y="712788"/>
          <p14:tracePt t="38939" x="7783513" y="703263"/>
          <p14:tracePt t="38947" x="7783513" y="695325"/>
          <p14:tracePt t="38956" x="7783513" y="685800"/>
          <p14:tracePt t="38973" x="7783513" y="666750"/>
          <p14:tracePt t="38988" x="7783513" y="657225"/>
          <p14:tracePt t="38995" x="7783513" y="647700"/>
          <p14:tracePt t="39003" x="7783513" y="638175"/>
          <p14:tracePt t="39010" x="7783513" y="619125"/>
          <p14:tracePt t="39019" x="7783513" y="609600"/>
          <p14:tracePt t="39027" x="7783513" y="590550"/>
          <p14:tracePt t="39034" x="7783513" y="582613"/>
          <p14:tracePt t="39043" x="7783513" y="563563"/>
          <p14:tracePt t="39050" x="7783513" y="554038"/>
          <p14:tracePt t="39059" x="7783513" y="544513"/>
          <p14:tracePt t="39067" x="7783513" y="534988"/>
          <p14:tracePt t="39075" x="7800975" y="515938"/>
          <p14:tracePt t="39090" x="7800975" y="506413"/>
          <p14:tracePt t="39097" x="7800975" y="487363"/>
          <p14:tracePt t="39114" x="7800975" y="479425"/>
          <p14:tracePt t="39123" x="7800975" y="469900"/>
          <p14:tracePt t="39138" x="7800975" y="460375"/>
          <p14:tracePt t="39193" x="7800975" y="441325"/>
          <p14:tracePt t="39288" x="7800975" y="431800"/>
          <p14:tracePt t="39375" x="7791450" y="431800"/>
          <p14:tracePt t="39392" x="7791450" y="422275"/>
          <p14:tracePt t="39621" x="7764463" y="422275"/>
          <p14:tracePt t="39628" x="7735888" y="422275"/>
          <p14:tracePt t="39636" x="7716838" y="422275"/>
          <p14:tracePt t="39645" x="7707313" y="422275"/>
          <p14:tracePt t="39660" x="7697788" y="422275"/>
          <p14:tracePt t="39755" x="7670800" y="431800"/>
          <p14:tracePt t="39763" x="7642225" y="450850"/>
          <p14:tracePt t="39772" x="7623175" y="450850"/>
          <p14:tracePt t="39779" x="7604125" y="450850"/>
          <p14:tracePt t="39786" x="7575550" y="460375"/>
          <p14:tracePt t="39794" x="7548563" y="469900"/>
          <p14:tracePt t="39803" x="7519988" y="469900"/>
          <p14:tracePt t="39810" x="7510463" y="479425"/>
          <p14:tracePt t="39834" x="7491413" y="479425"/>
          <p14:tracePt t="39896" x="7491413" y="487363"/>
          <p14:tracePt t="39912" x="7491413" y="496888"/>
          <p14:tracePt t="39920" x="7472363" y="496888"/>
          <p14:tracePt t="39928" x="7472363" y="506413"/>
          <p14:tracePt t="39936" x="7454900" y="525463"/>
          <p14:tracePt t="39944" x="7435850" y="525463"/>
          <p14:tracePt t="39952" x="7435850" y="534988"/>
          <p14:tracePt t="39967" x="7416800" y="544513"/>
          <p14:tracePt t="39983" x="7416800" y="554038"/>
          <p14:tracePt t="39991" x="7407275" y="563563"/>
          <p14:tracePt t="39999" x="7407275" y="573088"/>
          <p14:tracePt t="40007" x="7397750" y="573088"/>
          <p14:tracePt t="40015" x="7388225" y="573088"/>
          <p14:tracePt t="40024" x="7388225" y="582613"/>
          <p14:tracePt t="40032" x="7388225" y="590550"/>
          <p14:tracePt t="40042" x="7388225" y="600075"/>
          <p14:tracePt t="40058" x="7359650" y="628650"/>
          <p14:tracePt t="40063" x="7350125" y="638175"/>
          <p14:tracePt t="40079" x="7332663" y="657225"/>
          <p14:tracePt t="40095" x="7332663" y="666750"/>
          <p14:tracePt t="40111" x="7323138" y="685800"/>
          <p14:tracePt t="40127" x="7294563" y="712788"/>
          <p14:tracePt t="40150" x="7294563" y="722313"/>
          <p14:tracePt t="40158" x="7294563" y="731838"/>
          <p14:tracePt t="40166" x="7275513" y="741363"/>
          <p14:tracePt t="40175" x="7275513" y="750888"/>
          <p14:tracePt t="40182" x="7275513" y="760413"/>
          <p14:tracePt t="40190" x="7275513" y="779463"/>
          <p14:tracePt t="40198" x="7275513" y="788988"/>
          <p14:tracePt t="40213" x="7256463" y="798513"/>
          <p14:tracePt t="40222" x="7256463" y="806450"/>
          <p14:tracePt t="40229" x="7256463" y="815975"/>
          <p14:tracePt t="40237" x="7239000" y="825500"/>
          <p14:tracePt t="40245" x="7239000" y="835025"/>
          <p14:tracePt t="40253" x="7239000" y="844550"/>
          <p14:tracePt t="40269" x="7239000" y="854075"/>
          <p14:tracePt t="40277" x="7239000" y="873125"/>
          <p14:tracePt t="40285" x="7239000" y="882650"/>
          <p14:tracePt t="40301" x="7239000" y="892175"/>
          <p14:tracePt t="40308" x="7239000" y="901700"/>
          <p14:tracePt t="40324" x="7239000" y="919163"/>
          <p14:tracePt t="40340" x="7239000" y="938213"/>
          <p14:tracePt t="40357" x="7239000" y="947738"/>
          <p14:tracePt t="40364" x="7246938" y="957263"/>
          <p14:tracePt t="40374" x="7246938" y="966788"/>
          <p14:tracePt t="40380" x="7246938" y="985838"/>
          <p14:tracePt t="40388" x="7256463" y="985838"/>
          <p14:tracePt t="40395" x="7256463" y="1004888"/>
          <p14:tracePt t="40411" x="7265988" y="1014413"/>
          <p14:tracePt t="40419" x="7265988" y="1022350"/>
          <p14:tracePt t="40426" x="7275513" y="1041400"/>
          <p14:tracePt t="40434" x="7275513" y="1050925"/>
          <p14:tracePt t="40442" x="7275513" y="1060450"/>
          <p14:tracePt t="40458" x="7275513" y="1079500"/>
          <p14:tracePt t="40466" x="7275513" y="1089025"/>
          <p14:tracePt t="40474" x="7285038" y="1098550"/>
          <p14:tracePt t="40489" x="7294563" y="1108075"/>
          <p14:tracePt t="40498" x="7294563" y="1117600"/>
          <p14:tracePt t="40506" x="7304088" y="1117600"/>
          <p14:tracePt t="40513" x="7313613" y="1135063"/>
          <p14:tracePt t="40524" x="7313613" y="1144588"/>
          <p14:tracePt t="40529" x="7323138" y="1154113"/>
          <p14:tracePt t="40538" x="7332663" y="1163638"/>
          <p14:tracePt t="40545" x="7342188" y="1182688"/>
          <p14:tracePt t="40553" x="7350125" y="1192213"/>
          <p14:tracePt t="40562" x="7359650" y="1201738"/>
          <p14:tracePt t="40568" x="7359650" y="1220788"/>
          <p14:tracePt t="40577" x="7369175" y="1220788"/>
          <p14:tracePt t="40584" x="7378700" y="1230313"/>
          <p14:tracePt t="40592" x="7388225" y="1230313"/>
          <p14:tracePt t="40600" x="7397750" y="1238250"/>
          <p14:tracePt t="40608" x="7407275" y="1257300"/>
          <p14:tracePt t="40616" x="7407275" y="1266825"/>
          <p14:tracePt t="40624" x="7416800" y="1266825"/>
          <p14:tracePt t="40640" x="7416800" y="1285875"/>
          <p14:tracePt t="40656" x="7435850" y="1285875"/>
          <p14:tracePt t="40673" x="7445375" y="1304925"/>
          <p14:tracePt t="40680" x="7454900" y="1304925"/>
          <p14:tracePt t="40703" x="7472363" y="1304925"/>
          <p14:tracePt t="40712" x="7472363" y="1323975"/>
          <p14:tracePt t="40720" x="7481888" y="1323975"/>
          <p14:tracePt t="40735" x="7491413" y="1341438"/>
          <p14:tracePt t="40743" x="7500938" y="1341438"/>
          <p14:tracePt t="40750" x="7500938" y="1360488"/>
          <p14:tracePt t="40758" x="7519988" y="1360488"/>
          <p14:tracePt t="40767" x="7519988" y="1379538"/>
          <p14:tracePt t="40775" x="7548563" y="1379538"/>
          <p14:tracePt t="40782" x="7558088" y="1398588"/>
          <p14:tracePt t="40790" x="7575550" y="1398588"/>
          <p14:tracePt t="40798" x="7585075" y="1398588"/>
          <p14:tracePt t="40807" x="7594600" y="1417638"/>
          <p14:tracePt t="40814" x="7613650" y="1417638"/>
          <p14:tracePt t="40822" x="7632700" y="1417638"/>
          <p14:tracePt t="40829" x="7651750" y="1436688"/>
          <p14:tracePt t="40846" x="7688263" y="1436688"/>
          <p14:tracePt t="40853" x="7697788" y="1436688"/>
          <p14:tracePt t="40862" x="7707313" y="1436688"/>
          <p14:tracePt t="40870" x="7707313" y="1454150"/>
          <p14:tracePt t="40886" x="7726363" y="1454150"/>
          <p14:tracePt t="40901" x="7726363" y="1463675"/>
          <p14:tracePt t="40908" x="7735888" y="1473200"/>
          <p14:tracePt t="40916" x="7745413" y="1473200"/>
          <p14:tracePt t="40924" x="7754938" y="1473200"/>
          <p14:tracePt t="40932" x="7783513" y="1473200"/>
          <p14:tracePt t="40940" x="7800975" y="1473200"/>
          <p14:tracePt t="40948" x="7839075" y="1473200"/>
          <p14:tracePt t="40957" x="7867650" y="1473200"/>
          <p14:tracePt t="40964" x="7894638" y="1473200"/>
          <p14:tracePt t="40972" x="7932738" y="1473200"/>
          <p14:tracePt t="40980" x="7951788" y="1473200"/>
          <p14:tracePt t="40989" x="7970838" y="1473200"/>
          <p14:tracePt t="41011" x="7980363" y="1473200"/>
          <p14:tracePt t="41028" x="7989888" y="1473200"/>
          <p14:tracePt t="41067" x="7999413" y="1473200"/>
          <p14:tracePt t="41083" x="8016875" y="1473200"/>
          <p14:tracePt t="41091" x="8035925" y="1463675"/>
          <p14:tracePt t="41107" x="8054975" y="1454150"/>
          <p14:tracePt t="41115" x="8054975" y="1446213"/>
          <p14:tracePt t="41124" x="8074025" y="1446213"/>
          <p14:tracePt t="41140" x="8093075" y="1436688"/>
          <p14:tracePt t="41147" x="8102600" y="1427163"/>
          <p14:tracePt t="41156" x="8129588" y="1417638"/>
          <p14:tracePt t="41172" x="8139113" y="1417638"/>
          <p14:tracePt t="41179" x="8158163" y="1408113"/>
          <p14:tracePt t="41194" x="8158163" y="1398588"/>
          <p14:tracePt t="41210" x="8158163" y="1389063"/>
          <p14:tracePt t="41225" x="8158163" y="1379538"/>
          <p14:tracePt t="41234" x="8177213" y="1370013"/>
          <p14:tracePt t="41241" x="8186738" y="1350963"/>
          <p14:tracePt t="41249" x="8186738" y="1341438"/>
          <p14:tracePt t="41257" x="8205788" y="1314450"/>
          <p14:tracePt t="41272" x="8215313" y="1304925"/>
          <p14:tracePt t="41281" x="8223250" y="1285875"/>
          <p14:tracePt t="41296" x="8223250" y="1276350"/>
          <p14:tracePt t="41306" x="8223250" y="1266825"/>
          <p14:tracePt t="41329" x="8223250" y="1247775"/>
          <p14:tracePt t="41351" x="8223250" y="1238250"/>
          <p14:tracePt t="41359" x="8223250" y="1230313"/>
          <p14:tracePt t="41367" x="8223250" y="1220788"/>
          <p14:tracePt t="41375" x="8223250" y="1211263"/>
          <p14:tracePt t="41383" x="8223250" y="1201738"/>
          <p14:tracePt t="41415" x="8223250" y="1182688"/>
          <p14:tracePt t="41447" x="8223250" y="1173163"/>
          <p14:tracePt t="41471" x="8223250" y="1163638"/>
          <p14:tracePt t="41487" x="8223250" y="1154113"/>
          <p14:tracePt t="41503" x="8223250" y="1135063"/>
          <p14:tracePt t="41526" x="8223250" y="1125538"/>
          <p14:tracePt t="41534" x="8232775" y="1117600"/>
          <p14:tracePt t="41542" x="8232775" y="1108075"/>
          <p14:tracePt t="41550" x="8232775" y="1098550"/>
          <p14:tracePt t="41566" x="8232775" y="1089025"/>
          <p14:tracePt t="41574" x="8232775" y="1079500"/>
          <p14:tracePt t="41582" x="8232775" y="1069975"/>
          <p14:tracePt t="41606" x="8232775" y="1050925"/>
          <p14:tracePt t="41629" x="8232775" y="1041400"/>
          <p14:tracePt t="41645" x="8232775" y="1022350"/>
          <p14:tracePt t="41661" x="8232775" y="1014413"/>
          <p14:tracePt t="41677" x="8232775" y="1004888"/>
          <p14:tracePt t="41685" x="8242300" y="995363"/>
          <p14:tracePt t="41693" x="8242300" y="985838"/>
          <p14:tracePt t="41708" x="8242300" y="976313"/>
          <p14:tracePt t="41716" x="8242300" y="966788"/>
          <p14:tracePt t="41732" x="8242300" y="957263"/>
          <p14:tracePt t="41748" x="8242300" y="947738"/>
          <p14:tracePt t="41757" x="8242300" y="938213"/>
          <p14:tracePt t="41779" x="8242300" y="919163"/>
          <p14:tracePt t="41795" x="8242300" y="911225"/>
          <p14:tracePt t="41803" x="8242300" y="901700"/>
          <p14:tracePt t="41811" x="8242300" y="892175"/>
          <p14:tracePt t="41819" x="8242300" y="882650"/>
          <p14:tracePt t="41827" x="8242300" y="873125"/>
          <p14:tracePt t="41843" x="8242300" y="854075"/>
          <p14:tracePt t="41859" x="8242300" y="844550"/>
          <p14:tracePt t="41866" x="8242300" y="835025"/>
          <p14:tracePt t="41874" x="8242300" y="825500"/>
          <p14:tracePt t="41891" x="8242300" y="815975"/>
          <p14:tracePt t="41898" x="8242300" y="806450"/>
          <p14:tracePt t="41906" x="8242300" y="798513"/>
          <p14:tracePt t="41914" x="8242300" y="788988"/>
          <p14:tracePt t="41946" x="8242300" y="769938"/>
          <p14:tracePt t="41961" x="8242300" y="760413"/>
          <p14:tracePt t="41969" x="8242300" y="750888"/>
          <p14:tracePt t="41977" x="8242300" y="722313"/>
          <p14:tracePt t="41985" x="8242300" y="712788"/>
          <p14:tracePt t="42000" x="8242300" y="703263"/>
          <p14:tracePt t="42024" x="8242300" y="685800"/>
          <p14:tracePt t="42048" x="8232775" y="676275"/>
          <p14:tracePt t="42055" x="8232775" y="666750"/>
          <p14:tracePt t="42064" x="8232775" y="657225"/>
          <p14:tracePt t="42074" x="8223250" y="647700"/>
          <p14:tracePt t="42080" x="8223250" y="628650"/>
          <p14:tracePt t="42088" x="8215313" y="619125"/>
          <p14:tracePt t="42095" x="8205788" y="609600"/>
          <p14:tracePt t="42104" x="8205788" y="600075"/>
          <p14:tracePt t="42112" x="8205788" y="590550"/>
          <p14:tracePt t="42120" x="8196263" y="590550"/>
          <p14:tracePt t="42127" x="8186738" y="582613"/>
          <p14:tracePt t="42134" x="8186738" y="573088"/>
          <p14:tracePt t="42151" x="8186738" y="563563"/>
          <p14:tracePt t="42159" x="8167688" y="554038"/>
          <p14:tracePt t="42183" x="8167688" y="544513"/>
          <p14:tracePt t="42199" x="8148638" y="534988"/>
          <p14:tracePt t="42208" x="8148638" y="525463"/>
          <p14:tracePt t="42223" x="8139113" y="525463"/>
          <p14:tracePt t="42230" x="8129588" y="515938"/>
          <p14:tracePt t="42238" x="8120063" y="515938"/>
          <p14:tracePt t="42246" x="8110538" y="506413"/>
          <p14:tracePt t="42254" x="8102600" y="506413"/>
          <p14:tracePt t="42262" x="8102600" y="496888"/>
          <p14:tracePt t="42278" x="8083550" y="487363"/>
          <p14:tracePt t="42294" x="8083550" y="479425"/>
          <p14:tracePt t="42302" x="8064500" y="479425"/>
          <p14:tracePt t="42325" x="8064500" y="469900"/>
          <p14:tracePt t="42332" x="8054975" y="469900"/>
          <p14:tracePt t="42405" x="8045450" y="469900"/>
          <p14:tracePt t="42413" x="8035925" y="469900"/>
          <p14:tracePt t="42421" x="8026400" y="469900"/>
          <p14:tracePt t="42437" x="8016875" y="469900"/>
          <p14:tracePt t="42453" x="8007350" y="469900"/>
          <p14:tracePt t="42461" x="7999413" y="469900"/>
          <p14:tracePt t="42476" x="7989888" y="460375"/>
          <p14:tracePt t="42515" x="7970838" y="460375"/>
          <p14:tracePt t="42522" x="7951788" y="460375"/>
          <p14:tracePt t="42539" x="7913688" y="460375"/>
          <p14:tracePt t="42547" x="7894638" y="460375"/>
          <p14:tracePt t="42558" x="7867650" y="460375"/>
          <p14:tracePt t="42562" x="7829550" y="460375"/>
          <p14:tracePt t="42570" x="7820025" y="460375"/>
          <p14:tracePt t="42578" x="7800975" y="460375"/>
          <p14:tracePt t="42585" x="7791450" y="460375"/>
          <p14:tracePt t="42593" x="7783513" y="460375"/>
          <p14:tracePt t="42601" x="7773988" y="460375"/>
          <p14:tracePt t="42697" x="7764463" y="460375"/>
          <p14:tracePt t="42721" x="7745413" y="460375"/>
          <p14:tracePt t="42776" x="7726363" y="469900"/>
          <p14:tracePt t="42816" x="7716838" y="479425"/>
          <p14:tracePt t="42822" x="7707313" y="479425"/>
          <p14:tracePt t="42830" x="7697788" y="479425"/>
          <p14:tracePt t="42839" x="7688263" y="479425"/>
          <p14:tracePt t="42862" x="7688263" y="487363"/>
          <p14:tracePt t="42878" x="7678738" y="496888"/>
          <p14:tracePt t="42906" x="7670800" y="496888"/>
          <p14:tracePt t="42911" x="7661275" y="496888"/>
          <p14:tracePt t="42926" x="7651750" y="506413"/>
          <p14:tracePt t="42942" x="7642225" y="506413"/>
          <p14:tracePt t="42950" x="7623175" y="534988"/>
          <p14:tracePt t="42959" x="7613650" y="544513"/>
          <p14:tracePt t="42966" x="7604125" y="544513"/>
          <p14:tracePt t="42975" x="7594600" y="544513"/>
          <p14:tracePt t="42982" x="7575550" y="590550"/>
          <p14:tracePt t="42990" x="7566025" y="590550"/>
          <p14:tracePt t="42997" x="7558088" y="590550"/>
          <p14:tracePt t="43013" x="7558088" y="609600"/>
          <p14:tracePt t="43021" x="7539038" y="609600"/>
          <p14:tracePt t="43037" x="7519988" y="638175"/>
          <p14:tracePt t="43053" x="7510463" y="647700"/>
          <p14:tracePt t="43061" x="7500938" y="657225"/>
          <p14:tracePt t="43069" x="7491413" y="666750"/>
          <p14:tracePt t="43077" x="7481888" y="676275"/>
          <p14:tracePt t="43092" x="7472363" y="685800"/>
          <p14:tracePt t="43108" x="7462838" y="695325"/>
          <p14:tracePt t="43125" x="7454900" y="703263"/>
          <p14:tracePt t="43132" x="7454900" y="712788"/>
          <p14:tracePt t="43148" x="7445375" y="722313"/>
          <p14:tracePt t="43156" x="7445375" y="731838"/>
          <p14:tracePt t="43164" x="7445375" y="741363"/>
          <p14:tracePt t="43187" x="7445375" y="750888"/>
          <p14:tracePt t="43195" x="7445375" y="760413"/>
          <p14:tracePt t="43211" x="7435850" y="769938"/>
          <p14:tracePt t="43235" x="7435850" y="788988"/>
          <p14:tracePt t="43258" x="7435850" y="798513"/>
          <p14:tracePt t="43266" x="7426325" y="806450"/>
          <p14:tracePt t="43274" x="7426325" y="815975"/>
          <p14:tracePt t="43290" x="7426325" y="835025"/>
          <p14:tracePt t="43314" x="7426325" y="844550"/>
          <p14:tracePt t="43324" x="7426325" y="854075"/>
          <p14:tracePt t="43338" x="7426325" y="863600"/>
          <p14:tracePt t="43345" x="7426325" y="873125"/>
          <p14:tracePt t="43361" x="7426325" y="882650"/>
          <p14:tracePt t="43377" x="7426325" y="892175"/>
          <p14:tracePt t="43385" x="7426325" y="901700"/>
          <p14:tracePt t="43409" x="7426325" y="919163"/>
          <p14:tracePt t="43440" x="7426325" y="928688"/>
          <p14:tracePt t="43455" x="7426325" y="947738"/>
          <p14:tracePt t="43472" x="7426325" y="957263"/>
          <p14:tracePt t="43489" x="7426325" y="966788"/>
          <p14:tracePt t="43504" x="7426325" y="976313"/>
          <p14:tracePt t="43520" x="7426325" y="985838"/>
          <p14:tracePt t="43542" x="7426325" y="1004888"/>
          <p14:tracePt t="43583" x="7426325" y="1014413"/>
          <p14:tracePt t="43599" x="7426325" y="1031875"/>
          <p14:tracePt t="43614" x="7426325" y="1041400"/>
          <p14:tracePt t="43622" x="7426325" y="1050925"/>
          <p14:tracePt t="43630" x="7426325" y="1060450"/>
          <p14:tracePt t="43638" x="7426325" y="1069975"/>
          <p14:tracePt t="43645" x="7426325" y="1079500"/>
          <p14:tracePt t="43653" x="7435850" y="1098550"/>
          <p14:tracePt t="43662" x="7435850" y="1108075"/>
          <p14:tracePt t="43670" x="7435850" y="1117600"/>
          <p14:tracePt t="43678" x="7435850" y="1125538"/>
          <p14:tracePt t="43686" x="7445375" y="1135063"/>
          <p14:tracePt t="43701" x="7445375" y="1154113"/>
          <p14:tracePt t="43709" x="7454900" y="1154113"/>
          <p14:tracePt t="43725" x="7462838" y="1154113"/>
          <p14:tracePt t="43733" x="7462838" y="1163638"/>
          <p14:tracePt t="43741" x="7462838" y="1173163"/>
          <p14:tracePt t="43758" x="7472363" y="1173163"/>
          <p14:tracePt t="43781" x="7472363" y="1182688"/>
          <p14:tracePt t="43812" x="7472363" y="1192213"/>
          <p14:tracePt t="43820" x="7472363" y="1201738"/>
          <p14:tracePt t="43828" x="7491413" y="1211263"/>
          <p14:tracePt t="43844" x="7491413" y="1220788"/>
          <p14:tracePt t="43860" x="7491413" y="1230313"/>
          <p14:tracePt t="43868" x="7510463" y="1238250"/>
          <p14:tracePt t="43891" x="7529513" y="1247775"/>
          <p14:tracePt t="43899" x="7529513" y="1266825"/>
          <p14:tracePt t="43915" x="7529513" y="1276350"/>
          <p14:tracePt t="43924" x="7539038" y="1276350"/>
          <p14:tracePt t="43947" x="7548563" y="1276350"/>
          <p14:tracePt t="43957" x="7548563" y="1295400"/>
          <p14:tracePt t="43962" x="7558088" y="1295400"/>
          <p14:tracePt t="43978" x="7566025" y="1295400"/>
          <p14:tracePt t="43986" x="7575550" y="1304925"/>
          <p14:tracePt t="43994" x="7585075" y="1314450"/>
          <p14:tracePt t="44002" x="7604125" y="1314450"/>
          <p14:tracePt t="44010" x="7604125" y="1323975"/>
          <p14:tracePt t="44026" x="7623175" y="1341438"/>
          <p14:tracePt t="44033" x="7632700" y="1341438"/>
          <p14:tracePt t="44050" x="7642225" y="1341438"/>
          <p14:tracePt t="44058" x="7651750" y="1360488"/>
          <p14:tracePt t="44065" x="7661275" y="1360488"/>
          <p14:tracePt t="44097" x="7678738" y="1360488"/>
          <p14:tracePt t="44113" x="7688263" y="1370013"/>
          <p14:tracePt t="44121" x="7697788" y="1370013"/>
          <p14:tracePt t="44129" x="7707313" y="1370013"/>
          <p14:tracePt t="44137" x="7716838" y="1370013"/>
          <p14:tracePt t="44144" x="7726363" y="1379538"/>
          <p14:tracePt t="44152" x="7735888" y="1379538"/>
          <p14:tracePt t="44168" x="7745413" y="1379538"/>
          <p14:tracePt t="44184" x="7754938" y="1389063"/>
          <p14:tracePt t="44208" x="7764463" y="1389063"/>
          <p14:tracePt t="44247" x="7773988" y="1389063"/>
          <p14:tracePt t="44256" x="7783513" y="1389063"/>
          <p14:tracePt t="44264" x="7800975" y="1389063"/>
          <p14:tracePt t="44271" x="7810500" y="1398588"/>
          <p14:tracePt t="44279" x="7839075" y="1398588"/>
          <p14:tracePt t="44287" x="7858125" y="1408113"/>
          <p14:tracePt t="44295" x="7894638" y="1417638"/>
          <p14:tracePt t="44303" x="7913688" y="1417638"/>
          <p14:tracePt t="44310" x="7932738" y="1417638"/>
          <p14:tracePt t="44318" x="7942263" y="1417638"/>
          <p14:tracePt t="44325" x="7951788" y="1417638"/>
          <p14:tracePt t="44399" x="7951788" y="1408113"/>
          <p14:tracePt t="44422" x="7970838" y="1408113"/>
          <p14:tracePt t="44430" x="8007350" y="1389063"/>
          <p14:tracePt t="44438" x="8026400" y="1389063"/>
          <p14:tracePt t="44445" x="8054975" y="1379538"/>
          <p14:tracePt t="44460" x="8074025" y="1379538"/>
          <p14:tracePt t="44484" x="8074025" y="1370013"/>
          <p14:tracePt t="44540" x="8074025" y="1350963"/>
          <p14:tracePt t="44555" x="8093075" y="1341438"/>
          <p14:tracePt t="44572" x="8102600" y="1333500"/>
          <p14:tracePt t="44580" x="8102600" y="1323975"/>
          <p14:tracePt t="44611" x="8102600" y="1314450"/>
          <p14:tracePt t="44627" x="8110538" y="1304925"/>
          <p14:tracePt t="44635" x="8120063" y="1304925"/>
          <p14:tracePt t="44643" x="8129588" y="1285875"/>
          <p14:tracePt t="44659" x="8139113" y="1276350"/>
          <p14:tracePt t="44674" x="8148638" y="1266825"/>
          <p14:tracePt t="44738" x="8148638" y="1247775"/>
          <p14:tracePt t="44746" x="8158163" y="1247775"/>
          <p14:tracePt t="44826" x="8158163" y="1238250"/>
          <p14:tracePt t="44976" x="8158163" y="1220788"/>
          <p14:tracePt t="45087" x="8158163" y="1211263"/>
          <p14:tracePt t="45134" x="8158163" y="1201738"/>
          <p14:tracePt t="45150" x="8158163" y="1192213"/>
          <p14:tracePt t="45182" x="8158163" y="1182688"/>
          <p14:tracePt t="45213" x="8158163" y="1173163"/>
          <p14:tracePt t="45221" x="8196263" y="1135063"/>
          <p14:tracePt t="45237" x="8196263" y="1125538"/>
          <p14:tracePt t="45610" x="8196263" y="1108075"/>
          <p14:tracePt t="45728" x="8196263" y="1098550"/>
          <p14:tracePt t="45774" x="8196263" y="1089025"/>
          <p14:tracePt t="45838" x="8196263" y="1079500"/>
          <p14:tracePt t="45910" x="8196263" y="1069975"/>
          <p14:tracePt t="45957" x="8205788" y="1069975"/>
          <p14:tracePt t="46329" x="8215313" y="1069975"/>
          <p14:tracePt t="48850" x="8205788" y="1069975"/>
          <p14:tracePt t="48906" x="8196263" y="1069975"/>
          <p14:tracePt t="48938" x="8177213" y="1069975"/>
          <p14:tracePt t="48977" x="8158163" y="1069975"/>
          <p14:tracePt t="48985" x="8139113" y="1089025"/>
          <p14:tracePt t="48992" x="8110538" y="1135063"/>
          <p14:tracePt t="49000" x="8054975" y="1192213"/>
          <p14:tracePt t="49008" x="7989888" y="1257300"/>
          <p14:tracePt t="49016" x="7932738" y="1304925"/>
          <p14:tracePt t="49024" x="7886700" y="1323975"/>
          <p14:tracePt t="49032" x="7877175" y="1341438"/>
          <p14:tracePt t="49096" x="7858125" y="1350963"/>
          <p14:tracePt t="49104" x="7858125" y="1360488"/>
          <p14:tracePt t="49112" x="7839075" y="1370013"/>
          <p14:tracePt t="49120" x="7791450" y="1398588"/>
          <p14:tracePt t="49128" x="7764463" y="1436688"/>
          <p14:tracePt t="49136" x="7754938" y="1446213"/>
          <p14:tracePt t="49144" x="7726363" y="1463675"/>
          <p14:tracePt t="49151" x="7716838" y="1473200"/>
          <p14:tracePt t="49160" x="7697788" y="1482725"/>
          <p14:tracePt t="49167" x="7688263" y="1501775"/>
          <p14:tracePt t="49175" x="7678738" y="1501775"/>
          <p14:tracePt t="49183" x="7670800" y="1520825"/>
          <p14:tracePt t="49192" x="7651750" y="1520825"/>
          <p14:tracePt t="49208" x="7632700" y="1549400"/>
          <p14:tracePt t="49224" x="7613650" y="1557338"/>
          <p14:tracePt t="49230" x="7604125" y="1576388"/>
          <p14:tracePt t="49239" x="7585075" y="1595438"/>
          <p14:tracePt t="49246" x="7558088" y="1624013"/>
          <p14:tracePt t="49254" x="7539038" y="1633538"/>
          <p14:tracePt t="49262" x="7539038" y="1643063"/>
          <p14:tracePt t="49270" x="7529513" y="1670050"/>
          <p14:tracePt t="49277" x="7500938" y="1670050"/>
          <p14:tracePt t="49285" x="7500938" y="1698625"/>
          <p14:tracePt t="49293" x="7500938" y="1708150"/>
          <p14:tracePt t="49302" x="7462838" y="1746250"/>
          <p14:tracePt t="49310" x="7462838" y="1755775"/>
          <p14:tracePt t="49317" x="7445375" y="1755775"/>
          <p14:tracePt t="49325" x="7445375" y="1765300"/>
          <p14:tracePt t="49333" x="7445375" y="1773238"/>
          <p14:tracePt t="49341" x="7416800" y="1801813"/>
          <p14:tracePt t="49357" x="7407275" y="1820863"/>
          <p14:tracePt t="49364" x="7397750" y="1849438"/>
          <p14:tracePt t="49374" x="7369175" y="1868488"/>
          <p14:tracePt t="49381" x="7359650" y="1895475"/>
          <p14:tracePt t="49390" x="7342188" y="1914525"/>
          <p14:tracePt t="49397" x="7323138" y="1943100"/>
          <p14:tracePt t="49404" x="7304088" y="1962150"/>
          <p14:tracePt t="49412" x="7304088" y="1981200"/>
          <p14:tracePt t="49420" x="7285038" y="1989138"/>
          <p14:tracePt t="49428" x="7285038" y="1998663"/>
          <p14:tracePt t="49436" x="7285038" y="2008188"/>
          <p14:tracePt t="49452" x="7265988" y="2017713"/>
          <p14:tracePt t="49460" x="7265988" y="2027238"/>
          <p14:tracePt t="49468" x="7256463" y="2036763"/>
          <p14:tracePt t="49476" x="7256463" y="2046288"/>
          <p14:tracePt t="49482" x="7246938" y="2046288"/>
          <p14:tracePt t="49490" x="7246938" y="2055813"/>
          <p14:tracePt t="49514" x="7246938" y="2065338"/>
          <p14:tracePt t="49530" x="7239000" y="2065338"/>
          <p14:tracePt t="49554" x="7239000" y="2084388"/>
          <p14:tracePt t="49594" x="7219950" y="2092325"/>
          <p14:tracePt t="49609" x="7219950" y="2101850"/>
          <p14:tracePt t="49665" x="7219950" y="2111375"/>
          <p14:tracePt t="49690" x="7219950" y="2120900"/>
          <p14:tracePt t="49713" x="7219950" y="2130425"/>
          <p14:tracePt t="49722" x="7219950" y="2139950"/>
          <p14:tracePt t="49738" x="7219950" y="2149475"/>
          <p14:tracePt t="49745" x="7200900" y="2149475"/>
          <p14:tracePt t="49752" x="7200900" y="2159000"/>
          <p14:tracePt t="49759" x="7200900" y="2168525"/>
          <p14:tracePt t="49768" x="7200900" y="2178050"/>
          <p14:tracePt t="49792" x="7181850" y="2197100"/>
          <p14:tracePt t="49800" x="7181850" y="2214563"/>
          <p14:tracePt t="49808" x="7181850" y="2243138"/>
          <p14:tracePt t="49815" x="7162800" y="2271713"/>
          <p14:tracePt t="49825" x="7153275" y="2308225"/>
          <p14:tracePt t="49832" x="7134225" y="2355850"/>
          <p14:tracePt t="49840" x="7107238" y="2411413"/>
          <p14:tracePt t="49847" x="7078663" y="2468563"/>
          <p14:tracePt t="49856" x="7069138" y="2516188"/>
          <p14:tracePt t="49863" x="7040563" y="2571750"/>
          <p14:tracePt t="49874" x="7013575" y="2619375"/>
          <p14:tracePt t="49879" x="6994525" y="2665413"/>
          <p14:tracePt t="49887" x="6975475" y="2703513"/>
          <p14:tracePt t="49895" x="6956425" y="2759075"/>
          <p14:tracePt t="49902" x="6918325" y="2825750"/>
          <p14:tracePt t="49911" x="6881813" y="2890838"/>
          <p14:tracePt t="49919" x="6843713" y="2965450"/>
          <p14:tracePt t="49926" x="6805613" y="3032125"/>
          <p14:tracePt t="49934" x="6769100" y="3087688"/>
          <p14:tracePt t="49943" x="6731000" y="3144838"/>
          <p14:tracePt t="49950" x="6694488" y="3190875"/>
          <p14:tracePt t="49957" x="6656388" y="3228975"/>
          <p14:tracePt t="49965" x="6618288" y="3275013"/>
          <p14:tracePt t="49974" x="6581775" y="3322638"/>
          <p14:tracePt t="49980" x="6543675" y="3387725"/>
          <p14:tracePt t="49989" x="6496050" y="3463925"/>
          <p14:tracePt t="49996" x="6459538" y="3529013"/>
          <p14:tracePt t="50006" x="6430963" y="3557588"/>
          <p14:tracePt t="50027" x="6411913" y="3576638"/>
          <p14:tracePt t="50035" x="6392863" y="3576638"/>
          <p14:tracePt t="50051" x="6373813" y="3576638"/>
          <p14:tracePt t="50059" x="6356350" y="3576638"/>
          <p14:tracePt t="50067" x="6337300" y="3576638"/>
          <p14:tracePt t="50075" x="6318250" y="3576638"/>
          <p14:tracePt t="50107" x="6308725" y="3586163"/>
          <p14:tracePt t="50329" x="6318250" y="3557588"/>
          <p14:tracePt t="50337" x="6337300" y="3519488"/>
          <p14:tracePt t="50345" x="6373813" y="3482975"/>
          <p14:tracePt t="50353" x="6411913" y="3435350"/>
          <p14:tracePt t="50360" x="6450013" y="3397250"/>
          <p14:tracePt t="50368" x="6469063" y="3370263"/>
          <p14:tracePt t="50376" x="6505575" y="3332163"/>
          <p14:tracePt t="50384" x="6534150" y="3303588"/>
          <p14:tracePt t="50392" x="6543675" y="3294063"/>
          <p14:tracePt t="50442" x="6553200" y="3284538"/>
          <p14:tracePt t="50450" x="6562725" y="3275013"/>
          <p14:tracePt t="50457" x="6581775" y="3257550"/>
          <p14:tracePt t="50463" x="6599238" y="3219450"/>
          <p14:tracePt t="50473" x="6646863" y="3181350"/>
          <p14:tracePt t="50479" x="6702425" y="3125788"/>
          <p14:tracePt t="50488" x="6759575" y="3078163"/>
          <p14:tracePt t="50495" x="6815138" y="3032125"/>
          <p14:tracePt t="50503" x="6891338" y="2984500"/>
          <p14:tracePt t="50511" x="6965950" y="2938463"/>
          <p14:tracePt t="50519" x="7050088" y="2862263"/>
          <p14:tracePt t="50527" x="7134225" y="2787650"/>
          <p14:tracePt t="50533" x="7219950" y="2703513"/>
          <p14:tracePt t="50542" x="7294563" y="2627313"/>
          <p14:tracePt t="50550" x="7378700" y="2543175"/>
          <p14:tracePt t="50561" x="7462838" y="2459038"/>
          <p14:tracePt t="50567" x="7558088" y="2365375"/>
          <p14:tracePt t="50577" x="7651750" y="2271713"/>
          <p14:tracePt t="50584" x="7764463" y="2159000"/>
          <p14:tracePt t="50592" x="7886700" y="2036763"/>
          <p14:tracePt t="50598" x="7980363" y="1943100"/>
          <p14:tracePt t="50608" x="8074025" y="1849438"/>
          <p14:tracePt t="50614" x="8148638" y="1765300"/>
          <p14:tracePt t="50623" x="8205788" y="1708150"/>
          <p14:tracePt t="50629" x="8242300" y="1633538"/>
          <p14:tracePt t="50638" x="8270875" y="1585913"/>
          <p14:tracePt t="50645" x="8299450" y="1539875"/>
          <p14:tracePt t="50653" x="8318500" y="1492250"/>
          <p14:tracePt t="50661" x="8335963" y="1446213"/>
          <p14:tracePt t="50669" x="8345488" y="1389063"/>
          <p14:tracePt t="50677" x="8345488" y="1341438"/>
          <p14:tracePt t="50685" x="8345488" y="1285875"/>
          <p14:tracePt t="50693" x="8345488" y="1247775"/>
          <p14:tracePt t="50701" x="8345488" y="1211263"/>
          <p14:tracePt t="50709" x="8355013" y="1173163"/>
          <p14:tracePt t="50716" x="8355013" y="1125538"/>
          <p14:tracePt t="50724" x="8355013" y="1089025"/>
          <p14:tracePt t="50740" x="8355013" y="1069975"/>
          <p14:tracePt t="50747" x="8355013" y="1050925"/>
          <p14:tracePt t="50756" x="8355013" y="1031875"/>
          <p14:tracePt t="50764" x="8355013" y="1004888"/>
          <p14:tracePt t="50773" x="8335963" y="985838"/>
          <p14:tracePt t="50780" x="8308975" y="938213"/>
          <p14:tracePt t="50790" x="8280400" y="919163"/>
          <p14:tracePt t="50796" x="8270875" y="901700"/>
          <p14:tracePt t="50803" x="8261350" y="901700"/>
          <p14:tracePt t="50811" x="8242300" y="892175"/>
          <p14:tracePt t="50821" x="8223250" y="882650"/>
          <p14:tracePt t="50830" x="8205788" y="882650"/>
          <p14:tracePt t="50837" x="8196263" y="873125"/>
          <p14:tracePt t="50845" x="8196263" y="863600"/>
          <p14:tracePt t="50915" x="8205788" y="854075"/>
          <p14:tracePt t="50922" x="8232775" y="844550"/>
          <p14:tracePt t="50931" x="8299450" y="844550"/>
          <p14:tracePt t="50940" x="8421688" y="844550"/>
          <p14:tracePt t="50947" x="8570913" y="844550"/>
          <p14:tracePt t="50956" x="8853488" y="844550"/>
          <p14:tracePt t="51866" x="8702675" y="1069975"/>
          <p14:tracePt t="51873" x="8383588" y="1041400"/>
          <p14:tracePt t="51879" x="8074025" y="1022350"/>
          <p14:tracePt t="51887" x="7820025" y="1022350"/>
          <p14:tracePt t="51895" x="7613650" y="1022350"/>
          <p14:tracePt t="51903" x="7472363" y="1022350"/>
          <p14:tracePt t="51911" x="7350125" y="1022350"/>
          <p14:tracePt t="51919" x="7265988" y="1022350"/>
          <p14:tracePt t="51927" x="7210425" y="1022350"/>
          <p14:tracePt t="51935" x="7200900" y="1022350"/>
          <p14:tracePt t="51990" x="7162800" y="1022350"/>
          <p14:tracePt t="51998" x="7134225" y="1022350"/>
          <p14:tracePt t="52007" x="7116763" y="1022350"/>
          <p14:tracePt t="52015" x="7097713" y="1022350"/>
          <p14:tracePt t="52023" x="7097713" y="1014413"/>
          <p14:tracePt t="52030" x="7078663" y="1004888"/>
          <p14:tracePt t="52038" x="7059613" y="976313"/>
          <p14:tracePt t="52062" x="7040563" y="966788"/>
          <p14:tracePt t="52070" x="7040563" y="957263"/>
          <p14:tracePt t="52086" x="7040563" y="947738"/>
          <p14:tracePt t="52094" x="7050088" y="947738"/>
          <p14:tracePt t="52102" x="7050088" y="938213"/>
          <p14:tracePt t="52110" x="7069138" y="928688"/>
          <p14:tracePt t="52118" x="7088188" y="928688"/>
          <p14:tracePt t="52125" x="7116763" y="919163"/>
          <p14:tracePt t="52132" x="7153275" y="919163"/>
          <p14:tracePt t="52142" x="7181850" y="919163"/>
          <p14:tracePt t="52149" x="7219950" y="919163"/>
          <p14:tracePt t="52157" x="7256463" y="919163"/>
          <p14:tracePt t="52165" x="7294563" y="919163"/>
          <p14:tracePt t="52174" x="7332663" y="919163"/>
          <p14:tracePt t="52181" x="7369175" y="919163"/>
          <p14:tracePt t="52190" x="7397750" y="919163"/>
          <p14:tracePt t="52197" x="7435850" y="919163"/>
          <p14:tracePt t="52205" x="7462838" y="928688"/>
          <p14:tracePt t="52212" x="7472363" y="928688"/>
          <p14:tracePt t="52220" x="7491413" y="938213"/>
          <p14:tracePt t="52235" x="7510463" y="947738"/>
          <p14:tracePt t="52260" x="7510463" y="957263"/>
          <p14:tracePt t="52284" x="7529513" y="976313"/>
          <p14:tracePt t="52307" x="7539038" y="976313"/>
          <p14:tracePt t="52403" x="7548563" y="985838"/>
          <p14:tracePt t="52410" x="7548563" y="995363"/>
          <p14:tracePt t="52426" x="7558088" y="995363"/>
          <p14:tracePt t="52434" x="7566025" y="995363"/>
          <p14:tracePt t="52458" x="7585075" y="995363"/>
          <p14:tracePt t="52465" x="7604125" y="995363"/>
          <p14:tracePt t="52474" x="7642225" y="995363"/>
          <p14:tracePt t="52481" x="7678738" y="995363"/>
          <p14:tracePt t="52491" x="7716838" y="995363"/>
          <p14:tracePt t="52497" x="7764463" y="985838"/>
          <p14:tracePt t="52505" x="7800975" y="976313"/>
          <p14:tracePt t="52513" x="7829550" y="976313"/>
          <p14:tracePt t="52568" x="7829550" y="966788"/>
          <p14:tracePt t="52625" x="7829550" y="957263"/>
          <p14:tracePt t="52640" x="7829550" y="947738"/>
          <p14:tracePt t="52648" x="7820025" y="947738"/>
          <p14:tracePt t="52688" x="7820025" y="938213"/>
          <p14:tracePt t="52695" x="7820025" y="928688"/>
          <p14:tracePt t="58783" x="7820025" y="919163"/>
          <p14:tracePt t="58935" x="7810500" y="892175"/>
          <p14:tracePt t="58942" x="7800975" y="854075"/>
          <p14:tracePt t="58949" x="7800975" y="844550"/>
          <p14:tracePt t="58957" x="7791450" y="835025"/>
          <p14:tracePt t="58965" x="7791450" y="825500"/>
          <p14:tracePt t="58973" x="7791450" y="815975"/>
          <p14:tracePt t="58981" x="7791450" y="806450"/>
          <p14:tracePt t="58990" x="7791450" y="798513"/>
          <p14:tracePt t="59013" x="7783513" y="779463"/>
          <p14:tracePt t="59029" x="7783513" y="769938"/>
          <p14:tracePt t="59045" x="7783513" y="750888"/>
          <p14:tracePt t="59061" x="7783513" y="731838"/>
          <p14:tracePt t="59069" x="7783513" y="722313"/>
          <p14:tracePt t="59077" x="7783513" y="712788"/>
          <p14:tracePt t="59085" x="7783513" y="703263"/>
          <p14:tracePt t="59093" x="7783513" y="695325"/>
          <p14:tracePt t="59101" x="7783513" y="685800"/>
          <p14:tracePt t="59117" x="7783513" y="676275"/>
          <p14:tracePt t="59132" x="7783513" y="666750"/>
          <p14:tracePt t="59164" x="7783513" y="657225"/>
          <p14:tracePt t="59180" x="7783513" y="647700"/>
          <p14:tracePt t="59196" x="7783513" y="638175"/>
          <p14:tracePt t="59203" x="7783513" y="628650"/>
          <p14:tracePt t="59219" x="7783513" y="619125"/>
          <p14:tracePt t="59227" x="7783513" y="609600"/>
          <p14:tracePt t="59235" x="7783513" y="600075"/>
          <p14:tracePt t="59242" x="7783513" y="582613"/>
          <p14:tracePt t="59251" x="7773988" y="563563"/>
          <p14:tracePt t="59259" x="7773988" y="544513"/>
          <p14:tracePt t="59267" x="7773988" y="534988"/>
          <p14:tracePt t="59275" x="7773988" y="525463"/>
          <p14:tracePt t="59283" x="7773988" y="515938"/>
          <p14:tracePt t="59298" x="7764463" y="506413"/>
          <p14:tracePt t="59322" x="7764463" y="487363"/>
          <p14:tracePt t="59330" x="7754938" y="479425"/>
          <p14:tracePt t="59346" x="7754938" y="469900"/>
          <p14:tracePt t="59354" x="7754938" y="460375"/>
          <p14:tracePt t="59362" x="7754938" y="450850"/>
          <p14:tracePt t="59370" x="7754938" y="441325"/>
          <p14:tracePt t="59401" x="7745413" y="441325"/>
          <p14:tracePt t="59711" x="7735888" y="450850"/>
          <p14:tracePt t="59782" x="7726363" y="450850"/>
          <p14:tracePt t="59790" x="7716838" y="450850"/>
          <p14:tracePt t="59805" x="7707313" y="469900"/>
          <p14:tracePt t="59845" x="7697788" y="469900"/>
          <p14:tracePt t="59853" x="7688263" y="469900"/>
          <p14:tracePt t="59860" x="7678738" y="487363"/>
          <p14:tracePt t="59876" x="7661275" y="496888"/>
          <p14:tracePt t="59914" x="7661275" y="506413"/>
          <p14:tracePt t="59946" x="7661275" y="515938"/>
          <p14:tracePt t="59963" x="7642225" y="515938"/>
          <p14:tracePt t="59994" x="7642225" y="525463"/>
          <p14:tracePt t="60009" x="7642225" y="534988"/>
          <p14:tracePt t="60049" x="7632700" y="544513"/>
          <p14:tracePt t="60072" x="7623175" y="554038"/>
          <p14:tracePt t="60080" x="7623175" y="563563"/>
          <p14:tracePt t="60096" x="7613650" y="573088"/>
          <p14:tracePt t="60105" x="7613650" y="582613"/>
          <p14:tracePt t="60112" x="7613650" y="590550"/>
          <p14:tracePt t="60128" x="7594600" y="609600"/>
          <p14:tracePt t="60136" x="7566025" y="647700"/>
          <p14:tracePt t="60159" x="7558088" y="657225"/>
          <p14:tracePt t="60175" x="7558088" y="666750"/>
          <p14:tracePt t="60191" x="7558088" y="676275"/>
          <p14:tracePt t="60207" x="7548563" y="685800"/>
          <p14:tracePt t="60215" x="7548563" y="695325"/>
          <p14:tracePt t="60231" x="7539038" y="703263"/>
          <p14:tracePt t="60246" x="7539038" y="712788"/>
          <p14:tracePt t="60287" x="7539038" y="731838"/>
          <p14:tracePt t="60327" x="7539038" y="741363"/>
          <p14:tracePt t="60334" x="7519988" y="769938"/>
          <p14:tracePt t="60359" x="7519988" y="779463"/>
          <p14:tracePt t="60383" x="7500938" y="798513"/>
          <p14:tracePt t="60398" x="7500938" y="815975"/>
          <p14:tracePt t="60413" x="7500938" y="825500"/>
          <p14:tracePt t="60429" x="7500938" y="835025"/>
          <p14:tracePt t="60437" x="7500938" y="844550"/>
          <p14:tracePt t="60445" x="7500938" y="854075"/>
          <p14:tracePt t="60461" x="7481888" y="863600"/>
          <p14:tracePt t="60469" x="7481888" y="873125"/>
          <p14:tracePt t="60485" x="7481888" y="882650"/>
          <p14:tracePt t="60500" x="7481888" y="901700"/>
          <p14:tracePt t="60516" x="7481888" y="911225"/>
          <p14:tracePt t="60524" x="7481888" y="919163"/>
          <p14:tracePt t="60532" x="7481888" y="928688"/>
          <p14:tracePt t="60548" x="7481888" y="938213"/>
          <p14:tracePt t="60563" x="7481888" y="947738"/>
          <p14:tracePt t="60587" x="7481888" y="957263"/>
          <p14:tracePt t="60603" x="7491413" y="966788"/>
          <p14:tracePt t="60627" x="7491413" y="976313"/>
          <p14:tracePt t="60635" x="7491413" y="985838"/>
          <p14:tracePt t="60643" x="7491413" y="995363"/>
          <p14:tracePt t="60651" x="7491413" y="1004888"/>
          <p14:tracePt t="60666" x="7491413" y="1014413"/>
          <p14:tracePt t="60674" x="7491413" y="1022350"/>
          <p14:tracePt t="60682" x="7491413" y="1031875"/>
          <p14:tracePt t="60691" x="7500938" y="1031875"/>
          <p14:tracePt t="60698" x="7500938" y="1050925"/>
          <p14:tracePt t="60714" x="7500938" y="1060450"/>
          <p14:tracePt t="60724" x="7510463" y="1069975"/>
          <p14:tracePt t="60730" x="7510463" y="1079500"/>
          <p14:tracePt t="60738" x="7510463" y="1089025"/>
          <p14:tracePt t="60753" x="7510463" y="1108075"/>
          <p14:tracePt t="60761" x="7510463" y="1117600"/>
          <p14:tracePt t="60769" x="7519988" y="1125538"/>
          <p14:tracePt t="60785" x="7519988" y="1135063"/>
          <p14:tracePt t="60801" x="7529513" y="1144588"/>
          <p14:tracePt t="60809" x="7529513" y="1154113"/>
          <p14:tracePt t="60817" x="7529513" y="1163638"/>
          <p14:tracePt t="60825" x="7529513" y="1173163"/>
          <p14:tracePt t="60833" x="7539038" y="1182688"/>
          <p14:tracePt t="60842" x="7539038" y="1192213"/>
          <p14:tracePt t="60848" x="7539038" y="1201738"/>
          <p14:tracePt t="60858" x="7548563" y="1220788"/>
          <p14:tracePt t="60872" x="7558088" y="1238250"/>
          <p14:tracePt t="60880" x="7566025" y="1238250"/>
          <p14:tracePt t="60891" x="7575550" y="1257300"/>
          <p14:tracePt t="60912" x="7575550" y="1266825"/>
          <p14:tracePt t="60920" x="7585075" y="1266825"/>
          <p14:tracePt t="60959" x="7585075" y="1276350"/>
          <p14:tracePt t="60975" x="7594600" y="1276350"/>
          <p14:tracePt t="60983" x="7594600" y="1285875"/>
          <p14:tracePt t="60991" x="7604125" y="1285875"/>
          <p14:tracePt t="60999" x="7604125" y="1295400"/>
          <p14:tracePt t="61007" x="7613650" y="1295400"/>
          <p14:tracePt t="61015" x="7613650" y="1304925"/>
          <p14:tracePt t="61030" x="7613650" y="1314450"/>
          <p14:tracePt t="61054" x="7632700" y="1323975"/>
          <p14:tracePt t="61086" x="7651750" y="1333500"/>
          <p14:tracePt t="61109" x="7651750" y="1341438"/>
          <p14:tracePt t="61117" x="7670800" y="1350963"/>
          <p14:tracePt t="61125" x="7688263" y="1350963"/>
          <p14:tracePt t="61133" x="7688263" y="1360488"/>
          <p14:tracePt t="61142" x="7697788" y="1360488"/>
          <p14:tracePt t="61149" x="7697788" y="1370013"/>
          <p14:tracePt t="61157" x="7716838" y="1370013"/>
          <p14:tracePt t="61165" x="7716838" y="1389063"/>
          <p14:tracePt t="61175" x="7735888" y="1389063"/>
          <p14:tracePt t="61181" x="7754938" y="1389063"/>
          <p14:tracePt t="61191" x="7773988" y="1389063"/>
          <p14:tracePt t="61196" x="7783513" y="1408113"/>
          <p14:tracePt t="61204" x="7800975" y="1408113"/>
          <p14:tracePt t="61212" x="7810500" y="1408113"/>
          <p14:tracePt t="61220" x="7820025" y="1408113"/>
          <p14:tracePt t="61228" x="7829550" y="1408113"/>
          <p14:tracePt t="61268" x="7848600" y="1408113"/>
          <p14:tracePt t="61276" x="7848600" y="1398588"/>
          <p14:tracePt t="61283" x="7858125" y="1398588"/>
          <p14:tracePt t="61291" x="7886700" y="1398588"/>
          <p14:tracePt t="61299" x="7886700" y="1389063"/>
          <p14:tracePt t="61307" x="7904163" y="1389063"/>
          <p14:tracePt t="61315" x="7932738" y="1379538"/>
          <p14:tracePt t="61324" x="7942263" y="1379538"/>
          <p14:tracePt t="61341" x="7961313" y="1370013"/>
          <p14:tracePt t="61386" x="7961313" y="1360488"/>
          <p14:tracePt t="61394" x="7961313" y="1350963"/>
          <p14:tracePt t="61402" x="7980363" y="1341438"/>
          <p14:tracePt t="61410" x="7989888" y="1333500"/>
          <p14:tracePt t="61418" x="8007350" y="1323975"/>
          <p14:tracePt t="61442" x="8016875" y="1314450"/>
          <p14:tracePt t="61457" x="8035925" y="1304925"/>
          <p14:tracePt t="61481" x="8035925" y="1295400"/>
          <p14:tracePt t="61490" x="8054975" y="1295400"/>
          <p14:tracePt t="61497" x="8074025" y="1285875"/>
          <p14:tracePt t="61513" x="8074025" y="1276350"/>
          <p14:tracePt t="61520" x="8093075" y="1276350"/>
          <p14:tracePt t="61551" x="8102600" y="1257300"/>
          <p14:tracePt t="61561" x="8110538" y="1257300"/>
          <p14:tracePt t="61569" x="8120063" y="1257300"/>
          <p14:tracePt t="61586" x="8120063" y="1247775"/>
          <p14:tracePt t="61601" x="8139113" y="1238250"/>
          <p14:tracePt t="61656" x="8148638" y="1238250"/>
          <p14:tracePt t="61664" x="8177213" y="1220788"/>
          <p14:tracePt t="61672" x="8205788" y="1220788"/>
          <p14:tracePt t="61680" x="8232775" y="1220788"/>
          <p14:tracePt t="61687" x="8261350" y="1220788"/>
          <p14:tracePt t="61694" x="8289925" y="1220788"/>
          <p14:tracePt t="61702" x="8299450" y="1220788"/>
          <p14:tracePt t="61718" x="8299450" y="1211263"/>
          <p14:tracePt t="61774" x="8299450" y="1201738"/>
          <p14:tracePt t="61789" x="8299450" y="1192213"/>
          <p14:tracePt t="61830" x="8299450" y="1173163"/>
          <p14:tracePt t="61861" x="8299450" y="1163638"/>
          <p14:tracePt t="61869" x="8318500" y="1135063"/>
          <p14:tracePt t="61885" x="8328025" y="1125538"/>
          <p14:tracePt t="61900" x="8328025" y="1117600"/>
          <p14:tracePt t="61909" x="8335963" y="1117600"/>
          <p14:tracePt t="61917" x="8335963" y="1108075"/>
          <p14:tracePt t="61925" x="8345488" y="1108075"/>
          <p14:tracePt t="61932" x="8345488" y="1089025"/>
          <p14:tracePt t="61941" x="8355013" y="1089025"/>
          <p14:tracePt t="61958" x="8355013" y="1069975"/>
          <p14:tracePt t="61979" x="8364538" y="1069975"/>
          <p14:tracePt t="62043" x="8364538" y="1060450"/>
          <p14:tracePt t="62059" x="8374063" y="1050925"/>
          <p14:tracePt t="62067" x="8383588" y="1041400"/>
          <p14:tracePt t="62082" x="8383588" y="1031875"/>
          <p14:tracePt t="62114" x="8393113" y="1031875"/>
          <p14:tracePt t="62130" x="8393113" y="1022350"/>
          <p14:tracePt t="62138" x="8402638" y="1014413"/>
          <p14:tracePt t="62161" x="8402638" y="1004888"/>
          <p14:tracePt t="62177" x="8402638" y="995363"/>
          <p14:tracePt t="62193" x="8402638" y="985838"/>
          <p14:tracePt t="62209" x="8402638" y="976313"/>
          <p14:tracePt t="62225" x="8412163" y="976313"/>
          <p14:tracePt t="62233" x="8412163" y="957263"/>
          <p14:tracePt t="62256" x="8421688" y="957263"/>
          <p14:tracePt t="62264" x="8421688" y="947738"/>
          <p14:tracePt t="62273" x="8421688" y="938213"/>
          <p14:tracePt t="62280" x="8421688" y="928688"/>
          <p14:tracePt t="62296" x="8421688" y="919163"/>
          <p14:tracePt t="62343" x="8421688" y="911225"/>
          <p14:tracePt t="62367" x="8421688" y="901700"/>
          <p14:tracePt t="62463" x="8421688" y="892175"/>
          <p14:tracePt t="62526" x="8421688" y="882650"/>
          <p14:tracePt t="62597" x="8421688" y="863600"/>
          <p14:tracePt t="62613" x="8421688" y="844550"/>
          <p14:tracePt t="62643" x="8421688" y="835025"/>
          <p14:tracePt t="62651" x="8412163" y="835025"/>
          <p14:tracePt t="62740" x="8412163" y="825500"/>
          <p14:tracePt t="62748" x="8412163" y="815975"/>
          <p14:tracePt t="62819" x="8412163" y="806450"/>
          <p14:tracePt t="62835" x="8412163" y="798513"/>
          <p14:tracePt t="62858" x="8412163" y="788988"/>
          <p14:tracePt t="62985" x="8412163" y="779463"/>
          <p14:tracePt t="63080" x="8412163" y="760413"/>
          <p14:tracePt t="66512" x="8393113" y="769938"/>
          <p14:tracePt t="66694" x="8393113" y="788988"/>
          <p14:tracePt t="66710" x="8374063" y="806450"/>
          <p14:tracePt t="66723" x="8374063" y="815975"/>
          <p14:tracePt t="66741" x="8374063" y="825500"/>
          <p14:tracePt t="66749" x="8355013" y="835025"/>
          <p14:tracePt t="66757" x="8355013" y="844550"/>
          <p14:tracePt t="66773" x="8355013" y="854075"/>
          <p14:tracePt t="66780" x="8355013" y="863600"/>
          <p14:tracePt t="66787" x="8355013" y="873125"/>
          <p14:tracePt t="66803" x="8355013" y="882650"/>
          <p14:tracePt t="66826" x="8355013" y="892175"/>
          <p14:tracePt t="66842" x="8355013" y="901700"/>
          <p14:tracePt t="66866" x="8355013" y="911225"/>
          <p14:tracePt t="66874" x="8374063" y="919163"/>
          <p14:tracePt t="66882" x="8393113" y="928688"/>
          <p14:tracePt t="66892" x="8421688" y="947738"/>
          <p14:tracePt t="66897" x="8458200" y="947738"/>
          <p14:tracePt t="66906" x="8486775" y="957263"/>
          <p14:tracePt t="66913" x="8534400" y="966788"/>
          <p14:tracePt t="66922" x="8589963" y="966788"/>
          <p14:tracePt t="66929" x="8674100" y="966788"/>
          <p14:tracePt t="66938" x="8750300" y="966788"/>
          <p14:tracePt t="66945" x="8805863" y="966788"/>
          <p14:tracePt t="66954" x="8872538" y="966788"/>
          <p14:tracePt t="66962" x="8918575" y="966788"/>
          <p14:tracePt t="66971" x="8975725" y="966788"/>
          <p14:tracePt t="66979" x="9021763" y="966788"/>
          <p14:tracePt t="66986" x="9059863" y="966788"/>
          <p14:tracePt t="66993" x="9088438" y="966788"/>
          <p14:tracePt t="67001" x="9115425" y="966788"/>
          <p14:tracePt t="73208" x="8534400" y="1182688"/>
          <p14:tracePt t="73216" x="8158163" y="1304925"/>
          <p14:tracePt t="73224" x="7745413" y="1436688"/>
          <p14:tracePt t="73232" x="7369175" y="1539875"/>
          <p14:tracePt t="73241" x="7013575" y="1633538"/>
          <p14:tracePt t="73248" x="6656388" y="1736725"/>
          <p14:tracePt t="73257" x="6318250" y="1839913"/>
          <p14:tracePt t="73263" x="5989638" y="1924050"/>
          <p14:tracePt t="73272" x="5716588" y="1998663"/>
          <p14:tracePt t="73279" x="5492750" y="2036763"/>
          <p14:tracePt t="73287" x="5294313" y="2084388"/>
          <p14:tracePt t="73295" x="5145088" y="2111375"/>
          <p14:tracePt t="73303" x="5032375" y="2149475"/>
          <p14:tracePt t="73311" x="4938713" y="2168525"/>
          <p14:tracePt t="73319" x="4862513" y="2187575"/>
          <p14:tracePt t="73327" x="4806950" y="2197100"/>
          <p14:tracePt t="73335" x="4768850" y="2205038"/>
          <p14:tracePt t="73342" x="4759325" y="2205038"/>
          <p14:tracePt t="73416" x="4759325" y="2197100"/>
          <p14:tracePt t="73431" x="4749800" y="2197100"/>
          <p14:tracePt t="73439" x="4749800" y="2178050"/>
          <p14:tracePt t="73447" x="4740275" y="2159000"/>
          <p14:tracePt t="73454" x="4740275" y="2139950"/>
          <p14:tracePt t="73462" x="4732338" y="2111375"/>
          <p14:tracePt t="73470" x="4732338" y="2101850"/>
          <p14:tracePt t="73477" x="4732338" y="2084388"/>
          <p14:tracePt t="73486" x="4713288" y="2074863"/>
          <p14:tracePt t="73493" x="4713288" y="2065338"/>
          <p14:tracePt t="73509" x="4713288" y="2055813"/>
          <p14:tracePt t="73516" x="4713288" y="2046288"/>
          <p14:tracePt t="73525" x="4713288" y="2036763"/>
          <p14:tracePt t="73532" x="4713288" y="2017713"/>
          <p14:tracePt t="73541" x="4713288" y="1989138"/>
          <p14:tracePt t="73548" x="4722813" y="1952625"/>
          <p14:tracePt t="73557" x="4732338" y="1924050"/>
          <p14:tracePt t="73564" x="4740275" y="1895475"/>
          <p14:tracePt t="73574" x="4749800" y="1868488"/>
          <p14:tracePt t="73580" x="4787900" y="1811338"/>
          <p14:tracePt t="73587" x="4826000" y="1755775"/>
          <p14:tracePt t="73596" x="4862513" y="1698625"/>
          <p14:tracePt t="73603" x="4900613" y="1643063"/>
          <p14:tracePt t="73611" x="4938713" y="1585913"/>
          <p14:tracePt t="73619" x="4994275" y="1520825"/>
          <p14:tracePt t="73630" x="5032375" y="1463675"/>
          <p14:tracePt t="73637" x="5078413" y="1398588"/>
          <p14:tracePt t="73645" x="5116513" y="1360488"/>
          <p14:tracePt t="73652" x="5135563" y="1314450"/>
          <p14:tracePt t="73660" x="5154613" y="1285875"/>
          <p14:tracePt t="73668" x="5172075" y="1257300"/>
          <p14:tracePt t="73676" x="5191125" y="1238250"/>
          <p14:tracePt t="73691" x="5210175" y="1220788"/>
          <p14:tracePt t="73698" x="5210175" y="1201738"/>
          <p14:tracePt t="73706" x="5238750" y="1182688"/>
          <p14:tracePt t="73714" x="5248275" y="1173163"/>
          <p14:tracePt t="73724" x="5257800" y="1154113"/>
          <p14:tracePt t="73730" x="5267325" y="1144588"/>
          <p14:tracePt t="73740" x="5284788" y="1144588"/>
          <p14:tracePt t="73747" x="5294313" y="1117600"/>
          <p14:tracePt t="73754" x="5303838" y="1108075"/>
          <p14:tracePt t="73762" x="5322888" y="1098550"/>
          <p14:tracePt t="73771" x="5322888" y="1089025"/>
          <p14:tracePt t="73778" x="5341938" y="1079500"/>
          <p14:tracePt t="73785" x="5351463" y="1069975"/>
          <p14:tracePt t="73793" x="5360988" y="1060450"/>
          <p14:tracePt t="73809" x="5370513" y="1050925"/>
          <p14:tracePt t="73841" x="5380038" y="1041400"/>
          <p14:tracePt t="77013" x="5397500" y="1041400"/>
          <p14:tracePt t="77021" x="5416550" y="1041400"/>
          <p14:tracePt t="77029" x="5445125" y="1050925"/>
          <p14:tracePt t="77037" x="5473700" y="1060450"/>
          <p14:tracePt t="77045" x="5510213" y="1069975"/>
          <p14:tracePt t="77053" x="5519738" y="1069975"/>
          <p14:tracePt t="77060" x="5529263" y="1069975"/>
          <p14:tracePt t="77146" x="5538788" y="1069975"/>
          <p14:tracePt t="77154" x="5548313" y="1069975"/>
          <p14:tracePt t="77162" x="5557838" y="1069975"/>
          <p14:tracePt t="77170" x="5567363" y="1069975"/>
          <p14:tracePt t="77203" x="5576888" y="1060450"/>
          <p14:tracePt t="77209" x="5586413" y="1050925"/>
          <p14:tracePt t="77258" x="5605463" y="1041400"/>
          <p14:tracePt t="77297" x="5605463" y="1031875"/>
          <p14:tracePt t="77305" x="5605463" y="1022350"/>
          <p14:tracePt t="77314" x="5613400" y="1014413"/>
          <p14:tracePt t="77346" x="5613400" y="1004888"/>
          <p14:tracePt t="77409" x="5613400" y="995363"/>
          <p14:tracePt t="77536" x="5613400" y="985838"/>
          <p14:tracePt t="78507" x="5613400" y="995363"/>
          <p14:tracePt t="78532" x="5622925" y="1004888"/>
          <p14:tracePt t="78540" x="5622925" y="1014413"/>
          <p14:tracePt t="78547" x="5622925" y="1031875"/>
          <p14:tracePt t="78556" x="5632450" y="1031875"/>
          <p14:tracePt t="78564" x="5632450" y="1041400"/>
          <p14:tracePt t="78579" x="5641975" y="1060450"/>
          <p14:tracePt t="78586" x="5651500" y="1060450"/>
          <p14:tracePt t="79963" x="5651500" y="1050925"/>
          <p14:tracePt t="79970" x="5680075" y="1050925"/>
          <p14:tracePt t="79978" x="5735638" y="1041400"/>
          <p14:tracePt t="79987" x="5848350" y="1041400"/>
          <p14:tracePt t="79994" x="6018213" y="1060450"/>
          <p14:tracePt t="80002" x="6253163" y="1089025"/>
          <p14:tracePt t="80010" x="6572250" y="1108075"/>
          <p14:tracePt t="80016" x="6900863" y="1108075"/>
          <p14:tracePt t="80025" x="7229475" y="1108075"/>
          <p14:tracePt t="80032" x="7558088" y="1108075"/>
          <p14:tracePt t="80042" x="7839075" y="1108075"/>
          <p14:tracePt t="80047" x="8074025" y="1108075"/>
          <p14:tracePt t="80057" x="8223250" y="1108075"/>
          <p14:tracePt t="80065" x="8412163" y="1108075"/>
          <p14:tracePt t="80074" x="8570913" y="1117600"/>
          <p14:tracePt t="80080" x="8702675" y="1125538"/>
          <p14:tracePt t="80092" x="8815388" y="1125538"/>
          <p14:tracePt t="80098" x="8909050" y="1125538"/>
          <p14:tracePt t="80105" x="8975725" y="1125538"/>
          <p14:tracePt t="80120" x="8983663" y="1125538"/>
          <p14:tracePt t="80159" x="8993188" y="1125538"/>
          <p14:tracePt t="80167" x="9021763" y="1125538"/>
          <p14:tracePt t="80175" x="9050338" y="1125538"/>
          <p14:tracePt t="80183" x="9078913" y="1125538"/>
          <p14:tracePt t="80191" x="9115425" y="1117600"/>
          <p14:tracePt t="80199" x="9134475" y="110807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496052" y="1200150"/>
            <a:ext cx="42887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21AE7A1-C42E-462A-858F-49719D5738E0}"/>
              </a:ext>
            </a:extLst>
          </p:cNvPr>
          <p:cNvSpPr/>
          <p:nvPr/>
        </p:nvSpPr>
        <p:spPr>
          <a:xfrm>
            <a:off x="354418" y="1428750"/>
            <a:ext cx="4750981" cy="1043619"/>
          </a:xfrm>
          <a:prstGeom prst="rect">
            <a:avLst/>
          </a:prstGeom>
        </p:spPr>
        <p:txBody>
          <a:bodyPr wrap="square">
            <a:spAutoFit/>
          </a:bodyPr>
          <a:lstStyle/>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nắm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12" name="Pictur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B592BCC-4692-4514-ADD1-152B063C1DE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464" y="563500"/>
            <a:ext cx="4156536" cy="27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80566" y="514350"/>
            <a:ext cx="4641571" cy="785286"/>
          </a:xfrm>
        </p:spPr>
        <p:txBody>
          <a:bodyPr>
            <a:normAutofit fontScale="90000"/>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Hoạt</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động</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cá</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nhân</a:t>
            </a:r>
            <a:r>
              <a:rPr lang="en-US" sz="3200" b="1" dirty="0">
                <a:solidFill>
                  <a:srgbClr val="FFC000"/>
                </a:solidFill>
                <a:latin typeface="Times New Roman" panose="02020603050405020304" pitchFamily="18" charset="0"/>
                <a:cs typeface="Times New Roman" panose="02020603050405020304" pitchFamily="18" charset="0"/>
              </a:rPr>
              <a:t> 1 </a:t>
            </a:r>
            <a:r>
              <a:rPr lang="en-US" sz="3200" b="1" dirty="0" err="1">
                <a:solidFill>
                  <a:srgbClr val="FFC000"/>
                </a:solidFill>
                <a:latin typeface="Times New Roman" panose="02020603050405020304" pitchFamily="18" charset="0"/>
                <a:cs typeface="Times New Roman" panose="02020603050405020304" pitchFamily="18" charset="0"/>
              </a:rPr>
              <a:t>phút</a:t>
            </a:r>
            <a:endParaRPr lang="en-US" sz="32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5134711"/>
      </p:ext>
    </p:extLst>
  </p:cSld>
  <p:clrMapOvr>
    <a:masterClrMapping/>
  </p:clrMapOvr>
  <mc:AlternateContent xmlns:mc="http://schemas.openxmlformats.org/markup-compatibility/2006" xmlns:p14="http://schemas.microsoft.com/office/powerpoint/2010/main">
    <mc:Choice Requires="p14">
      <p:transition spd="slow" p14:dur="2000" advTm="96149"/>
    </mc:Choice>
    <mc:Fallback xmlns="">
      <p:transition spd="slow" advTm="9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91" r="65241" b="27407"/>
          <a:stretch/>
        </p:blipFill>
        <p:spPr>
          <a:xfrm rot="5400000" flipH="1">
            <a:off x="6005304" y="-290304"/>
            <a:ext cx="2848392" cy="3429000"/>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65159" y="0"/>
            <a:ext cx="5749922" cy="68855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r>
              <a:rPr lang="en-US" sz="3200" b="1" kern="0" dirty="0">
                <a:solidFill>
                  <a:srgbClr val="FFFF00"/>
                </a:solidFill>
                <a:latin typeface="Times New Roman" panose="02020603050405020304" pitchFamily="18" charset="0"/>
                <a:cs typeface="Times New Roman" panose="02020603050405020304" pitchFamily="18" charset="0"/>
                <a:sym typeface="Arial"/>
              </a:rPr>
              <a:t>HƯỚNG DẪN VỀ NHÀ</a:t>
            </a:r>
          </a:p>
        </p:txBody>
      </p:sp>
      <p:sp>
        <p:nvSpPr>
          <p:cNvPr id="6" name="Hình chữ nhật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382022F-C0BA-427E-B44D-2CFE9597490A}"/>
              </a:ext>
            </a:extLst>
          </p:cNvPr>
          <p:cNvSpPr/>
          <p:nvPr/>
        </p:nvSpPr>
        <p:spPr>
          <a:xfrm>
            <a:off x="0" y="688555"/>
            <a:ext cx="8800214" cy="4401205"/>
          </a:xfrm>
          <a:prstGeom prst="rect">
            <a:avLst/>
          </a:prstGeom>
        </p:spPr>
        <p:txBody>
          <a:bodyPr wrap="square">
            <a:spAutoFit/>
          </a:bodyPr>
          <a:lstStyle/>
          <a:p>
            <a:pPr marL="457200" indent="-457200">
              <a:buFontTx/>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ea typeface="Times New Roman" panose="02020603050405020304" pitchFamily="18" charset="0"/>
              </a:rPr>
              <a:t>. </a:t>
            </a:r>
          </a:p>
          <a:p>
            <a:pPr marL="457200" indent="-457200">
              <a:buFontTx/>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1,4 (SGK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99, 100)</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óm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1, 2, 3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mc:AlternateContent xmlns:mc="http://schemas.openxmlformats.org/markup-compatibility/2006" xmlns:p14="http://schemas.microsoft.com/office/powerpoint/2010/main">
    <mc:Choice Requires="p14">
      <p:transition spd="slow" p14:dur="2000" advTm="28587"/>
    </mc:Choice>
    <mc:Fallback xmlns="">
      <p:transition spd="slow" advTm="2858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Những Câu Nói Hay Về Học Tập Nên Biết Để Rèn Luyện Bản Thân - Xây dựng xã  hội học tập - Tỉnh đoàn Thái Nguyên">
            <a:extLst>
              <a:ext uri="{FF2B5EF4-FFF2-40B4-BE49-F238E27FC236}">
                <a16:creationId xmlns:a16="http://schemas.microsoft.com/office/drawing/2014/main" id="{E95F6450-E60E-4F37-BA8F-655BDF591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33" y="1429798"/>
            <a:ext cx="8876044" cy="358035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3533" y="721912"/>
            <a:ext cx="8678426" cy="707886"/>
          </a:xfrm>
          <a:prstGeom prst="rect">
            <a:avLst/>
          </a:prstGeom>
          <a:noFill/>
        </p:spPr>
        <p:txBody>
          <a:bodyPr wrap="square" rtlCol="0">
            <a:spAutoFit/>
          </a:bodyPr>
          <a:lstStyle/>
          <a:p>
            <a:pPr algn="ctr" defTabSz="685800">
              <a:buClr>
                <a:srgbClr val="000000"/>
              </a:buClr>
              <a:defRPr/>
            </a:pPr>
            <a:r>
              <a:rPr lang="en-US" altLang="zh-CN" sz="40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CHÚC CÁC BẠN HỌC TỐT!</a:t>
            </a:r>
            <a:endParaRPr lang="zh-CN" altLang="en-US" sz="40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6065044" y="-895"/>
            <a:ext cx="3078956" cy="1445615"/>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Tree>
    <p:extLst>
      <p:ext uri="{BB962C8B-B14F-4D97-AF65-F5344CB8AC3E}">
        <p14:creationId xmlns:p14="http://schemas.microsoft.com/office/powerpoint/2010/main" val="2780448414"/>
      </p:ext>
    </p:extLst>
  </p:cSld>
  <p:clrMapOvr>
    <a:masterClrMapping/>
  </p:clrMapOvr>
  <mc:AlternateContent xmlns:mc="http://schemas.openxmlformats.org/markup-compatibility/2006" xmlns:p14="http://schemas.microsoft.com/office/powerpoint/2010/main">
    <mc:Choice Requires="p14">
      <p:transition spd="slow" p14:dur="2000" advTm="5417"/>
    </mc:Choice>
    <mc:Fallback xmlns="">
      <p:transition spd="slow" advTm="541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3">
            <a:alphaModFix/>
          </a:blip>
          <a:stretch>
            <a:fillRect/>
          </a:stretch>
        </p:blipFill>
        <p:spPr>
          <a:xfrm rot="16200000">
            <a:off x="348901" y="-269560"/>
            <a:ext cx="1297382" cy="1902239"/>
          </a:xfrm>
          <a:prstGeom prst="rect">
            <a:avLst/>
          </a:prstGeom>
          <a:noFill/>
          <a:ln>
            <a:noFill/>
          </a:ln>
        </p:spPr>
      </p:pic>
      <p:pic>
        <p:nvPicPr>
          <p:cNvPr id="5" name="Google Shape;53;p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4">
            <a:alphaModFix/>
          </a:blip>
          <a:stretch>
            <a:fillRect/>
          </a:stretch>
        </p:blipFill>
        <p:spPr>
          <a:xfrm>
            <a:off x="54865" y="3790949"/>
            <a:ext cx="2481356" cy="1352551"/>
          </a:xfrm>
          <a:prstGeom prst="rect">
            <a:avLst/>
          </a:prstGeom>
          <a:noFill/>
          <a:ln>
            <a:noFill/>
          </a:ln>
        </p:spPr>
      </p:pic>
      <p:sp>
        <p:nvSpPr>
          <p:cNvPr id="10" name="Rectangle: Rounded Corners 9">
            <a:extLst>
              <a:ext uri="{FF2B5EF4-FFF2-40B4-BE49-F238E27FC236}">
                <a16:creationId xmlns:a16="http://schemas.microsoft.com/office/drawing/2014/main" id="{980E53D1-7503-4C01-8741-6CA669E09152}"/>
              </a:ext>
            </a:extLst>
          </p:cNvPr>
          <p:cNvSpPr/>
          <p:nvPr/>
        </p:nvSpPr>
        <p:spPr>
          <a:xfrm>
            <a:off x="0" y="1428750"/>
            <a:ext cx="2133600" cy="175188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100" dirty="0">
                <a:solidFill>
                  <a:srgbClr val="FF0000"/>
                </a:solidFill>
                <a:latin typeface="Times New Roman" panose="02020603050405020304" pitchFamily="18" charset="0"/>
                <a:cs typeface="Times New Roman" panose="02020603050405020304" pitchFamily="18" charset="0"/>
              </a:rPr>
              <a:t>CHƯƠNG V: ĐƯỜNG TRÒN</a:t>
            </a:r>
          </a:p>
        </p:txBody>
      </p:sp>
      <p:sp>
        <p:nvSpPr>
          <p:cNvPr id="11" name="Left Brace 10">
            <a:extLst>
              <a:ext uri="{FF2B5EF4-FFF2-40B4-BE49-F238E27FC236}">
                <a16:creationId xmlns:a16="http://schemas.microsoft.com/office/drawing/2014/main" id="{D253587A-F465-45CB-9631-E5FE52D3EAD7}"/>
              </a:ext>
            </a:extLst>
          </p:cNvPr>
          <p:cNvSpPr/>
          <p:nvPr/>
        </p:nvSpPr>
        <p:spPr>
          <a:xfrm>
            <a:off x="2209800" y="438150"/>
            <a:ext cx="304800" cy="34371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00" dirty="0"/>
          </a:p>
        </p:txBody>
      </p:sp>
      <p:sp>
        <p:nvSpPr>
          <p:cNvPr id="13" name="Rectangle: Rounded Corners 12">
            <a:extLst>
              <a:ext uri="{FF2B5EF4-FFF2-40B4-BE49-F238E27FC236}">
                <a16:creationId xmlns:a16="http://schemas.microsoft.com/office/drawing/2014/main" id="{62786EE3-20E8-4E22-AA8C-DEDF2EBF0061}"/>
              </a:ext>
            </a:extLst>
          </p:cNvPr>
          <p:cNvSpPr/>
          <p:nvPr/>
        </p:nvSpPr>
        <p:spPr>
          <a:xfrm>
            <a:off x="2522689" y="438150"/>
            <a:ext cx="6509771" cy="609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2023C"/>
                </a:solidFill>
                <a:latin typeface="Times New Roman" panose="02020603050405020304" pitchFamily="18" charset="0"/>
                <a:cs typeface="Times New Roman" panose="02020603050405020304" pitchFamily="18" charset="0"/>
              </a:rPr>
              <a:t>Đường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tròn</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Vị</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trí</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tương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đối</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của</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hai</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đường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tròn</a:t>
            </a:r>
            <a:endParaRPr lang="en-US" sz="2500" dirty="0">
              <a:solidFill>
                <a:srgbClr val="02023C"/>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56635C95-69FA-47C6-ADC4-1F53BC0DA6F4}"/>
              </a:ext>
            </a:extLst>
          </p:cNvPr>
          <p:cNvSpPr/>
          <p:nvPr/>
        </p:nvSpPr>
        <p:spPr>
          <a:xfrm>
            <a:off x="2536221" y="1132854"/>
            <a:ext cx="6509770" cy="609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2023C"/>
                </a:solidFill>
                <a:latin typeface="Times New Roman" panose="02020603050405020304" pitchFamily="18" charset="0"/>
                <a:cs typeface="Times New Roman" panose="02020603050405020304" pitchFamily="18" charset="0"/>
              </a:rPr>
              <a:t>Vị</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trí</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tương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đối</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của</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đường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thẳng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và</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đường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tròn</a:t>
            </a:r>
            <a:endParaRPr lang="en-US" sz="2500" dirty="0">
              <a:solidFill>
                <a:srgbClr val="02023C"/>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46EB5B9-EC4A-451F-83B4-6A896BBAF6DC}"/>
              </a:ext>
            </a:extLst>
          </p:cNvPr>
          <p:cNvSpPr/>
          <p:nvPr/>
        </p:nvSpPr>
        <p:spPr>
          <a:xfrm>
            <a:off x="2536220" y="1851944"/>
            <a:ext cx="6455379" cy="609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2023C"/>
                </a:solidFill>
                <a:latin typeface="Times New Roman" panose="02020603050405020304" pitchFamily="18" charset="0"/>
                <a:cs typeface="Times New Roman" panose="02020603050405020304" pitchFamily="18" charset="0"/>
              </a:rPr>
              <a:t>Tiếp</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tuyến</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của</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đường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tròn</a:t>
            </a:r>
            <a:endParaRPr lang="en-US" sz="2500" dirty="0">
              <a:solidFill>
                <a:srgbClr val="02023C"/>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8FC23B5-1874-4365-8641-653B5C9745C2}"/>
              </a:ext>
            </a:extLst>
          </p:cNvPr>
          <p:cNvSpPr/>
          <p:nvPr/>
        </p:nvSpPr>
        <p:spPr>
          <a:xfrm>
            <a:off x="2563282" y="2571034"/>
            <a:ext cx="6455379" cy="609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2023C"/>
                </a:solidFill>
                <a:latin typeface="Times New Roman" panose="02020603050405020304" pitchFamily="18" charset="0"/>
                <a:cs typeface="Times New Roman" panose="02020603050405020304" pitchFamily="18" charset="0"/>
              </a:rPr>
              <a:t>Góc</a:t>
            </a:r>
            <a:r>
              <a:rPr lang="en-US" sz="2500" dirty="0">
                <a:solidFill>
                  <a:srgbClr val="02023C"/>
                </a:solidFill>
                <a:latin typeface="Times New Roman" panose="02020603050405020304" pitchFamily="18" charset="0"/>
                <a:cs typeface="Times New Roman" panose="02020603050405020304" pitchFamily="18" charset="0"/>
              </a:rPr>
              <a:t> ở </a:t>
            </a:r>
            <a:r>
              <a:rPr lang="en-US" sz="2500" dirty="0" err="1">
                <a:solidFill>
                  <a:srgbClr val="02023C"/>
                </a:solidFill>
                <a:latin typeface="Times New Roman" panose="02020603050405020304" pitchFamily="18" charset="0"/>
                <a:cs typeface="Times New Roman" panose="02020603050405020304" pitchFamily="18" charset="0"/>
              </a:rPr>
              <a:t>tâm</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Góc</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nội</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tiếp</a:t>
            </a:r>
            <a:endParaRPr lang="en-US" sz="2500" dirty="0">
              <a:solidFill>
                <a:srgbClr val="02023C"/>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74C7553-01BA-4260-96C2-67B6924C214C}"/>
              </a:ext>
            </a:extLst>
          </p:cNvPr>
          <p:cNvSpPr/>
          <p:nvPr/>
        </p:nvSpPr>
        <p:spPr>
          <a:xfrm>
            <a:off x="2563281" y="3364696"/>
            <a:ext cx="6428317" cy="80725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2023C"/>
                </a:solidFill>
                <a:latin typeface="Times New Roman" panose="02020603050405020304" pitchFamily="18" charset="0"/>
                <a:cs typeface="Times New Roman" panose="02020603050405020304" pitchFamily="18" charset="0"/>
              </a:rPr>
              <a:t>Độ</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dài</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cung</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tròn</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diện</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tích</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hình</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quạt</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tròn</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diện</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tích</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hình</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vành</a:t>
            </a:r>
            <a:r>
              <a:rPr lang="en-US" sz="2500" dirty="0">
                <a:solidFill>
                  <a:srgbClr val="02023C"/>
                </a:solidFill>
                <a:latin typeface="Times New Roman" panose="02020603050405020304" pitchFamily="18" charset="0"/>
                <a:cs typeface="Times New Roman" panose="02020603050405020304" pitchFamily="18" charset="0"/>
              </a:rPr>
              <a:t> </a:t>
            </a:r>
            <a:r>
              <a:rPr lang="en-US" sz="2500" dirty="0" err="1">
                <a:solidFill>
                  <a:srgbClr val="02023C"/>
                </a:solidFill>
                <a:latin typeface="Times New Roman" panose="02020603050405020304" pitchFamily="18" charset="0"/>
                <a:cs typeface="Times New Roman" panose="02020603050405020304" pitchFamily="18" charset="0"/>
              </a:rPr>
              <a:t>khuyên</a:t>
            </a:r>
            <a:endParaRPr lang="en-US" sz="2500" dirty="0">
              <a:solidFill>
                <a:srgbClr val="02023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32213819"/>
      </p:ext>
    </p:extLst>
  </p:cSld>
  <p:clrMapOvr>
    <a:masterClrMapping/>
  </p:clrMapOvr>
  <mc:AlternateContent xmlns:mc="http://schemas.openxmlformats.org/markup-compatibility/2006" xmlns:p14="http://schemas.microsoft.com/office/powerpoint/2010/main">
    <mc:Choice Requires="p14">
      <p:transition spd="slow" p14:dur="2000" advTm="18353"/>
    </mc:Choice>
    <mc:Fallback xmlns="">
      <p:transition spd="slow" advTm="18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0" y="644903"/>
            <a:ext cx="9067800" cy="1704956"/>
          </a:xfrm>
        </p:spPr>
        <p:txBody>
          <a:bodyPr>
            <a:noAutofit/>
          </a:body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ĐƯỜNG TRÒN.</a:t>
            </a:r>
            <a:b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VỊ TRÍ TƯƠNG ĐỐI CỦA HAI ĐƯỜNG TRÒN </a:t>
            </a:r>
            <a:b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pic>
        <p:nvPicPr>
          <p:cNvPr id="4" name="Google Shape;54;p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7335975" y="48246"/>
            <a:ext cx="1808025" cy="2552700"/>
          </a:xfrm>
          <a:prstGeom prst="rect">
            <a:avLst/>
          </a:prstGeom>
          <a:noFill/>
          <a:ln>
            <a:noFill/>
          </a:ln>
        </p:spPr>
      </p:pic>
      <p:pic>
        <p:nvPicPr>
          <p:cNvPr id="5" name="Google Shape;53;p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54865" y="3211989"/>
            <a:ext cx="2481356" cy="1931512"/>
          </a:xfrm>
          <a:prstGeom prst="rect">
            <a:avLst/>
          </a:prstGeom>
          <a:noFill/>
          <a:ln>
            <a:noFill/>
          </a:ln>
        </p:spPr>
      </p:pic>
      <p:grpSp>
        <p:nvGrpSpPr>
          <p:cNvPr id="12" name="Nhóm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F25936B-B1D8-431B-B380-9728155A4702}"/>
              </a:ext>
            </a:extLst>
          </p:cNvPr>
          <p:cNvGrpSpPr/>
          <p:nvPr/>
        </p:nvGrpSpPr>
        <p:grpSpPr>
          <a:xfrm>
            <a:off x="6477000" y="2478274"/>
            <a:ext cx="2395598" cy="2395598"/>
            <a:chOff x="5577187" y="2300829"/>
            <a:chExt cx="2395598" cy="2395598"/>
          </a:xfrm>
        </p:grpSpPr>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5577187" y="2300829"/>
              <a:ext cx="2395598" cy="239559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5972731" y="3014925"/>
              <a:ext cx="1180802" cy="1180802"/>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6501969" y="3117923"/>
              <a:ext cx="1116302" cy="1116302"/>
            </a:xfrm>
            <a:prstGeom prst="rect">
              <a:avLst/>
            </a:prstGeom>
          </p:spPr>
        </p:pic>
      </p:grpSp>
    </p:spTree>
    <p:extLst>
      <p:ext uri="{BB962C8B-B14F-4D97-AF65-F5344CB8AC3E}">
        <p14:creationId xmlns:p14="http://schemas.microsoft.com/office/powerpoint/2010/main" val="3696891292"/>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329853" y="68236"/>
            <a:ext cx="4267200" cy="4236621"/>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66" y="1863382"/>
            <a:ext cx="1731335" cy="646331"/>
          </a:xfrm>
          <a:prstGeom prst="rect">
            <a:avLst/>
          </a:prstGeom>
          <a:solidFill>
            <a:srgbClr val="FFFF00"/>
          </a:solidFill>
        </p:spPr>
        <p:txBody>
          <a:bodyPr wrap="square">
            <a:spAutoFit/>
          </a:bodyPr>
          <a:lstStyle/>
          <a:p>
            <a:pPr defTabSz="685800">
              <a:defRPr/>
            </a:pPr>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solidFill>
                <a:prstClr val="black"/>
              </a:solidFill>
              <a:latin typeface="Calibri"/>
            </a:endParaRPr>
          </a:p>
        </p:txBody>
      </p:sp>
      <p:pic>
        <p:nvPicPr>
          <p:cNvPr id="6" name="Hình ảnh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1" y="2633787"/>
            <a:ext cx="2305049" cy="2231484"/>
          </a:xfrm>
          <a:prstGeom prst="ellipse">
            <a:avLst/>
          </a:prstGeom>
        </p:spPr>
      </p:pic>
    </p:spTree>
    <p:extLst>
      <p:ext uri="{BB962C8B-B14F-4D97-AF65-F5344CB8AC3E}">
        <p14:creationId xmlns:p14="http://schemas.microsoft.com/office/powerpoint/2010/main" val="1379395433"/>
      </p:ext>
    </p:extLst>
  </p:cSld>
  <p:clrMapOvr>
    <a:masterClrMapping/>
  </p:clrMapOvr>
  <p:transition spd="slow" advTm="3353">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D362D96-3553-4718-B1EA-0DB14262191D}"/>
              </a:ext>
            </a:extLst>
          </p:cNvPr>
          <p:cNvSpPr/>
          <p:nvPr/>
        </p:nvSpPr>
        <p:spPr>
          <a:xfrm>
            <a:off x="75601" y="678902"/>
            <a:ext cx="5334000" cy="3025700"/>
          </a:xfrm>
          <a:prstGeom prst="rect">
            <a:avLst/>
          </a:prstGeom>
        </p:spPr>
        <p:txBody>
          <a:bodyPr wrap="squar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SGK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7" name="Picture 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0D26A9B7-641D-4567-B813-D6A127593192}"/>
              </a:ext>
            </a:extLst>
          </p:cNvPr>
          <p:cNvPicPr/>
          <p:nvPr/>
        </p:nvPicPr>
        <p:blipFill>
          <a:blip r:embed="rId4"/>
          <a:stretch>
            <a:fillRect/>
          </a:stretch>
        </p:blipFill>
        <p:spPr>
          <a:xfrm>
            <a:off x="5486400" y="726930"/>
            <a:ext cx="3581400" cy="2286000"/>
          </a:xfrm>
          <a:prstGeom prst="rect">
            <a:avLst/>
          </a:prstGeom>
        </p:spPr>
      </p:pic>
      <p:sp>
        <p:nvSpPr>
          <p:cNvPr id="8" name="Hình chữ nhật: Góc Gập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386E0936-6C72-42F7-9234-5E06B65130C9}"/>
              </a:ext>
            </a:extLst>
          </p:cNvPr>
          <p:cNvSpPr/>
          <p:nvPr/>
        </p:nvSpPr>
        <p:spPr>
          <a:xfrm>
            <a:off x="75601" y="25364"/>
            <a:ext cx="1709230" cy="653538"/>
          </a:xfrm>
          <a:prstGeom prst="foldedCorner">
            <a:avLst>
              <a:gd name="adj" fmla="val 48323"/>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err="1">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n w="13462">
                  <a:noFill/>
                  <a:prstDash val="solid"/>
                </a:ln>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n w="13462">
                <a:noFill/>
                <a:prstDash val="solid"/>
              </a:ln>
              <a:solidFill>
                <a:srgbClr val="FFFF00"/>
              </a:solidFill>
              <a:effectLst>
                <a:outerShdw dist="38100" dir="2700000" algn="bl" rotWithShape="0">
                  <a:schemeClr val="accent5"/>
                </a:outerShdw>
              </a:effectLst>
            </a:endParaRPr>
          </a:p>
        </p:txBody>
      </p:sp>
      <p:sp>
        <p:nvSpPr>
          <p:cNvPr id="9" name="Hình chữ nhật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5A1C1BE-6E05-42D5-9D8C-C9609EC9FED5}"/>
              </a:ext>
            </a:extLst>
          </p:cNvPr>
          <p:cNvSpPr/>
          <p:nvPr/>
        </p:nvSpPr>
        <p:spPr>
          <a:xfrm>
            <a:off x="228600" y="3790949"/>
            <a:ext cx="7772400" cy="548099"/>
          </a:xfrm>
          <a:prstGeom prst="rect">
            <a:avLst/>
          </a:prstGeom>
        </p:spPr>
        <p:txBody>
          <a:bodyPr wrap="square">
            <a:spAutoFit/>
          </a:bodyPr>
          <a:lstStyle/>
          <a:p>
            <a:pPr algn="just">
              <a:lnSpc>
                <a:spcPct val="115000"/>
              </a:lnSpc>
            </a:pPr>
            <a:r>
              <a:rPr lang="en-US"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D02641D-0922-46FD-AA9C-A99157DF5946}"/>
              </a:ext>
            </a:extLst>
          </p:cNvPr>
          <p:cNvSpPr/>
          <p:nvPr/>
        </p:nvSpPr>
        <p:spPr>
          <a:xfrm>
            <a:off x="304800" y="4476750"/>
            <a:ext cx="9144000" cy="523220"/>
          </a:xfrm>
          <a:prstGeom prst="rect">
            <a:avLst/>
          </a:prstGeom>
        </p:spPr>
        <p:txBody>
          <a:bodyPr wrap="square">
            <a:spAutoFit/>
          </a:bodyPr>
          <a:lstStyle/>
          <a:p>
            <a:r>
              <a:rPr lang="en-US" sz="2800" dirty="0">
                <a:solidFill>
                  <a:srgbClr val="FFFF00"/>
                </a:solidFill>
                <a:latin typeface="Times New Roman" panose="02020603050405020304" pitchFamily="18" charset="0"/>
                <a:ea typeface="Times New Roman" panose="02020603050405020304" pitchFamily="18" charset="0"/>
              </a:rPr>
              <a:t>- Hai </a:t>
            </a:r>
            <a:r>
              <a:rPr lang="en-US" sz="2800" dirty="0" err="1">
                <a:solidFill>
                  <a:srgbClr val="FFFF00"/>
                </a:solidFill>
                <a:latin typeface="Times New Roman" panose="02020603050405020304" pitchFamily="18" charset="0"/>
                <a:ea typeface="Times New Roman" panose="02020603050405020304" pitchFamily="18" charset="0"/>
              </a:rPr>
              <a:t>đường</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tròn</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tạo</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bởi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bánh</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xe</a:t>
            </a:r>
            <a:r>
              <a:rPr lang="en-US" sz="2800"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không</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có</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điểm</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chung</a:t>
            </a:r>
            <a:r>
              <a:rPr lang="en-US" sz="2800" u="sng" dirty="0">
                <a:solidFill>
                  <a:srgbClr val="FFFF00"/>
                </a:solidFill>
                <a:latin typeface="Times New Roman" panose="02020603050405020304" pitchFamily="18" charset="0"/>
                <a:ea typeface="Times New Roman" panose="02020603050405020304" pitchFamily="18" charset="0"/>
              </a:rPr>
              <a:t>. </a:t>
            </a:r>
            <a:endParaRPr lang="en-US" sz="2800" u="sng" dirty="0">
              <a:solidFill>
                <a:srgbClr val="FFFF00"/>
              </a:solidFill>
            </a:endParaRPr>
          </a:p>
        </p:txBody>
      </p:sp>
    </p:spTree>
    <p:custDataLst>
      <p:tags r:id="rId1"/>
    </p:custDataLst>
    <p:extLst>
      <p:ext uri="{BB962C8B-B14F-4D97-AF65-F5344CB8AC3E}">
        <p14:creationId xmlns:p14="http://schemas.microsoft.com/office/powerpoint/2010/main" val="2459673425"/>
      </p:ext>
    </p:extLst>
  </p:cSld>
  <p:clrMapOvr>
    <a:masterClrMapping/>
  </p:clrMapOvr>
  <p:transition spd="slow" advTm="3372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7840385-56D4-4DA5-AA0C-E9FC0CF26A09}"/>
              </a:ext>
            </a:extLst>
          </p:cNvPr>
          <p:cNvSpPr/>
          <p:nvPr/>
        </p:nvSpPr>
        <p:spPr>
          <a:xfrm>
            <a:off x="158944" y="-22695"/>
            <a:ext cx="4520789"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p:nvPr/>
            </p:nvSpPr>
            <p:spPr>
              <a:xfrm>
                <a:off x="105714" y="457640"/>
                <a:ext cx="8733486" cy="157889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93)</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a:spLocks noRot="1" noChangeAspect="1" noMove="1" noResize="1" noEditPoints="1" noAdjustHandles="1" noChangeArrowheads="1" noChangeShapeType="1" noTextEdit="1"/>
              </p:cNvSpPr>
              <p:nvPr/>
            </p:nvSpPr>
            <p:spPr>
              <a:xfrm>
                <a:off x="105714" y="457640"/>
                <a:ext cx="8733486" cy="1578894"/>
              </a:xfrm>
              <a:prstGeom prst="rect">
                <a:avLst/>
              </a:prstGeom>
              <a:blipFill>
                <a:blip r:embed="rId6"/>
                <a:stretch>
                  <a:fillRect l="-1396" t="-2317" r="-1465" b="-7336"/>
                </a:stretch>
              </a:blipFill>
            </p:spPr>
            <p:txBody>
              <a:bodyPr/>
              <a:lstStyle/>
              <a:p>
                <a:r>
                  <a:rPr lang="en-US">
                    <a:noFill/>
                  </a:rPr>
                  <a:t> </a:t>
                </a:r>
              </a:p>
            </p:txBody>
          </p:sp>
        </mc:Fallback>
      </mc:AlternateContent>
      <p:pic>
        <p:nvPicPr>
          <p:cNvPr id="9" name="Hình ảnh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5CF3FBA-9CA9-4F51-BD88-A65E0BEE949E}"/>
              </a:ext>
            </a:extLst>
          </p:cNvPr>
          <p:cNvPicPr>
            <a:picLocks noChangeAspect="1"/>
          </p:cNvPicPr>
          <p:nvPr/>
        </p:nvPicPr>
        <p:blipFill>
          <a:blip r:embed="rId7"/>
          <a:stretch>
            <a:fillRect/>
          </a:stretch>
        </p:blipFill>
        <p:spPr>
          <a:xfrm>
            <a:off x="5494564" y="1990814"/>
            <a:ext cx="3344636" cy="2978320"/>
          </a:xfrm>
          <a:prstGeom prst="rect">
            <a:avLst/>
          </a:prstGeom>
        </p:spPr>
      </p:pic>
    </p:spTree>
    <p:custDataLst>
      <p:tags r:id="rId1"/>
    </p:custDataLst>
    <p:extLst>
      <p:ext uri="{BB962C8B-B14F-4D97-AF65-F5344CB8AC3E}">
        <p14:creationId xmlns:p14="http://schemas.microsoft.com/office/powerpoint/2010/main" val="1140626101"/>
      </p:ext>
    </p:extLst>
  </p:cSld>
  <p:clrMapOvr>
    <a:masterClrMapping/>
  </p:clrMapOvr>
  <p:transition spd="slow" advTm="3764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3A86A75C-4F4B-4683-9AE1-C65F6400EC91}">
      <p14:laserTraceLst xmlns:p14="http://schemas.microsoft.com/office/powerpoint/2010/main">
        <p14:tracePtLst>
          <p14:tracePt t="20575" x="2565400" y="4687888"/>
          <p14:tracePt t="20716" x="3013075" y="5059363"/>
          <p14:tracePt t="20724" x="3314700" y="4975225"/>
          <p14:tracePt t="20732" x="3643313" y="4889500"/>
          <p14:tracePt t="20740" x="3952875" y="4814888"/>
          <p14:tracePt t="20749" x="4205288" y="4740275"/>
          <p14:tracePt t="20755" x="4403725" y="4692650"/>
          <p14:tracePt t="20764" x="4581525" y="4646613"/>
          <p14:tracePt t="20771" x="4713288" y="4618038"/>
          <p14:tracePt t="20780" x="4797425" y="4579938"/>
          <p14:tracePt t="20787" x="4881563" y="4543425"/>
          <p14:tracePt t="20795" x="4948238" y="4505325"/>
          <p14:tracePt t="20803" x="5003800" y="4467225"/>
          <p14:tracePt t="20811" x="5078413" y="4411663"/>
          <p14:tracePt t="20819" x="5154613" y="4337050"/>
          <p14:tracePt t="20827" x="5267325" y="4260850"/>
          <p14:tracePt t="20834" x="5370513" y="4186238"/>
          <p14:tracePt t="20842" x="5473700" y="4111625"/>
          <p14:tracePt t="20851" x="5576888" y="4044950"/>
          <p14:tracePt t="20858" x="5670550" y="3979863"/>
          <p14:tracePt t="20867" x="5773738" y="3913188"/>
          <p14:tracePt t="20874" x="5867400" y="3867150"/>
          <p14:tracePt t="20882" x="5951538" y="3802063"/>
          <p14:tracePt t="20889" x="6037263" y="3754438"/>
          <p14:tracePt t="20898" x="6111875" y="3697288"/>
          <p14:tracePt t="20905" x="6196013" y="3641725"/>
          <p14:tracePt t="20915" x="6280150" y="3576638"/>
          <p14:tracePt t="20920" x="6365875" y="3519488"/>
          <p14:tracePt t="20928" x="6450013" y="3454400"/>
          <p14:tracePt t="20936" x="6534150" y="3406775"/>
          <p14:tracePt t="20946" x="6599238" y="3360738"/>
          <p14:tracePt t="20954" x="6646863" y="3322638"/>
          <p14:tracePt t="20962" x="6646863" y="3313113"/>
          <p14:tracePt t="20978" x="6665913" y="3303588"/>
          <p14:tracePt t="20985" x="6665913" y="3294063"/>
          <p14:tracePt t="20992" x="6665913" y="3284538"/>
          <p14:tracePt t="21000" x="6684963" y="3275013"/>
          <p14:tracePt t="21008" x="6684963" y="3267075"/>
          <p14:tracePt t="21017" x="6694488" y="3248025"/>
          <p14:tracePt t="21024" x="6702425" y="3238500"/>
          <p14:tracePt t="21032" x="6711950" y="3238500"/>
          <p14:tracePt t="21039" x="6711950" y="3228975"/>
          <p14:tracePt t="21064" x="6731000" y="3219450"/>
          <p14:tracePt t="21078" x="6750050" y="3209925"/>
          <p14:tracePt t="21086" x="6769100" y="3209925"/>
          <p14:tracePt t="21094" x="6797675" y="3200400"/>
          <p14:tracePt t="21102" x="6834188" y="3200400"/>
          <p14:tracePt t="21110" x="6881813" y="3190875"/>
          <p14:tracePt t="21118" x="6900863" y="3190875"/>
          <p14:tracePt t="21126" x="6927850" y="3162300"/>
          <p14:tracePt t="21134" x="6937375" y="3162300"/>
          <p14:tracePt t="21150" x="6946900" y="3154363"/>
          <p14:tracePt t="21166" x="6956425" y="3144838"/>
          <p14:tracePt t="21238" x="6946900" y="3144838"/>
          <p14:tracePt t="21247" x="6937375" y="3144838"/>
          <p14:tracePt t="21254" x="6918325" y="3144838"/>
          <p14:tracePt t="21262" x="6900863" y="3144838"/>
          <p14:tracePt t="21270" x="6891338" y="3144838"/>
          <p14:tracePt t="21278" x="6872288" y="3154363"/>
          <p14:tracePt t="21285" x="6862763" y="3162300"/>
          <p14:tracePt t="21293" x="6843713" y="3162300"/>
          <p14:tracePt t="21301" x="6834188" y="3162300"/>
          <p14:tracePt t="21308" x="6824663" y="3171825"/>
          <p14:tracePt t="21325" x="6815138" y="3171825"/>
          <p14:tracePt t="21332" x="6815138" y="3181350"/>
          <p14:tracePt t="21349" x="6815138" y="3190875"/>
          <p14:tracePt t="21381" x="6815138" y="3200400"/>
          <p14:tracePt t="21388" x="6805613" y="3200400"/>
          <p14:tracePt t="21396" x="6805613" y="3209925"/>
          <p14:tracePt t="21412" x="6805613" y="3219450"/>
          <p14:tracePt t="21419" x="6805613" y="3228975"/>
          <p14:tracePt t="21443" x="6805613" y="3248025"/>
          <p14:tracePt t="21451" x="6788150" y="3248025"/>
          <p14:tracePt t="21467" x="6788150" y="3267075"/>
          <p14:tracePt t="21491" x="6788150" y="3275013"/>
          <p14:tracePt t="21499" x="6788150" y="3284538"/>
          <p14:tracePt t="21506" x="6769100" y="3294063"/>
          <p14:tracePt t="21516" x="6769100" y="3303588"/>
          <p14:tracePt t="21522" x="6769100" y="3313113"/>
          <p14:tracePt t="21531" x="6769100" y="3322638"/>
          <p14:tracePt t="21538" x="6750050" y="3332163"/>
          <p14:tracePt t="21562" x="6750050" y="3351213"/>
          <p14:tracePt t="21578" x="6750050" y="3360738"/>
          <p14:tracePt t="21585" x="6740525" y="3360738"/>
          <p14:tracePt t="21601" x="6740525" y="3378200"/>
          <p14:tracePt t="21609" x="6731000" y="3378200"/>
          <p14:tracePt t="21617" x="6721475" y="3397250"/>
          <p14:tracePt t="21625" x="6711950" y="3397250"/>
          <p14:tracePt t="21634" x="6702425" y="3397250"/>
          <p14:tracePt t="21641" x="6694488" y="3416300"/>
          <p14:tracePt t="21648" x="6684963" y="3416300"/>
          <p14:tracePt t="21657" x="6665913" y="3435350"/>
          <p14:tracePt t="21666" x="6646863" y="3435350"/>
          <p14:tracePt t="21681" x="6627813" y="3454400"/>
          <p14:tracePt t="21697" x="6618288" y="3473450"/>
          <p14:tracePt t="21704" x="6608763" y="3473450"/>
          <p14:tracePt t="21712" x="6599238" y="3473450"/>
          <p14:tracePt t="21720" x="6599238" y="3482975"/>
          <p14:tracePt t="21728" x="6581775" y="3482975"/>
          <p14:tracePt t="21735" x="6581775" y="3490913"/>
          <p14:tracePt t="21744" x="6581775" y="3500438"/>
          <p14:tracePt t="21751" x="6562725" y="3519488"/>
          <p14:tracePt t="21767" x="6553200" y="3519488"/>
          <p14:tracePt t="21775" x="6543675" y="3538538"/>
          <p14:tracePt t="21784" x="6524625" y="3538538"/>
          <p14:tracePt t="21799" x="6524625" y="3557588"/>
          <p14:tracePt t="21807" x="6505575" y="3557588"/>
          <p14:tracePt t="21823" x="6496050" y="3557588"/>
          <p14:tracePt t="21832" x="6496050" y="3567113"/>
          <p14:tracePt t="21854" x="6477000" y="3576638"/>
          <p14:tracePt t="21886" x="6477000" y="3586163"/>
          <p14:tracePt t="21902" x="6477000" y="3594100"/>
          <p14:tracePt t="21909" x="6459538" y="3603625"/>
          <p14:tracePt t="21998" x="6459538" y="3613150"/>
          <p14:tracePt t="22029" x="6459538" y="3622675"/>
          <p14:tracePt t="22037" x="6450013" y="3622675"/>
          <p14:tracePt t="22045" x="6450013" y="3632200"/>
          <p14:tracePt t="22060" x="6440488" y="3632200"/>
          <p14:tracePt t="22068" x="6440488" y="3641725"/>
          <p14:tracePt t="22606" x="6440488" y="3613150"/>
          <p14:tracePt t="22614" x="6440488" y="3603625"/>
          <p14:tracePt t="22620" x="6450013" y="3567113"/>
          <p14:tracePt t="22628" x="6459538" y="3567113"/>
          <p14:tracePt t="22636" x="6469063" y="3548063"/>
          <p14:tracePt t="22644" x="6477000" y="3529013"/>
          <p14:tracePt t="22652" x="6496050" y="3509963"/>
          <p14:tracePt t="22660" x="6515100" y="3500438"/>
          <p14:tracePt t="22668" x="6515100" y="3490913"/>
          <p14:tracePt t="22675" x="6534150" y="3473450"/>
          <p14:tracePt t="22683" x="6534150" y="3454400"/>
          <p14:tracePt t="22691" x="6553200" y="3435350"/>
          <p14:tracePt t="22700" x="6553200" y="3416300"/>
          <p14:tracePt t="22707" x="6572250" y="3416300"/>
          <p14:tracePt t="22723" x="6572250" y="3397250"/>
          <p14:tracePt t="22747" x="6589713" y="3387725"/>
          <p14:tracePt t="22771" x="6599238" y="3370263"/>
          <p14:tracePt t="22803" x="6608763" y="3370263"/>
          <p14:tracePt t="22811" x="6618288" y="3360738"/>
          <p14:tracePt t="22819" x="6627813" y="3360738"/>
          <p14:tracePt t="22827" x="6627813" y="3351213"/>
          <p14:tracePt t="22835" x="6646863" y="3351213"/>
          <p14:tracePt t="22842" x="6646863" y="3341688"/>
          <p14:tracePt t="22850" x="6656388" y="3341688"/>
          <p14:tracePt t="22858" x="6665913" y="3341688"/>
          <p14:tracePt t="22867" x="6665913" y="3332163"/>
          <p14:tracePt t="22921" x="6675438" y="3332163"/>
          <p14:tracePt t="22929" x="6684963" y="3322638"/>
          <p14:tracePt t="22937" x="6694488" y="3322638"/>
          <p14:tracePt t="22945" x="6694488" y="3313113"/>
          <p14:tracePt t="23049" x="6702425" y="3313113"/>
          <p14:tracePt t="23144" x="6711950" y="3313113"/>
          <p14:tracePt t="23152" x="6711950" y="3303588"/>
          <p14:tracePt t="23293" x="6721475" y="3303588"/>
          <p14:tracePt t="23316" x="6721475" y="3294063"/>
          <p14:tracePt t="23325" x="6721475" y="3284538"/>
          <p14:tracePt t="23642" x="6711950" y="3294063"/>
          <p14:tracePt t="23650" x="6694488" y="3303588"/>
          <p14:tracePt t="23665" x="6675438" y="3303588"/>
          <p14:tracePt t="23672" x="6656388" y="3313113"/>
          <p14:tracePt t="23679" x="6637338" y="3341688"/>
          <p14:tracePt t="23688" x="6627813" y="3370263"/>
          <p14:tracePt t="23696" x="6608763" y="3387725"/>
          <p14:tracePt t="23704" x="6589713" y="3406775"/>
          <p14:tracePt t="23712" x="6589713" y="3425825"/>
          <p14:tracePt t="23720" x="6589713" y="3435350"/>
          <p14:tracePt t="23728" x="6572250" y="3444875"/>
          <p14:tracePt t="23736" x="6572250" y="3454400"/>
          <p14:tracePt t="23790" x="6562725" y="3473450"/>
          <p14:tracePt t="23806" x="6553200" y="3490913"/>
          <p14:tracePt t="23814" x="6543675" y="3490913"/>
          <p14:tracePt t="23822" x="6534150" y="3509963"/>
          <p14:tracePt t="23831" x="6515100" y="3529013"/>
          <p14:tracePt t="23846" x="6515100" y="3548063"/>
          <p14:tracePt t="23854" x="6496050" y="3557588"/>
          <p14:tracePt t="23870" x="6496050" y="3567113"/>
          <p14:tracePt t="23886" x="6477000" y="3576638"/>
          <p14:tracePt t="23902" x="6477000" y="3586163"/>
          <p14:tracePt t="23909" x="6477000" y="3594100"/>
          <p14:tracePt t="23918" x="6459538" y="3603625"/>
          <p14:tracePt t="23933" x="6459538" y="3613150"/>
          <p14:tracePt t="23997" x="6459538" y="3622675"/>
          <p14:tracePt t="24021" x="6450013" y="3632200"/>
          <p14:tracePt t="24029" x="6450013" y="3641725"/>
          <p14:tracePt t="24045" x="6440488" y="3641725"/>
          <p14:tracePt t="24060" x="6440488" y="3651250"/>
          <p14:tracePt t="24069" x="6430963" y="3651250"/>
          <p14:tracePt t="24100" x="6430963" y="3670300"/>
          <p14:tracePt t="26938" x="6402388" y="3670300"/>
          <p14:tracePt t="27142" x="6383338" y="3670300"/>
          <p14:tracePt t="27150" x="6356350" y="3670300"/>
          <p14:tracePt t="27159" x="6337300" y="3670300"/>
          <p14:tracePt t="27166" x="6318250" y="3670300"/>
          <p14:tracePt t="27175" x="6308725" y="3670300"/>
          <p14:tracePt t="27278" x="6308725" y="3651250"/>
          <p14:tracePt t="27286" x="6299200" y="3632200"/>
          <p14:tracePt t="27294" x="6280150" y="3622675"/>
          <p14:tracePt t="27302" x="6280150" y="3613150"/>
          <p14:tracePt t="27309" x="6261100" y="3594100"/>
          <p14:tracePt t="27319" x="6261100" y="3586163"/>
          <p14:tracePt t="27326" x="6261100" y="3567113"/>
          <p14:tracePt t="27333" x="6243638" y="3548063"/>
          <p14:tracePt t="27341" x="6243638" y="3529013"/>
          <p14:tracePt t="27349" x="6243638" y="3509963"/>
          <p14:tracePt t="27356" x="6234113" y="3490913"/>
          <p14:tracePt t="27366" x="6234113" y="3473450"/>
          <p14:tracePt t="27380" x="6224588" y="3454400"/>
          <p14:tracePt t="27396" x="6224588" y="3435350"/>
          <p14:tracePt t="27404" x="6224588" y="3416300"/>
          <p14:tracePt t="27412" x="6224588" y="3397250"/>
          <p14:tracePt t="27420" x="6224588" y="3387725"/>
          <p14:tracePt t="27435" x="6224588" y="3370263"/>
          <p14:tracePt t="27443" x="6224588" y="3351213"/>
          <p14:tracePt t="27459" x="6224588" y="3332163"/>
          <p14:tracePt t="27467" x="6224588" y="3313113"/>
          <p14:tracePt t="27475" x="6224588" y="3294063"/>
          <p14:tracePt t="27491" x="6224588" y="3275013"/>
          <p14:tracePt t="27507" x="6224588" y="3267075"/>
          <p14:tracePt t="27516" x="6224588" y="3257550"/>
          <p14:tracePt t="27522" x="6224588" y="3248025"/>
          <p14:tracePt t="27530" x="6224588" y="3238500"/>
          <p14:tracePt t="27546" x="6224588" y="3228975"/>
          <p14:tracePt t="27578" x="6224588" y="3219450"/>
          <p14:tracePt t="27594" x="6215063" y="3200400"/>
          <p14:tracePt t="27609" x="6215063" y="3181350"/>
          <p14:tracePt t="27617" x="6215063" y="3171825"/>
          <p14:tracePt t="27625" x="6215063" y="3162300"/>
          <p14:tracePt t="27633" x="6205538" y="3154363"/>
          <p14:tracePt t="27641" x="6205538" y="3135313"/>
          <p14:tracePt t="27649" x="6205538" y="3125788"/>
          <p14:tracePt t="27657" x="6205538" y="3116263"/>
          <p14:tracePt t="27666" x="6205538" y="3106738"/>
          <p14:tracePt t="27673" x="6205538" y="3097213"/>
          <p14:tracePt t="27682" x="6205538" y="3087688"/>
          <p14:tracePt t="27695" x="6205538" y="3068638"/>
          <p14:tracePt t="27711" x="6205538" y="3059113"/>
          <p14:tracePt t="27727" x="6205538" y="3041650"/>
          <p14:tracePt t="27735" x="6205538" y="3022600"/>
          <p14:tracePt t="27743" x="6205538" y="3003550"/>
          <p14:tracePt t="27759" x="6205538" y="2994025"/>
          <p14:tracePt t="27767" x="6205538" y="2984500"/>
          <p14:tracePt t="27774" x="6205538" y="2965450"/>
          <p14:tracePt t="27782" x="6205538" y="2946400"/>
          <p14:tracePt t="27790" x="6205538" y="2938463"/>
          <p14:tracePt t="27799" x="6205538" y="2928938"/>
          <p14:tracePt t="27806" x="6205538" y="2909888"/>
          <p14:tracePt t="27815" x="6205538" y="2900363"/>
          <p14:tracePt t="27822" x="6205538" y="2890838"/>
          <p14:tracePt t="27832" x="6205538" y="2881313"/>
          <p14:tracePt t="27838" x="6205538" y="2862263"/>
          <p14:tracePt t="27848" x="6205538" y="2852738"/>
          <p14:tracePt t="27854" x="6205538" y="2843213"/>
          <p14:tracePt t="27861" x="6205538" y="2835275"/>
          <p14:tracePt t="27869" x="6205538" y="2816225"/>
          <p14:tracePt t="27877" x="6205538" y="2806700"/>
          <p14:tracePt t="27893" x="6205538" y="2787650"/>
          <p14:tracePt t="27909" x="6205538" y="2778125"/>
          <p14:tracePt t="27925" x="6205538" y="2768600"/>
          <p14:tracePt t="27933" x="6205538" y="2759075"/>
          <p14:tracePt t="27949" x="6205538" y="2740025"/>
          <p14:tracePt t="27966" x="6205538" y="2732088"/>
          <p14:tracePt t="27982" x="6215063" y="2713038"/>
          <p14:tracePt t="28005" x="6215063" y="2693988"/>
          <p14:tracePt t="28021" x="6224588" y="2693988"/>
          <p14:tracePt t="28027" x="6224588" y="2684463"/>
          <p14:tracePt t="28035" x="6224588" y="2674938"/>
          <p14:tracePt t="28044" x="6234113" y="2674938"/>
          <p14:tracePt t="28051" x="6243638" y="2665413"/>
          <p14:tracePt t="28059" x="6253163" y="2655888"/>
          <p14:tracePt t="28068" x="6253163" y="2646363"/>
          <p14:tracePt t="28075" x="6261100" y="2636838"/>
          <p14:tracePt t="28083" x="6270625" y="2627313"/>
          <p14:tracePt t="28091" x="6270625" y="2619375"/>
          <p14:tracePt t="28100" x="6280150" y="2609850"/>
          <p14:tracePt t="28109" x="6289675" y="2609850"/>
          <p14:tracePt t="28132" x="6289675" y="2590800"/>
          <p14:tracePt t="28156" x="6299200" y="2590800"/>
          <p14:tracePt t="28166" x="6308725" y="2590800"/>
          <p14:tracePt t="28172" x="6318250" y="2571750"/>
          <p14:tracePt t="28187" x="6337300" y="2571750"/>
          <p14:tracePt t="28202" x="6337300" y="2562225"/>
          <p14:tracePt t="28218" x="6346825" y="2562225"/>
          <p14:tracePt t="28250" x="6365875" y="2543175"/>
          <p14:tracePt t="28266" x="6383338" y="2543175"/>
          <p14:tracePt t="28282" x="6402388" y="2543175"/>
          <p14:tracePt t="28289" x="6421438" y="2524125"/>
          <p14:tracePt t="28298" x="6430963" y="2524125"/>
          <p14:tracePt t="28305" x="6450013" y="2524125"/>
          <p14:tracePt t="28313" x="6459538" y="2516188"/>
          <p14:tracePt t="28321" x="6469063" y="2516188"/>
          <p14:tracePt t="28337" x="6477000" y="2516188"/>
          <p14:tracePt t="28345" x="6486525" y="2506663"/>
          <p14:tracePt t="28353" x="6496050" y="2506663"/>
          <p14:tracePt t="28361" x="6505575" y="2506663"/>
          <p14:tracePt t="28376" x="6524625" y="2506663"/>
          <p14:tracePt t="28408" x="6543675" y="2506663"/>
          <p14:tracePt t="28416" x="6553200" y="2506663"/>
          <p14:tracePt t="28424" x="6562725" y="2487613"/>
          <p14:tracePt t="28433" x="6572250" y="2487613"/>
          <p14:tracePt t="28440" x="6599238" y="2487613"/>
          <p14:tracePt t="28450" x="6618288" y="2487613"/>
          <p14:tracePt t="28455" x="6627813" y="2487613"/>
          <p14:tracePt t="28471" x="6646863" y="2487613"/>
          <p14:tracePt t="28487" x="6656388" y="2487613"/>
          <p14:tracePt t="28495" x="6665913" y="2487613"/>
          <p14:tracePt t="28503" x="6675438" y="2487613"/>
          <p14:tracePt t="28519" x="6684963" y="2487613"/>
          <p14:tracePt t="28534" x="6694488" y="2487613"/>
          <p14:tracePt t="28550" x="6702425" y="2487613"/>
          <p14:tracePt t="28558" x="6711950" y="2487613"/>
          <p14:tracePt t="28574" x="6731000" y="2487613"/>
          <p14:tracePt t="28583" x="6750050" y="2487613"/>
          <p14:tracePt t="28590" x="6769100" y="2487613"/>
          <p14:tracePt t="28600" x="6778625" y="2487613"/>
          <p14:tracePt t="28621" x="6797675" y="2487613"/>
          <p14:tracePt t="28645" x="6815138" y="2487613"/>
          <p14:tracePt t="28661" x="6824663" y="2487613"/>
          <p14:tracePt t="28669" x="6834188" y="2487613"/>
          <p14:tracePt t="28677" x="6853238" y="2497138"/>
          <p14:tracePt t="28685" x="6862763" y="2497138"/>
          <p14:tracePt t="28701" x="6881813" y="2497138"/>
          <p14:tracePt t="28708" x="6910388" y="2516188"/>
          <p14:tracePt t="28724" x="6918325" y="2516188"/>
          <p14:tracePt t="28733" x="6937375" y="2524125"/>
          <p14:tracePt t="28740" x="6946900" y="2524125"/>
          <p14:tracePt t="28750" x="6965950" y="2533650"/>
          <p14:tracePt t="28756" x="6985000" y="2533650"/>
          <p14:tracePt t="28764" x="7004050" y="2543175"/>
          <p14:tracePt t="28772" x="7021513" y="2543175"/>
          <p14:tracePt t="28780" x="7040563" y="2552700"/>
          <p14:tracePt t="28788" x="7059613" y="2552700"/>
          <p14:tracePt t="28843" x="7059613" y="2562225"/>
          <p14:tracePt t="28851" x="7069138" y="2562225"/>
          <p14:tracePt t="28866" x="7088188" y="2562225"/>
          <p14:tracePt t="28874" x="7107238" y="2562225"/>
          <p14:tracePt t="28881" x="7107238" y="2571750"/>
          <p14:tracePt t="28890" x="7126288" y="2571750"/>
          <p14:tracePt t="28906" x="7134225" y="2571750"/>
          <p14:tracePt t="28917" x="7143750" y="2581275"/>
          <p14:tracePt t="28922" x="7153275" y="2581275"/>
          <p14:tracePt t="28930" x="7162800" y="2590800"/>
          <p14:tracePt t="28938" x="7172325" y="2590800"/>
          <p14:tracePt t="28946" x="7181850" y="2600325"/>
          <p14:tracePt t="28961" x="7191375" y="2609850"/>
          <p14:tracePt t="28969" x="7200900" y="2619375"/>
          <p14:tracePt t="28977" x="7210425" y="2619375"/>
          <p14:tracePt t="28985" x="7219950" y="2627313"/>
          <p14:tracePt t="28993" x="7229475" y="2636838"/>
          <p14:tracePt t="29009" x="7229475" y="2646363"/>
          <p14:tracePt t="29018" x="7246938" y="2646363"/>
          <p14:tracePt t="29025" x="7246938" y="2655888"/>
          <p14:tracePt t="29040" x="7265988" y="2665413"/>
          <p14:tracePt t="29056" x="7275513" y="2674938"/>
          <p14:tracePt t="29066" x="7285038" y="2684463"/>
          <p14:tracePt t="29080" x="7304088" y="2693988"/>
          <p14:tracePt t="29088" x="7313613" y="2693988"/>
          <p14:tracePt t="29104" x="7323138" y="2693988"/>
          <p14:tracePt t="29112" x="7332663" y="2713038"/>
          <p14:tracePt t="29142" x="7350125" y="2722563"/>
          <p14:tracePt t="29158" x="7350125" y="2732088"/>
          <p14:tracePt t="29174" x="7350125" y="2740025"/>
          <p14:tracePt t="29190" x="7359650" y="2740025"/>
          <p14:tracePt t="29198" x="7359650" y="2759075"/>
          <p14:tracePt t="29221" x="7378700" y="2759075"/>
          <p14:tracePt t="29229" x="7378700" y="2778125"/>
          <p14:tracePt t="29254" x="7388225" y="2778125"/>
          <p14:tracePt t="29262" x="7397750" y="2787650"/>
          <p14:tracePt t="29278" x="7397750" y="2797175"/>
          <p14:tracePt t="29286" x="7407275" y="2797175"/>
          <p14:tracePt t="29301" x="7407275" y="2806700"/>
          <p14:tracePt t="29316" x="7416800" y="2806700"/>
          <p14:tracePt t="29324" x="7416800" y="2816225"/>
          <p14:tracePt t="29340" x="7426325" y="2825750"/>
          <p14:tracePt t="29349" x="7435850" y="2835275"/>
          <p14:tracePt t="29366" x="7435850" y="2843213"/>
          <p14:tracePt t="29371" x="7435850" y="2852738"/>
          <p14:tracePt t="29387" x="7445375" y="2862263"/>
          <p14:tracePt t="29395" x="7445375" y="2871788"/>
          <p14:tracePt t="29412" x="7445375" y="2881313"/>
          <p14:tracePt t="29420" x="7454900" y="2890838"/>
          <p14:tracePt t="29436" x="7454900" y="2900363"/>
          <p14:tracePt t="29443" x="7454900" y="2909888"/>
          <p14:tracePt t="29459" x="7462838" y="2909888"/>
          <p14:tracePt t="29475" x="7462838" y="2928938"/>
          <p14:tracePt t="29499" x="7462838" y="2946400"/>
          <p14:tracePt t="29514" x="7472363" y="2946400"/>
          <p14:tracePt t="29545" x="7472363" y="2955925"/>
          <p14:tracePt t="29569" x="7472363" y="2965450"/>
          <p14:tracePt t="29586" x="7472363" y="2974975"/>
          <p14:tracePt t="29602" x="7472363" y="2984500"/>
          <p14:tracePt t="29618" x="7472363" y="2994025"/>
          <p14:tracePt t="29649" x="7472363" y="3003550"/>
          <p14:tracePt t="29673" x="7472363" y="3013075"/>
          <p14:tracePt t="29697" x="7472363" y="3022600"/>
          <p14:tracePt t="29720" x="7472363" y="3041650"/>
          <p14:tracePt t="29752" x="7472363" y="3051175"/>
          <p14:tracePt t="29768" x="7472363" y="3059113"/>
          <p14:tracePt t="29791" x="7472363" y="3068638"/>
          <p14:tracePt t="29807" x="7472363" y="3078163"/>
          <p14:tracePt t="29823" x="7472363" y="3087688"/>
          <p14:tracePt t="29831" x="7472363" y="3097213"/>
          <p14:tracePt t="29855" x="7472363" y="3106738"/>
          <p14:tracePt t="29903" x="7481888" y="3106738"/>
          <p14:tracePt t="29911" x="7481888" y="3125788"/>
          <p14:tracePt t="29950" x="7481888" y="3135313"/>
          <p14:tracePt t="29989" x="7481888" y="3154363"/>
          <p14:tracePt t="30030" x="7481888" y="3162300"/>
          <p14:tracePt t="30044" x="7481888" y="3171825"/>
          <p14:tracePt t="30068" x="7481888" y="3181350"/>
          <p14:tracePt t="30100" x="7481888" y="3190875"/>
          <p14:tracePt t="30147" x="7481888" y="3200400"/>
          <p14:tracePt t="30179" x="7481888" y="3209925"/>
          <p14:tracePt t="30196" x="7481888" y="3219450"/>
          <p14:tracePt t="30234" x="7481888" y="3238500"/>
          <p14:tracePt t="30267" x="7481888" y="3248025"/>
          <p14:tracePt t="30290" x="7481888" y="3257550"/>
          <p14:tracePt t="30370" x="7481888" y="3267075"/>
          <p14:tracePt t="30401" x="7481888" y="3275013"/>
          <p14:tracePt t="30496" x="7481888" y="3284538"/>
          <p14:tracePt t="30544" x="7481888" y="3294063"/>
          <p14:tracePt t="30599" x="7481888" y="3303588"/>
          <p14:tracePt t="30622" x="7481888" y="3313113"/>
          <p14:tracePt t="30993" x="7481888" y="3332163"/>
          <p14:tracePt t="31009" x="7481888" y="3341688"/>
          <p14:tracePt t="31017" x="7481888" y="3351213"/>
          <p14:tracePt t="31033" x="7481888" y="3360738"/>
          <p14:tracePt t="31049" x="7481888" y="3370263"/>
          <p14:tracePt t="31080" x="7472363" y="3370263"/>
          <p14:tracePt t="31096" x="7472363" y="3378200"/>
          <p14:tracePt t="31169" x="7472363" y="3387725"/>
          <p14:tracePt t="31176" x="7472363" y="3397250"/>
          <p14:tracePt t="31184" x="7454900" y="3397250"/>
          <p14:tracePt t="31208" x="7454900" y="3416300"/>
          <p14:tracePt t="31263" x="7435850" y="3435350"/>
          <p14:tracePt t="31311" x="7435850" y="3444875"/>
          <p14:tracePt t="31326" x="7435850" y="3454400"/>
          <p14:tracePt t="31334" x="7426325" y="3454400"/>
          <p14:tracePt t="31341" x="7426325" y="3463925"/>
          <p14:tracePt t="31349" x="7426325" y="3473450"/>
          <p14:tracePt t="31373" x="7426325" y="3482975"/>
          <p14:tracePt t="31388" x="7426325" y="3490913"/>
          <p14:tracePt t="31411" x="7426325" y="3500438"/>
          <p14:tracePt t="31419" x="7426325" y="3509963"/>
          <p14:tracePt t="31428" x="7426325" y="3519488"/>
          <p14:tracePt t="31444" x="7397750" y="3548063"/>
          <p14:tracePt t="31452" x="7388225" y="3557588"/>
          <p14:tracePt t="31468" x="7388225" y="3567113"/>
          <p14:tracePt t="31499" x="7388225" y="3576638"/>
          <p14:tracePt t="31515" x="7388225" y="3586163"/>
          <p14:tracePt t="31531" x="7378700" y="3594100"/>
          <p14:tracePt t="31539" x="7378700" y="3603625"/>
          <p14:tracePt t="31547" x="7378700" y="3613150"/>
          <p14:tracePt t="31555" x="7378700" y="3622675"/>
          <p14:tracePt t="31563" x="7369175" y="3632200"/>
          <p14:tracePt t="31586" x="7369175" y="3641725"/>
          <p14:tracePt t="31626" x="7369175" y="3651250"/>
          <p14:tracePt t="31650" x="7369175" y="3670300"/>
          <p14:tracePt t="31673" x="7350125" y="3670300"/>
          <p14:tracePt t="31681" x="7350125" y="3679825"/>
          <p14:tracePt t="31698" x="7350125" y="3689350"/>
          <p14:tracePt t="31713" x="7342188" y="3689350"/>
          <p14:tracePt t="31721" x="7342188" y="3697288"/>
          <p14:tracePt t="31729" x="7342188" y="3706813"/>
          <p14:tracePt t="31737" x="7332663" y="3706813"/>
          <p14:tracePt t="31752" x="7332663" y="3716338"/>
          <p14:tracePt t="31760" x="7323138" y="3716338"/>
          <p14:tracePt t="31776" x="7313613" y="3725863"/>
          <p14:tracePt t="31784" x="7304088" y="3725863"/>
          <p14:tracePt t="31792" x="7294563" y="3735388"/>
          <p14:tracePt t="31801" x="7285038" y="3744913"/>
          <p14:tracePt t="31815" x="7275513" y="3754438"/>
          <p14:tracePt t="31833" x="7265988" y="3754438"/>
          <p14:tracePt t="31839" x="7256463" y="3763963"/>
          <p14:tracePt t="31855" x="7246938" y="3773488"/>
          <p14:tracePt t="31879" x="7239000" y="3773488"/>
          <p14:tracePt t="31887" x="7239000" y="3783013"/>
          <p14:tracePt t="31895" x="7229475" y="3792538"/>
          <p14:tracePt t="31910" x="7210425" y="3802063"/>
          <p14:tracePt t="31926" x="7200900" y="3802063"/>
          <p14:tracePt t="31934" x="7191375" y="3810000"/>
          <p14:tracePt t="31951" x="7181850" y="3819525"/>
          <p14:tracePt t="32037" x="7162800" y="3829050"/>
          <p14:tracePt t="32045" x="7143750" y="3838575"/>
          <p14:tracePt t="32052" x="7143750" y="3848100"/>
          <p14:tracePt t="32060" x="7134225" y="3857625"/>
          <p14:tracePt t="32076" x="7126288" y="3857625"/>
          <p14:tracePt t="32092" x="7116763" y="3857625"/>
          <p14:tracePt t="32124" x="7116763" y="3867150"/>
          <p14:tracePt t="32132" x="7116763" y="3876675"/>
          <p14:tracePt t="32140" x="7097713" y="3876675"/>
          <p14:tracePt t="32156" x="7088188" y="3886200"/>
          <p14:tracePt t="32170" x="7078663" y="3886200"/>
          <p14:tracePt t="32187" x="7078663" y="3895725"/>
          <p14:tracePt t="32219" x="7069138" y="3895725"/>
          <p14:tracePt t="32251" x="7059613" y="3895725"/>
          <p14:tracePt t="32258" x="7040563" y="3905250"/>
          <p14:tracePt t="32266" x="7031038" y="3905250"/>
          <p14:tracePt t="32281" x="7021513" y="3905250"/>
          <p14:tracePt t="32369" x="7013575" y="3913188"/>
          <p14:tracePt t="32378" x="7004050" y="3913188"/>
          <p14:tracePt t="32386" x="6994525" y="3913188"/>
          <p14:tracePt t="32410" x="6985000" y="3913188"/>
          <p14:tracePt t="32425" x="6975475" y="3922713"/>
          <p14:tracePt t="32433" x="6965950" y="3922713"/>
          <p14:tracePt t="32496" x="6946900" y="3922713"/>
          <p14:tracePt t="32511" x="6937375" y="3932238"/>
          <p14:tracePt t="32519" x="6927850" y="3932238"/>
          <p14:tracePt t="32527" x="6918325" y="3932238"/>
          <p14:tracePt t="32590" x="6910388" y="3932238"/>
          <p14:tracePt t="32599" x="6900863" y="3932238"/>
          <p14:tracePt t="32606" x="6881813" y="3932238"/>
          <p14:tracePt t="32615" x="6862763" y="3932238"/>
          <p14:tracePt t="32622" x="6843713" y="3932238"/>
          <p14:tracePt t="32638" x="6843713" y="3941763"/>
          <p14:tracePt t="32693" x="6824663" y="3941763"/>
          <p14:tracePt t="32701" x="6788150" y="3941763"/>
          <p14:tracePt t="32709" x="6759575" y="3960813"/>
          <p14:tracePt t="32717" x="6740525" y="3960813"/>
          <p14:tracePt t="32725" x="6731000" y="3960813"/>
          <p14:tracePt t="32734" x="6721475" y="3960813"/>
          <p14:tracePt t="32741" x="6711950" y="3960813"/>
          <p14:tracePt t="32812" x="6694488" y="3960813"/>
          <p14:tracePt t="32820" x="6665913" y="3960813"/>
          <p14:tracePt t="32828" x="6627813" y="3960813"/>
          <p14:tracePt t="32843" x="6608763" y="3960813"/>
          <p14:tracePt t="32995" x="6589713" y="3951288"/>
          <p14:tracePt t="33002" x="6572250" y="3951288"/>
          <p14:tracePt t="33010" x="6572250" y="3932238"/>
          <p14:tracePt t="33025" x="6553200" y="3932238"/>
          <p14:tracePt t="33138" x="6553200" y="3913188"/>
          <p14:tracePt t="33145" x="6534150" y="3913188"/>
          <p14:tracePt t="33153" x="6486525" y="3886200"/>
          <p14:tracePt t="33167" x="6469063" y="3867150"/>
          <p14:tracePt t="33255" x="6450013" y="3857625"/>
          <p14:tracePt t="33263" x="6430963" y="3848100"/>
          <p14:tracePt t="33271" x="6411913" y="3829050"/>
          <p14:tracePt t="33279" x="6373813" y="3829050"/>
          <p14:tracePt t="33286" x="6346825" y="3829050"/>
          <p14:tracePt t="33294" x="6346825" y="3810000"/>
          <p14:tracePt t="33366" x="6337300" y="3810000"/>
          <p14:tracePt t="33390" x="6337300" y="3792538"/>
          <p14:tracePt t="33453" x="6327775" y="3792538"/>
          <p14:tracePt t="33461" x="6327775" y="3783013"/>
          <p14:tracePt t="33469" x="6327775" y="3773488"/>
          <p14:tracePt t="33477" x="6318250" y="3773488"/>
          <p14:tracePt t="33485" x="6308725" y="3763963"/>
          <p14:tracePt t="33492" x="6308725" y="3754438"/>
          <p14:tracePt t="33500" x="6299200" y="3744913"/>
          <p14:tracePt t="33515" x="6289675" y="3735388"/>
          <p14:tracePt t="33547" x="6289675" y="3725863"/>
          <p14:tracePt t="33554" x="6280150" y="3725863"/>
          <p14:tracePt t="33594" x="6280150" y="3716338"/>
          <p14:tracePt t="33713" x="6270625" y="3716338"/>
          <p14:tracePt t="33728" x="6270625" y="3697288"/>
          <p14:tracePt t="33736" x="6261100" y="3697288"/>
          <p14:tracePt t="33871" x="6261100" y="3689350"/>
          <p14:tracePt t="35199" x="6280150" y="3697288"/>
          <p14:tracePt t="35207" x="6346825" y="3697288"/>
          <p14:tracePt t="35216" x="6421438" y="3697288"/>
          <p14:tracePt t="35223" x="6486525" y="3689350"/>
          <p14:tracePt t="35234" x="6534150" y="3679825"/>
          <p14:tracePt t="35239" x="6589713" y="3660775"/>
          <p14:tracePt t="35247" x="6665913" y="3641725"/>
          <p14:tracePt t="35254" x="6731000" y="3622675"/>
          <p14:tracePt t="35262" x="6824663" y="3603625"/>
          <p14:tracePt t="35271" x="6927850" y="3586163"/>
          <p14:tracePt t="35278" x="7040563" y="3548063"/>
          <p14:tracePt t="35286" x="7162800" y="3529013"/>
          <p14:tracePt t="35295" x="7323138" y="3509963"/>
          <p14:tracePt t="35303" x="7519988" y="3482975"/>
          <p14:tracePt t="35310" x="7726363" y="3463925"/>
          <p14:tracePt t="35320" x="7942263" y="3454400"/>
          <p14:tracePt t="35325" x="8177213" y="3454400"/>
          <p14:tracePt t="35333" x="8431213" y="3454400"/>
          <p14:tracePt t="35340" x="8637588" y="3444875"/>
          <p14:tracePt t="35349" x="8750300" y="3444875"/>
          <p14:tracePt t="35356" x="8815388" y="3444875"/>
          <p14:tracePt t="35383" x="8824913" y="3444875"/>
          <p14:tracePt t="35390" x="8834438" y="3444875"/>
          <p14:tracePt t="35413" x="8843963" y="3444875"/>
          <p14:tracePt t="35420" x="8853488" y="3435350"/>
          <p14:tracePt t="35428" x="8863013" y="3425825"/>
          <p14:tracePt t="35436" x="8872538" y="3416300"/>
          <p14:tracePt t="35444" x="8880475" y="3387725"/>
          <p14:tracePt t="35452" x="8890000" y="3387725"/>
          <p14:tracePt t="35460" x="8899525" y="3378200"/>
          <p14:tracePt t="35468" x="8909050" y="3370263"/>
          <p14:tracePt t="35476" x="8918575" y="3360738"/>
          <p14:tracePt t="35486" x="8928100" y="3360738"/>
          <p14:tracePt t="35491" x="8937625" y="3341688"/>
          <p14:tracePt t="35507" x="8947150" y="3332163"/>
          <p14:tracePt t="35517" x="8966200" y="3303588"/>
          <p14:tracePt t="35523" x="8975725" y="3303588"/>
          <p14:tracePt t="35533" x="8993188" y="3284538"/>
          <p14:tracePt t="35539" x="9021763" y="3267075"/>
          <p14:tracePt t="35547" x="9059863" y="3248025"/>
          <p14:tracePt t="35554" x="9096375" y="3219450"/>
          <p14:tracePt t="35562" x="9124950" y="32194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7840385-56D4-4DA5-AA0C-E9FC0CF26A09}"/>
              </a:ext>
            </a:extLst>
          </p:cNvPr>
          <p:cNvSpPr/>
          <p:nvPr/>
        </p:nvSpPr>
        <p:spPr>
          <a:xfrm>
            <a:off x="158944" y="-22695"/>
            <a:ext cx="4520789"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8" name="Hình chữ nhật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p:nvPr/>
        </p:nvSpPr>
        <p:spPr>
          <a:xfrm>
            <a:off x="105714" y="457640"/>
            <a:ext cx="6405733"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93)</a:t>
            </a:r>
            <a:r>
              <a:rPr lang="en-US" sz="280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Hình ảnh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5CF3FBA-9CA9-4F51-BD88-A65E0BEE949E}"/>
              </a:ext>
            </a:extLst>
          </p:cNvPr>
          <p:cNvPicPr>
            <a:picLocks noChangeAspect="1"/>
          </p:cNvPicPr>
          <p:nvPr/>
        </p:nvPicPr>
        <p:blipFill>
          <a:blip r:embed="rId4"/>
          <a:stretch>
            <a:fillRect/>
          </a:stretch>
        </p:blipFill>
        <p:spPr>
          <a:xfrm>
            <a:off x="6477000" y="-6714"/>
            <a:ext cx="2658836" cy="2367631"/>
          </a:xfrm>
          <a:prstGeom prst="rect">
            <a:avLst/>
          </a:prstGeom>
        </p:spPr>
      </p:pic>
      <p:sp>
        <p:nvSpPr>
          <p:cNvPr id="10" name="Hình chữ nhật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A4832B14-ED44-4501-A2E3-71C7155C53D4}"/>
              </a:ext>
            </a:extLst>
          </p:cNvPr>
          <p:cNvSpPr/>
          <p:nvPr/>
        </p:nvSpPr>
        <p:spPr>
          <a:xfrm>
            <a:off x="40996" y="1581248"/>
            <a:ext cx="6336004" cy="2074414"/>
          </a:xfrm>
          <a:prstGeom prst="rect">
            <a:avLst/>
          </a:prstGeom>
        </p:spPr>
        <p:txBody>
          <a:bodyPr wrap="square">
            <a:spAutoFit/>
          </a:bodyPr>
          <a:lstStyle/>
          <a:p>
            <a:pPr algn="just">
              <a:lnSpc>
                <a:spcPct val="115000"/>
              </a:lnSpc>
            </a:pP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1" name="Hộp Văn bản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CBF4E0B-89CA-4DCB-AE84-3FAB47B907CB}"/>
              </a:ext>
            </a:extLst>
          </p:cNvPr>
          <p:cNvSpPr txBox="1"/>
          <p:nvPr/>
        </p:nvSpPr>
        <p:spPr>
          <a:xfrm>
            <a:off x="2057400" y="1058028"/>
            <a:ext cx="1600200" cy="523220"/>
          </a:xfrm>
          <a:prstGeom prst="rect">
            <a:avLst/>
          </a:prstGeom>
          <a:noFill/>
        </p:spPr>
        <p:txBody>
          <a:bodyPr wrap="square" rtlCol="0">
            <a:spAutoFit/>
          </a:bodyPr>
          <a:lstStyle/>
          <a:p>
            <a:pPr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p:pic>
        <p:nvPicPr>
          <p:cNvPr id="15" name="Hình ảnh 14"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1FCE2C5B-822C-4749-BE58-3AC513D4BE29}"/>
              </a:ext>
            </a:extLst>
          </p:cNvPr>
          <p:cNvPicPr>
            <a:picLocks noChangeAspect="1"/>
          </p:cNvPicPr>
          <p:nvPr/>
        </p:nvPicPr>
        <p:blipFill>
          <a:blip r:embed="rId5"/>
          <a:stretch>
            <a:fillRect/>
          </a:stretch>
        </p:blipFill>
        <p:spPr>
          <a:xfrm>
            <a:off x="-17115" y="3766160"/>
            <a:ext cx="1144921" cy="1264957"/>
          </a:xfrm>
          <a:prstGeom prst="rect">
            <a:avLst/>
          </a:prstGeom>
        </p:spPr>
      </p:pic>
      <mc:AlternateContent xmlns:mc="http://schemas.openxmlformats.org/markup-compatibility/2006" xmlns:a14="http://schemas.microsoft.com/office/drawing/2010/main">
        <mc:Choice Requires="a14">
          <p:sp>
            <p:nvSpPr>
              <p:cNvPr id="2" name="Rectangle 1" descr="OPL20U25GSXzBJYl68kk8uQGfFKzs7yb1M4KJWUiLk6ZEvGF+qCIPSnY57AbBFCvTWID07 2024 T9 CD 012+K4lPs7H94VUqPe2XwIsfPRnrXQE//QTEXxb8/8N4CNc6FpgZahzpTjFhMzSA7T/nHJa11DE8Ng2TP3iAmRczFlmslSuUNOgUeb6yRvs0="/>
              <p:cNvSpPr/>
              <p:nvPr/>
            </p:nvSpPr>
            <p:spPr>
              <a:xfrm>
                <a:off x="1143000" y="3638550"/>
                <a:ext cx="7620000" cy="1384995"/>
              </a:xfrm>
              <a:prstGeom prst="rect">
                <a:avLst/>
              </a:prstGeom>
              <a:ln>
                <a:noFill/>
              </a:ln>
            </p:spPr>
            <p:txBody>
              <a:bodyPr wrap="square">
                <a:spAutoFit/>
              </a:bodyPr>
              <a:lstStyle/>
              <a:p>
                <a:pPr lvl="0"/>
                <a:r>
                  <a:rPr lang="en-US" sz="2800" dirty="0">
                    <a:solidFill>
                      <a:srgbClr val="FFFF00"/>
                    </a:solidFill>
                    <a:latin typeface="Times New Roman" pitchFamily="18" charset="0"/>
                    <a:ea typeface="Times New Roman" pitchFamily="18" charset="0"/>
                    <a:cs typeface="Times New Roman" pitchFamily="18" charset="0"/>
                  </a:rPr>
                  <a:t>Trong </a:t>
                </a:r>
                <a:r>
                  <a:rPr lang="en-US" sz="2800" dirty="0" err="1">
                    <a:solidFill>
                      <a:srgbClr val="FFFF00"/>
                    </a:solidFill>
                    <a:latin typeface="Times New Roman" pitchFamily="18" charset="0"/>
                    <a:ea typeface="Times New Roman" pitchFamily="18" charset="0"/>
                    <a:cs typeface="Times New Roman" pitchFamily="18" charset="0"/>
                  </a:rPr>
                  <a:t>mặt</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phẳng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đường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tròn</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tâm</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0" smtClean="0">
                        <a:solidFill>
                          <a:srgbClr val="FFFF00"/>
                        </a:solidFill>
                        <a:latin typeface="Times New Roman" pitchFamily="18" charset="0"/>
                        <a:ea typeface="Times New Roman" pitchFamily="18" charset="0"/>
                        <a:cs typeface="Times New Roman" pitchFamily="18" charset="0"/>
                      </a:rPr>
                      <m:t>O</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bán</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kính</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là</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tập</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hợp</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các</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điểm</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cách</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điểm</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rgbClr val="FFFF00"/>
                        </a:solidFill>
                        <a:latin typeface="Times New Roman" pitchFamily="18" charset="0"/>
                        <a:ea typeface="Times New Roman" pitchFamily="18" charset="0"/>
                        <a:cs typeface="Times New Roman" pitchFamily="18" charset="0"/>
                      </a:rPr>
                      <m:t>O</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một</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khoảng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bằng</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với</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r>
                      <m:rPr>
                        <m:nor/>
                      </m:rPr>
                      <a:rPr lang="en-US" sz="2800" b="0" i="0" smtClean="0">
                        <a:solidFill>
                          <a:srgbClr val="FFFF00"/>
                        </a:solidFill>
                        <a:latin typeface="Times New Roman" pitchFamily="18" charset="0"/>
                        <a:ea typeface="Times New Roman" pitchFamily="18" charset="0"/>
                        <a:cs typeface="Times New Roman" pitchFamily="18" charset="0"/>
                      </a:rPr>
                      <m:t> </m:t>
                    </m:r>
                    <m:r>
                      <m:rPr>
                        <m:nor/>
                      </m:rPr>
                      <a:rPr lang="en-US" sz="2800" i="0">
                        <a:solidFill>
                          <a:srgbClr val="FFFF00"/>
                        </a:solidFill>
                        <a:latin typeface="Times New Roman" pitchFamily="18" charset="0"/>
                        <a:ea typeface="Times New Roman" pitchFamily="18" charset="0"/>
                        <a:cs typeface="Times New Roman" pitchFamily="18" charset="0"/>
                      </a:rPr>
                      <m:t>&gt;</m:t>
                    </m:r>
                    <m:r>
                      <m:rPr>
                        <m:nor/>
                      </m:rPr>
                      <a:rPr lang="en-US" sz="2800" b="0" i="0" smtClean="0">
                        <a:solidFill>
                          <a:srgbClr val="FFFF00"/>
                        </a:solidFill>
                        <a:latin typeface="Times New Roman" pitchFamily="18" charset="0"/>
                        <a:ea typeface="Times New Roman" pitchFamily="18" charset="0"/>
                        <a:cs typeface="Times New Roman" pitchFamily="18" charset="0"/>
                      </a:rPr>
                      <m:t> </m:t>
                    </m:r>
                    <m:r>
                      <m:rPr>
                        <m:nor/>
                      </m:rPr>
                      <a:rPr lang="en-US" sz="2800" i="0">
                        <a:solidFill>
                          <a:srgbClr val="FFFF00"/>
                        </a:solidFill>
                        <a:latin typeface="Times New Roman" pitchFamily="18" charset="0"/>
                        <a:ea typeface="Times New Roman" pitchFamily="18" charset="0"/>
                        <a:cs typeface="Times New Roman" pitchFamily="18" charset="0"/>
                      </a:rPr>
                      <m:t>0</m:t>
                    </m:r>
                  </m:oMath>
                </a14:m>
                <a:r>
                  <a:rPr lang="en-US" sz="2800" dirty="0">
                    <a:solidFill>
                      <a:srgbClr val="FFFF00"/>
                    </a:solidFill>
                    <a:latin typeface="Times New Roman" pitchFamily="18" charset="0"/>
                    <a:cs typeface="Times New Roman" panose="02020603050405020304" pitchFamily="18" charset="0"/>
                  </a:rPr>
                  <a:t>) . </a:t>
                </a:r>
                <a:r>
                  <a:rPr lang="en-US" sz="2800" dirty="0" err="1">
                    <a:solidFill>
                      <a:srgbClr val="FFFF00"/>
                    </a:solidFill>
                    <a:latin typeface="Times New Roman" pitchFamily="18" charset="0"/>
                    <a:cs typeface="Times New Roman" panose="02020603050405020304" pitchFamily="18" charset="0"/>
                  </a:rPr>
                  <a:t>Kí</a:t>
                </a:r>
                <a:r>
                  <a:rPr lang="en-US" sz="2800" dirty="0">
                    <a:solidFill>
                      <a:srgbClr val="FFFF00"/>
                    </a:solidFill>
                    <a:latin typeface="Times New Roman"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hiệu</a:t>
                </a:r>
                <a:r>
                  <a:rPr lang="en-US"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rgbClr val="FFFF00"/>
                        </a:solidFill>
                        <a:latin typeface="Times New Roman" pitchFamily="18" charset="0"/>
                        <a:cs typeface="Times New Roman" pitchFamily="18" charset="0"/>
                      </a:rPr>
                      <m:t>(</m:t>
                    </m:r>
                    <m:r>
                      <m:rPr>
                        <m:nor/>
                      </m:rPr>
                      <a:rPr lang="en-US" sz="2800" i="0">
                        <a:solidFill>
                          <a:srgbClr val="FFFF00"/>
                        </a:solidFill>
                        <a:latin typeface="Times New Roman" pitchFamily="18" charset="0"/>
                        <a:cs typeface="Times New Roman" pitchFamily="18" charset="0"/>
                      </a:rPr>
                      <m:t>O</m:t>
                    </m:r>
                    <m:r>
                      <m:rPr>
                        <m:nor/>
                      </m:rPr>
                      <a:rPr lang="en-US" sz="2800" i="0">
                        <a:solidFill>
                          <a:srgbClr val="FFFF00"/>
                        </a:solidFill>
                        <a:latin typeface="Times New Roman" pitchFamily="18" charset="0"/>
                        <a:cs typeface="Times New Roman" pitchFamily="18" charset="0"/>
                      </a:rPr>
                      <m:t>;</m:t>
                    </m:r>
                    <m:r>
                      <m:rPr>
                        <m:nor/>
                      </m:rPr>
                      <a:rPr lang="en-US" sz="2800" i="0">
                        <a:solidFill>
                          <a:srgbClr val="FFFF00"/>
                        </a:solidFill>
                        <a:latin typeface="Times New Roman" pitchFamily="18" charset="0"/>
                        <a:cs typeface="Times New Roman" pitchFamily="18" charset="0"/>
                      </a:rPr>
                      <m:t>R</m:t>
                    </m:r>
                    <m:r>
                      <m:rPr>
                        <m:nor/>
                      </m:rPr>
                      <a:rPr lang="en-US" sz="2800" i="0">
                        <a:solidFill>
                          <a:srgbClr val="FFFF00"/>
                        </a:solidFill>
                        <a:latin typeface="Times New Roman" pitchFamily="18" charset="0"/>
                        <a:cs typeface="Times New Roman" pitchFamily="18" charset="0"/>
                      </a:rPr>
                      <m:t>)</m:t>
                    </m:r>
                  </m:oMath>
                </a14:m>
                <a:endParaRPr lang="en-US"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2" name="Rectangle 1" descr="OPL20U25GSXzBJYl68kk8uQGfFKzs7yb1M4KJWUiLk6ZEvGF+qCIPSnY57AbBFCvTWID07 2024 T9 CD 012+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43000" y="3638550"/>
                <a:ext cx="7620000" cy="1384995"/>
              </a:xfrm>
              <a:prstGeom prst="rect">
                <a:avLst/>
              </a:prstGeom>
              <a:blipFill>
                <a:blip r:embed="rId8"/>
                <a:stretch>
                  <a:fillRect l="-1680" t="-4846" b="-11454"/>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70267600"/>
      </p:ext>
    </p:extLst>
  </p:cSld>
  <p:clrMapOvr>
    <a:masterClrMapping/>
  </p:clrMapOvr>
  <p:transition spd="slow" advTm="423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2" grpId="0"/>
    </p:bldLst>
  </p:timing>
  <p:extLst>
    <p:ext uri="{3A86A75C-4F4B-4683-9AE1-C65F6400EC91}">
      <p14:laserTraceLst xmlns:p14="http://schemas.microsoft.com/office/powerpoint/2010/main">
        <p14:tracePtLst>
          <p14:tracePt t="3824" x="8983663" y="2693988"/>
          <p14:tracePt t="3833" x="8863013" y="2693988"/>
          <p14:tracePt t="3840" x="8740775" y="2693988"/>
          <p14:tracePt t="3848" x="8618538" y="2693988"/>
          <p14:tracePt t="3855" x="8496300" y="2693988"/>
          <p14:tracePt t="3865" x="8355013" y="2693988"/>
          <p14:tracePt t="3871" x="8223250" y="2693988"/>
          <p14:tracePt t="3881" x="8083550" y="2693988"/>
          <p14:tracePt t="3887" x="7932738" y="2693988"/>
          <p14:tracePt t="3894" x="7791450" y="2693988"/>
          <p14:tracePt t="3903" x="7642225" y="2693988"/>
          <p14:tracePt t="3911" x="7510463" y="2693988"/>
          <p14:tracePt t="3931" x="7246938" y="2693988"/>
          <p14:tracePt t="3933" x="7126288" y="2693988"/>
          <p14:tracePt t="3941" x="7021513" y="2693988"/>
          <p14:tracePt t="3950" x="6910388" y="2693988"/>
          <p14:tracePt t="3957" x="6815138" y="2693988"/>
          <p14:tracePt t="3966" x="6702425" y="2693988"/>
          <p14:tracePt t="3974" x="6599238" y="2693988"/>
          <p14:tracePt t="3982" x="6496050" y="2693988"/>
          <p14:tracePt t="3990" x="6402388" y="2684463"/>
          <p14:tracePt t="3998" x="6299200" y="2684463"/>
          <p14:tracePt t="4006" x="6224588" y="2684463"/>
          <p14:tracePt t="4014" x="6186488" y="2684463"/>
          <p14:tracePt t="4020" x="6140450" y="2674938"/>
          <p14:tracePt t="4030" x="6111875" y="2655888"/>
          <p14:tracePt t="4037" x="6102350" y="2646363"/>
          <p14:tracePt t="4044" x="6083300" y="2619375"/>
          <p14:tracePt t="4053" x="6064250" y="2600325"/>
          <p14:tracePt t="4060" x="6045200" y="2590800"/>
          <p14:tracePt t="4069" x="6018213" y="2590800"/>
          <p14:tracePt t="4077" x="5951538" y="2581275"/>
          <p14:tracePt t="4085" x="5886450" y="2552700"/>
          <p14:tracePt t="4093" x="5821363" y="2524125"/>
          <p14:tracePt t="4100" x="5754688" y="2497138"/>
          <p14:tracePt t="4108" x="5699125" y="2468563"/>
          <p14:tracePt t="4116" x="5641975" y="2439988"/>
          <p14:tracePt t="4124" x="5613400" y="2411413"/>
          <p14:tracePt t="4132" x="5605463" y="2403475"/>
          <p14:tracePt t="4140" x="5595938" y="2403475"/>
          <p14:tracePt t="4150" x="5595938" y="2393950"/>
          <p14:tracePt t="4158" x="5586413" y="2393950"/>
          <p14:tracePt t="4197" x="5586413" y="2374900"/>
          <p14:tracePt t="4213" x="5605463" y="2365375"/>
          <p14:tracePt t="4222" x="5622925" y="2365375"/>
          <p14:tracePt t="4229" x="5622925" y="2355850"/>
          <p14:tracePt t="4236" x="5661025" y="2355850"/>
          <p14:tracePt t="4244" x="5670550" y="2346325"/>
          <p14:tracePt t="4251" x="5708650" y="2336800"/>
          <p14:tracePt t="4260" x="5726113" y="2317750"/>
          <p14:tracePt t="4266" x="5754688" y="2308225"/>
          <p14:tracePt t="4275" x="5783263" y="2308225"/>
          <p14:tracePt t="4284" x="5821363" y="2300288"/>
          <p14:tracePt t="4290" x="5886450" y="2290763"/>
          <p14:tracePt t="4298" x="5951538" y="2271713"/>
          <p14:tracePt t="4306" x="6027738" y="2243138"/>
          <p14:tracePt t="4314" x="6073775" y="2214563"/>
          <p14:tracePt t="4322" x="6121400" y="2187575"/>
          <p14:tracePt t="4331" x="6167438" y="2159000"/>
          <p14:tracePt t="4338" x="6196013" y="2139950"/>
          <p14:tracePt t="4348" x="6234113" y="2111375"/>
          <p14:tracePt t="4353" x="6253163" y="2101850"/>
          <p14:tracePt t="4363" x="6270625" y="2084388"/>
          <p14:tracePt t="4369" x="6280150" y="2074863"/>
          <p14:tracePt t="4377" x="6299200" y="2065338"/>
          <p14:tracePt t="4385" x="6318250" y="2046288"/>
          <p14:tracePt t="4393" x="6346825" y="2027238"/>
          <p14:tracePt t="4401" x="6356350" y="2017713"/>
          <p14:tracePt t="4409" x="6383338" y="1998663"/>
          <p14:tracePt t="4417" x="6421438" y="1981200"/>
          <p14:tracePt t="4425" x="6450013" y="1962150"/>
          <p14:tracePt t="4433" x="6496050" y="1933575"/>
          <p14:tracePt t="4440" x="6524625" y="1933575"/>
          <p14:tracePt t="4449" x="6543675" y="1914525"/>
          <p14:tracePt t="4456" x="6589713" y="1895475"/>
          <p14:tracePt t="4465" x="6589713" y="1876425"/>
          <p14:tracePt t="4472" x="6608763" y="1868488"/>
          <p14:tracePt t="4480" x="6637338" y="1849438"/>
          <p14:tracePt t="4488" x="6656388" y="1830388"/>
          <p14:tracePt t="4498" x="6665913" y="1820863"/>
          <p14:tracePt t="4504" x="6684963" y="1811338"/>
          <p14:tracePt t="4513" x="6702425" y="1792288"/>
          <p14:tracePt t="4519" x="6711950" y="1773238"/>
          <p14:tracePt t="4527" x="6721475" y="1755775"/>
          <p14:tracePt t="4535" x="6731000" y="1755775"/>
          <p14:tracePt t="4545" x="6740525" y="1736725"/>
          <p14:tracePt t="4671" x="6740525" y="1717675"/>
          <p14:tracePt t="4678" x="6759575" y="1717675"/>
          <p14:tracePt t="4685" x="6769100" y="1689100"/>
          <p14:tracePt t="4693" x="6797675" y="1660525"/>
          <p14:tracePt t="4701" x="6824663" y="1643063"/>
          <p14:tracePt t="4711" x="6843713" y="1614488"/>
          <p14:tracePt t="4721" x="6853238" y="1614488"/>
          <p14:tracePt t="4727" x="6872288" y="1595438"/>
          <p14:tracePt t="4735" x="6918325" y="1549400"/>
          <p14:tracePt t="4741" x="6918325" y="1530350"/>
          <p14:tracePt t="4750" x="6937375" y="1511300"/>
          <p14:tracePt t="4757" x="6956425" y="1501775"/>
          <p14:tracePt t="4766" x="6965950" y="1482725"/>
          <p14:tracePt t="4772" x="6975475" y="1463675"/>
          <p14:tracePt t="4781" x="6994525" y="1446213"/>
          <p14:tracePt t="4788" x="7013575" y="1427163"/>
          <p14:tracePt t="4798" x="7031038" y="1398588"/>
          <p14:tracePt t="4804" x="7059613" y="1379538"/>
          <p14:tracePt t="4812" x="7088188" y="1350963"/>
          <p14:tracePt t="4820" x="7107238" y="1333500"/>
          <p14:tracePt t="4828" x="7126288" y="1314450"/>
          <p14:tracePt t="4844" x="7143750" y="1304925"/>
          <p14:tracePt t="6071" x="7162800" y="1304925"/>
          <p14:tracePt t="6180" x="7153275" y="1304925"/>
          <p14:tracePt t="6187" x="7153275" y="1285875"/>
          <p14:tracePt t="6195" x="7134225" y="1285875"/>
          <p14:tracePt t="6211" x="7116763" y="1276350"/>
          <p14:tracePt t="6219" x="7116763" y="1266825"/>
          <p14:tracePt t="6243" x="7097713" y="1266825"/>
          <p14:tracePt t="6251" x="7097713" y="1247775"/>
          <p14:tracePt t="6259" x="7078663" y="1247775"/>
          <p14:tracePt t="6282" x="7069138" y="1230313"/>
          <p14:tracePt t="6306" x="7059613" y="1230313"/>
          <p14:tracePt t="6355" x="7050088" y="1230313"/>
          <p14:tracePt t="6370" x="7040563" y="1211263"/>
          <p14:tracePt t="6377" x="7031038" y="1211263"/>
          <p14:tracePt t="6386" x="7013575" y="1211263"/>
          <p14:tracePt t="6394" x="7004050" y="1192213"/>
          <p14:tracePt t="6402" x="6994525" y="1192213"/>
          <p14:tracePt t="6410" x="6985000" y="1173163"/>
          <p14:tracePt t="6434" x="6975475" y="1173163"/>
          <p14:tracePt t="6442" x="6975475" y="1154113"/>
          <p14:tracePt t="6457" x="6975475" y="1135063"/>
          <p14:tracePt t="6473" x="6975475" y="1125538"/>
          <p14:tracePt t="6488" x="6956425" y="1108075"/>
          <p14:tracePt t="6504" x="6956425" y="1089025"/>
          <p14:tracePt t="6513" x="6956425" y="1069975"/>
          <p14:tracePt t="6528" x="6956425" y="1050925"/>
          <p14:tracePt t="6535" x="6937375" y="1041400"/>
          <p14:tracePt t="6543" x="6937375" y="1031875"/>
          <p14:tracePt t="6551" x="6937375" y="1022350"/>
          <p14:tracePt t="6559" x="6937375" y="1014413"/>
          <p14:tracePt t="6567" x="6937375" y="1004888"/>
          <p14:tracePt t="6575" x="6937375" y="995363"/>
          <p14:tracePt t="6591" x="6937375" y="985838"/>
          <p14:tracePt t="6614" x="6937375" y="966788"/>
          <p14:tracePt t="6664" x="6937375" y="957263"/>
          <p14:tracePt t="6688" x="6937375" y="938213"/>
          <p14:tracePt t="6718" x="6946900" y="928688"/>
          <p14:tracePt t="6726" x="6946900" y="919163"/>
          <p14:tracePt t="6734" x="6946900" y="911225"/>
          <p14:tracePt t="6741" x="6946900" y="901700"/>
          <p14:tracePt t="6750" x="6946900" y="892175"/>
          <p14:tracePt t="6757" x="6965950" y="873125"/>
          <p14:tracePt t="6774" x="6965950" y="854075"/>
          <p14:tracePt t="6782" x="6965950" y="844550"/>
          <p14:tracePt t="6789" x="6965950" y="835025"/>
          <p14:tracePt t="6813" x="6985000" y="815975"/>
          <p14:tracePt t="6845" x="6985000" y="806450"/>
          <p14:tracePt t="6861" x="6985000" y="798513"/>
          <p14:tracePt t="6868" x="6985000" y="788988"/>
          <p14:tracePt t="6884" x="6985000" y="779463"/>
          <p14:tracePt t="6892" x="6994525" y="769938"/>
          <p14:tracePt t="6900" x="6994525" y="760413"/>
          <p14:tracePt t="6908" x="7004050" y="750888"/>
          <p14:tracePt t="6924" x="7013575" y="750888"/>
          <p14:tracePt t="6932" x="7021513" y="731838"/>
          <p14:tracePt t="6948" x="7031038" y="712788"/>
          <p14:tracePt t="6963" x="7031038" y="703263"/>
          <p14:tracePt t="6971" x="7050088" y="703263"/>
          <p14:tracePt t="6980" x="7050088" y="676275"/>
          <p14:tracePt t="6987" x="7059613" y="666750"/>
          <p14:tracePt t="6995" x="7069138" y="657225"/>
          <p14:tracePt t="7003" x="7069138" y="647700"/>
          <p14:tracePt t="7011" x="7078663" y="647700"/>
          <p14:tracePt t="7018" x="7078663" y="619125"/>
          <p14:tracePt t="7027" x="7088188" y="609600"/>
          <p14:tracePt t="7035" x="7097713" y="609600"/>
          <p14:tracePt t="7042" x="7107238" y="590550"/>
          <p14:tracePt t="7051" x="7107238" y="582613"/>
          <p14:tracePt t="7058" x="7116763" y="582613"/>
          <p14:tracePt t="7067" x="7126288" y="573088"/>
          <p14:tracePt t="7082" x="7134225" y="563563"/>
          <p14:tracePt t="7090" x="7134225" y="554038"/>
          <p14:tracePt t="7114" x="7134225" y="544513"/>
          <p14:tracePt t="7122" x="7153275" y="544513"/>
          <p14:tracePt t="7137" x="7153275" y="534988"/>
          <p14:tracePt t="7145" x="7153275" y="525463"/>
          <p14:tracePt t="7161" x="7172325" y="515938"/>
          <p14:tracePt t="7169" x="7191375" y="506413"/>
          <p14:tracePt t="7185" x="7200900" y="506413"/>
          <p14:tracePt t="7208" x="7200900" y="496888"/>
          <p14:tracePt t="7216" x="7210425" y="496888"/>
          <p14:tracePt t="7224" x="7210425" y="487363"/>
          <p14:tracePt t="7231" x="7229475" y="487363"/>
          <p14:tracePt t="7239" x="7246938" y="469900"/>
          <p14:tracePt t="7248" x="7265988" y="469900"/>
          <p14:tracePt t="7255" x="7285038" y="441325"/>
          <p14:tracePt t="7266" x="7294563" y="441325"/>
          <p14:tracePt t="7272" x="7313613" y="431800"/>
          <p14:tracePt t="7282" x="7323138" y="431800"/>
          <p14:tracePt t="7295" x="7332663" y="431800"/>
          <p14:tracePt t="7303" x="7342188" y="412750"/>
          <p14:tracePt t="7311" x="7350125" y="412750"/>
          <p14:tracePt t="7327" x="7359650" y="412750"/>
          <p14:tracePt t="7335" x="7378700" y="412750"/>
          <p14:tracePt t="7343" x="7397750" y="393700"/>
          <p14:tracePt t="7351" x="7416800" y="393700"/>
          <p14:tracePt t="7358" x="7454900" y="384175"/>
          <p14:tracePt t="7367" x="7491413" y="366713"/>
          <p14:tracePt t="7374" x="7510463" y="366713"/>
          <p14:tracePt t="7381" x="7529513" y="366713"/>
          <p14:tracePt t="7390" x="7548563" y="366713"/>
          <p14:tracePt t="7398" x="7566025" y="347663"/>
          <p14:tracePt t="7406" x="7585075" y="347663"/>
          <p14:tracePt t="7415" x="7604125" y="347663"/>
          <p14:tracePt t="7422" x="7623175" y="347663"/>
          <p14:tracePt t="7431" x="7642225" y="347663"/>
          <p14:tracePt t="7438" x="7651750" y="347663"/>
          <p14:tracePt t="7446" x="7670800" y="347663"/>
          <p14:tracePt t="7454" x="7688263" y="347663"/>
          <p14:tracePt t="7460" x="7697788" y="347663"/>
          <p14:tracePt t="7468" x="7716838" y="347663"/>
          <p14:tracePt t="7476" x="7726363" y="347663"/>
          <p14:tracePt t="7484" x="7735888" y="357188"/>
          <p14:tracePt t="7493" x="7754938" y="357188"/>
          <p14:tracePt t="7509" x="7773988" y="357188"/>
          <p14:tracePt t="7517" x="7783513" y="374650"/>
          <p14:tracePt t="7533" x="7800975" y="374650"/>
          <p14:tracePt t="7540" x="7810500" y="374650"/>
          <p14:tracePt t="7548" x="7820025" y="374650"/>
          <p14:tracePt t="7555" x="7829550" y="374650"/>
          <p14:tracePt t="7564" x="7867650" y="393700"/>
          <p14:tracePt t="7571" x="7877175" y="393700"/>
          <p14:tracePt t="7580" x="7894638" y="393700"/>
          <p14:tracePt t="7587" x="7913688" y="393700"/>
          <p14:tracePt t="7596" x="7932738" y="412750"/>
          <p14:tracePt t="7603" x="7942263" y="412750"/>
          <p14:tracePt t="7619" x="7951788" y="422275"/>
          <p14:tracePt t="7634" x="7961313" y="431800"/>
          <p14:tracePt t="7658" x="7970838" y="441325"/>
          <p14:tracePt t="7674" x="7980363" y="450850"/>
          <p14:tracePt t="7684" x="7989888" y="450850"/>
          <p14:tracePt t="7690" x="7989888" y="460375"/>
          <p14:tracePt t="7699" x="8007350" y="469900"/>
          <p14:tracePt t="7706" x="8026400" y="487363"/>
          <p14:tracePt t="7715" x="8026400" y="496888"/>
          <p14:tracePt t="7721" x="8045450" y="506413"/>
          <p14:tracePt t="7730" x="8045450" y="515938"/>
          <p14:tracePt t="7737" x="8045450" y="525463"/>
          <p14:tracePt t="7745" x="8064500" y="525463"/>
          <p14:tracePt t="7753" x="8064500" y="544513"/>
          <p14:tracePt t="7777" x="8074025" y="544513"/>
          <p14:tracePt t="7785" x="8074025" y="563563"/>
          <p14:tracePt t="7824" x="8074025" y="573088"/>
          <p14:tracePt t="7849" x="8074025" y="590550"/>
          <p14:tracePt t="7865" x="8093075" y="600075"/>
          <p14:tracePt t="7873" x="8093075" y="609600"/>
          <p14:tracePt t="7888" x="8093075" y="619125"/>
          <p14:tracePt t="7896" x="8093075" y="628650"/>
          <p14:tracePt t="7903" x="8093075" y="638175"/>
          <p14:tracePt t="7912" x="8110538" y="647700"/>
          <p14:tracePt t="7933" x="8110538" y="657225"/>
          <p14:tracePt t="7951" x="8110538" y="676275"/>
          <p14:tracePt t="7975" x="8110538" y="685800"/>
          <p14:tracePt t="7991" x="8110538" y="703263"/>
          <p14:tracePt t="8007" x="8110538" y="712788"/>
          <p14:tracePt t="8023" x="8110538" y="722313"/>
          <p14:tracePt t="8032" x="8110538" y="731838"/>
          <p14:tracePt t="8038" x="8120063" y="741363"/>
          <p14:tracePt t="8046" x="8120063" y="750888"/>
          <p14:tracePt t="8062" x="8120063" y="760413"/>
          <p14:tracePt t="8085" x="8120063" y="769938"/>
          <p14:tracePt t="8101" x="8120063" y="788988"/>
          <p14:tracePt t="8118" x="8129588" y="806450"/>
          <p14:tracePt t="8133" x="8129588" y="815975"/>
          <p14:tracePt t="8140" x="8129588" y="825500"/>
          <p14:tracePt t="8149" x="8129588" y="844550"/>
          <p14:tracePt t="8157" x="8129588" y="854075"/>
          <p14:tracePt t="8165" x="8129588" y="863600"/>
          <p14:tracePt t="8173" x="8129588" y="873125"/>
          <p14:tracePt t="8188" x="8129588" y="892175"/>
          <p14:tracePt t="8199" x="8139113" y="892175"/>
          <p14:tracePt t="8204" x="8139113" y="911225"/>
          <p14:tracePt t="8220" x="8139113" y="919163"/>
          <p14:tracePt t="8227" x="8148638" y="919163"/>
          <p14:tracePt t="8235" x="8148638" y="928688"/>
          <p14:tracePt t="8251" x="8148638" y="938213"/>
          <p14:tracePt t="8267" x="8148638" y="947738"/>
          <p14:tracePt t="8275" x="8148638" y="957263"/>
          <p14:tracePt t="8283" x="8148638" y="966788"/>
          <p14:tracePt t="8299" x="8148638" y="976313"/>
          <p14:tracePt t="8306" x="8148638" y="985838"/>
          <p14:tracePt t="8322" x="8148638" y="995363"/>
          <p14:tracePt t="8339" x="8148638" y="1004888"/>
          <p14:tracePt t="8393" x="8148638" y="1022350"/>
          <p14:tracePt t="8426" x="8148638" y="1031875"/>
          <p14:tracePt t="8449" x="8148638" y="1041400"/>
          <p14:tracePt t="8464" x="8148638" y="1050925"/>
          <p14:tracePt t="8481" x="8148638" y="1060450"/>
          <p14:tracePt t="8497" x="8148638" y="1069975"/>
          <p14:tracePt t="8520" x="8148638" y="1079500"/>
          <p14:tracePt t="8529" x="8148638" y="1089025"/>
          <p14:tracePt t="8536" x="8148638" y="1098550"/>
          <p14:tracePt t="8543" x="8148638" y="1108075"/>
          <p14:tracePt t="8552" x="8148638" y="1117600"/>
          <p14:tracePt t="8559" x="8148638" y="1154113"/>
          <p14:tracePt t="8568" x="8148638" y="1182688"/>
          <p14:tracePt t="8576" x="8129588" y="1211263"/>
          <p14:tracePt t="8584" x="8120063" y="1238250"/>
          <p14:tracePt t="8592" x="8110538" y="1257300"/>
          <p14:tracePt t="8601" x="8102600" y="1276350"/>
          <p14:tracePt t="8607" x="8093075" y="1295400"/>
          <p14:tracePt t="8617" x="8093075" y="1304925"/>
          <p14:tracePt t="8624" x="8093075" y="1314450"/>
          <p14:tracePt t="8631" x="8083550" y="1323975"/>
          <p14:tracePt t="8638" x="8083550" y="1333500"/>
          <p14:tracePt t="8806" x="8083550" y="1341438"/>
          <p14:tracePt t="8814" x="8074025" y="1350963"/>
          <p14:tracePt t="8829" x="8064500" y="1350963"/>
          <p14:tracePt t="8838" x="8064500" y="1360488"/>
          <p14:tracePt t="8846" x="8054975" y="1370013"/>
          <p14:tracePt t="8854" x="8054975" y="1379538"/>
          <p14:tracePt t="8869" x="8045450" y="1379538"/>
          <p14:tracePt t="9011" x="8035925" y="1398588"/>
          <p14:tracePt t="9027" x="8016875" y="1398588"/>
          <p14:tracePt t="9128" x="7999413" y="1417638"/>
          <p14:tracePt t="9136" x="7970838" y="1417638"/>
          <p14:tracePt t="9144" x="7951788" y="1417638"/>
          <p14:tracePt t="9152" x="7942263" y="1417638"/>
          <p14:tracePt t="9160" x="7932738" y="1417638"/>
          <p14:tracePt t="9215" x="7923213" y="1417638"/>
          <p14:tracePt t="9223" x="7894638" y="1417638"/>
          <p14:tracePt t="9232" x="7867650" y="1417638"/>
          <p14:tracePt t="9239" x="7829550" y="1417638"/>
          <p14:tracePt t="9248" x="7800975" y="1417638"/>
          <p14:tracePt t="9266" x="7783513" y="1417638"/>
          <p14:tracePt t="9319" x="7764463" y="1436688"/>
          <p14:tracePt t="9335" x="7745413" y="1436688"/>
          <p14:tracePt t="9342" x="7726363" y="1436688"/>
          <p14:tracePt t="9350" x="7707313" y="1446213"/>
          <p14:tracePt t="9366" x="7707313" y="1454150"/>
          <p14:tracePt t="9406" x="7697788" y="1454150"/>
          <p14:tracePt t="9422" x="7678738" y="1454150"/>
          <p14:tracePt t="9438" x="7661275" y="1463675"/>
          <p14:tracePt t="9603" x="7651750" y="1463675"/>
          <p14:tracePt t="9611" x="7642225" y="1463675"/>
          <p14:tracePt t="9628" x="7632700" y="1463675"/>
          <p14:tracePt t="9707" x="7623175" y="1463675"/>
          <p14:tracePt t="9715" x="7613650" y="1463675"/>
          <p14:tracePt t="9723" x="7594600" y="1463675"/>
          <p14:tracePt t="9731" x="7575550" y="1463675"/>
          <p14:tracePt t="9738" x="7566025" y="1463675"/>
          <p14:tracePt t="9746" x="7558088" y="1463675"/>
          <p14:tracePt t="9762" x="7539038" y="1463675"/>
          <p14:tracePt t="9770" x="7529513" y="1463675"/>
          <p14:tracePt t="9786" x="7519988" y="1463675"/>
          <p14:tracePt t="9848" x="7510463" y="1463675"/>
          <p14:tracePt t="9857" x="7500938" y="1463675"/>
          <p14:tracePt t="9864" x="7472363" y="1463675"/>
          <p14:tracePt t="9872" x="7454900" y="1463675"/>
          <p14:tracePt t="9880" x="7435850" y="1463675"/>
          <p14:tracePt t="9888" x="7426325" y="1463675"/>
          <p14:tracePt t="9896" x="7407275" y="1463675"/>
          <p14:tracePt t="9950" x="7397750" y="1463675"/>
          <p14:tracePt t="9966" x="7378700" y="1463675"/>
          <p14:tracePt t="9974" x="7359650" y="1463675"/>
          <p14:tracePt t="9981" x="7323138" y="1463675"/>
          <p14:tracePt t="9989" x="7294563" y="1463675"/>
          <p14:tracePt t="9998" x="7275513" y="1463675"/>
          <p14:tracePt t="10005" x="7246938" y="1463675"/>
          <p14:tracePt t="10014" x="7219950" y="1463675"/>
          <p14:tracePt t="10021" x="7191375" y="1454150"/>
          <p14:tracePt t="10030" x="7162800" y="1446213"/>
          <p14:tracePt t="10174" x="7153275" y="1446213"/>
          <p14:tracePt t="10229" x="7153275" y="1436688"/>
          <p14:tracePt t="10490" x="7153275" y="1417638"/>
          <p14:tracePt t="10498" x="7143750" y="1417638"/>
          <p14:tracePt t="10520" x="7134225" y="1408113"/>
          <p14:tracePt t="10790" x="7134225" y="1398588"/>
          <p14:tracePt t="10798" x="7134225" y="1389063"/>
          <p14:tracePt t="10804" x="7134225" y="1379538"/>
          <p14:tracePt t="10813" x="7134225" y="1370013"/>
          <p14:tracePt t="10820" x="7134225" y="1350963"/>
          <p14:tracePt t="10828" x="7153275" y="1341438"/>
          <p14:tracePt t="10836" x="7181850" y="1304925"/>
          <p14:tracePt t="10844" x="7200900" y="1276350"/>
          <p14:tracePt t="10851" x="7239000" y="1247775"/>
          <p14:tracePt t="10860" x="7285038" y="1201738"/>
          <p14:tracePt t="10866" x="7313613" y="1173163"/>
          <p14:tracePt t="10875" x="7342188" y="1135063"/>
          <p14:tracePt t="10883" x="7359650" y="1108075"/>
          <p14:tracePt t="10899" x="7397750" y="1060450"/>
          <p14:tracePt t="10907" x="7426325" y="1014413"/>
          <p14:tracePt t="10917" x="7454900" y="976313"/>
          <p14:tracePt t="10924" x="7481888" y="947738"/>
          <p14:tracePt t="10933" x="7500938" y="919163"/>
          <p14:tracePt t="10939" x="7519988" y="882650"/>
          <p14:tracePt t="10948" x="7529513" y="863600"/>
          <p14:tracePt t="10954" x="7539038" y="863600"/>
          <p14:tracePt t="10963" x="7539038" y="854075"/>
          <p14:tracePt t="11146" x="7539038" y="873125"/>
          <p14:tracePt t="11154" x="7539038" y="882650"/>
          <p14:tracePt t="11161" x="7539038" y="901700"/>
          <p14:tracePt t="11170" x="7539038" y="911225"/>
          <p14:tracePt t="11178" x="7539038" y="928688"/>
          <p14:tracePt t="11185" x="7529513" y="938213"/>
          <p14:tracePt t="11192" x="7529513" y="947738"/>
          <p14:tracePt t="11207" x="7529513" y="957263"/>
          <p14:tracePt t="11216" x="7529513" y="966788"/>
          <p14:tracePt t="11247" x="7529513" y="985838"/>
          <p14:tracePt t="11279" x="7529513" y="995363"/>
          <p14:tracePt t="11302" x="7519988" y="1014413"/>
          <p14:tracePt t="11334" x="7519988" y="1022350"/>
          <p14:tracePt t="11342" x="7519988" y="1031875"/>
          <p14:tracePt t="11350" x="7510463" y="1031875"/>
          <p14:tracePt t="11358" x="7510463" y="1041400"/>
          <p14:tracePt t="11373" x="7500938" y="1050925"/>
          <p14:tracePt t="11381" x="7491413" y="1060450"/>
          <p14:tracePt t="11389" x="7491413" y="1069975"/>
          <p14:tracePt t="11398" x="7472363" y="1069975"/>
          <p14:tracePt t="11405" x="7454900" y="1079500"/>
          <p14:tracePt t="11416" x="7454900" y="1089025"/>
          <p14:tracePt t="11421" x="7435850" y="1098550"/>
          <p14:tracePt t="11437" x="7435850" y="1108075"/>
          <p14:tracePt t="11446" x="7416800" y="1108075"/>
          <p14:tracePt t="11452" x="7416800" y="1117600"/>
          <p14:tracePt t="11460" x="7397750" y="1125538"/>
          <p14:tracePt t="11476" x="7388225" y="1135063"/>
          <p14:tracePt t="11492" x="7378700" y="1135063"/>
          <p14:tracePt t="11533" x="7369175" y="1135063"/>
          <p14:tracePt t="11555" x="7359650" y="1154113"/>
          <p14:tracePt t="11564" x="7350125" y="1154113"/>
          <p14:tracePt t="11580" x="7323138" y="1182688"/>
          <p14:tracePt t="11596" x="7313613" y="1192213"/>
          <p14:tracePt t="11612" x="7294563" y="1220788"/>
          <p14:tracePt t="11626" x="7285038" y="1230313"/>
          <p14:tracePt t="11650" x="7275513" y="1247775"/>
          <p14:tracePt t="11674" x="7265988" y="1247775"/>
          <p14:tracePt t="11682" x="7265988" y="1266825"/>
          <p14:tracePt t="11699" x="7256463" y="1266825"/>
          <p14:tracePt t="11713" x="7256463" y="1276350"/>
          <p14:tracePt t="11745" x="7246938" y="1276350"/>
          <p14:tracePt t="11777" x="7239000" y="1276350"/>
          <p14:tracePt t="11785" x="7239000" y="1295400"/>
          <p14:tracePt t="14561" x="7229475" y="1323975"/>
          <p14:tracePt t="14568" x="7116763" y="1520825"/>
          <p14:tracePt t="14576" x="6881813" y="1868488"/>
          <p14:tracePt t="14585" x="6543675" y="2281238"/>
          <p14:tracePt t="14591" x="6140450" y="2749550"/>
          <p14:tracePt t="14600" x="5689600" y="3219450"/>
          <p14:tracePt t="14608" x="5181600" y="3725863"/>
          <p14:tracePt t="14616" x="4713288" y="4195763"/>
          <p14:tracePt t="14624" x="4291013" y="4637088"/>
          <p14:tracePt t="14631" x="3895725" y="5021263"/>
          <p14:tracePt t="15864" x="0" y="0"/>
        </p14:tracePtLst>
        <p14:tracePtLst>
          <p14:tracePt t="32958" x="2605088" y="4741863"/>
          <p14:tracePt t="33321" x="4524375" y="5124450"/>
          <p14:tracePt t="33328" x="4533900" y="5124450"/>
          <p14:tracePt t="33344" x="4543425" y="5114925"/>
          <p14:tracePt t="33352" x="4552950" y="5105400"/>
          <p14:tracePt t="33360" x="4562475" y="5087938"/>
          <p14:tracePt t="33368" x="4562475" y="5078413"/>
          <p14:tracePt t="33375" x="4572000" y="5059363"/>
          <p14:tracePt t="33383" x="4572000" y="5040313"/>
          <p14:tracePt t="33391" x="4572000" y="5021263"/>
          <p14:tracePt t="33407" x="4562475" y="5002213"/>
          <p14:tracePt t="33415" x="4533900" y="4983163"/>
          <p14:tracePt t="33423" x="4487863" y="4956175"/>
          <p14:tracePt t="33432" x="4468813" y="4956175"/>
          <p14:tracePt t="33439" x="4440238" y="4937125"/>
          <p14:tracePt t="33455" x="4421188" y="4927600"/>
          <p14:tracePt t="33462" x="4421188" y="4918075"/>
          <p14:tracePt t="33557" x="4430713" y="4908550"/>
          <p14:tracePt t="33589" x="4440238" y="4899025"/>
          <p14:tracePt t="33606" x="4468813" y="4908550"/>
          <p14:tracePt t="33615" x="4497388" y="4908550"/>
          <p14:tracePt t="33622" x="4506913" y="4908550"/>
          <p14:tracePt t="33629" x="4516438" y="4908550"/>
          <p14:tracePt t="34728" x="4543425" y="4908550"/>
          <p14:tracePt t="34735" x="4562475" y="4908550"/>
          <p14:tracePt t="34742" x="4600575" y="4908550"/>
          <p14:tracePt t="34751" x="4637088" y="4908550"/>
          <p14:tracePt t="34759" x="4675188" y="4918075"/>
          <p14:tracePt t="34799" x="4684713" y="4918075"/>
          <p14:tracePt t="34806" x="4694238" y="4918075"/>
          <p14:tracePt t="34815" x="4703763" y="4918075"/>
          <p14:tracePt t="34822" x="4722813" y="4918075"/>
          <p14:tracePt t="34832" x="4740275" y="4918075"/>
          <p14:tracePt t="34838" x="4759325" y="4918075"/>
          <p14:tracePt t="34846" x="4778375" y="4918075"/>
          <p14:tracePt t="34854" x="4787900" y="4918075"/>
          <p14:tracePt t="34862" x="4797425" y="4918075"/>
          <p14:tracePt t="34893" x="4816475" y="4918075"/>
          <p14:tracePt t="34901" x="4826000" y="4918075"/>
          <p14:tracePt t="34909" x="4835525" y="4918075"/>
          <p14:tracePt t="34917" x="4843463" y="4918075"/>
          <p14:tracePt t="34925" x="4872038" y="4918075"/>
          <p14:tracePt t="34949" x="4881563" y="4918075"/>
          <p14:tracePt t="35013" x="4891088" y="4918075"/>
          <p14:tracePt t="35021" x="4900613" y="4918075"/>
          <p14:tracePt t="35028" x="4910138" y="4918075"/>
          <p14:tracePt t="36128" x="4910138" y="4889500"/>
          <p14:tracePt t="36136" x="4900613" y="4889500"/>
          <p14:tracePt t="36183" x="4881563" y="4889500"/>
          <p14:tracePt t="36215" x="4862513" y="4899025"/>
          <p14:tracePt t="36223" x="4843463" y="4908550"/>
          <p14:tracePt t="36230" x="4826000" y="4918075"/>
          <p14:tracePt t="36254" x="4816475" y="4918075"/>
          <p14:tracePt t="36302" x="4806950" y="4918075"/>
          <p14:tracePt t="36309" x="4797425" y="4918075"/>
          <p14:tracePt t="36325" x="4787900" y="4918075"/>
          <p14:tracePt t="36333" x="4759325" y="4918075"/>
          <p14:tracePt t="36341" x="4732338" y="4918075"/>
          <p14:tracePt t="36350" x="4713288" y="4918075"/>
          <p14:tracePt t="36356" x="4703763" y="4918075"/>
          <p14:tracePt t="36367" x="4694238" y="4918075"/>
          <p14:tracePt t="36372" x="4684713" y="4918075"/>
          <p14:tracePt t="36395" x="4684713" y="4927600"/>
          <p14:tracePt t="36403" x="4665663" y="4927600"/>
          <p14:tracePt t="36419" x="4656138" y="4927600"/>
          <p14:tracePt t="36427" x="4646613" y="4937125"/>
          <p14:tracePt t="36435" x="4637088" y="4937125"/>
          <p14:tracePt t="36443" x="4619625" y="4937125"/>
          <p14:tracePt t="36451" x="4600575" y="4937125"/>
          <p14:tracePt t="36468" x="4591050" y="4937125"/>
          <p14:tracePt t="36474" x="4562475" y="4937125"/>
          <p14:tracePt t="36499" x="4552950" y="4937125"/>
          <p14:tracePt t="36538" x="4543425" y="4937125"/>
          <p14:tracePt t="36562" x="4533900" y="4937125"/>
          <p14:tracePt t="37923" x="4533900" y="4918075"/>
          <p14:tracePt t="37930" x="4562475" y="4918075"/>
          <p14:tracePt t="37938" x="4591050" y="4918075"/>
          <p14:tracePt t="37946" x="4610100" y="4918075"/>
          <p14:tracePt t="37953" x="4619625" y="4918075"/>
          <p14:tracePt t="37961" x="4627563" y="4918075"/>
          <p14:tracePt t="38016" x="4637088" y="4918075"/>
          <p14:tracePt t="38024" x="4656138" y="4899025"/>
          <p14:tracePt t="38031" x="4675188" y="4899025"/>
          <p14:tracePt t="38039" x="4684713" y="4899025"/>
          <p14:tracePt t="38055" x="4703763" y="4899025"/>
          <p14:tracePt t="38071" x="4713288" y="4899025"/>
          <p14:tracePt t="38096" x="4732338" y="4899025"/>
          <p14:tracePt t="38112" x="4740275" y="4899025"/>
          <p14:tracePt t="38118" x="4778375" y="4899025"/>
          <p14:tracePt t="38126" x="4797425" y="4899025"/>
          <p14:tracePt t="38134" x="4826000" y="4899025"/>
          <p14:tracePt t="38143" x="4843463" y="4899025"/>
          <p14:tracePt t="39353" x="4852988" y="4899025"/>
          <p14:tracePt t="39376" x="4852988" y="4879975"/>
          <p14:tracePt t="39384" x="4843463" y="4862513"/>
          <p14:tracePt t="39392" x="4843463" y="4833938"/>
          <p14:tracePt t="39400" x="4835525" y="4805363"/>
          <p14:tracePt t="39408" x="4826000" y="4776788"/>
          <p14:tracePt t="39417" x="4797425" y="4730750"/>
          <p14:tracePt t="39432" x="4787900" y="4721225"/>
          <p14:tracePt t="40499" x="4787900" y="4711700"/>
          <p14:tracePt t="40515" x="4787900" y="4702175"/>
          <p14:tracePt t="40539" x="4787900" y="4692650"/>
          <p14:tracePt t="40548" x="4797425" y="4692650"/>
          <p14:tracePt t="40577" x="4806950" y="4683125"/>
          <p14:tracePt t="40585" x="4816475" y="4683125"/>
          <p14:tracePt t="40593" x="4826000" y="4673600"/>
          <p14:tracePt t="40609" x="4835525" y="4673600"/>
          <p14:tracePt t="40617" x="4843463" y="4673600"/>
          <p14:tracePt t="40641" x="4862513" y="4673600"/>
          <p14:tracePt t="40657" x="4872038" y="4673600"/>
          <p14:tracePt t="40667" x="4881563" y="4673600"/>
          <p14:tracePt t="40673" x="4891088" y="4656138"/>
          <p14:tracePt t="40683" x="4900613" y="4656138"/>
          <p14:tracePt t="40688" x="4910138" y="4656138"/>
          <p14:tracePt t="40696" x="4929188" y="4656138"/>
          <p14:tracePt t="40705" x="4938713" y="4656138"/>
          <p14:tracePt t="40720" x="4956175" y="4637088"/>
          <p14:tracePt t="40727" x="4965700" y="4637088"/>
          <p14:tracePt t="40735" x="4975225" y="4627563"/>
          <p14:tracePt t="40743" x="4984750" y="4618038"/>
          <p14:tracePt t="40751" x="4994275" y="4618038"/>
          <p14:tracePt t="40760" x="5003800" y="4618038"/>
          <p14:tracePt t="40767" x="5022850" y="4608513"/>
          <p14:tracePt t="40784" x="5032375" y="4598988"/>
          <p14:tracePt t="40791" x="5041900" y="4598988"/>
          <p14:tracePt t="40801" x="5051425" y="4598988"/>
          <p14:tracePt t="40807" x="5060950" y="4589463"/>
          <p14:tracePt t="40817" x="5068888" y="4589463"/>
          <p14:tracePt t="40822" x="5087938" y="4589463"/>
          <p14:tracePt t="40832" x="5097463" y="4579938"/>
          <p14:tracePt t="40838" x="5116513" y="4579938"/>
          <p14:tracePt t="40847" x="5135563" y="4570413"/>
          <p14:tracePt t="40854" x="5154613" y="4552950"/>
          <p14:tracePt t="40862" x="5164138" y="4552950"/>
          <p14:tracePt t="40870" x="5191125" y="4543425"/>
          <p14:tracePt t="40878" x="5191125" y="4524375"/>
          <p14:tracePt t="40898" x="5229225" y="4505325"/>
          <p14:tracePt t="40902" x="5238750" y="4505325"/>
          <p14:tracePt t="40909" x="5267325" y="4486275"/>
          <p14:tracePt t="40917" x="5284788" y="4486275"/>
          <p14:tracePt t="40925" x="5303838" y="4476750"/>
          <p14:tracePt t="40933" x="5322888" y="4448175"/>
          <p14:tracePt t="40941" x="5351463" y="4430713"/>
          <p14:tracePt t="40950" x="5370513" y="4421188"/>
          <p14:tracePt t="40957" x="5397500" y="4411663"/>
          <p14:tracePt t="40965" x="5445125" y="4373563"/>
          <p14:tracePt t="40973" x="5500688" y="4327525"/>
          <p14:tracePt t="40980" x="5567363" y="4251325"/>
          <p14:tracePt t="40988" x="5651500" y="4167188"/>
          <p14:tracePt t="40996" x="5735638" y="4064000"/>
          <p14:tracePt t="41004" x="5857875" y="3905250"/>
          <p14:tracePt t="41012" x="5942013" y="3754438"/>
          <p14:tracePt t="41021" x="6054725" y="3576638"/>
          <p14:tracePt t="41027" x="6149975" y="3387725"/>
          <p14:tracePt t="41036" x="6243638" y="3144838"/>
          <p14:tracePt t="41044" x="6337300" y="2890838"/>
          <p14:tracePt t="41052" x="6440488" y="2600325"/>
          <p14:tracePt t="41060" x="6581775" y="2281238"/>
          <p14:tracePt t="41067" x="6731000" y="1962150"/>
          <p14:tracePt t="41075" x="6918325" y="1643063"/>
          <p14:tracePt t="41083" x="7126288" y="1285875"/>
          <p14:tracePt t="41091" x="7342188" y="938213"/>
          <p14:tracePt t="41100" x="7585075" y="600075"/>
          <p14:tracePt t="41107" x="7800975" y="2540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50736" y="118267"/>
            <a:ext cx="4520789"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Hình chữ nhật 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A66A10F-1C5D-40FD-A3A8-1899450A5A86}"/>
                  </a:ext>
                </a:extLst>
              </p:cNvPr>
              <p:cNvSpPr/>
              <p:nvPr/>
            </p:nvSpPr>
            <p:spPr>
              <a:xfrm>
                <a:off x="274983" y="776909"/>
                <a:ext cx="5287617" cy="3560975"/>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93)</a:t>
                </a:r>
              </a:p>
              <a:p>
                <a:pPr algn="just">
                  <a:lnSpc>
                    <a:spcPct val="115000"/>
                  </a:lnSpc>
                </a:pPr>
                <a:r>
                  <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93)</a:t>
                </a:r>
                <a:endPar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buFont typeface="Arial" panose="020B0604020202020204" pitchFamily="34" charset="0"/>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15000"/>
                  </a:lnSpc>
                  <a:buFont typeface="Arial" panose="020B0604020202020204" pitchFamily="34" charset="0"/>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Hình chữ nhật 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DA66A10F-1C5D-40FD-A3A8-1899450A5A86}"/>
                  </a:ext>
                </a:extLst>
              </p:cNvPr>
              <p:cNvSpPr>
                <a:spLocks noRot="1" noChangeAspect="1" noMove="1" noResize="1" noEditPoints="1" noAdjustHandles="1" noChangeArrowheads="1" noChangeShapeType="1" noTextEdit="1"/>
              </p:cNvSpPr>
              <p:nvPr/>
            </p:nvSpPr>
            <p:spPr>
              <a:xfrm>
                <a:off x="274983" y="776909"/>
                <a:ext cx="5287617" cy="3560975"/>
              </a:xfrm>
              <a:prstGeom prst="rect">
                <a:avLst/>
              </a:prstGeom>
              <a:blipFill>
                <a:blip r:embed="rId5"/>
                <a:stretch>
                  <a:fillRect l="-2304" t="-1026" r="-2304" b="-2564"/>
                </a:stretch>
              </a:blipFill>
            </p:spPr>
            <p:txBody>
              <a:bodyPr/>
              <a:lstStyle/>
              <a:p>
                <a:r>
                  <a:rPr lang="en-US">
                    <a:noFill/>
                  </a:rPr>
                  <a:t> </a:t>
                </a:r>
              </a:p>
            </p:txBody>
          </p:sp>
        </mc:Fallback>
      </mc:AlternateContent>
      <p:sp>
        <p:nvSpPr>
          <p:cNvPr id="7" name="AutoShape 3"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C7C0174A-D53D-428A-A346-8DE935757BEA}"/>
              </a:ext>
            </a:extLst>
          </p:cNvPr>
          <p:cNvSpPr>
            <a:spLocks noChangeAspect="1" noChangeArrowheads="1" noTextEdit="1"/>
          </p:cNvSpPr>
          <p:nvPr/>
        </p:nvSpPr>
        <p:spPr bwMode="auto">
          <a:xfrm>
            <a:off x="5878167" y="285750"/>
            <a:ext cx="299085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6"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F9E0B7B1-771F-47FC-9D1C-FE7D519FC45B}"/>
              </a:ext>
            </a:extLst>
          </p:cNvPr>
          <p:cNvSpPr>
            <a:spLocks noChangeArrowheads="1"/>
          </p:cNvSpPr>
          <p:nvPr/>
        </p:nvSpPr>
        <p:spPr bwMode="auto">
          <a:xfrm>
            <a:off x="5973417" y="381000"/>
            <a:ext cx="2800350" cy="2801937"/>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6B3D10F3-8DD1-4B97-A080-D859C34C6AAB}"/>
              </a:ext>
            </a:extLst>
          </p:cNvPr>
          <p:cNvSpPr>
            <a:spLocks noChangeShapeType="1"/>
          </p:cNvSpPr>
          <p:nvPr/>
        </p:nvSpPr>
        <p:spPr bwMode="auto">
          <a:xfrm flipV="1">
            <a:off x="7373591" y="381000"/>
            <a:ext cx="19050" cy="1401762"/>
          </a:xfrm>
          <a:prstGeom prst="line">
            <a:avLst/>
          </a:prstGeom>
          <a:noFill/>
          <a:ln w="28575" cap="flat">
            <a:solidFill>
              <a:srgbClr val="FDFD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5D0559F6-B9A8-40A0-8D93-EC00EEB53AD9}"/>
              </a:ext>
            </a:extLst>
          </p:cNvPr>
          <p:cNvSpPr>
            <a:spLocks noChangeArrowheads="1"/>
          </p:cNvSpPr>
          <p:nvPr/>
        </p:nvSpPr>
        <p:spPr bwMode="auto">
          <a:xfrm>
            <a:off x="7432101" y="1081881"/>
            <a:ext cx="244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BFBFB"/>
                </a:solidFill>
                <a:effectLst/>
                <a:latin typeface="Times New Roman" panose="02020603050405020304" pitchFamily="18" charset="0"/>
              </a:rPr>
              <a: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Oval 9"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89B28296-7E79-40F1-952F-B727001D6B0F}"/>
              </a:ext>
            </a:extLst>
          </p:cNvPr>
          <p:cNvSpPr>
            <a:spLocks noChangeArrowheads="1"/>
          </p:cNvSpPr>
          <p:nvPr/>
        </p:nvSpPr>
        <p:spPr bwMode="auto">
          <a:xfrm>
            <a:off x="7335492" y="1785484"/>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0"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2D170FD6-6C79-42F7-9FEA-7094ED77B241}"/>
              </a:ext>
            </a:extLst>
          </p:cNvPr>
          <p:cNvSpPr>
            <a:spLocks noChangeArrowheads="1"/>
          </p:cNvSpPr>
          <p:nvPr/>
        </p:nvSpPr>
        <p:spPr bwMode="auto">
          <a:xfrm>
            <a:off x="7335492" y="1785484"/>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1"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90119975-BCBB-42D0-8FD5-81FF2B65F473}"/>
              </a:ext>
            </a:extLst>
          </p:cNvPr>
          <p:cNvSpPr>
            <a:spLocks noChangeArrowheads="1"/>
          </p:cNvSpPr>
          <p:nvPr/>
        </p:nvSpPr>
        <p:spPr bwMode="auto">
          <a:xfrm>
            <a:off x="7392642" y="1756909"/>
            <a:ext cx="3841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1" u="none" strike="noStrike" cap="none" normalizeH="0" baseline="0" dirty="0">
                <a:ln>
                  <a:noFill/>
                </a:ln>
                <a:solidFill>
                  <a:srgbClr val="FFFDFD"/>
                </a:solidFill>
                <a:effectLst/>
                <a:latin typeface="Times New Roman" panose="02020603050405020304" pitchFamily="18"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 name="Group 15" descr="OPL20U25GSXzBJYl68kk8uQGfFKzs7yb1M4KJWUiLk6ZEvGF+qCIPSnY57AbBFCvTWID07 2024 T9 CD 012+K4lPs7H94VUqPe2XwIsfPRnrXQE//QTEXxb8/8N4CNc6FpgZahzpTjFhMzSA7T/nHJa11DE8Ng2TP3iAmRczFlmslSuUNOgUeb6yRvs0=">
            <a:extLst>
              <a:ext uri="{FF2B5EF4-FFF2-40B4-BE49-F238E27FC236}">
                <a16:creationId xmlns:a16="http://schemas.microsoft.com/office/drawing/2014/main" id="{E8DA2EDF-5F34-4CE1-929F-492F0C21D81C}"/>
              </a:ext>
            </a:extLst>
          </p:cNvPr>
          <p:cNvGrpSpPr>
            <a:grpSpLocks/>
          </p:cNvGrpSpPr>
          <p:nvPr/>
        </p:nvGrpSpPr>
        <p:grpSpPr bwMode="auto">
          <a:xfrm>
            <a:off x="7345016" y="354012"/>
            <a:ext cx="76200" cy="76200"/>
            <a:chOff x="3720" y="1214"/>
            <a:chExt cx="48" cy="48"/>
          </a:xfrm>
        </p:grpSpPr>
        <p:sp>
          <p:nvSpPr>
            <p:cNvPr id="14" name="Oval 13">
              <a:extLst>
                <a:ext uri="{FF2B5EF4-FFF2-40B4-BE49-F238E27FC236}">
                  <a16:creationId xmlns:a16="http://schemas.microsoft.com/office/drawing/2014/main" id="{8D4A3D78-C8A2-4531-BEC6-6467F18045DE}"/>
                </a:ext>
              </a:extLst>
            </p:cNvPr>
            <p:cNvSpPr>
              <a:spLocks noChangeArrowheads="1"/>
            </p:cNvSpPr>
            <p:nvPr/>
          </p:nvSpPr>
          <p:spPr bwMode="auto">
            <a:xfrm>
              <a:off x="3720" y="1214"/>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ABFA6E77-FBB2-4186-B594-3FA774A0863D}"/>
                </a:ext>
              </a:extLst>
            </p:cNvPr>
            <p:cNvSpPr>
              <a:spLocks noChangeArrowheads="1"/>
            </p:cNvSpPr>
            <p:nvPr/>
          </p:nvSpPr>
          <p:spPr bwMode="auto">
            <a:xfrm>
              <a:off x="3720" y="121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1520844659"/>
      </p:ext>
    </p:extLst>
  </p:cSld>
  <p:clrMapOvr>
    <a:masterClrMapping/>
  </p:clrMapOvr>
  <mc:AlternateContent xmlns:mc="http://schemas.openxmlformats.org/markup-compatibility/2006" xmlns:p14="http://schemas.microsoft.com/office/powerpoint/2010/main">
    <mc:Choice Requires="p14">
      <p:transition spd="slow" p14:dur="2000" advTm="68276"/>
    </mc:Choice>
    <mc:Fallback xmlns="">
      <p:transition spd="slow" advTm="68276"/>
    </mc:Fallback>
  </mc:AlternateContent>
  <p:extLst>
    <p:ext uri="{3A86A75C-4F4B-4683-9AE1-C65F6400EC91}">
      <p14:laserTraceLst xmlns:p14="http://schemas.microsoft.com/office/powerpoint/2010/main">
        <p14:tracePtLst>
          <p14:tracePt t="18931" x="2592388" y="4741863"/>
          <p14:tracePt t="19120" x="2667000" y="4983163"/>
          <p14:tracePt t="19127" x="2938463" y="4843463"/>
          <p14:tracePt t="19135" x="3286125" y="4664075"/>
          <p14:tracePt t="19142" x="3624263" y="4533900"/>
          <p14:tracePt t="19150" x="3979863" y="4411663"/>
          <p14:tracePt t="19158" x="4346575" y="4289425"/>
          <p14:tracePt t="19166" x="4713288" y="4138613"/>
          <p14:tracePt t="19173" x="5068888" y="3998913"/>
          <p14:tracePt t="19181" x="5416550" y="3838575"/>
          <p14:tracePt t="19189" x="5735638" y="3689350"/>
          <p14:tracePt t="19197" x="6027738" y="3567113"/>
          <p14:tracePt t="19205" x="6299200" y="3435350"/>
          <p14:tracePt t="19214" x="6534150" y="3351213"/>
          <p14:tracePt t="19222" x="6721475" y="3267075"/>
          <p14:tracePt t="19229" x="6891338" y="3190875"/>
          <p14:tracePt t="19238" x="7040563" y="3087688"/>
          <p14:tracePt t="19246" x="7239000" y="2974975"/>
          <p14:tracePt t="19255" x="7388225" y="2881313"/>
          <p14:tracePt t="19260" x="7510463" y="2816225"/>
          <p14:tracePt t="19268" x="7604125" y="2759075"/>
          <p14:tracePt t="19276" x="7670800" y="2713038"/>
          <p14:tracePt t="19284" x="7716838" y="2674938"/>
          <p14:tracePt t="19292" x="7754938" y="2627313"/>
          <p14:tracePt t="19301" x="7773988" y="2600325"/>
          <p14:tracePt t="19308" x="7783513" y="2581275"/>
          <p14:tracePt t="19316" x="7791450" y="2562225"/>
          <p14:tracePt t="19324" x="7791450" y="2552700"/>
          <p14:tracePt t="19332" x="7791450" y="2543175"/>
          <p14:tracePt t="19347" x="7791450" y="2524125"/>
          <p14:tracePt t="19428" x="7783513" y="2524125"/>
          <p14:tracePt t="19459" x="7764463" y="2533650"/>
          <p14:tracePt t="19475" x="7754938" y="2533650"/>
          <p14:tracePt t="19499" x="7745413" y="2552700"/>
          <p14:tracePt t="19649" x="7726363" y="2552700"/>
          <p14:tracePt t="19673" x="7726363" y="2571750"/>
          <p14:tracePt t="19703" x="7726363" y="2581275"/>
          <p14:tracePt t="19719" x="7716838" y="2590800"/>
          <p14:tracePt t="19728" x="7716838" y="2600325"/>
          <p14:tracePt t="19743" x="7716838" y="2609850"/>
          <p14:tracePt t="19751" x="7707313" y="2627313"/>
          <p14:tracePt t="19768" x="7707313" y="2636838"/>
          <p14:tracePt t="19775" x="7707313" y="2646363"/>
          <p14:tracePt t="19782" x="7697788" y="2665413"/>
          <p14:tracePt t="19790" x="7697788" y="2674938"/>
          <p14:tracePt t="19798" x="7670800" y="2684463"/>
          <p14:tracePt t="19806" x="7670800" y="2693988"/>
          <p14:tracePt t="19814" x="7670800" y="2703513"/>
          <p14:tracePt t="19822" x="7642225" y="2740025"/>
          <p14:tracePt t="19831" x="7632700" y="2749550"/>
          <p14:tracePt t="19839" x="7632700" y="2759075"/>
          <p14:tracePt t="19854" x="7623175" y="2768600"/>
          <p14:tracePt t="19877" x="7613650" y="2768600"/>
          <p14:tracePt t="19886" x="7594600" y="2778125"/>
          <p14:tracePt t="19894" x="7585075" y="2778125"/>
          <p14:tracePt t="19901" x="7566025" y="2787650"/>
          <p14:tracePt t="19909" x="7558088" y="2797175"/>
          <p14:tracePt t="19917" x="7548563" y="2797175"/>
          <p14:tracePt t="19933" x="7539038" y="2797175"/>
          <p14:tracePt t="19941" x="7529513" y="2797175"/>
          <p14:tracePt t="19956" x="7519988" y="2806700"/>
          <p14:tracePt t="19972" x="7510463" y="2806700"/>
          <p14:tracePt t="19980" x="7500938" y="2806700"/>
          <p14:tracePt t="19989" x="7491413" y="2806700"/>
          <p14:tracePt t="19996" x="7472363" y="2816225"/>
          <p14:tracePt t="20005" x="7462838" y="2816225"/>
          <p14:tracePt t="20012" x="7445375" y="2825750"/>
          <p14:tracePt t="20021" x="7435850" y="2825750"/>
          <p14:tracePt t="20028" x="7416800" y="2825750"/>
          <p14:tracePt t="20045" x="7407275" y="2825750"/>
          <p14:tracePt t="20075" x="7397750" y="2825750"/>
          <p14:tracePt t="20083" x="7388225" y="2825750"/>
          <p14:tracePt t="20091" x="7378700" y="2825750"/>
          <p14:tracePt t="20100" x="7369175" y="2825750"/>
          <p14:tracePt t="20107" x="7350125" y="2825750"/>
          <p14:tracePt t="20116" x="7332663" y="2825750"/>
          <p14:tracePt t="20139" x="7313613" y="2825750"/>
          <p14:tracePt t="20219" x="7304088" y="2825750"/>
          <p14:tracePt t="20225" x="7285038" y="2825750"/>
          <p14:tracePt t="20233" x="7265988" y="2825750"/>
          <p14:tracePt t="20241" x="7246938" y="2825750"/>
          <p14:tracePt t="20249" x="7239000" y="2825750"/>
          <p14:tracePt t="20257" x="7229475" y="2825750"/>
          <p14:tracePt t="20265" x="7210425" y="2825750"/>
          <p14:tracePt t="20281" x="7191375" y="2825750"/>
          <p14:tracePt t="20289" x="7162800" y="2816225"/>
          <p14:tracePt t="20297" x="7153275" y="2816225"/>
          <p14:tracePt t="20304" x="7134225" y="2816225"/>
          <p14:tracePt t="20312" x="7126288" y="2806700"/>
          <p14:tracePt t="20320" x="7116763" y="2806700"/>
          <p14:tracePt t="20328" x="7107238" y="2806700"/>
          <p14:tracePt t="20337" x="7088188" y="2797175"/>
          <p14:tracePt t="20344" x="7078663" y="2797175"/>
          <p14:tracePt t="20352" x="7059613" y="2797175"/>
          <p14:tracePt t="20360" x="7040563" y="2787650"/>
          <p14:tracePt t="20368" x="7021513" y="2778125"/>
          <p14:tracePt t="20376" x="7004050" y="2778125"/>
          <p14:tracePt t="20384" x="6975475" y="2778125"/>
          <p14:tracePt t="20392" x="6965950" y="2768600"/>
          <p14:tracePt t="20399" x="6946900" y="2768600"/>
          <p14:tracePt t="20407" x="6927850" y="2759075"/>
          <p14:tracePt t="20415" x="6910388" y="2749550"/>
          <p14:tracePt t="20431" x="6891338" y="2740025"/>
          <p14:tracePt t="20439" x="6872288" y="2732088"/>
          <p14:tracePt t="20447" x="6853238" y="2713038"/>
          <p14:tracePt t="20456" x="6843713" y="2693988"/>
          <p14:tracePt t="20463" x="6805613" y="2684463"/>
          <p14:tracePt t="20472" x="6788150" y="2674938"/>
          <p14:tracePt t="20479" x="6769100" y="2655888"/>
          <p14:tracePt t="20487" x="6740525" y="2646363"/>
          <p14:tracePt t="20494" x="6711950" y="2619375"/>
          <p14:tracePt t="20503" x="6675438" y="2609850"/>
          <p14:tracePt t="20510" x="6656388" y="2581275"/>
          <p14:tracePt t="20518" x="6608763" y="2562225"/>
          <p14:tracePt t="20526" x="6581775" y="2543175"/>
          <p14:tracePt t="20534" x="6553200" y="2524125"/>
          <p14:tracePt t="20542" x="6515100" y="2497138"/>
          <p14:tracePt t="20550" x="6486525" y="2468563"/>
          <p14:tracePt t="20558" x="6469063" y="2439988"/>
          <p14:tracePt t="20566" x="6459538" y="2420938"/>
          <p14:tracePt t="20573" x="6430963" y="2384425"/>
          <p14:tracePt t="20581" x="6392863" y="2384425"/>
          <p14:tracePt t="20589" x="6373813" y="2355850"/>
          <p14:tracePt t="20597" x="6356350" y="2336800"/>
          <p14:tracePt t="20605" x="6327775" y="2317750"/>
          <p14:tracePt t="20613" x="6280150" y="2281238"/>
          <p14:tracePt t="20621" x="6280150" y="2233613"/>
          <p14:tracePt t="20629" x="6253163" y="2205038"/>
          <p14:tracePt t="20637" x="6224588" y="2159000"/>
          <p14:tracePt t="20645" x="6215063" y="2139950"/>
          <p14:tracePt t="20654" x="6205538" y="2120900"/>
          <p14:tracePt t="20660" x="6186488" y="2084388"/>
          <p14:tracePt t="20668" x="6176963" y="2036763"/>
          <p14:tracePt t="20676" x="6167438" y="1998663"/>
          <p14:tracePt t="20684" x="6157913" y="1952625"/>
          <p14:tracePt t="20692" x="6140450" y="1914525"/>
          <p14:tracePt t="20700" x="6130925" y="1876425"/>
          <p14:tracePt t="20708" x="6121400" y="1849438"/>
          <p14:tracePt t="20716" x="6121400" y="1801813"/>
          <p14:tracePt t="20724" x="6121400" y="1773238"/>
          <p14:tracePt t="20732" x="6121400" y="1755775"/>
          <p14:tracePt t="20740" x="6121400" y="1736725"/>
          <p14:tracePt t="20747" x="6121400" y="1708150"/>
          <p14:tracePt t="20754" x="6121400" y="1698625"/>
          <p14:tracePt t="20763" x="6130925" y="1679575"/>
          <p14:tracePt t="20771" x="6140450" y="1652588"/>
          <p14:tracePt t="20779" x="6140450" y="1614488"/>
          <p14:tracePt t="20788" x="6157913" y="1595438"/>
          <p14:tracePt t="20795" x="6157913" y="1576388"/>
          <p14:tracePt t="20804" x="6157913" y="1557338"/>
          <p14:tracePt t="20811" x="6167438" y="1530350"/>
          <p14:tracePt t="20821" x="6167438" y="1492250"/>
          <p14:tracePt t="20827" x="6176963" y="1473200"/>
          <p14:tracePt t="20834" x="6186488" y="1446213"/>
          <p14:tracePt t="20842" x="6186488" y="1408113"/>
          <p14:tracePt t="20850" x="6196013" y="1389063"/>
          <p14:tracePt t="20858" x="6215063" y="1370013"/>
          <p14:tracePt t="20866" x="6234113" y="1323975"/>
          <p14:tracePt t="20874" x="6243638" y="1295400"/>
          <p14:tracePt t="20882" x="6261100" y="1276350"/>
          <p14:tracePt t="20890" x="6270625" y="1238250"/>
          <p14:tracePt t="20898" x="6270625" y="1220788"/>
          <p14:tracePt t="20906" x="6299200" y="1182688"/>
          <p14:tracePt t="20914" x="6318250" y="1144588"/>
          <p14:tracePt t="20922" x="6327775" y="1135063"/>
          <p14:tracePt t="20928" x="6346825" y="1117600"/>
          <p14:tracePt t="20937" x="6365875" y="1098550"/>
          <p14:tracePt t="20945" x="6373813" y="1069975"/>
          <p14:tracePt t="20954" x="6411913" y="1041400"/>
          <p14:tracePt t="20971" x="6440488" y="1014413"/>
          <p14:tracePt t="20977" x="6477000" y="985838"/>
          <p14:tracePt t="20985" x="6515100" y="976313"/>
          <p14:tracePt t="20993" x="6553200" y="947738"/>
          <p14:tracePt t="21001" x="6562725" y="928688"/>
          <p14:tracePt t="21008" x="6608763" y="901700"/>
          <p14:tracePt t="21016" x="6637338" y="882650"/>
          <p14:tracePt t="21024" x="6675438" y="882650"/>
          <p14:tracePt t="21032" x="6711950" y="854075"/>
          <p14:tracePt t="21040" x="6750050" y="835025"/>
          <p14:tracePt t="21048" x="6788150" y="815975"/>
          <p14:tracePt t="21056" x="6824663" y="788988"/>
          <p14:tracePt t="21064" x="6862763" y="760413"/>
          <p14:tracePt t="21072" x="6881813" y="750888"/>
          <p14:tracePt t="21079" x="6910388" y="741363"/>
          <p14:tracePt t="21089" x="6956425" y="703263"/>
          <p14:tracePt t="21095" x="7013575" y="676275"/>
          <p14:tracePt t="21103" x="7069138" y="647700"/>
          <p14:tracePt t="21111" x="7097713" y="628650"/>
          <p14:tracePt t="21120" x="7143750" y="619125"/>
          <p14:tracePt t="21127" x="7172325" y="609600"/>
          <p14:tracePt t="21135" x="7210425" y="590550"/>
          <p14:tracePt t="21143" x="7219950" y="590550"/>
          <p14:tracePt t="21151" x="7246938" y="573088"/>
          <p14:tracePt t="21159" x="7275513" y="573088"/>
          <p14:tracePt t="21167" x="7304088" y="573088"/>
          <p14:tracePt t="21175" x="7342188" y="563563"/>
          <p14:tracePt t="21182" x="7388225" y="544513"/>
          <p14:tracePt t="21190" x="7445375" y="534988"/>
          <p14:tracePt t="21198" x="7500938" y="525463"/>
          <p14:tracePt t="21206" x="7548563" y="525463"/>
          <p14:tracePt t="21214" x="7604125" y="515938"/>
          <p14:tracePt t="21221" x="7651750" y="515938"/>
          <p14:tracePt t="21230" x="7688263" y="515938"/>
          <p14:tracePt t="21238" x="7735888" y="515938"/>
          <p14:tracePt t="21246" x="7773988" y="515938"/>
          <p14:tracePt t="21254" x="7810500" y="515938"/>
          <p14:tracePt t="21262" x="7848600" y="515938"/>
          <p14:tracePt t="21270" x="7886700" y="515938"/>
          <p14:tracePt t="21277" x="7942263" y="515938"/>
          <p14:tracePt t="21286" x="7989888" y="515938"/>
          <p14:tracePt t="21293" x="8045450" y="515938"/>
          <p14:tracePt t="21301" x="8110538" y="534988"/>
          <p14:tracePt t="21309" x="8167688" y="554038"/>
          <p14:tracePt t="21317" x="8215313" y="563563"/>
          <p14:tracePt t="21325" x="8270875" y="582613"/>
          <p14:tracePt t="21333" x="8328025" y="590550"/>
          <p14:tracePt t="21341" x="8364538" y="609600"/>
          <p14:tracePt t="21349" x="8412163" y="638175"/>
          <p14:tracePt t="21357" x="8431213" y="657225"/>
          <p14:tracePt t="21364" x="8458200" y="685800"/>
          <p14:tracePt t="21373" x="8486775" y="695325"/>
          <p14:tracePt t="21380" x="8505825" y="712788"/>
          <p14:tracePt t="21389" x="8515350" y="722313"/>
          <p14:tracePt t="21396" x="8524875" y="750888"/>
          <p14:tracePt t="21405" x="8543925" y="769938"/>
          <p14:tracePt t="21412" x="8543925" y="788988"/>
          <p14:tracePt t="21420" x="8561388" y="806450"/>
          <p14:tracePt t="21428" x="8561388" y="815975"/>
          <p14:tracePt t="21437" x="8561388" y="825500"/>
          <p14:tracePt t="21443" x="8561388" y="844550"/>
          <p14:tracePt t="21451" x="8580438" y="863600"/>
          <p14:tracePt t="21459" x="8580438" y="873125"/>
          <p14:tracePt t="21467" x="8589963" y="892175"/>
          <p14:tracePt t="21475" x="8589963" y="911225"/>
          <p14:tracePt t="21482" x="8599488" y="928688"/>
          <p14:tracePt t="21491" x="8599488" y="938213"/>
          <p14:tracePt t="21498" x="8599488" y="957263"/>
          <p14:tracePt t="21506" x="8609013" y="966788"/>
          <p14:tracePt t="21515" x="8609013" y="985838"/>
          <p14:tracePt t="21523" x="8609013" y="1004888"/>
          <p14:tracePt t="21531" x="8618538" y="1014413"/>
          <p14:tracePt t="21538" x="8618538" y="1031875"/>
          <p14:tracePt t="21546" x="8618538" y="1041400"/>
          <p14:tracePt t="21554" x="8628063" y="1050925"/>
          <p14:tracePt t="21562" x="8628063" y="1069975"/>
          <p14:tracePt t="21570" x="8637588" y="1089025"/>
          <p14:tracePt t="21577" x="8637588" y="1098550"/>
          <p14:tracePt t="21586" x="8637588" y="1117600"/>
          <p14:tracePt t="21603" x="8637588" y="1135063"/>
          <p14:tracePt t="21610" x="8637588" y="1144588"/>
          <p14:tracePt t="21618" x="8637588" y="1154113"/>
          <p14:tracePt t="21625" x="8637588" y="1163638"/>
          <p14:tracePt t="21633" x="8637588" y="1173163"/>
          <p14:tracePt t="21640" x="8637588" y="1182688"/>
          <p14:tracePt t="21657" x="8637588" y="1201738"/>
          <p14:tracePt t="21673" x="8637588" y="1211263"/>
          <p14:tracePt t="21689" x="8637588" y="1220788"/>
          <p14:tracePt t="21793" x="8637588" y="1230313"/>
          <p14:tracePt t="24300" x="8618538" y="1257300"/>
          <p14:tracePt t="24308" x="8599488" y="1276350"/>
          <p14:tracePt t="24316" x="8561388" y="1314450"/>
          <p14:tracePt t="24325" x="8524875" y="1350963"/>
          <p14:tracePt t="24331" x="8448675" y="1398588"/>
          <p14:tracePt t="24339" x="8374063" y="1446213"/>
          <p14:tracePt t="24346" x="8261350" y="1511300"/>
          <p14:tracePt t="24355" x="8177213" y="1576388"/>
          <p14:tracePt t="24362" x="8054975" y="1624013"/>
          <p14:tracePt t="24371" x="7951788" y="1689100"/>
          <p14:tracePt t="24379" x="7858125" y="1746250"/>
          <p14:tracePt t="24388" x="7764463" y="1811338"/>
          <p14:tracePt t="24395" x="7697788" y="1849438"/>
          <p14:tracePt t="24403" x="7632700" y="1895475"/>
          <p14:tracePt t="24411" x="7575550" y="1933575"/>
          <p14:tracePt t="24418" x="7519988" y="1962150"/>
          <p14:tracePt t="24426" x="7462838" y="1989138"/>
          <p14:tracePt t="24433" x="7426325" y="2017713"/>
          <p14:tracePt t="24441" x="7397750" y="2046288"/>
          <p14:tracePt t="24449" x="7378700" y="2065338"/>
          <p14:tracePt t="24458" x="7350125" y="2084388"/>
          <p14:tracePt t="24465" x="7350125" y="2092325"/>
          <p14:tracePt t="24473" x="7332663" y="2101850"/>
          <p14:tracePt t="24481" x="7313613" y="2111375"/>
          <p14:tracePt t="24512" x="7294563" y="2111375"/>
          <p14:tracePt t="24656" x="7294563" y="2101850"/>
          <p14:tracePt t="24672" x="7294563" y="2084388"/>
          <p14:tracePt t="24680" x="7304088" y="2074863"/>
          <p14:tracePt t="24695" x="7313613" y="2065338"/>
          <p14:tracePt t="24704" x="7323138" y="2055813"/>
          <p14:tracePt t="24711" x="7323138" y="2046288"/>
          <p14:tracePt t="24720" x="7323138" y="2036763"/>
          <p14:tracePt t="24727" x="7323138" y="2027238"/>
          <p14:tracePt t="24735" x="7342188" y="2027238"/>
          <p14:tracePt t="24766" x="7342188" y="2008188"/>
          <p14:tracePt t="25533" x="7332663" y="1981200"/>
          <p14:tracePt t="25541" x="7332663" y="1943100"/>
          <p14:tracePt t="25549" x="7332663" y="1924050"/>
          <p14:tracePt t="25557" x="7342188" y="1895475"/>
          <p14:tracePt t="25566" x="7350125" y="1858963"/>
          <p14:tracePt t="25573" x="7359650" y="1820863"/>
          <p14:tracePt t="25581" x="7369175" y="1782763"/>
          <p14:tracePt t="25589" x="7378700" y="1755775"/>
          <p14:tracePt t="25596" x="7388225" y="1708150"/>
          <p14:tracePt t="25605" x="7388225" y="1679575"/>
          <p14:tracePt t="25612" x="7388225" y="1660525"/>
          <p14:tracePt t="25621" x="7407275" y="1660525"/>
          <p14:tracePt t="25628" x="7407275" y="1643063"/>
          <p14:tracePt t="25638" x="7407275" y="1633538"/>
          <p14:tracePt t="25644" x="7407275" y="1624013"/>
          <p14:tracePt t="25652" x="7407275" y="1614488"/>
          <p14:tracePt t="25659" x="7407275" y="1604963"/>
          <p14:tracePt t="25676" x="7426325" y="1595438"/>
          <p14:tracePt t="25684" x="7426325" y="1585913"/>
          <p14:tracePt t="25691" x="7426325" y="1576388"/>
          <p14:tracePt t="25723" x="7426325" y="1566863"/>
          <p14:tracePt t="25731" x="7426325" y="1557338"/>
          <p14:tracePt t="25739" x="7426325" y="1549400"/>
          <p14:tracePt t="25746" x="7445375" y="1520825"/>
          <p14:tracePt t="25755" x="7445375" y="1511300"/>
          <p14:tracePt t="25770" x="7445375" y="1492250"/>
          <p14:tracePt t="25778" x="7462838" y="1463675"/>
          <p14:tracePt t="25787" x="7462838" y="1446213"/>
          <p14:tracePt t="25794" x="7462838" y="1427163"/>
          <p14:tracePt t="25802" x="7462838" y="1408113"/>
          <p14:tracePt t="25810" x="7472363" y="1389063"/>
          <p14:tracePt t="25818" x="7481888" y="1370013"/>
          <p14:tracePt t="25826" x="7481888" y="1341438"/>
          <p14:tracePt t="25833" x="7491413" y="1333500"/>
          <p14:tracePt t="25841" x="7500938" y="1314450"/>
          <p14:tracePt t="25849" x="7500938" y="1304925"/>
          <p14:tracePt t="25857" x="7500938" y="1295400"/>
          <p14:tracePt t="25865" x="7510463" y="1276350"/>
          <p14:tracePt t="25873" x="7510463" y="1266825"/>
          <p14:tracePt t="25881" x="7510463" y="1247775"/>
          <p14:tracePt t="25889" x="7510463" y="1238250"/>
          <p14:tracePt t="25897" x="7519988" y="1238250"/>
          <p14:tracePt t="25904" x="7519988" y="1230313"/>
          <p14:tracePt t="25922" x="7519988" y="1220788"/>
          <p14:tracePt t="25928" x="7519988" y="1211263"/>
          <p14:tracePt t="25938" x="7519988" y="1201738"/>
          <p14:tracePt t="25954" x="7519988" y="1192213"/>
          <p14:tracePt t="25968" x="7519988" y="1182688"/>
          <p14:tracePt t="25984" x="7529513" y="1173163"/>
          <p14:tracePt t="25992" x="7529513" y="1163638"/>
          <p14:tracePt t="26015" x="7529513" y="1154113"/>
          <p14:tracePt t="26031" x="7529513" y="1144588"/>
          <p14:tracePt t="26072" x="7539038" y="1144588"/>
          <p14:tracePt t="31599" x="7566025" y="1144588"/>
          <p14:tracePt t="31607" x="7613650" y="1144588"/>
          <p14:tracePt t="31615" x="7697788" y="1144588"/>
          <p14:tracePt t="31623" x="7810500" y="1117600"/>
          <p14:tracePt t="31631" x="7961313" y="1079500"/>
          <p14:tracePt t="31639" x="8110538" y="1050925"/>
          <p14:tracePt t="31647" x="8280400" y="1014413"/>
          <p14:tracePt t="31656" x="8458200" y="976313"/>
          <p14:tracePt t="31663" x="8609013" y="938213"/>
          <p14:tracePt t="31672" x="8740775" y="928688"/>
          <p14:tracePt t="31678" x="8863013" y="928688"/>
          <p14:tracePt t="31688" x="8975725" y="928688"/>
          <p14:tracePt t="31694" x="9078913" y="919163"/>
          <p14:tracePt t="37888" x="8843963" y="2178050"/>
          <p14:tracePt t="37895" x="8580438" y="2290763"/>
          <p14:tracePt t="37903" x="8364538" y="2374900"/>
          <p14:tracePt t="37910" x="8129588" y="2449513"/>
          <p14:tracePt t="37919" x="7942263" y="2524125"/>
          <p14:tracePt t="37926" x="7773988" y="2600325"/>
          <p14:tracePt t="37934" x="7613650" y="2684463"/>
          <p14:tracePt t="37942" x="7491413" y="2732088"/>
          <p14:tracePt t="37950" x="7388225" y="2778125"/>
          <p14:tracePt t="37958" x="7294563" y="2816225"/>
          <p14:tracePt t="37971" x="7210425" y="2852738"/>
          <p14:tracePt t="37973" x="7116763" y="2909888"/>
          <p14:tracePt t="37981" x="7021513" y="2946400"/>
          <p14:tracePt t="37990" x="6956425" y="2984500"/>
          <p14:tracePt t="37997" x="6891338" y="3022600"/>
          <p14:tracePt t="38006" x="6834188" y="3059113"/>
          <p14:tracePt t="38013" x="6788150" y="3087688"/>
          <p14:tracePt t="38022" x="6750050" y="3116263"/>
          <p14:tracePt t="38030" x="6731000" y="3135313"/>
          <p14:tracePt t="38038" x="6721475" y="3144838"/>
          <p14:tracePt t="38045" x="6694488" y="3162300"/>
          <p14:tracePt t="38053" x="6694488" y="3171825"/>
          <p14:tracePt t="38060" x="6675438" y="3190875"/>
          <p14:tracePt t="38068" x="6675438" y="3200400"/>
          <p14:tracePt t="38076" x="6656388" y="3238500"/>
          <p14:tracePt t="38084" x="6656388" y="3257550"/>
          <p14:tracePt t="38092" x="6637338" y="3284538"/>
          <p14:tracePt t="38100" x="6637338" y="3303588"/>
          <p14:tracePt t="38108" x="6618288" y="3341688"/>
          <p14:tracePt t="38116" x="6599238" y="3387725"/>
          <p14:tracePt t="38124" x="6572250" y="3444875"/>
          <p14:tracePt t="38131" x="6534150" y="3500438"/>
          <p14:tracePt t="38140" x="6496050" y="3557588"/>
          <p14:tracePt t="38147" x="6459538" y="3613150"/>
          <p14:tracePt t="38155" x="6421438" y="3660775"/>
          <p14:tracePt t="38163" x="6383338" y="3716338"/>
          <p14:tracePt t="38171" x="6346825" y="3773488"/>
          <p14:tracePt t="38179" x="6299200" y="3819525"/>
          <p14:tracePt t="38188" x="6253163" y="3867150"/>
          <p14:tracePt t="38195" x="6196013" y="3913188"/>
          <p14:tracePt t="38204" x="6121400" y="3970338"/>
          <p14:tracePt t="38210" x="6027738" y="4035425"/>
          <p14:tracePt t="38218" x="5924550" y="4102100"/>
          <p14:tracePt t="38226" x="5848350" y="4157663"/>
          <p14:tracePt t="38234" x="5764213" y="4195763"/>
          <p14:tracePt t="38242" x="5699125" y="4214813"/>
          <p14:tracePt t="38250" x="5632450" y="4232275"/>
          <p14:tracePt t="38258" x="5595938" y="4241800"/>
          <p14:tracePt t="38266" x="5548313" y="4251325"/>
          <p14:tracePt t="38274" x="5510213" y="4270375"/>
          <p14:tracePt t="38282" x="5473700" y="4279900"/>
          <p14:tracePt t="38290" x="5426075" y="4279900"/>
          <p14:tracePt t="38297" x="5380038" y="4289425"/>
          <p14:tracePt t="38305" x="5332413" y="4298950"/>
          <p14:tracePt t="38313" x="5294313" y="4308475"/>
          <p14:tracePt t="38322" x="5248275" y="4327525"/>
          <p14:tracePt t="38329" x="5210175" y="4337050"/>
          <p14:tracePt t="38337" x="5181600" y="4337050"/>
          <p14:tracePt t="38345" x="5145088" y="4337050"/>
          <p14:tracePt t="38354" x="5116513" y="4337050"/>
          <p14:tracePt t="38361" x="5087938" y="4337050"/>
          <p14:tracePt t="38369" x="5060950" y="4337050"/>
          <p14:tracePt t="38377" x="5041900" y="4337050"/>
          <p14:tracePt t="38384" x="5013325" y="4337050"/>
          <p14:tracePt t="38392" x="4994275" y="4337050"/>
          <p14:tracePt t="38400" x="4965700" y="4337050"/>
          <p14:tracePt t="38408" x="4938713" y="4337050"/>
          <p14:tracePt t="38415" x="4910138" y="4337050"/>
          <p14:tracePt t="38424" x="4881563" y="4337050"/>
          <p14:tracePt t="38432" x="4872038" y="4337050"/>
          <p14:tracePt t="38448" x="4862513" y="4337050"/>
          <p14:tracePt t="38464" x="4852988" y="4337050"/>
          <p14:tracePt t="38471" x="4843463" y="4337050"/>
          <p14:tracePt t="38479" x="4835525" y="4337050"/>
          <p14:tracePt t="38487" x="4826000" y="4337050"/>
          <p14:tracePt t="38505" x="4806950" y="4337050"/>
          <p14:tracePt t="38520" x="4797425" y="4337050"/>
          <p14:tracePt t="38527" x="4787900" y="4337050"/>
          <p14:tracePt t="38535" x="4778375" y="4337050"/>
          <p14:tracePt t="38543" x="4768850" y="4337050"/>
          <p14:tracePt t="38551" x="4759325" y="4337050"/>
          <p14:tracePt t="38558" x="4740275" y="4337050"/>
          <p14:tracePt t="38566" x="4703763" y="4337050"/>
          <p14:tracePt t="38574" x="4684713" y="4337050"/>
          <p14:tracePt t="38582" x="4665663" y="4337050"/>
          <p14:tracePt t="38590" x="4637088" y="4337050"/>
          <p14:tracePt t="38598" x="4619625" y="4337050"/>
          <p14:tracePt t="38606" x="4591050" y="4337050"/>
          <p14:tracePt t="38614" x="4572000" y="4337050"/>
          <p14:tracePt t="38622" x="4543425" y="4337050"/>
          <p14:tracePt t="38630" x="4524375" y="4337050"/>
          <p14:tracePt t="38639" x="4506913" y="4337050"/>
          <p14:tracePt t="38645" x="4487863" y="4337050"/>
          <p14:tracePt t="38655" x="4468813" y="4337050"/>
          <p14:tracePt t="38670" x="4459288" y="4337050"/>
          <p14:tracePt t="38677" x="4449763" y="4337050"/>
          <p14:tracePt t="38693" x="4440238" y="4337050"/>
          <p14:tracePt t="38749" x="4430713" y="4337050"/>
          <p14:tracePt t="64999" x="4440238" y="4337050"/>
          <p14:tracePt t="65007" x="4459288" y="4337050"/>
          <p14:tracePt t="65015" x="4487863" y="4337050"/>
          <p14:tracePt t="65024" x="4516438" y="4327525"/>
          <p14:tracePt t="65031" x="4516438" y="4318000"/>
          <p14:tracePt t="65040" x="4543425" y="4318000"/>
          <p14:tracePt t="65047" x="4562475" y="4308475"/>
          <p14:tracePt t="65057" x="4591050" y="4298950"/>
          <p14:tracePt t="65063" x="4627563" y="4298950"/>
          <p14:tracePt t="65073" x="4665663" y="4279900"/>
          <p14:tracePt t="65079" x="4694238" y="4279900"/>
          <p14:tracePt t="65085" x="4740275" y="4270375"/>
          <p14:tracePt t="65093" x="4835525" y="4241800"/>
          <p14:tracePt t="65102" x="4956175" y="4214813"/>
          <p14:tracePt t="65110" x="5145088" y="4167188"/>
          <p14:tracePt t="65117" x="5387975" y="4111625"/>
          <p14:tracePt t="65125" x="5670550" y="4044950"/>
          <p14:tracePt t="65133" x="5970588" y="3960813"/>
          <p14:tracePt t="65142" x="6327775" y="3886200"/>
          <p14:tracePt t="65150" x="6684963" y="3783013"/>
          <p14:tracePt t="65158" x="7013575" y="3697288"/>
          <p14:tracePt t="65166" x="7285038" y="3632200"/>
          <p14:tracePt t="65173" x="7539038" y="3557588"/>
          <p14:tracePt t="65180" x="7791450" y="3500438"/>
          <p14:tracePt t="65189" x="8045450" y="3425825"/>
          <p14:tracePt t="65197" x="8308975" y="3351213"/>
          <p14:tracePt t="65205" x="8561388" y="3275013"/>
          <p14:tracePt t="65212" x="8796338" y="3200400"/>
          <p14:tracePt t="65223" x="9002713" y="31353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ISPRING_UUID" val="{44E8D3F2-5472-42B9-A3EC-710880CA3082}"/>
  <p:tag name="ISPRING_RESOURCE_FOLDER" val="C:\Users\F&amp;B\Desktop\New folder\Lop 9_Toan9_ChuongV_SachCanhDieu_Bai1_DuongTron. Vi tri tuong doi cua hai duong tron\"/>
  <p:tag name="ISPRING_PRESENTATION_PATH" val="C:\Users\F&amp;B\Desktop\New folder\Lop 9_Toan9_ChuongV_SachCanhDieu_Bai1_DuongTron. Vi tri tuong doi cua hai duong tron.pptx"/>
  <p:tag name="ISPRING_PROJECT_VERSION" val="9.3"/>
  <p:tag name="ISPRING_PROJECT_FOLDER_UPDATED" val="1"/>
  <p:tag name="ISPRING_SCREEN_RECS_UPDATED" val="C:\Users\F&amp;B\Desktop\New folder\Lop 9_Toan9_ChuongV_SachCanhDieu_Bai1_DuongTron. Vi tri tuong doi cua hai duong tron\"/>
</p:tagLst>
</file>

<file path=ppt/tags/tag10.xml><?xml version="1.0" encoding="utf-8"?>
<p:tagLst xmlns:a="http://schemas.openxmlformats.org/drawingml/2006/main" xmlns:r="http://schemas.openxmlformats.org/officeDocument/2006/relationships" xmlns:p="http://schemas.openxmlformats.org/presentationml/2006/main">
  <p:tag name="TIMING" val="|8.9"/>
</p:tagLst>
</file>

<file path=ppt/tags/tag11.xml><?xml version="1.0" encoding="utf-8"?>
<p:tagLst xmlns:a="http://schemas.openxmlformats.org/drawingml/2006/main" xmlns:r="http://schemas.openxmlformats.org/officeDocument/2006/relationships" xmlns:p="http://schemas.openxmlformats.org/presentationml/2006/main">
  <p:tag name="TIMING" val="|2.4|2.8"/>
</p:tagLst>
</file>

<file path=ppt/tags/tag12.xml><?xml version="1.0" encoding="utf-8"?>
<p:tagLst xmlns:a="http://schemas.openxmlformats.org/drawingml/2006/main" xmlns:r="http://schemas.openxmlformats.org/officeDocument/2006/relationships" xmlns:p="http://schemas.openxmlformats.org/presentationml/2006/main">
  <p:tag name="TIMING" val="|8.8|5.7|2.1|0.8|0.7|14.9|9.2|0.9|17.3|4|15.2|12.8|3.4"/>
</p:tagLst>
</file>

<file path=ppt/tags/tag13.xml><?xml version="1.0" encoding="utf-8"?>
<p:tagLst xmlns:a="http://schemas.openxmlformats.org/drawingml/2006/main" xmlns:r="http://schemas.openxmlformats.org/officeDocument/2006/relationships" xmlns:p="http://schemas.openxmlformats.org/presentationml/2006/main">
  <p:tag name="TIMING" val="|12.2|1.4|3.9|12.8|1.7|1.5|1.7|1|1.7|1"/>
</p:tagLst>
</file>

<file path=ppt/tags/tag14.xml><?xml version="1.0" encoding="utf-8"?>
<p:tagLst xmlns:a="http://schemas.openxmlformats.org/drawingml/2006/main" xmlns:r="http://schemas.openxmlformats.org/officeDocument/2006/relationships" xmlns:p="http://schemas.openxmlformats.org/presentationml/2006/main">
  <p:tag name="TIMING" val="|12.9|0.9"/>
</p:tagLst>
</file>

<file path=ppt/tags/tag15.xml><?xml version="1.0" encoding="utf-8"?>
<p:tagLst xmlns:a="http://schemas.openxmlformats.org/drawingml/2006/main" xmlns:r="http://schemas.openxmlformats.org/officeDocument/2006/relationships" xmlns:p="http://schemas.openxmlformats.org/presentationml/2006/main">
  <p:tag name="TIMING" val="|1.8|1.3|7.5|31.2"/>
</p:tagLst>
</file>

<file path=ppt/tags/tag16.xml><?xml version="1.0" encoding="utf-8"?>
<p:tagLst xmlns:a="http://schemas.openxmlformats.org/drawingml/2006/main" xmlns:r="http://schemas.openxmlformats.org/officeDocument/2006/relationships" xmlns:p="http://schemas.openxmlformats.org/presentationml/2006/main">
  <p:tag name="TIMING" val="|1.6|2|24|3.7|4.3|3.6|4.5|1.4|1.1"/>
</p:tagLst>
</file>

<file path=ppt/tags/tag17.xml><?xml version="1.0" encoding="utf-8"?>
<p:tagLst xmlns:a="http://schemas.openxmlformats.org/drawingml/2006/main" xmlns:r="http://schemas.openxmlformats.org/officeDocument/2006/relationships" xmlns:p="http://schemas.openxmlformats.org/presentationml/2006/main">
  <p:tag name="TIMING" val="|0.4|2.3|54.4"/>
</p:tagLst>
</file>

<file path=ppt/tags/tag18.xml><?xml version="1.0" encoding="utf-8"?>
<p:tagLst xmlns:a="http://schemas.openxmlformats.org/drawingml/2006/main" xmlns:r="http://schemas.openxmlformats.org/officeDocument/2006/relationships" xmlns:p="http://schemas.openxmlformats.org/presentationml/2006/main">
  <p:tag name="TIMING" val="|2.5"/>
</p:tagLst>
</file>

<file path=ppt/tags/tag19.xml><?xml version="1.0" encoding="utf-8"?>
<p:tagLst xmlns:a="http://schemas.openxmlformats.org/drawingml/2006/main" xmlns:r="http://schemas.openxmlformats.org/officeDocument/2006/relationships" xmlns:p="http://schemas.openxmlformats.org/presentationml/2006/main">
  <p:tag name="TIMING" val="|14.1|1.1|20.9|1.8|4.1|20.3"/>
</p:tagLst>
</file>

<file path=ppt/tags/tag2.xml><?xml version="1.0" encoding="utf-8"?>
<p:tagLst xmlns:a="http://schemas.openxmlformats.org/drawingml/2006/main" xmlns:r="http://schemas.openxmlformats.org/officeDocument/2006/relationships" xmlns:p="http://schemas.openxmlformats.org/presentationml/2006/main">
  <p:tag name="GENSWF_SLIDE_UID" val="{F2AA482A-7D13-4D57-99C8-B5EB540EEE56}:668"/>
</p:tagLst>
</file>

<file path=ppt/tags/tag20.xml><?xml version="1.0" encoding="utf-8"?>
<p:tagLst xmlns:a="http://schemas.openxmlformats.org/drawingml/2006/main" xmlns:r="http://schemas.openxmlformats.org/officeDocument/2006/relationships" xmlns:p="http://schemas.openxmlformats.org/presentationml/2006/main">
  <p:tag name="TIMING" val="|1|0.5|13.4|7.8|9.1"/>
</p:tagLst>
</file>

<file path=ppt/tags/tag21.xml><?xml version="1.0" encoding="utf-8"?>
<p:tagLst xmlns:a="http://schemas.openxmlformats.org/drawingml/2006/main" xmlns:r="http://schemas.openxmlformats.org/officeDocument/2006/relationships" xmlns:p="http://schemas.openxmlformats.org/presentationml/2006/main">
  <p:tag name="TIMING" val="|1.4"/>
</p:tagLst>
</file>

<file path=ppt/tags/tag22.xml><?xml version="1.0" encoding="utf-8"?>
<p:tagLst xmlns:a="http://schemas.openxmlformats.org/drawingml/2006/main" xmlns:r="http://schemas.openxmlformats.org/officeDocument/2006/relationships" xmlns:p="http://schemas.openxmlformats.org/presentationml/2006/main">
  <p:tag name="TIMING" val="|0.5|0.9"/>
</p:tagLst>
</file>

<file path=ppt/tags/tag3.xml><?xml version="1.0" encoding="utf-8"?>
<p:tagLst xmlns:a="http://schemas.openxmlformats.org/drawingml/2006/main" xmlns:r="http://schemas.openxmlformats.org/officeDocument/2006/relationships" xmlns:p="http://schemas.openxmlformats.org/presentationml/2006/main">
  <p:tag name="TIMING" val="|0.7|1.6|3.9|3.2|1.6|2.1"/>
</p:tagLst>
</file>

<file path=ppt/tags/tag4.xml><?xml version="1.0" encoding="utf-8"?>
<p:tagLst xmlns:a="http://schemas.openxmlformats.org/drawingml/2006/main" xmlns:r="http://schemas.openxmlformats.org/officeDocument/2006/relationships" xmlns:p="http://schemas.openxmlformats.org/presentationml/2006/main">
  <p:tag name="TIMING" val="|0.3|13.2|4.4|7.8"/>
</p:tagLst>
</file>

<file path=ppt/tags/tag5.xml><?xml version="1.0" encoding="utf-8"?>
<p:tagLst xmlns:a="http://schemas.openxmlformats.org/drawingml/2006/main" xmlns:r="http://schemas.openxmlformats.org/officeDocument/2006/relationships" xmlns:p="http://schemas.openxmlformats.org/presentationml/2006/main">
  <p:tag name="TIMING" val="|7.6"/>
</p:tagLst>
</file>

<file path=ppt/tags/tag6.xml><?xml version="1.0" encoding="utf-8"?>
<p:tagLst xmlns:a="http://schemas.openxmlformats.org/drawingml/2006/main" xmlns:r="http://schemas.openxmlformats.org/officeDocument/2006/relationships" xmlns:p="http://schemas.openxmlformats.org/presentationml/2006/main">
  <p:tag name="TIMING" val="|1.3|0.8|0.8|13.8|0.6"/>
</p:tagLst>
</file>

<file path=ppt/tags/tag7.xml><?xml version="1.0" encoding="utf-8"?>
<p:tagLst xmlns:a="http://schemas.openxmlformats.org/drawingml/2006/main" xmlns:r="http://schemas.openxmlformats.org/officeDocument/2006/relationships" xmlns:p="http://schemas.openxmlformats.org/presentationml/2006/main">
  <p:tag name="TIMING" val="|1.6"/>
</p:tagLst>
</file>

<file path=ppt/tags/tag8.xml><?xml version="1.0" encoding="utf-8"?>
<p:tagLst xmlns:a="http://schemas.openxmlformats.org/drawingml/2006/main" xmlns:r="http://schemas.openxmlformats.org/officeDocument/2006/relationships" xmlns:p="http://schemas.openxmlformats.org/presentationml/2006/main">
  <p:tag name="TIMING" val="|44.1|0.6|2.6|0.9|1|9.2|1.2"/>
</p:tagLst>
</file>

<file path=ppt/tags/tag9.xml><?xml version="1.0" encoding="utf-8"?>
<p:tagLst xmlns:a="http://schemas.openxmlformats.org/drawingml/2006/main" xmlns:r="http://schemas.openxmlformats.org/officeDocument/2006/relationships" xmlns:p="http://schemas.openxmlformats.org/presentationml/2006/main">
  <p:tag name="TIMING" val="|0.8|32.3|1.2|22.6|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11700</TotalTime>
  <Words>1796</Words>
  <Application>Microsoft Office PowerPoint</Application>
  <PresentationFormat>On-screen Show (16:9)</PresentationFormat>
  <Paragraphs>174</Paragraphs>
  <Slides>28</Slides>
  <Notes>11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Cambria Math</vt:lpstr>
      <vt:lpstr>Times New Roman</vt:lpstr>
      <vt:lpstr>1_Office Theme</vt:lpstr>
      <vt:lpstr>PowerPoint Presentation</vt:lpstr>
      <vt:lpstr>PowerPoint Presentation</vt:lpstr>
      <vt:lpstr>PowerPoint Presentation</vt:lpstr>
      <vt:lpstr>BÀI 1: ĐƯỜNG TRÒN. VỊ TRÍ TƯƠNG ĐỐI CỦA HAI ĐƯỜNG TRÒN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 Hoạt động cá nhân 1 phút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Loan Lại Thanh</cp:lastModifiedBy>
  <cp:revision>834</cp:revision>
  <dcterms:created xsi:type="dcterms:W3CDTF">2021-07-22T17:31:00Z</dcterms:created>
  <dcterms:modified xsi:type="dcterms:W3CDTF">2024-08-23T08:15:03Z</dcterms:modified>
</cp:coreProperties>
</file>