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4.xml" ContentType="application/vnd.openxmlformats-officedocument.presentationml.notesSlide+xml"/>
  <Override PartName="/ppt/tags/tag30.xml" ContentType="application/vnd.openxmlformats-officedocument.presentationml.tags+xml"/>
  <Override PartName="/ppt/notesSlides/notesSlide25.xml" ContentType="application/vnd.openxmlformats-officedocument.presentationml.notesSlide+xml"/>
  <Override PartName="/ppt/tags/tag31.xml" ContentType="application/vnd.openxmlformats-officedocument.presentationml.tags+xml"/>
  <Override PartName="/ppt/notesSlides/notesSlide26.xml" ContentType="application/vnd.openxmlformats-officedocument.presentationml.notesSlide+xml"/>
  <Override PartName="/ppt/tags/tag32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415" r:id="rId3"/>
    <p:sldId id="416" r:id="rId4"/>
    <p:sldId id="422" r:id="rId5"/>
    <p:sldId id="424" r:id="rId6"/>
    <p:sldId id="425" r:id="rId7"/>
    <p:sldId id="426" r:id="rId8"/>
    <p:sldId id="427" r:id="rId9"/>
    <p:sldId id="259" r:id="rId10"/>
    <p:sldId id="410" r:id="rId11"/>
    <p:sldId id="306" r:id="rId12"/>
    <p:sldId id="258" r:id="rId13"/>
    <p:sldId id="417" r:id="rId14"/>
    <p:sldId id="390" r:id="rId15"/>
    <p:sldId id="418" r:id="rId16"/>
    <p:sldId id="419" r:id="rId17"/>
    <p:sldId id="270" r:id="rId18"/>
    <p:sldId id="420" r:id="rId19"/>
    <p:sldId id="428" r:id="rId20"/>
    <p:sldId id="275" r:id="rId21"/>
    <p:sldId id="421" r:id="rId22"/>
    <p:sldId id="395" r:id="rId23"/>
    <p:sldId id="375" r:id="rId24"/>
    <p:sldId id="394" r:id="rId25"/>
    <p:sldId id="429" r:id="rId26"/>
    <p:sldId id="265" r:id="rId27"/>
    <p:sldId id="326" r:id="rId28"/>
  </p:sldIdLst>
  <p:sldSz cx="18288000" cy="10287000"/>
  <p:notesSz cx="6858000" cy="9144000"/>
  <p:embeddedFontLst>
    <p:embeddedFont>
      <p:font typeface=".VnTimeH" pitchFamily="34" charset="0"/>
      <p:regular r:id="rId30"/>
      <p:bold r:id="rId31"/>
      <p:italic r:id="rId32"/>
      <p:boldItalic r:id="rId33"/>
    </p:embeddedFont>
    <p:embeddedFont>
      <p:font typeface="微软雅黑" pitchFamily="34" charset="-122"/>
      <p:regular r:id="rId34"/>
      <p:bold r:id="rId35"/>
    </p:embeddedFont>
    <p:embeddedFont>
      <p:font typeface="Segoe UI Semibold" pitchFamily="34" charset="0"/>
      <p:bold r:id="rId36"/>
      <p:boldItalic r:id="rId37"/>
    </p:embeddedFont>
    <p:embeddedFont>
      <p:font typeface="Segoe UI" pitchFamily="34" charset="0"/>
      <p:regular r:id="rId38"/>
      <p:bold r:id="rId39"/>
      <p:italic r:id="rId40"/>
      <p:bold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1385" autoAdjust="0"/>
  </p:normalViewPr>
  <p:slideViewPr>
    <p:cSldViewPr showGuides="1">
      <p:cViewPr>
        <p:scale>
          <a:sx n="54" d="100"/>
          <a:sy n="54" d="100"/>
        </p:scale>
        <p:origin x="-282" y="-36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51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plickers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90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03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90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1, 3 tr.90 SGK.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96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1, 3 tr.90 SGK.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90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1, 3 tr.90 SGK.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56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1, 3 tr.90 SGK.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74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2 tr.90 SGK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4 tr.90 SGK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54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2 tr.90 SGK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4 tr.90 SGK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80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2 tr.90 SGK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4 tr.90 SGK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11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81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E71AC-AB6A-4080-AEA4-5DB328CD16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25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94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 smtClean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B74F176-AD18-4F6D-A6B5-BE93BCC59398}" type="slidenum">
              <a:rPr lang="en-US" altLang="vi-VN"/>
              <a:pPr eaLnBrk="1" hangingPunct="1"/>
              <a:t>21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90809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72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26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425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07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7 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ở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ở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517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7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6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17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31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21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5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5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05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1.svg"/><Relationship Id="rId5" Type="http://schemas.openxmlformats.org/officeDocument/2006/relationships/image" Target="../media/image29.png"/><Relationship Id="rId10" Type="http://schemas.openxmlformats.org/officeDocument/2006/relationships/image" Target="../media/image45.sv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em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emf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8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61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jpe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50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8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53.png"/><Relationship Id="rId5" Type="http://schemas.openxmlformats.org/officeDocument/2006/relationships/image" Target="../media/image5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28600" y="-994520"/>
            <a:ext cx="17203784" cy="119292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4648200" y="44577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-421678" y="1038755"/>
            <a:ext cx="15773400" cy="71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i="0" u="none" strike="noStrike" cap="none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UBND THÀNH PHỐ CẨM PHẢ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PHÒNG GIÁO DỤC VÀ </a:t>
            </a:r>
            <a:r>
              <a:rPr lang="en-US" sz="5400" b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ĐÀO TẠO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5400" b="1" i="0" u="none" strike="noStrike" cap="none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BÀI TẬP CUỐI CHƯƠNG IX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HÌNH HỌC 9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Tháng 8 năm 2024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395" y="6674645"/>
            <a:ext cx="5791200" cy="26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395" y="6524625"/>
            <a:ext cx="5817393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257" y="5153025"/>
            <a:ext cx="614362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20" y="5219701"/>
            <a:ext cx="4471988" cy="28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670" y="3983833"/>
            <a:ext cx="1807368" cy="144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670" y="3929063"/>
            <a:ext cx="2976563" cy="10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670" y="3602832"/>
            <a:ext cx="28003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613" y="2705100"/>
            <a:ext cx="30861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757" y="2826545"/>
            <a:ext cx="569595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364" y="856060"/>
            <a:ext cx="6048375" cy="228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20" y="2324100"/>
            <a:ext cx="4321968" cy="376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41045"/>
            <a:ext cx="3764757" cy="229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3400" y="131369"/>
            <a:ext cx="15925800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THỐNG HÓA KIẾN THỨC</a:t>
            </a:r>
            <a:endParaRPr lang="en-US" sz="3200" b="1" kern="1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87680" y="1790700"/>
            <a:ext cx="13790955" cy="2362200"/>
            <a:chOff x="2628838" y="2917658"/>
            <a:chExt cx="13790955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628838" y="3390900"/>
              <a:ext cx="13790955" cy="13619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Dạng 1</a:t>
              </a:r>
              <a:r>
                <a:rPr kumimoji="0" lang="nl-NL" sz="5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kumimoji="0" lang="nl-NL" sz="5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nl-NL" sz="5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biết </a:t>
              </a:r>
              <a:r>
                <a:rPr kumimoji="0" lang="nl-NL" sz="5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Đa </a:t>
              </a: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 – Đa giác đều 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223211" y="495300"/>
            <a:ext cx="2530312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40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tập</a:t>
            </a:r>
            <a:r>
              <a:rPr lang="en-US" sz="40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1</a:t>
            </a:r>
            <a:endParaRPr sz="40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9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1584044"/>
            <a:ext cx="7010400" cy="276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34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000" y="778560"/>
            <a:ext cx="7530355" cy="4256960"/>
          </a:xfrm>
          <a:prstGeom prst="rect">
            <a:avLst/>
          </a:prstGeom>
        </p:spPr>
      </p:pic>
      <p:pic>
        <p:nvPicPr>
          <p:cNvPr id="21" name="Picture 20" descr="OPL20U25GSXzBJYl68kk8uQGfFKzs7yb1M4KJWUiLk6ZEvGF+qCIPSnY57AbBFCvTW.2023.18.19+K4lPs7H94VUqPe2XwIsfPRnrXQE//QTEXxb8/8N4CNc6FpgZahzpTjFhMzSA7T/nHJa11DE8Ng2TP3iAmRczFlmslSuUNOgUeb6yRvs0=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16078033" y="8039417"/>
            <a:ext cx="2159009" cy="21125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062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223211" y="495300"/>
            <a:ext cx="2530312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40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tập</a:t>
            </a:r>
            <a:r>
              <a:rPr lang="en-US" sz="40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1</a:t>
            </a:r>
            <a:endParaRPr sz="40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9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1584044"/>
            <a:ext cx="7010400" cy="276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34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238" y="4694542"/>
            <a:ext cx="18281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4983598"/>
            <a:ext cx="1524000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34a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lồi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giác.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6306" y="7043362"/>
            <a:ext cx="1526689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34b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lồi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000" y="778560"/>
            <a:ext cx="7530355" cy="4256960"/>
          </a:xfrm>
          <a:prstGeom prst="rect">
            <a:avLst/>
          </a:prstGeom>
        </p:spPr>
      </p:pic>
      <p:pic>
        <p:nvPicPr>
          <p:cNvPr id="21" name="Picture 20" descr="OPL20U25GSXzBJYl68kk8uQGfFKzs7yb1M4KJWUiLk6ZEvGF+qCIPSnY57AbBFCvTW.2023.18.19+K4lPs7H94VUqPe2XwIsfPRnrXQE//QTEXxb8/8N4CNc6FpgZahzpTjFhMzSA7T/nHJa11DE8Ng2TP3iAmRczFlmslSuUNOgUeb6yRvs0=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16078033" y="8039417"/>
            <a:ext cx="2159009" cy="21125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621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32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9;p5"/>
          <p:cNvSpPr/>
          <p:nvPr/>
        </p:nvSpPr>
        <p:spPr>
          <a:xfrm>
            <a:off x="1223211" y="495300"/>
            <a:ext cx="2530312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40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tập</a:t>
            </a:r>
            <a:r>
              <a:rPr lang="en-US" sz="40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3</a:t>
            </a:r>
            <a:endParaRPr sz="40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1584044"/>
            <a:ext cx="15925800" cy="4917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lồi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9;p5"/>
          <p:cNvSpPr/>
          <p:nvPr/>
        </p:nvSpPr>
        <p:spPr>
          <a:xfrm>
            <a:off x="1223211" y="495300"/>
            <a:ext cx="2530312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40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tập</a:t>
            </a:r>
            <a:r>
              <a:rPr lang="en-US" sz="40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3</a:t>
            </a:r>
            <a:endParaRPr sz="40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1584044"/>
            <a:ext cx="15925800" cy="4917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lồi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4732" y="7032156"/>
            <a:ext cx="18281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6306" y="6738562"/>
            <a:ext cx="15266894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đúng.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4269" y="8291542"/>
            <a:ext cx="2083731" cy="20798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25271" y="7655104"/>
            <a:ext cx="15266894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b, 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nhau.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3238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8108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897254" y="720556"/>
            <a:ext cx="27813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3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tập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7759" y="837677"/>
            <a:ext cx="126111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35.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666566"/>
            <a:ext cx="12020001" cy="76204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6407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897254" y="720556"/>
            <a:ext cx="27813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3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tập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7759" y="837677"/>
            <a:ext cx="126111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35.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666566"/>
            <a:ext cx="12020001" cy="7620434"/>
          </a:xfrm>
          <a:prstGeom prst="rect">
            <a:avLst/>
          </a:prstGeom>
        </p:spPr>
      </p:pic>
      <p:grpSp>
        <p:nvGrpSpPr>
          <p:cNvPr id="13" name="Google Shape;305;p14"/>
          <p:cNvGrpSpPr/>
          <p:nvPr/>
        </p:nvGrpSpPr>
        <p:grpSpPr>
          <a:xfrm flipH="1">
            <a:off x="549939" y="2324100"/>
            <a:ext cx="2351174" cy="1289304"/>
            <a:chOff x="7837953" y="804641"/>
            <a:chExt cx="2022200" cy="1289304"/>
          </a:xfrm>
        </p:grpSpPr>
        <p:pic>
          <p:nvPicPr>
            <p:cNvPr id="14" name="Google Shape;306;p1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98893" y="3354348"/>
            <a:ext cx="559230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35a: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Ngũ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8893" y="4273274"/>
            <a:ext cx="559230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35b: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0269" y="5228143"/>
            <a:ext cx="559230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35c: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571" y="6147069"/>
            <a:ext cx="559230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35d: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3346" y="6996164"/>
            <a:ext cx="586265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35e: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1970" y="7862592"/>
            <a:ext cx="586265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35f: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nhị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1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897254" y="720556"/>
            <a:ext cx="27813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3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tập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4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7759" y="837677"/>
            <a:ext cx="126111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1752600" y="3314699"/>
          <a:ext cx="15316200" cy="6546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9050"/>
                <a:gridCol w="3829050"/>
                <a:gridCol w="3829050"/>
                <a:gridCol w="3829050"/>
              </a:tblGrid>
              <a:tr h="148638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Đa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giác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đều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mỗi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1486382">
                <a:tc>
                  <a:txBody>
                    <a:bodyPr/>
                    <a:lstStyle/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</a:tr>
              <a:tr h="1486382">
                <a:tc>
                  <a:txBody>
                    <a:bodyPr/>
                    <a:lstStyle/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4888711"/>
            <a:ext cx="2058924" cy="23545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5919" y="7429500"/>
            <a:ext cx="2432830" cy="2365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565938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1830" y="2777490"/>
            <a:ext cx="11861800" cy="6667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1097280" y="617220"/>
            <a:ext cx="16093439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vi-VN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5854" y="68834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1097280" y="1645920"/>
            <a:ext cx="16093439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vi-VN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1640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sp>
        <p:nvSpPr>
          <p:cNvPr id="5" name="文本框 31"/>
          <p:cNvSpPr txBox="1"/>
          <p:nvPr/>
        </p:nvSpPr>
        <p:spPr>
          <a:xfrm>
            <a:off x="1" y="4485925"/>
            <a:ext cx="77192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CẤU TRÚC BÀI HỌC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438" y="1319184"/>
            <a:ext cx="8936562" cy="2022399"/>
          </a:xfrm>
          <a:prstGeom prst="rect">
            <a:avLst/>
          </a:prstGeom>
        </p:spPr>
      </p:pic>
      <p:sp>
        <p:nvSpPr>
          <p:cNvPr id="9" name="文本框 31"/>
          <p:cNvSpPr txBox="1"/>
          <p:nvPr/>
        </p:nvSpPr>
        <p:spPr>
          <a:xfrm>
            <a:off x="8151201" y="1568636"/>
            <a:ext cx="13388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90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32"/>
          <p:cNvSpPr txBox="1"/>
          <p:nvPr/>
        </p:nvSpPr>
        <p:spPr>
          <a:xfrm>
            <a:off x="11139534" y="1799470"/>
            <a:ext cx="4778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KHỞI ĐỘNG</a:t>
            </a:r>
            <a:endParaRPr lang="zh-CN" altLang="en-US" sz="60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31"/>
          <p:cNvSpPr txBox="1"/>
          <p:nvPr/>
        </p:nvSpPr>
        <p:spPr>
          <a:xfrm>
            <a:off x="8103074" y="4016276"/>
            <a:ext cx="13388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90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32"/>
          <p:cNvSpPr txBox="1"/>
          <p:nvPr/>
        </p:nvSpPr>
        <p:spPr>
          <a:xfrm>
            <a:off x="10919255" y="3992213"/>
            <a:ext cx="5800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  <a:endParaRPr lang="zh-CN" altLang="en-US" sz="60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470" y="3793612"/>
            <a:ext cx="8936562" cy="2465444"/>
          </a:xfrm>
          <a:prstGeom prst="rect">
            <a:avLst/>
          </a:prstGeom>
        </p:spPr>
      </p:pic>
      <p:sp>
        <p:nvSpPr>
          <p:cNvPr id="16" name="文本框 32"/>
          <p:cNvSpPr txBox="1"/>
          <p:nvPr/>
        </p:nvSpPr>
        <p:spPr>
          <a:xfrm>
            <a:off x="11582400" y="4016694"/>
            <a:ext cx="491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TẬP, </a:t>
            </a:r>
          </a:p>
          <a:p>
            <a:pPr algn="ctr"/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  <a:endParaRPr lang="zh-CN" altLang="en-US" sz="60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064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463684" y="334920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45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5</a:t>
            </a:r>
            <a:endParaRPr sz="45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91401" y="445774"/>
            <a:ext cx="127711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800" kern="1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sát các hình 36a, 36b, 36c và dùng compa, thước thẳng để vẽ lục giác đều theo cách đó.</a:t>
            </a:r>
            <a:endParaRPr lang="en-US" sz="3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13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966" y="3238499"/>
            <a:ext cx="15927920" cy="5334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48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1817867">
            <a:off x="9155908" y="916783"/>
            <a:ext cx="4643438" cy="4862513"/>
            <a:chOff x="336" y="1056"/>
            <a:chExt cx="2400" cy="2400"/>
          </a:xfrm>
        </p:grpSpPr>
        <p:grpSp>
          <p:nvGrpSpPr>
            <p:cNvPr id="2170" name="Group 3"/>
            <p:cNvGrpSpPr>
              <a:grpSpLocks/>
            </p:cNvGrpSpPr>
            <p:nvPr/>
          </p:nvGrpSpPr>
          <p:grpSpPr bwMode="auto">
            <a:xfrm>
              <a:off x="336" y="1056"/>
              <a:ext cx="2400" cy="2400"/>
              <a:chOff x="1056" y="1104"/>
              <a:chExt cx="2400" cy="2400"/>
            </a:xfrm>
          </p:grpSpPr>
          <p:sp>
            <p:nvSpPr>
              <p:cNvPr id="2177" name="Oval 4"/>
              <p:cNvSpPr>
                <a:spLocks noChangeArrowheads="1"/>
              </p:cNvSpPr>
              <p:nvPr/>
            </p:nvSpPr>
            <p:spPr bwMode="auto">
              <a:xfrm>
                <a:off x="1056" y="1104"/>
                <a:ext cx="2400" cy="240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  <p:sp>
            <p:nvSpPr>
              <p:cNvPr id="2178" name="Line 5"/>
              <p:cNvSpPr>
                <a:spLocks noChangeShapeType="1"/>
              </p:cNvSpPr>
              <p:nvPr/>
            </p:nvSpPr>
            <p:spPr bwMode="auto">
              <a:xfrm>
                <a:off x="1056" y="2304"/>
                <a:ext cx="24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2700"/>
              </a:p>
            </p:txBody>
          </p:sp>
          <p:sp>
            <p:nvSpPr>
              <p:cNvPr id="2179" name="Line 6"/>
              <p:cNvSpPr>
                <a:spLocks noChangeShapeType="1"/>
              </p:cNvSpPr>
              <p:nvPr/>
            </p:nvSpPr>
            <p:spPr bwMode="auto">
              <a:xfrm>
                <a:off x="2256" y="1104"/>
                <a:ext cx="0" cy="24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2700"/>
              </a:p>
            </p:txBody>
          </p:sp>
          <p:sp>
            <p:nvSpPr>
              <p:cNvPr id="2180" name="Oval 7"/>
              <p:cNvSpPr>
                <a:spLocks noChangeArrowheads="1"/>
              </p:cNvSpPr>
              <p:nvPr/>
            </p:nvSpPr>
            <p:spPr bwMode="auto">
              <a:xfrm>
                <a:off x="2243" y="22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</p:grpSp>
        <p:grpSp>
          <p:nvGrpSpPr>
            <p:cNvPr id="2171" name="Group 8"/>
            <p:cNvGrpSpPr>
              <a:grpSpLocks/>
            </p:cNvGrpSpPr>
            <p:nvPr/>
          </p:nvGrpSpPr>
          <p:grpSpPr bwMode="auto">
            <a:xfrm rot="5383564" flipV="1">
              <a:off x="1405" y="1248"/>
              <a:ext cx="1008" cy="1008"/>
              <a:chOff x="2535" y="2125"/>
              <a:chExt cx="1008" cy="1008"/>
            </a:xfrm>
          </p:grpSpPr>
          <p:grpSp>
            <p:nvGrpSpPr>
              <p:cNvPr id="2173" name="Group 9"/>
              <p:cNvGrpSpPr>
                <a:grpSpLocks/>
              </p:cNvGrpSpPr>
              <p:nvPr/>
            </p:nvGrpSpPr>
            <p:grpSpPr bwMode="auto">
              <a:xfrm>
                <a:off x="2535" y="2125"/>
                <a:ext cx="1008" cy="1008"/>
                <a:chOff x="2544" y="2064"/>
                <a:chExt cx="1008" cy="1008"/>
              </a:xfrm>
            </p:grpSpPr>
            <p:sp>
              <p:nvSpPr>
                <p:cNvPr id="2175" name="AutoShape 10"/>
                <p:cNvSpPr>
                  <a:spLocks noChangeArrowheads="1"/>
                </p:cNvSpPr>
                <p:nvPr/>
              </p:nvSpPr>
              <p:spPr bwMode="auto">
                <a:xfrm rot="21198384" flipV="1">
                  <a:off x="2640" y="2064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2700"/>
                </a:p>
              </p:txBody>
            </p:sp>
            <p:sp>
              <p:nvSpPr>
                <p:cNvPr id="2176" name="AutoShape 11"/>
                <p:cNvSpPr>
                  <a:spLocks noChangeArrowheads="1"/>
                </p:cNvSpPr>
                <p:nvPr/>
              </p:nvSpPr>
              <p:spPr bwMode="auto">
                <a:xfrm rot="16386949" flipV="1">
                  <a:off x="3000" y="1656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2700"/>
                </a:p>
              </p:txBody>
            </p:sp>
          </p:grpSp>
          <p:sp>
            <p:nvSpPr>
              <p:cNvPr id="2174" name="Oval 12"/>
              <p:cNvSpPr>
                <a:spLocks noChangeArrowheads="1"/>
              </p:cNvSpPr>
              <p:nvPr/>
            </p:nvSpPr>
            <p:spPr bwMode="auto">
              <a:xfrm rot="263178" flipV="1">
                <a:off x="2592" y="2173"/>
                <a:ext cx="48" cy="4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</p:grpSp>
        <p:sp>
          <p:nvSpPr>
            <p:cNvPr id="2172" name="Oval 13"/>
            <p:cNvSpPr>
              <a:spLocks noChangeArrowheads="1"/>
            </p:cNvSpPr>
            <p:nvPr/>
          </p:nvSpPr>
          <p:spPr bwMode="auto">
            <a:xfrm>
              <a:off x="1453" y="1305"/>
              <a:ext cx="48" cy="4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700"/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 rot="2560171">
            <a:off x="9872663" y="-1393032"/>
            <a:ext cx="4643438" cy="4862514"/>
            <a:chOff x="336" y="1056"/>
            <a:chExt cx="2400" cy="2400"/>
          </a:xfrm>
        </p:grpSpPr>
        <p:grpSp>
          <p:nvGrpSpPr>
            <p:cNvPr id="2159" name="Group 15"/>
            <p:cNvGrpSpPr>
              <a:grpSpLocks/>
            </p:cNvGrpSpPr>
            <p:nvPr/>
          </p:nvGrpSpPr>
          <p:grpSpPr bwMode="auto">
            <a:xfrm>
              <a:off x="336" y="1056"/>
              <a:ext cx="2400" cy="2400"/>
              <a:chOff x="1056" y="1104"/>
              <a:chExt cx="2400" cy="2400"/>
            </a:xfrm>
          </p:grpSpPr>
          <p:sp>
            <p:nvSpPr>
              <p:cNvPr id="2166" name="Oval 16"/>
              <p:cNvSpPr>
                <a:spLocks noChangeArrowheads="1"/>
              </p:cNvSpPr>
              <p:nvPr/>
            </p:nvSpPr>
            <p:spPr bwMode="auto">
              <a:xfrm>
                <a:off x="1056" y="1104"/>
                <a:ext cx="2400" cy="240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  <p:sp>
            <p:nvSpPr>
              <p:cNvPr id="2167" name="Line 17"/>
              <p:cNvSpPr>
                <a:spLocks noChangeShapeType="1"/>
              </p:cNvSpPr>
              <p:nvPr/>
            </p:nvSpPr>
            <p:spPr bwMode="auto">
              <a:xfrm>
                <a:off x="1056" y="2304"/>
                <a:ext cx="24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2700"/>
              </a:p>
            </p:txBody>
          </p:sp>
          <p:sp>
            <p:nvSpPr>
              <p:cNvPr id="2168" name="Line 18"/>
              <p:cNvSpPr>
                <a:spLocks noChangeShapeType="1"/>
              </p:cNvSpPr>
              <p:nvPr/>
            </p:nvSpPr>
            <p:spPr bwMode="auto">
              <a:xfrm>
                <a:off x="2256" y="1104"/>
                <a:ext cx="0" cy="24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2700"/>
              </a:p>
            </p:txBody>
          </p:sp>
          <p:sp>
            <p:nvSpPr>
              <p:cNvPr id="2169" name="Oval 19"/>
              <p:cNvSpPr>
                <a:spLocks noChangeArrowheads="1"/>
              </p:cNvSpPr>
              <p:nvPr/>
            </p:nvSpPr>
            <p:spPr bwMode="auto">
              <a:xfrm>
                <a:off x="2243" y="22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</p:grpSp>
        <p:grpSp>
          <p:nvGrpSpPr>
            <p:cNvPr id="2160" name="Group 20"/>
            <p:cNvGrpSpPr>
              <a:grpSpLocks/>
            </p:cNvGrpSpPr>
            <p:nvPr/>
          </p:nvGrpSpPr>
          <p:grpSpPr bwMode="auto">
            <a:xfrm rot="5383564" flipV="1">
              <a:off x="1405" y="1248"/>
              <a:ext cx="1008" cy="1008"/>
              <a:chOff x="2535" y="2125"/>
              <a:chExt cx="1008" cy="1008"/>
            </a:xfrm>
          </p:grpSpPr>
          <p:grpSp>
            <p:nvGrpSpPr>
              <p:cNvPr id="2162" name="Group 21"/>
              <p:cNvGrpSpPr>
                <a:grpSpLocks/>
              </p:cNvGrpSpPr>
              <p:nvPr/>
            </p:nvGrpSpPr>
            <p:grpSpPr bwMode="auto">
              <a:xfrm>
                <a:off x="2535" y="2125"/>
                <a:ext cx="1008" cy="1008"/>
                <a:chOff x="2544" y="2064"/>
                <a:chExt cx="1008" cy="1008"/>
              </a:xfrm>
            </p:grpSpPr>
            <p:sp>
              <p:nvSpPr>
                <p:cNvPr id="2164" name="AutoShape 22"/>
                <p:cNvSpPr>
                  <a:spLocks noChangeArrowheads="1"/>
                </p:cNvSpPr>
                <p:nvPr/>
              </p:nvSpPr>
              <p:spPr bwMode="auto">
                <a:xfrm rot="21198384" flipV="1">
                  <a:off x="2640" y="2064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2700"/>
                </a:p>
              </p:txBody>
            </p:sp>
            <p:sp>
              <p:nvSpPr>
                <p:cNvPr id="2165" name="AutoShape 23"/>
                <p:cNvSpPr>
                  <a:spLocks noChangeArrowheads="1"/>
                </p:cNvSpPr>
                <p:nvPr/>
              </p:nvSpPr>
              <p:spPr bwMode="auto">
                <a:xfrm rot="16386949" flipV="1">
                  <a:off x="3000" y="1656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2700"/>
                </a:p>
              </p:txBody>
            </p:sp>
          </p:grpSp>
          <p:sp>
            <p:nvSpPr>
              <p:cNvPr id="2163" name="Oval 24"/>
              <p:cNvSpPr>
                <a:spLocks noChangeArrowheads="1"/>
              </p:cNvSpPr>
              <p:nvPr/>
            </p:nvSpPr>
            <p:spPr bwMode="auto">
              <a:xfrm rot="263178" flipV="1">
                <a:off x="2592" y="2173"/>
                <a:ext cx="48" cy="4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</p:grpSp>
        <p:sp>
          <p:nvSpPr>
            <p:cNvPr id="2161" name="Oval 25"/>
            <p:cNvSpPr>
              <a:spLocks noChangeArrowheads="1"/>
            </p:cNvSpPr>
            <p:nvPr/>
          </p:nvSpPr>
          <p:spPr bwMode="auto">
            <a:xfrm>
              <a:off x="1453" y="1305"/>
              <a:ext cx="48" cy="4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700"/>
            </a:p>
          </p:txBody>
        </p:sp>
      </p:grpSp>
      <p:sp>
        <p:nvSpPr>
          <p:cNvPr id="318490" name="Arc 26"/>
          <p:cNvSpPr>
            <a:spLocks/>
          </p:cNvSpPr>
          <p:nvPr/>
        </p:nvSpPr>
        <p:spPr bwMode="auto">
          <a:xfrm rot="11714941" flipH="1">
            <a:off x="12265820" y="2112170"/>
            <a:ext cx="3276600" cy="3095625"/>
          </a:xfrm>
          <a:custGeom>
            <a:avLst/>
            <a:gdLst>
              <a:gd name="T0" fmla="*/ 0 w 26642"/>
              <a:gd name="T1" fmla="*/ 2147483647 h 21600"/>
              <a:gd name="T2" fmla="*/ 2147483647 w 26642"/>
              <a:gd name="T3" fmla="*/ 2147483647 h 21600"/>
              <a:gd name="T4" fmla="*/ 2147483647 w 26642"/>
              <a:gd name="T5" fmla="*/ 2147483647 h 21600"/>
              <a:gd name="T6" fmla="*/ 0 60000 65536"/>
              <a:gd name="T7" fmla="*/ 0 60000 65536"/>
              <a:gd name="T8" fmla="*/ 0 60000 65536"/>
              <a:gd name="T9" fmla="*/ 0 w 26642"/>
              <a:gd name="T10" fmla="*/ 0 h 21600"/>
              <a:gd name="T11" fmla="*/ 26642 w 2664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642" h="21600" fill="none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</a:path>
              <a:path w="26642" h="21600" stroke="0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  <a:lnTo>
                  <a:pt x="10087" y="21600"/>
                </a:lnTo>
                <a:lnTo>
                  <a:pt x="-1" y="2499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sz="2700"/>
          </a:p>
        </p:txBody>
      </p:sp>
      <p:sp>
        <p:nvSpPr>
          <p:cNvPr id="318491" name="Oval 27"/>
          <p:cNvSpPr>
            <a:spLocks noChangeArrowheads="1"/>
          </p:cNvSpPr>
          <p:nvPr/>
        </p:nvSpPr>
        <p:spPr bwMode="auto">
          <a:xfrm>
            <a:off x="9077325" y="966788"/>
            <a:ext cx="4860132" cy="475297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700"/>
          </a:p>
        </p:txBody>
      </p:sp>
      <p:sp>
        <p:nvSpPr>
          <p:cNvPr id="318492" name="Oval 28"/>
          <p:cNvSpPr>
            <a:spLocks noChangeArrowheads="1"/>
          </p:cNvSpPr>
          <p:nvPr/>
        </p:nvSpPr>
        <p:spPr bwMode="auto">
          <a:xfrm>
            <a:off x="11489532" y="3338513"/>
            <a:ext cx="76200" cy="6429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700"/>
          </a:p>
        </p:txBody>
      </p:sp>
      <p:sp>
        <p:nvSpPr>
          <p:cNvPr id="318493" name="Oval 29"/>
          <p:cNvSpPr>
            <a:spLocks noChangeArrowheads="1"/>
          </p:cNvSpPr>
          <p:nvPr/>
        </p:nvSpPr>
        <p:spPr bwMode="auto">
          <a:xfrm>
            <a:off x="12113420" y="1007270"/>
            <a:ext cx="114300" cy="102393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700"/>
          </a:p>
        </p:txBody>
      </p:sp>
      <p:sp>
        <p:nvSpPr>
          <p:cNvPr id="318494" name="Arc 30"/>
          <p:cNvSpPr>
            <a:spLocks/>
          </p:cNvSpPr>
          <p:nvPr/>
        </p:nvSpPr>
        <p:spPr bwMode="auto">
          <a:xfrm rot="8753027" flipH="1">
            <a:off x="11315700" y="33338"/>
            <a:ext cx="3276600" cy="3095625"/>
          </a:xfrm>
          <a:custGeom>
            <a:avLst/>
            <a:gdLst>
              <a:gd name="T0" fmla="*/ 0 w 26642"/>
              <a:gd name="T1" fmla="*/ 2147483647 h 21600"/>
              <a:gd name="T2" fmla="*/ 2147483647 w 26642"/>
              <a:gd name="T3" fmla="*/ 2147483647 h 21600"/>
              <a:gd name="T4" fmla="*/ 2147483647 w 26642"/>
              <a:gd name="T5" fmla="*/ 2147483647 h 21600"/>
              <a:gd name="T6" fmla="*/ 0 60000 65536"/>
              <a:gd name="T7" fmla="*/ 0 60000 65536"/>
              <a:gd name="T8" fmla="*/ 0 60000 65536"/>
              <a:gd name="T9" fmla="*/ 0 w 26642"/>
              <a:gd name="T10" fmla="*/ 0 h 21600"/>
              <a:gd name="T11" fmla="*/ 26642 w 2664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642" h="21600" fill="none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</a:path>
              <a:path w="26642" h="21600" stroke="0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  <a:lnTo>
                  <a:pt x="10087" y="21600"/>
                </a:lnTo>
                <a:lnTo>
                  <a:pt x="-1" y="2499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sz="2700"/>
          </a:p>
        </p:txBody>
      </p:sp>
      <p:sp>
        <p:nvSpPr>
          <p:cNvPr id="318495" name="Oval 31"/>
          <p:cNvSpPr>
            <a:spLocks noChangeArrowheads="1"/>
          </p:cNvSpPr>
          <p:nvPr/>
        </p:nvSpPr>
        <p:spPr bwMode="auto">
          <a:xfrm>
            <a:off x="13799345" y="2714625"/>
            <a:ext cx="107156" cy="10715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700"/>
          </a:p>
        </p:txBody>
      </p:sp>
      <p:sp>
        <p:nvSpPr>
          <p:cNvPr id="318496" name="Oval 32"/>
          <p:cNvSpPr>
            <a:spLocks noChangeArrowheads="1"/>
          </p:cNvSpPr>
          <p:nvPr/>
        </p:nvSpPr>
        <p:spPr bwMode="auto">
          <a:xfrm>
            <a:off x="13142120" y="5003008"/>
            <a:ext cx="107156" cy="10715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700"/>
          </a:p>
        </p:txBody>
      </p:sp>
      <p:sp>
        <p:nvSpPr>
          <p:cNvPr id="318497" name="Arc 33"/>
          <p:cNvSpPr>
            <a:spLocks/>
          </p:cNvSpPr>
          <p:nvPr/>
        </p:nvSpPr>
        <p:spPr bwMode="auto">
          <a:xfrm rot="15919878" flipH="1">
            <a:off x="10718007" y="3793332"/>
            <a:ext cx="3276600" cy="3095625"/>
          </a:xfrm>
          <a:custGeom>
            <a:avLst/>
            <a:gdLst>
              <a:gd name="T0" fmla="*/ 0 w 26642"/>
              <a:gd name="T1" fmla="*/ 2147483647 h 21600"/>
              <a:gd name="T2" fmla="*/ 2147483647 w 26642"/>
              <a:gd name="T3" fmla="*/ 2147483647 h 21600"/>
              <a:gd name="T4" fmla="*/ 2147483647 w 26642"/>
              <a:gd name="T5" fmla="*/ 2147483647 h 21600"/>
              <a:gd name="T6" fmla="*/ 0 60000 65536"/>
              <a:gd name="T7" fmla="*/ 0 60000 65536"/>
              <a:gd name="T8" fmla="*/ 0 60000 65536"/>
              <a:gd name="T9" fmla="*/ 0 w 26642"/>
              <a:gd name="T10" fmla="*/ 0 h 21600"/>
              <a:gd name="T11" fmla="*/ 26642 w 2664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642" h="21600" fill="none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</a:path>
              <a:path w="26642" h="21600" stroke="0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  <a:lnTo>
                  <a:pt x="10087" y="21600"/>
                </a:lnTo>
                <a:lnTo>
                  <a:pt x="-1" y="2499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sz="2700"/>
          </a:p>
        </p:txBody>
      </p:sp>
      <p:sp>
        <p:nvSpPr>
          <p:cNvPr id="318498" name="Oval 34"/>
          <p:cNvSpPr>
            <a:spLocks noChangeArrowheads="1"/>
          </p:cNvSpPr>
          <p:nvPr/>
        </p:nvSpPr>
        <p:spPr bwMode="auto">
          <a:xfrm rot="800569">
            <a:off x="10863263" y="5588795"/>
            <a:ext cx="107157" cy="10715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700"/>
          </a:p>
        </p:txBody>
      </p:sp>
      <p:sp>
        <p:nvSpPr>
          <p:cNvPr id="318499" name="Arc 35"/>
          <p:cNvSpPr>
            <a:spLocks/>
          </p:cNvSpPr>
          <p:nvPr/>
        </p:nvSpPr>
        <p:spPr bwMode="auto">
          <a:xfrm rot="19225657" flipH="1">
            <a:off x="8541545" y="3714750"/>
            <a:ext cx="3276600" cy="3095625"/>
          </a:xfrm>
          <a:custGeom>
            <a:avLst/>
            <a:gdLst>
              <a:gd name="T0" fmla="*/ 0 w 26642"/>
              <a:gd name="T1" fmla="*/ 2147483647 h 21600"/>
              <a:gd name="T2" fmla="*/ 2147483647 w 26642"/>
              <a:gd name="T3" fmla="*/ 2147483647 h 21600"/>
              <a:gd name="T4" fmla="*/ 2147483647 w 26642"/>
              <a:gd name="T5" fmla="*/ 2147483647 h 21600"/>
              <a:gd name="T6" fmla="*/ 0 60000 65536"/>
              <a:gd name="T7" fmla="*/ 0 60000 65536"/>
              <a:gd name="T8" fmla="*/ 0 60000 65536"/>
              <a:gd name="T9" fmla="*/ 0 w 26642"/>
              <a:gd name="T10" fmla="*/ 0 h 21600"/>
              <a:gd name="T11" fmla="*/ 26642 w 2664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642" h="21600" fill="none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</a:path>
              <a:path w="26642" h="21600" stroke="0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  <a:lnTo>
                  <a:pt x="10087" y="21600"/>
                </a:lnTo>
                <a:lnTo>
                  <a:pt x="-1" y="2499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sz="2700"/>
          </a:p>
        </p:txBody>
      </p:sp>
      <p:sp>
        <p:nvSpPr>
          <p:cNvPr id="318500" name="Oval 36"/>
          <p:cNvSpPr>
            <a:spLocks noChangeArrowheads="1"/>
          </p:cNvSpPr>
          <p:nvPr/>
        </p:nvSpPr>
        <p:spPr bwMode="auto">
          <a:xfrm rot="4536697">
            <a:off x="9158288" y="4052888"/>
            <a:ext cx="107157" cy="10715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700"/>
          </a:p>
        </p:txBody>
      </p:sp>
      <p:sp>
        <p:nvSpPr>
          <p:cNvPr id="318501" name="Arc 37"/>
          <p:cNvSpPr>
            <a:spLocks/>
          </p:cNvSpPr>
          <p:nvPr/>
        </p:nvSpPr>
        <p:spPr bwMode="auto">
          <a:xfrm rot="1434822" flipH="1">
            <a:off x="7534275" y="1724025"/>
            <a:ext cx="3276600" cy="3095625"/>
          </a:xfrm>
          <a:custGeom>
            <a:avLst/>
            <a:gdLst>
              <a:gd name="T0" fmla="*/ 0 w 26642"/>
              <a:gd name="T1" fmla="*/ 2147483647 h 21600"/>
              <a:gd name="T2" fmla="*/ 2147483647 w 26642"/>
              <a:gd name="T3" fmla="*/ 2147483647 h 21600"/>
              <a:gd name="T4" fmla="*/ 2147483647 w 26642"/>
              <a:gd name="T5" fmla="*/ 2147483647 h 21600"/>
              <a:gd name="T6" fmla="*/ 0 60000 65536"/>
              <a:gd name="T7" fmla="*/ 0 60000 65536"/>
              <a:gd name="T8" fmla="*/ 0 60000 65536"/>
              <a:gd name="T9" fmla="*/ 0 w 26642"/>
              <a:gd name="T10" fmla="*/ 0 h 21600"/>
              <a:gd name="T11" fmla="*/ 26642 w 2664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642" h="21600" fill="none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</a:path>
              <a:path w="26642" h="21600" stroke="0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  <a:lnTo>
                  <a:pt x="10087" y="21600"/>
                </a:lnTo>
                <a:lnTo>
                  <a:pt x="-1" y="2499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sz="2700"/>
          </a:p>
        </p:txBody>
      </p:sp>
      <p:sp>
        <p:nvSpPr>
          <p:cNvPr id="318502" name="Oval 38"/>
          <p:cNvSpPr>
            <a:spLocks noChangeArrowheads="1"/>
          </p:cNvSpPr>
          <p:nvPr/>
        </p:nvSpPr>
        <p:spPr bwMode="auto">
          <a:xfrm rot="7976428">
            <a:off x="9577388" y="1788320"/>
            <a:ext cx="107156" cy="10715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700"/>
          </a:p>
        </p:txBody>
      </p:sp>
      <p:sp>
        <p:nvSpPr>
          <p:cNvPr id="318503" name="Text Box 39"/>
          <p:cNvSpPr txBox="1">
            <a:spLocks noChangeArrowheads="1"/>
          </p:cNvSpPr>
          <p:nvPr/>
        </p:nvSpPr>
        <p:spPr bwMode="auto">
          <a:xfrm>
            <a:off x="11099008" y="3259933"/>
            <a:ext cx="2690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>
                <a:latin typeface=".VnTimeH" panose="020B7200000000000000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18504" name="Text Box 40"/>
          <p:cNvSpPr txBox="1">
            <a:spLocks noChangeArrowheads="1"/>
          </p:cNvSpPr>
          <p:nvPr/>
        </p:nvSpPr>
        <p:spPr bwMode="auto">
          <a:xfrm>
            <a:off x="11963400" y="450058"/>
            <a:ext cx="269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18505" name="Text Box 41"/>
          <p:cNvSpPr txBox="1">
            <a:spLocks noChangeArrowheads="1"/>
          </p:cNvSpPr>
          <p:nvPr/>
        </p:nvSpPr>
        <p:spPr bwMode="auto">
          <a:xfrm>
            <a:off x="13996988" y="2690813"/>
            <a:ext cx="269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>
                <a:latin typeface=".VnTimeH" panose="020B7200000000000000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10" name="Group 42"/>
          <p:cNvGrpSpPr>
            <a:grpSpLocks/>
          </p:cNvGrpSpPr>
          <p:nvPr/>
        </p:nvGrpSpPr>
        <p:grpSpPr bwMode="auto">
          <a:xfrm rot="5400000">
            <a:off x="11587163" y="288133"/>
            <a:ext cx="4643438" cy="4862513"/>
            <a:chOff x="336" y="1056"/>
            <a:chExt cx="2400" cy="2400"/>
          </a:xfrm>
        </p:grpSpPr>
        <p:grpSp>
          <p:nvGrpSpPr>
            <p:cNvPr id="2148" name="Group 43"/>
            <p:cNvGrpSpPr>
              <a:grpSpLocks/>
            </p:cNvGrpSpPr>
            <p:nvPr/>
          </p:nvGrpSpPr>
          <p:grpSpPr bwMode="auto">
            <a:xfrm>
              <a:off x="336" y="1056"/>
              <a:ext cx="2400" cy="2400"/>
              <a:chOff x="1056" y="1104"/>
              <a:chExt cx="2400" cy="2400"/>
            </a:xfrm>
          </p:grpSpPr>
          <p:sp>
            <p:nvSpPr>
              <p:cNvPr id="2155" name="Oval 44"/>
              <p:cNvSpPr>
                <a:spLocks noChangeArrowheads="1"/>
              </p:cNvSpPr>
              <p:nvPr/>
            </p:nvSpPr>
            <p:spPr bwMode="auto">
              <a:xfrm>
                <a:off x="1056" y="1104"/>
                <a:ext cx="2400" cy="240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  <p:sp>
            <p:nvSpPr>
              <p:cNvPr id="2156" name="Line 45"/>
              <p:cNvSpPr>
                <a:spLocks noChangeShapeType="1"/>
              </p:cNvSpPr>
              <p:nvPr/>
            </p:nvSpPr>
            <p:spPr bwMode="auto">
              <a:xfrm>
                <a:off x="1056" y="2304"/>
                <a:ext cx="24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2700"/>
              </a:p>
            </p:txBody>
          </p:sp>
          <p:sp>
            <p:nvSpPr>
              <p:cNvPr id="2157" name="Line 46"/>
              <p:cNvSpPr>
                <a:spLocks noChangeShapeType="1"/>
              </p:cNvSpPr>
              <p:nvPr/>
            </p:nvSpPr>
            <p:spPr bwMode="auto">
              <a:xfrm>
                <a:off x="2256" y="1104"/>
                <a:ext cx="0" cy="24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2700"/>
              </a:p>
            </p:txBody>
          </p:sp>
          <p:sp>
            <p:nvSpPr>
              <p:cNvPr id="2158" name="Oval 47"/>
              <p:cNvSpPr>
                <a:spLocks noChangeArrowheads="1"/>
              </p:cNvSpPr>
              <p:nvPr/>
            </p:nvSpPr>
            <p:spPr bwMode="auto">
              <a:xfrm>
                <a:off x="2243" y="22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</p:grpSp>
        <p:grpSp>
          <p:nvGrpSpPr>
            <p:cNvPr id="2149" name="Group 48"/>
            <p:cNvGrpSpPr>
              <a:grpSpLocks/>
            </p:cNvGrpSpPr>
            <p:nvPr/>
          </p:nvGrpSpPr>
          <p:grpSpPr bwMode="auto">
            <a:xfrm rot="5383564" flipV="1">
              <a:off x="1405" y="1248"/>
              <a:ext cx="1008" cy="1008"/>
              <a:chOff x="2535" y="2125"/>
              <a:chExt cx="1008" cy="1008"/>
            </a:xfrm>
          </p:grpSpPr>
          <p:grpSp>
            <p:nvGrpSpPr>
              <p:cNvPr id="2151" name="Group 49"/>
              <p:cNvGrpSpPr>
                <a:grpSpLocks/>
              </p:cNvGrpSpPr>
              <p:nvPr/>
            </p:nvGrpSpPr>
            <p:grpSpPr bwMode="auto">
              <a:xfrm>
                <a:off x="2535" y="2125"/>
                <a:ext cx="1008" cy="1008"/>
                <a:chOff x="2544" y="2064"/>
                <a:chExt cx="1008" cy="1008"/>
              </a:xfrm>
            </p:grpSpPr>
            <p:sp>
              <p:nvSpPr>
                <p:cNvPr id="2153" name="AutoShape 50"/>
                <p:cNvSpPr>
                  <a:spLocks noChangeArrowheads="1"/>
                </p:cNvSpPr>
                <p:nvPr/>
              </p:nvSpPr>
              <p:spPr bwMode="auto">
                <a:xfrm rot="21198384" flipV="1">
                  <a:off x="2640" y="2064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2700"/>
                </a:p>
              </p:txBody>
            </p:sp>
            <p:sp>
              <p:nvSpPr>
                <p:cNvPr id="2154" name="AutoShape 51"/>
                <p:cNvSpPr>
                  <a:spLocks noChangeArrowheads="1"/>
                </p:cNvSpPr>
                <p:nvPr/>
              </p:nvSpPr>
              <p:spPr bwMode="auto">
                <a:xfrm rot="16386949" flipV="1">
                  <a:off x="3000" y="1656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2700"/>
                </a:p>
              </p:txBody>
            </p:sp>
          </p:grpSp>
          <p:sp>
            <p:nvSpPr>
              <p:cNvPr id="2152" name="Oval 52"/>
              <p:cNvSpPr>
                <a:spLocks noChangeArrowheads="1"/>
              </p:cNvSpPr>
              <p:nvPr/>
            </p:nvSpPr>
            <p:spPr bwMode="auto">
              <a:xfrm rot="263178" flipV="1">
                <a:off x="2592" y="2173"/>
                <a:ext cx="48" cy="4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</p:grpSp>
        <p:sp>
          <p:nvSpPr>
            <p:cNvPr id="2150" name="Oval 53"/>
            <p:cNvSpPr>
              <a:spLocks noChangeArrowheads="1"/>
            </p:cNvSpPr>
            <p:nvPr/>
          </p:nvSpPr>
          <p:spPr bwMode="auto">
            <a:xfrm>
              <a:off x="1453" y="1305"/>
              <a:ext cx="48" cy="4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700"/>
            </a:p>
          </p:txBody>
        </p:sp>
      </p:grpSp>
      <p:grpSp>
        <p:nvGrpSpPr>
          <p:cNvPr id="14" name="Group 54"/>
          <p:cNvGrpSpPr>
            <a:grpSpLocks/>
          </p:cNvGrpSpPr>
          <p:nvPr/>
        </p:nvGrpSpPr>
        <p:grpSpPr bwMode="auto">
          <a:xfrm rot="9633343">
            <a:off x="10896601" y="2659858"/>
            <a:ext cx="4643438" cy="4862513"/>
            <a:chOff x="336" y="1056"/>
            <a:chExt cx="2400" cy="2400"/>
          </a:xfrm>
        </p:grpSpPr>
        <p:grpSp>
          <p:nvGrpSpPr>
            <p:cNvPr id="2137" name="Group 55"/>
            <p:cNvGrpSpPr>
              <a:grpSpLocks/>
            </p:cNvGrpSpPr>
            <p:nvPr/>
          </p:nvGrpSpPr>
          <p:grpSpPr bwMode="auto">
            <a:xfrm>
              <a:off x="336" y="1056"/>
              <a:ext cx="2400" cy="2400"/>
              <a:chOff x="1056" y="1104"/>
              <a:chExt cx="2400" cy="2400"/>
            </a:xfrm>
          </p:grpSpPr>
          <p:sp>
            <p:nvSpPr>
              <p:cNvPr id="2144" name="Oval 56"/>
              <p:cNvSpPr>
                <a:spLocks noChangeArrowheads="1"/>
              </p:cNvSpPr>
              <p:nvPr/>
            </p:nvSpPr>
            <p:spPr bwMode="auto">
              <a:xfrm>
                <a:off x="1056" y="1104"/>
                <a:ext cx="2400" cy="240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  <p:sp>
            <p:nvSpPr>
              <p:cNvPr id="2145" name="Line 57"/>
              <p:cNvSpPr>
                <a:spLocks noChangeShapeType="1"/>
              </p:cNvSpPr>
              <p:nvPr/>
            </p:nvSpPr>
            <p:spPr bwMode="auto">
              <a:xfrm>
                <a:off x="1056" y="2304"/>
                <a:ext cx="24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2700"/>
              </a:p>
            </p:txBody>
          </p:sp>
          <p:sp>
            <p:nvSpPr>
              <p:cNvPr id="2146" name="Line 58"/>
              <p:cNvSpPr>
                <a:spLocks noChangeShapeType="1"/>
              </p:cNvSpPr>
              <p:nvPr/>
            </p:nvSpPr>
            <p:spPr bwMode="auto">
              <a:xfrm>
                <a:off x="2256" y="1104"/>
                <a:ext cx="0" cy="24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2700"/>
              </a:p>
            </p:txBody>
          </p:sp>
          <p:sp>
            <p:nvSpPr>
              <p:cNvPr id="2147" name="Oval 59"/>
              <p:cNvSpPr>
                <a:spLocks noChangeArrowheads="1"/>
              </p:cNvSpPr>
              <p:nvPr/>
            </p:nvSpPr>
            <p:spPr bwMode="auto">
              <a:xfrm>
                <a:off x="2243" y="22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</p:grpSp>
        <p:grpSp>
          <p:nvGrpSpPr>
            <p:cNvPr id="2138" name="Group 60"/>
            <p:cNvGrpSpPr>
              <a:grpSpLocks/>
            </p:cNvGrpSpPr>
            <p:nvPr/>
          </p:nvGrpSpPr>
          <p:grpSpPr bwMode="auto">
            <a:xfrm rot="5383564" flipV="1">
              <a:off x="1405" y="1248"/>
              <a:ext cx="1008" cy="1008"/>
              <a:chOff x="2535" y="2125"/>
              <a:chExt cx="1008" cy="1008"/>
            </a:xfrm>
          </p:grpSpPr>
          <p:grpSp>
            <p:nvGrpSpPr>
              <p:cNvPr id="2140" name="Group 61"/>
              <p:cNvGrpSpPr>
                <a:grpSpLocks/>
              </p:cNvGrpSpPr>
              <p:nvPr/>
            </p:nvGrpSpPr>
            <p:grpSpPr bwMode="auto">
              <a:xfrm>
                <a:off x="2535" y="2125"/>
                <a:ext cx="1008" cy="1008"/>
                <a:chOff x="2544" y="2064"/>
                <a:chExt cx="1008" cy="1008"/>
              </a:xfrm>
            </p:grpSpPr>
            <p:sp>
              <p:nvSpPr>
                <p:cNvPr id="2142" name="AutoShape 62"/>
                <p:cNvSpPr>
                  <a:spLocks noChangeArrowheads="1"/>
                </p:cNvSpPr>
                <p:nvPr/>
              </p:nvSpPr>
              <p:spPr bwMode="auto">
                <a:xfrm rot="21198384" flipV="1">
                  <a:off x="2640" y="2064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2700"/>
                </a:p>
              </p:txBody>
            </p:sp>
            <p:sp>
              <p:nvSpPr>
                <p:cNvPr id="2143" name="AutoShape 63"/>
                <p:cNvSpPr>
                  <a:spLocks noChangeArrowheads="1"/>
                </p:cNvSpPr>
                <p:nvPr/>
              </p:nvSpPr>
              <p:spPr bwMode="auto">
                <a:xfrm rot="16386949" flipV="1">
                  <a:off x="3000" y="1656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2700"/>
                </a:p>
              </p:txBody>
            </p:sp>
          </p:grpSp>
          <p:sp>
            <p:nvSpPr>
              <p:cNvPr id="2141" name="Oval 64"/>
              <p:cNvSpPr>
                <a:spLocks noChangeArrowheads="1"/>
              </p:cNvSpPr>
              <p:nvPr/>
            </p:nvSpPr>
            <p:spPr bwMode="auto">
              <a:xfrm rot="263178" flipV="1">
                <a:off x="2592" y="2173"/>
                <a:ext cx="48" cy="4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</p:grpSp>
        <p:sp>
          <p:nvSpPr>
            <p:cNvPr id="2139" name="Oval 65"/>
            <p:cNvSpPr>
              <a:spLocks noChangeArrowheads="1"/>
            </p:cNvSpPr>
            <p:nvPr/>
          </p:nvSpPr>
          <p:spPr bwMode="auto">
            <a:xfrm>
              <a:off x="1453" y="1305"/>
              <a:ext cx="48" cy="4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700"/>
            </a:p>
          </p:txBody>
        </p:sp>
      </p:grpSp>
      <p:grpSp>
        <p:nvGrpSpPr>
          <p:cNvPr id="18" name="Group 66"/>
          <p:cNvGrpSpPr>
            <a:grpSpLocks/>
          </p:cNvGrpSpPr>
          <p:nvPr/>
        </p:nvGrpSpPr>
        <p:grpSpPr bwMode="auto">
          <a:xfrm rot="-8900418">
            <a:off x="8596313" y="3252788"/>
            <a:ext cx="4643438" cy="4862513"/>
            <a:chOff x="336" y="1056"/>
            <a:chExt cx="2400" cy="2400"/>
          </a:xfrm>
        </p:grpSpPr>
        <p:grpSp>
          <p:nvGrpSpPr>
            <p:cNvPr id="2126" name="Group 67"/>
            <p:cNvGrpSpPr>
              <a:grpSpLocks/>
            </p:cNvGrpSpPr>
            <p:nvPr/>
          </p:nvGrpSpPr>
          <p:grpSpPr bwMode="auto">
            <a:xfrm>
              <a:off x="336" y="1056"/>
              <a:ext cx="2400" cy="2400"/>
              <a:chOff x="1056" y="1104"/>
              <a:chExt cx="2400" cy="2400"/>
            </a:xfrm>
          </p:grpSpPr>
          <p:sp>
            <p:nvSpPr>
              <p:cNvPr id="2133" name="Oval 68"/>
              <p:cNvSpPr>
                <a:spLocks noChangeArrowheads="1"/>
              </p:cNvSpPr>
              <p:nvPr/>
            </p:nvSpPr>
            <p:spPr bwMode="auto">
              <a:xfrm>
                <a:off x="1056" y="1104"/>
                <a:ext cx="2400" cy="240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  <p:sp>
            <p:nvSpPr>
              <p:cNvPr id="2134" name="Line 69"/>
              <p:cNvSpPr>
                <a:spLocks noChangeShapeType="1"/>
              </p:cNvSpPr>
              <p:nvPr/>
            </p:nvSpPr>
            <p:spPr bwMode="auto">
              <a:xfrm>
                <a:off x="1056" y="2304"/>
                <a:ext cx="24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2700"/>
              </a:p>
            </p:txBody>
          </p:sp>
          <p:sp>
            <p:nvSpPr>
              <p:cNvPr id="2135" name="Line 70"/>
              <p:cNvSpPr>
                <a:spLocks noChangeShapeType="1"/>
              </p:cNvSpPr>
              <p:nvPr/>
            </p:nvSpPr>
            <p:spPr bwMode="auto">
              <a:xfrm>
                <a:off x="2256" y="1104"/>
                <a:ext cx="0" cy="24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2700"/>
              </a:p>
            </p:txBody>
          </p:sp>
          <p:sp>
            <p:nvSpPr>
              <p:cNvPr id="2136" name="Oval 71"/>
              <p:cNvSpPr>
                <a:spLocks noChangeArrowheads="1"/>
              </p:cNvSpPr>
              <p:nvPr/>
            </p:nvSpPr>
            <p:spPr bwMode="auto">
              <a:xfrm>
                <a:off x="2243" y="22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</p:grpSp>
        <p:grpSp>
          <p:nvGrpSpPr>
            <p:cNvPr id="2127" name="Group 72"/>
            <p:cNvGrpSpPr>
              <a:grpSpLocks/>
            </p:cNvGrpSpPr>
            <p:nvPr/>
          </p:nvGrpSpPr>
          <p:grpSpPr bwMode="auto">
            <a:xfrm rot="5383564" flipV="1">
              <a:off x="1405" y="1248"/>
              <a:ext cx="1008" cy="1008"/>
              <a:chOff x="2535" y="2125"/>
              <a:chExt cx="1008" cy="1008"/>
            </a:xfrm>
          </p:grpSpPr>
          <p:grpSp>
            <p:nvGrpSpPr>
              <p:cNvPr id="2129" name="Group 73"/>
              <p:cNvGrpSpPr>
                <a:grpSpLocks/>
              </p:cNvGrpSpPr>
              <p:nvPr/>
            </p:nvGrpSpPr>
            <p:grpSpPr bwMode="auto">
              <a:xfrm>
                <a:off x="2535" y="2125"/>
                <a:ext cx="1008" cy="1008"/>
                <a:chOff x="2544" y="2064"/>
                <a:chExt cx="1008" cy="1008"/>
              </a:xfrm>
            </p:grpSpPr>
            <p:sp>
              <p:nvSpPr>
                <p:cNvPr id="2131" name="AutoShape 74"/>
                <p:cNvSpPr>
                  <a:spLocks noChangeArrowheads="1"/>
                </p:cNvSpPr>
                <p:nvPr/>
              </p:nvSpPr>
              <p:spPr bwMode="auto">
                <a:xfrm rot="21198384" flipV="1">
                  <a:off x="2640" y="2064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2700"/>
                </a:p>
              </p:txBody>
            </p:sp>
            <p:sp>
              <p:nvSpPr>
                <p:cNvPr id="2132" name="AutoShape 75"/>
                <p:cNvSpPr>
                  <a:spLocks noChangeArrowheads="1"/>
                </p:cNvSpPr>
                <p:nvPr/>
              </p:nvSpPr>
              <p:spPr bwMode="auto">
                <a:xfrm rot="16386949" flipV="1">
                  <a:off x="3000" y="1656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2700"/>
                </a:p>
              </p:txBody>
            </p:sp>
          </p:grpSp>
          <p:sp>
            <p:nvSpPr>
              <p:cNvPr id="2130" name="Oval 76"/>
              <p:cNvSpPr>
                <a:spLocks noChangeArrowheads="1"/>
              </p:cNvSpPr>
              <p:nvPr/>
            </p:nvSpPr>
            <p:spPr bwMode="auto">
              <a:xfrm rot="263178" flipV="1">
                <a:off x="2592" y="2173"/>
                <a:ext cx="48" cy="4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</p:grpSp>
        <p:sp>
          <p:nvSpPr>
            <p:cNvPr id="2128" name="Oval 77"/>
            <p:cNvSpPr>
              <a:spLocks noChangeArrowheads="1"/>
            </p:cNvSpPr>
            <p:nvPr/>
          </p:nvSpPr>
          <p:spPr bwMode="auto">
            <a:xfrm>
              <a:off x="1453" y="1305"/>
              <a:ext cx="48" cy="4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700"/>
            </a:p>
          </p:txBody>
        </p:sp>
      </p:grpSp>
      <p:grpSp>
        <p:nvGrpSpPr>
          <p:cNvPr id="22" name="Group 78"/>
          <p:cNvGrpSpPr>
            <a:grpSpLocks/>
          </p:cNvGrpSpPr>
          <p:nvPr/>
        </p:nvGrpSpPr>
        <p:grpSpPr bwMode="auto">
          <a:xfrm rot="-5109007">
            <a:off x="6853238" y="1693070"/>
            <a:ext cx="4643438" cy="4862513"/>
            <a:chOff x="336" y="1056"/>
            <a:chExt cx="2400" cy="2400"/>
          </a:xfrm>
        </p:grpSpPr>
        <p:grpSp>
          <p:nvGrpSpPr>
            <p:cNvPr id="2115" name="Group 79"/>
            <p:cNvGrpSpPr>
              <a:grpSpLocks/>
            </p:cNvGrpSpPr>
            <p:nvPr/>
          </p:nvGrpSpPr>
          <p:grpSpPr bwMode="auto">
            <a:xfrm>
              <a:off x="336" y="1056"/>
              <a:ext cx="2400" cy="2400"/>
              <a:chOff x="1056" y="1104"/>
              <a:chExt cx="2400" cy="2400"/>
            </a:xfrm>
          </p:grpSpPr>
          <p:sp>
            <p:nvSpPr>
              <p:cNvPr id="2122" name="Oval 80"/>
              <p:cNvSpPr>
                <a:spLocks noChangeArrowheads="1"/>
              </p:cNvSpPr>
              <p:nvPr/>
            </p:nvSpPr>
            <p:spPr bwMode="auto">
              <a:xfrm>
                <a:off x="1056" y="1104"/>
                <a:ext cx="2400" cy="240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  <p:sp>
            <p:nvSpPr>
              <p:cNvPr id="2123" name="Line 81"/>
              <p:cNvSpPr>
                <a:spLocks noChangeShapeType="1"/>
              </p:cNvSpPr>
              <p:nvPr/>
            </p:nvSpPr>
            <p:spPr bwMode="auto">
              <a:xfrm>
                <a:off x="1056" y="2304"/>
                <a:ext cx="24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2700"/>
              </a:p>
            </p:txBody>
          </p:sp>
          <p:sp>
            <p:nvSpPr>
              <p:cNvPr id="2124" name="Line 82"/>
              <p:cNvSpPr>
                <a:spLocks noChangeShapeType="1"/>
              </p:cNvSpPr>
              <p:nvPr/>
            </p:nvSpPr>
            <p:spPr bwMode="auto">
              <a:xfrm>
                <a:off x="2256" y="1104"/>
                <a:ext cx="0" cy="24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2700"/>
              </a:p>
            </p:txBody>
          </p:sp>
          <p:sp>
            <p:nvSpPr>
              <p:cNvPr id="2125" name="Oval 83"/>
              <p:cNvSpPr>
                <a:spLocks noChangeArrowheads="1"/>
              </p:cNvSpPr>
              <p:nvPr/>
            </p:nvSpPr>
            <p:spPr bwMode="auto">
              <a:xfrm>
                <a:off x="2243" y="22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</p:grpSp>
        <p:grpSp>
          <p:nvGrpSpPr>
            <p:cNvPr id="2116" name="Group 84"/>
            <p:cNvGrpSpPr>
              <a:grpSpLocks/>
            </p:cNvGrpSpPr>
            <p:nvPr/>
          </p:nvGrpSpPr>
          <p:grpSpPr bwMode="auto">
            <a:xfrm rot="5383564" flipV="1">
              <a:off x="1405" y="1248"/>
              <a:ext cx="1008" cy="1008"/>
              <a:chOff x="2535" y="2125"/>
              <a:chExt cx="1008" cy="1008"/>
            </a:xfrm>
          </p:grpSpPr>
          <p:grpSp>
            <p:nvGrpSpPr>
              <p:cNvPr id="2118" name="Group 85"/>
              <p:cNvGrpSpPr>
                <a:grpSpLocks/>
              </p:cNvGrpSpPr>
              <p:nvPr/>
            </p:nvGrpSpPr>
            <p:grpSpPr bwMode="auto">
              <a:xfrm>
                <a:off x="2535" y="2125"/>
                <a:ext cx="1008" cy="1008"/>
                <a:chOff x="2544" y="2064"/>
                <a:chExt cx="1008" cy="1008"/>
              </a:xfrm>
            </p:grpSpPr>
            <p:sp>
              <p:nvSpPr>
                <p:cNvPr id="2120" name="AutoShape 86"/>
                <p:cNvSpPr>
                  <a:spLocks noChangeArrowheads="1"/>
                </p:cNvSpPr>
                <p:nvPr/>
              </p:nvSpPr>
              <p:spPr bwMode="auto">
                <a:xfrm rot="21198384" flipV="1">
                  <a:off x="2640" y="2064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2700"/>
                </a:p>
              </p:txBody>
            </p:sp>
            <p:sp>
              <p:nvSpPr>
                <p:cNvPr id="2121" name="AutoShape 87"/>
                <p:cNvSpPr>
                  <a:spLocks noChangeArrowheads="1"/>
                </p:cNvSpPr>
                <p:nvPr/>
              </p:nvSpPr>
              <p:spPr bwMode="auto">
                <a:xfrm rot="16386949" flipV="1">
                  <a:off x="3000" y="1656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2700"/>
                </a:p>
              </p:txBody>
            </p:sp>
          </p:grpSp>
          <p:sp>
            <p:nvSpPr>
              <p:cNvPr id="2119" name="Oval 88"/>
              <p:cNvSpPr>
                <a:spLocks noChangeArrowheads="1"/>
              </p:cNvSpPr>
              <p:nvPr/>
            </p:nvSpPr>
            <p:spPr bwMode="auto">
              <a:xfrm rot="263178" flipV="1">
                <a:off x="2592" y="2173"/>
                <a:ext cx="48" cy="4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</p:grpSp>
        <p:sp>
          <p:nvSpPr>
            <p:cNvPr id="2117" name="Oval 89"/>
            <p:cNvSpPr>
              <a:spLocks noChangeArrowheads="1"/>
            </p:cNvSpPr>
            <p:nvPr/>
          </p:nvSpPr>
          <p:spPr bwMode="auto">
            <a:xfrm>
              <a:off x="1453" y="1305"/>
              <a:ext cx="48" cy="4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700"/>
            </a:p>
          </p:txBody>
        </p:sp>
      </p:grpSp>
      <p:sp>
        <p:nvSpPr>
          <p:cNvPr id="2072" name="Text Box 90"/>
          <p:cNvSpPr txBox="1">
            <a:spLocks noChangeArrowheads="1"/>
          </p:cNvSpPr>
          <p:nvPr/>
        </p:nvSpPr>
        <p:spPr bwMode="auto">
          <a:xfrm>
            <a:off x="2667001" y="185738"/>
            <a:ext cx="526494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  <a:r>
              <a:rPr lang="en-US" altLang="vi-VN" sz="4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(SGK-94)</a:t>
            </a:r>
          </a:p>
        </p:txBody>
      </p:sp>
      <p:sp>
        <p:nvSpPr>
          <p:cNvPr id="318555" name="Text Box 91"/>
          <p:cNvSpPr txBox="1">
            <a:spLocks noChangeArrowheads="1"/>
          </p:cNvSpPr>
          <p:nvPr/>
        </p:nvSpPr>
        <p:spPr bwMode="auto">
          <a:xfrm>
            <a:off x="12899232" y="5224463"/>
            <a:ext cx="8001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700" b="1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318556" name="Text Box 92"/>
          <p:cNvSpPr txBox="1">
            <a:spLocks noChangeArrowheads="1"/>
          </p:cNvSpPr>
          <p:nvPr/>
        </p:nvSpPr>
        <p:spPr bwMode="auto">
          <a:xfrm>
            <a:off x="10498932" y="5681663"/>
            <a:ext cx="685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700"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318557" name="Text Box 93"/>
          <p:cNvSpPr txBox="1">
            <a:spLocks noChangeArrowheads="1"/>
          </p:cNvSpPr>
          <p:nvPr/>
        </p:nvSpPr>
        <p:spPr bwMode="auto">
          <a:xfrm>
            <a:off x="8555832" y="3624263"/>
            <a:ext cx="571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700">
                <a:latin typeface="Times New Roman" panose="02020603050405020304" pitchFamily="18" charset="0"/>
              </a:rPr>
              <a:t>E</a:t>
            </a:r>
          </a:p>
        </p:txBody>
      </p:sp>
      <p:sp>
        <p:nvSpPr>
          <p:cNvPr id="318558" name="Text Box 94"/>
          <p:cNvSpPr txBox="1">
            <a:spLocks noChangeArrowheads="1"/>
          </p:cNvSpPr>
          <p:nvPr/>
        </p:nvSpPr>
        <p:spPr bwMode="auto">
          <a:xfrm>
            <a:off x="9355932" y="995363"/>
            <a:ext cx="571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700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318559" name="Text Box 95"/>
          <p:cNvSpPr txBox="1">
            <a:spLocks noChangeArrowheads="1"/>
          </p:cNvSpPr>
          <p:nvPr/>
        </p:nvSpPr>
        <p:spPr bwMode="auto">
          <a:xfrm>
            <a:off x="2743200" y="1828800"/>
            <a:ext cx="6400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 - Dùng compa vẽ 1 đường tròn bán kính R tùy ý. Lấy điểm A tuỳ ý trên đường tròn đó </a:t>
            </a:r>
          </a:p>
        </p:txBody>
      </p:sp>
      <p:sp>
        <p:nvSpPr>
          <p:cNvPr id="318560" name="Rectangle 96"/>
          <p:cNvSpPr>
            <a:spLocks noChangeArrowheads="1"/>
          </p:cNvSpPr>
          <p:nvPr/>
        </p:nvSpPr>
        <p:spPr bwMode="auto">
          <a:xfrm>
            <a:off x="2400301" y="4095750"/>
            <a:ext cx="607127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700"/>
              <a:t>     </a:t>
            </a:r>
            <a:r>
              <a:rPr lang="en-US" altLang="vi-VN" sz="3600">
                <a:latin typeface="Times New Roman" panose="02020603050405020304" pitchFamily="18" charset="0"/>
              </a:rPr>
              <a:t>- Giữ nguyên độ mở compa,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>
                <a:latin typeface="Times New Roman" panose="02020603050405020304" pitchFamily="18" charset="0"/>
              </a:rPr>
              <a:t>vẽ cung tròn tâm A bán kính R,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>
                <a:latin typeface="Times New Roman" panose="02020603050405020304" pitchFamily="18" charset="0"/>
              </a:rPr>
              <a:t>cắt đường tròn tại điểm B.</a:t>
            </a:r>
          </a:p>
        </p:txBody>
      </p:sp>
      <p:sp>
        <p:nvSpPr>
          <p:cNvPr id="318561" name="Text Box 97"/>
          <p:cNvSpPr txBox="1">
            <a:spLocks noChangeArrowheads="1"/>
          </p:cNvSpPr>
          <p:nvPr/>
        </p:nvSpPr>
        <p:spPr bwMode="auto">
          <a:xfrm>
            <a:off x="2743201" y="8115301"/>
            <a:ext cx="126634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/>
              <a:t> </a:t>
            </a:r>
            <a:r>
              <a:rPr lang="en-US" altLang="vi-VN" sz="3600">
                <a:latin typeface="Times New Roman" panose="02020603050405020304" pitchFamily="18" charset="0"/>
              </a:rPr>
              <a:t>- Dùng thước thẳng vẽ các đoạn thẳng AB, BC, CD, DE, EF và FA</a:t>
            </a:r>
          </a:p>
        </p:txBody>
      </p:sp>
      <p:sp>
        <p:nvSpPr>
          <p:cNvPr id="318562" name="Text Box 98"/>
          <p:cNvSpPr txBox="1">
            <a:spLocks noChangeArrowheads="1"/>
          </p:cNvSpPr>
          <p:nvPr/>
        </p:nvSpPr>
        <p:spPr bwMode="auto">
          <a:xfrm>
            <a:off x="2743200" y="8915401"/>
            <a:ext cx="12182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>
                <a:latin typeface="Times New Roman" panose="02020603050405020304" pitchFamily="18" charset="0"/>
              </a:rPr>
              <a:t>Suy ra hình lục giác đều ABCDEF</a:t>
            </a:r>
          </a:p>
        </p:txBody>
      </p:sp>
      <p:sp>
        <p:nvSpPr>
          <p:cNvPr id="318563" name="Text Box 99"/>
          <p:cNvSpPr txBox="1">
            <a:spLocks noChangeArrowheads="1"/>
          </p:cNvSpPr>
          <p:nvPr/>
        </p:nvSpPr>
        <p:spPr bwMode="auto">
          <a:xfrm>
            <a:off x="2743200" y="6858001"/>
            <a:ext cx="800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700"/>
              <a:t> </a:t>
            </a:r>
            <a:r>
              <a:rPr lang="en-US" altLang="vi-VN" sz="3600">
                <a:latin typeface="Times New Roman" panose="02020603050405020304" pitchFamily="18" charset="0"/>
              </a:rPr>
              <a:t>- Tương tự đối với điểm C, D, E, F </a:t>
            </a:r>
          </a:p>
        </p:txBody>
      </p:sp>
      <p:sp>
        <p:nvSpPr>
          <p:cNvPr id="2082" name="Text Box 100"/>
          <p:cNvSpPr txBox="1">
            <a:spLocks noChangeArrowheads="1"/>
          </p:cNvSpPr>
          <p:nvPr/>
        </p:nvSpPr>
        <p:spPr bwMode="auto">
          <a:xfrm>
            <a:off x="2628900" y="1016795"/>
            <a:ext cx="3086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/>
              <a:t> </a:t>
            </a:r>
            <a:r>
              <a:rPr lang="en-US" altLang="vi-VN" sz="3600">
                <a:latin typeface="Times New Roman" panose="02020603050405020304" pitchFamily="18" charset="0"/>
              </a:rPr>
              <a:t>Cách vẽ</a:t>
            </a:r>
          </a:p>
        </p:txBody>
      </p:sp>
      <p:grpSp>
        <p:nvGrpSpPr>
          <p:cNvPr id="26" name="Group 101"/>
          <p:cNvGrpSpPr>
            <a:grpSpLocks/>
          </p:cNvGrpSpPr>
          <p:nvPr/>
        </p:nvGrpSpPr>
        <p:grpSpPr bwMode="auto">
          <a:xfrm rot="-1743706">
            <a:off x="7286626" y="-600075"/>
            <a:ext cx="4643438" cy="4862513"/>
            <a:chOff x="336" y="1056"/>
            <a:chExt cx="2400" cy="2400"/>
          </a:xfrm>
        </p:grpSpPr>
        <p:grpSp>
          <p:nvGrpSpPr>
            <p:cNvPr id="2104" name="Group 102"/>
            <p:cNvGrpSpPr>
              <a:grpSpLocks/>
            </p:cNvGrpSpPr>
            <p:nvPr/>
          </p:nvGrpSpPr>
          <p:grpSpPr bwMode="auto">
            <a:xfrm>
              <a:off x="336" y="1056"/>
              <a:ext cx="2400" cy="2400"/>
              <a:chOff x="1056" y="1104"/>
              <a:chExt cx="2400" cy="2400"/>
            </a:xfrm>
          </p:grpSpPr>
          <p:sp>
            <p:nvSpPr>
              <p:cNvPr id="2111" name="Oval 103"/>
              <p:cNvSpPr>
                <a:spLocks noChangeArrowheads="1"/>
              </p:cNvSpPr>
              <p:nvPr/>
            </p:nvSpPr>
            <p:spPr bwMode="auto">
              <a:xfrm>
                <a:off x="1056" y="1104"/>
                <a:ext cx="2400" cy="240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  <p:sp>
            <p:nvSpPr>
              <p:cNvPr id="2112" name="Line 104"/>
              <p:cNvSpPr>
                <a:spLocks noChangeShapeType="1"/>
              </p:cNvSpPr>
              <p:nvPr/>
            </p:nvSpPr>
            <p:spPr bwMode="auto">
              <a:xfrm>
                <a:off x="1056" y="2304"/>
                <a:ext cx="24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2700"/>
              </a:p>
            </p:txBody>
          </p:sp>
          <p:sp>
            <p:nvSpPr>
              <p:cNvPr id="2113" name="Line 105"/>
              <p:cNvSpPr>
                <a:spLocks noChangeShapeType="1"/>
              </p:cNvSpPr>
              <p:nvPr/>
            </p:nvSpPr>
            <p:spPr bwMode="auto">
              <a:xfrm>
                <a:off x="2256" y="1104"/>
                <a:ext cx="0" cy="24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2700"/>
              </a:p>
            </p:txBody>
          </p:sp>
          <p:sp>
            <p:nvSpPr>
              <p:cNvPr id="2114" name="Oval 106"/>
              <p:cNvSpPr>
                <a:spLocks noChangeArrowheads="1"/>
              </p:cNvSpPr>
              <p:nvPr/>
            </p:nvSpPr>
            <p:spPr bwMode="auto">
              <a:xfrm>
                <a:off x="2243" y="22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</p:grpSp>
        <p:grpSp>
          <p:nvGrpSpPr>
            <p:cNvPr id="2105" name="Group 107"/>
            <p:cNvGrpSpPr>
              <a:grpSpLocks/>
            </p:cNvGrpSpPr>
            <p:nvPr/>
          </p:nvGrpSpPr>
          <p:grpSpPr bwMode="auto">
            <a:xfrm rot="5383564" flipV="1">
              <a:off x="1405" y="1248"/>
              <a:ext cx="1008" cy="1008"/>
              <a:chOff x="2535" y="2125"/>
              <a:chExt cx="1008" cy="1008"/>
            </a:xfrm>
          </p:grpSpPr>
          <p:grpSp>
            <p:nvGrpSpPr>
              <p:cNvPr id="2107" name="Group 108"/>
              <p:cNvGrpSpPr>
                <a:grpSpLocks/>
              </p:cNvGrpSpPr>
              <p:nvPr/>
            </p:nvGrpSpPr>
            <p:grpSpPr bwMode="auto">
              <a:xfrm>
                <a:off x="2535" y="2125"/>
                <a:ext cx="1008" cy="1008"/>
                <a:chOff x="2544" y="2064"/>
                <a:chExt cx="1008" cy="1008"/>
              </a:xfrm>
            </p:grpSpPr>
            <p:sp>
              <p:nvSpPr>
                <p:cNvPr id="2109" name="AutoShape 109"/>
                <p:cNvSpPr>
                  <a:spLocks noChangeArrowheads="1"/>
                </p:cNvSpPr>
                <p:nvPr/>
              </p:nvSpPr>
              <p:spPr bwMode="auto">
                <a:xfrm rot="21198384" flipV="1">
                  <a:off x="2640" y="2064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2700"/>
                </a:p>
              </p:txBody>
            </p:sp>
            <p:sp>
              <p:nvSpPr>
                <p:cNvPr id="2110" name="AutoShape 110"/>
                <p:cNvSpPr>
                  <a:spLocks noChangeArrowheads="1"/>
                </p:cNvSpPr>
                <p:nvPr/>
              </p:nvSpPr>
              <p:spPr bwMode="auto">
                <a:xfrm rot="16386949" flipV="1">
                  <a:off x="3000" y="1656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2700"/>
                </a:p>
              </p:txBody>
            </p:sp>
          </p:grpSp>
          <p:sp>
            <p:nvSpPr>
              <p:cNvPr id="2108" name="Oval 111"/>
              <p:cNvSpPr>
                <a:spLocks noChangeArrowheads="1"/>
              </p:cNvSpPr>
              <p:nvPr/>
            </p:nvSpPr>
            <p:spPr bwMode="auto">
              <a:xfrm rot="263178" flipV="1">
                <a:off x="2592" y="2173"/>
                <a:ext cx="48" cy="4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2700"/>
              </a:p>
            </p:txBody>
          </p:sp>
        </p:grpSp>
        <p:sp>
          <p:nvSpPr>
            <p:cNvPr id="2106" name="Oval 112"/>
            <p:cNvSpPr>
              <a:spLocks noChangeArrowheads="1"/>
            </p:cNvSpPr>
            <p:nvPr/>
          </p:nvSpPr>
          <p:spPr bwMode="auto">
            <a:xfrm>
              <a:off x="1453" y="1305"/>
              <a:ext cx="48" cy="4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700"/>
            </a:p>
          </p:txBody>
        </p:sp>
      </p:grpSp>
      <p:sp>
        <p:nvSpPr>
          <p:cNvPr id="318577" name="Arc 113"/>
          <p:cNvSpPr>
            <a:spLocks/>
          </p:cNvSpPr>
          <p:nvPr/>
        </p:nvSpPr>
        <p:spPr bwMode="auto">
          <a:xfrm rot="3590625" flipH="1">
            <a:off x="8867775" y="-328613"/>
            <a:ext cx="3276600" cy="3095625"/>
          </a:xfrm>
          <a:custGeom>
            <a:avLst/>
            <a:gdLst>
              <a:gd name="T0" fmla="*/ 0 w 26642"/>
              <a:gd name="T1" fmla="*/ 2147483647 h 21600"/>
              <a:gd name="T2" fmla="*/ 2147483647 w 26642"/>
              <a:gd name="T3" fmla="*/ 2147483647 h 21600"/>
              <a:gd name="T4" fmla="*/ 2147483647 w 26642"/>
              <a:gd name="T5" fmla="*/ 2147483647 h 21600"/>
              <a:gd name="T6" fmla="*/ 0 60000 65536"/>
              <a:gd name="T7" fmla="*/ 0 60000 65536"/>
              <a:gd name="T8" fmla="*/ 0 60000 65536"/>
              <a:gd name="T9" fmla="*/ 0 w 26642"/>
              <a:gd name="T10" fmla="*/ 0 h 21600"/>
              <a:gd name="T11" fmla="*/ 26642 w 2664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642" h="21600" fill="none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</a:path>
              <a:path w="26642" h="21600" stroke="0" extrusionOk="0">
                <a:moveTo>
                  <a:pt x="-1" y="2499"/>
                </a:moveTo>
                <a:cubicBezTo>
                  <a:pt x="3108" y="858"/>
                  <a:pt x="6571" y="-1"/>
                  <a:pt x="10087" y="0"/>
                </a:cubicBezTo>
                <a:cubicBezTo>
                  <a:pt x="16476" y="0"/>
                  <a:pt x="22538" y="2828"/>
                  <a:pt x="26642" y="7725"/>
                </a:cubicBezTo>
                <a:lnTo>
                  <a:pt x="10087" y="21600"/>
                </a:lnTo>
                <a:lnTo>
                  <a:pt x="-1" y="2499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sz="2700"/>
          </a:p>
        </p:txBody>
      </p:sp>
      <p:sp>
        <p:nvSpPr>
          <p:cNvPr id="2085" name="AutoShape 115"/>
          <p:cNvSpPr>
            <a:spLocks noChangeAspect="1" noChangeArrowheads="1" noTextEdit="1"/>
          </p:cNvSpPr>
          <p:nvPr/>
        </p:nvSpPr>
        <p:spPr bwMode="auto">
          <a:xfrm>
            <a:off x="4229100" y="880110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sz="2700"/>
          </a:p>
        </p:txBody>
      </p:sp>
      <p:pic>
        <p:nvPicPr>
          <p:cNvPr id="123" name="Picture 1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0628">
            <a:off x="8331995" y="2105026"/>
            <a:ext cx="8920163" cy="1566863"/>
          </a:xfrm>
          <a:prstGeom prst="rect">
            <a:avLst/>
          </a:prstGeom>
          <a:solidFill>
            <a:srgbClr val="FFFFFF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6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5233">
            <a:off x="12586097" y="-636984"/>
            <a:ext cx="99774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5" name="Straight Connector 124">
            <a:extLst>
              <a:ext uri="{FF2B5EF4-FFF2-40B4-BE49-F238E27FC236}"/>
            </a:extLst>
          </p:cNvPr>
          <p:cNvCxnSpPr/>
          <p:nvPr/>
        </p:nvCxnSpPr>
        <p:spPr>
          <a:xfrm>
            <a:off x="12194382" y="1109663"/>
            <a:ext cx="1657350" cy="1676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Picture 1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21777">
            <a:off x="7918848" y="4008835"/>
            <a:ext cx="8922543" cy="1566863"/>
          </a:xfrm>
          <a:prstGeom prst="rect">
            <a:avLst/>
          </a:prstGeom>
          <a:solidFill>
            <a:srgbClr val="FFFFFF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16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54589">
            <a:off x="13730288" y="2852738"/>
            <a:ext cx="997745" cy="176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1" name="Straight Connector 130">
            <a:extLst>
              <a:ext uri="{FF2B5EF4-FFF2-40B4-BE49-F238E27FC236}"/>
            </a:extLst>
          </p:cNvPr>
          <p:cNvCxnSpPr>
            <a:endCxn id="2147" idx="7"/>
          </p:cNvCxnSpPr>
          <p:nvPr/>
        </p:nvCxnSpPr>
        <p:spPr>
          <a:xfrm flipH="1">
            <a:off x="13170695" y="2795588"/>
            <a:ext cx="666750" cy="23241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1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0482">
            <a:off x="9408320" y="4991101"/>
            <a:ext cx="8920163" cy="1566863"/>
          </a:xfrm>
          <a:prstGeom prst="rect">
            <a:avLst/>
          </a:prstGeom>
          <a:solidFill>
            <a:srgbClr val="FFFFFF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16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54589">
            <a:off x="13054013" y="5133976"/>
            <a:ext cx="997745" cy="176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5" name="Straight Connector 134">
            <a:extLst>
              <a:ext uri="{FF2B5EF4-FFF2-40B4-BE49-F238E27FC236}"/>
            </a:extLst>
          </p:cNvPr>
          <p:cNvCxnSpPr>
            <a:stCxn id="2147" idx="6"/>
          </p:cNvCxnSpPr>
          <p:nvPr/>
        </p:nvCxnSpPr>
        <p:spPr>
          <a:xfrm flipH="1">
            <a:off x="10982325" y="5093495"/>
            <a:ext cx="2164557" cy="5881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Picture 1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5188">
            <a:off x="5212557" y="4857751"/>
            <a:ext cx="8922543" cy="1569245"/>
          </a:xfrm>
          <a:prstGeom prst="rect">
            <a:avLst/>
          </a:prstGeom>
          <a:solidFill>
            <a:srgbClr val="FFFFFF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Picture 16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54589">
            <a:off x="10734676" y="5684045"/>
            <a:ext cx="997745" cy="176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0" name="Straight Connector 139">
            <a:extLst>
              <a:ext uri="{FF2B5EF4-FFF2-40B4-BE49-F238E27FC236}"/>
            </a:extLst>
          </p:cNvPr>
          <p:cNvCxnSpPr/>
          <p:nvPr/>
        </p:nvCxnSpPr>
        <p:spPr>
          <a:xfrm>
            <a:off x="9213057" y="4155282"/>
            <a:ext cx="1769268" cy="15525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7" name="Picture 1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94946">
            <a:off x="4048126" y="2502694"/>
            <a:ext cx="8922545" cy="1569245"/>
          </a:xfrm>
          <a:prstGeom prst="rect">
            <a:avLst/>
          </a:prstGeom>
          <a:solidFill>
            <a:srgbClr val="FFFFFF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16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54589">
            <a:off x="9065420" y="4164807"/>
            <a:ext cx="997743" cy="176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9" name="Straight Connector 148">
            <a:extLst>
              <a:ext uri="{FF2B5EF4-FFF2-40B4-BE49-F238E27FC236}"/>
            </a:extLst>
          </p:cNvPr>
          <p:cNvCxnSpPr>
            <a:endCxn id="2125" idx="6"/>
          </p:cNvCxnSpPr>
          <p:nvPr/>
        </p:nvCxnSpPr>
        <p:spPr>
          <a:xfrm flipH="1">
            <a:off x="9203533" y="1859757"/>
            <a:ext cx="392906" cy="21978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" name="Picture 1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47339">
            <a:off x="5510213" y="1774032"/>
            <a:ext cx="8922545" cy="1569243"/>
          </a:xfrm>
          <a:prstGeom prst="rect">
            <a:avLst/>
          </a:prstGeom>
          <a:solidFill>
            <a:srgbClr val="FFFFFF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6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54589">
            <a:off x="9582151" y="1985963"/>
            <a:ext cx="99774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" name="Straight Connector 152">
            <a:extLst>
              <a:ext uri="{FF2B5EF4-FFF2-40B4-BE49-F238E27FC236}"/>
            </a:extLst>
          </p:cNvPr>
          <p:cNvCxnSpPr/>
          <p:nvPr/>
        </p:nvCxnSpPr>
        <p:spPr>
          <a:xfrm flipH="1">
            <a:off x="9596438" y="1092995"/>
            <a:ext cx="2502695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98574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8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1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8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318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18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1000"/>
                                        <p:tgtEl>
                                          <p:spTgt spid="318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1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318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18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318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318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1000"/>
                                        <p:tgtEl>
                                          <p:spTgt spid="318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1000"/>
                                        <p:tgtEl>
                                          <p:spTgt spid="318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1000"/>
                                        <p:tgtEl>
                                          <p:spTgt spid="318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1000"/>
                                        <p:tgtEl>
                                          <p:spTgt spid="318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5" dur="1000"/>
                                        <p:tgtEl>
                                          <p:spTgt spid="318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1000"/>
                                        <p:tgtEl>
                                          <p:spTgt spid="31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1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2" dur="1000"/>
                                        <p:tgtEl>
                                          <p:spTgt spid="318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2000"/>
                                        <p:tgtEl>
                                          <p:spTgt spid="31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2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0" dur="2000"/>
                                        <p:tgtEl>
                                          <p:spTgt spid="31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2000"/>
                                        <p:tgtEl>
                                          <p:spTgt spid="31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3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7" dur="2000"/>
                                        <p:tgtEl>
                                          <p:spTgt spid="318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2000"/>
                                        <p:tgtEl>
                                          <p:spTgt spid="318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4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15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5" dur="2000"/>
                                        <p:tgtEl>
                                          <p:spTgt spid="31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5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2000"/>
                                        <p:tgtEl>
                                          <p:spTgt spid="318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16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2" dur="2000"/>
                                        <p:tgtEl>
                                          <p:spTgt spid="318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1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0" dur="2000"/>
                                        <p:tgtEl>
                                          <p:spTgt spid="318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17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7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0" dur="1000"/>
                                        <p:tgtEl>
                                          <p:spTgt spid="318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8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6" dur="500"/>
                                        <p:tgtEl>
                                          <p:spTgt spid="318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2" dur="500"/>
                                        <p:tgtEl>
                                          <p:spTgt spid="318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7" dur="500"/>
                                        <p:tgtEl>
                                          <p:spTgt spid="318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 nodeType="clickPar">
                      <p:stCondLst>
                        <p:cond delay="indefinite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3 0.02058 L 0.121 0.19824 " pathEditMode="relative" rAng="0" ptsTypes="AA">
                                      <p:cBhvr>
                                        <p:cTn id="21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8883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 nodeType="clickPar">
                      <p:stCondLst>
                        <p:cond delay="indefinite"/>
                      </p:stCondLst>
                      <p:childTnLst>
                        <p:par>
                          <p:cTn id="2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 nodeType="clickPar">
                      <p:stCondLst>
                        <p:cond delay="indefinite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0289E-6 L -0.04427 0.23224 " pathEditMode="relative" rAng="0" ptsTypes="AA">
                                      <p:cBhvr>
                                        <p:cTn id="23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11612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 nodeType="clickPar">
                      <p:stCondLst>
                        <p:cond delay="indefinite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 nodeType="clickPar">
                      <p:stCondLst>
                        <p:cond delay="indefinite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 nodeType="clickPar">
                      <p:stCondLst>
                        <p:cond delay="indefinite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0.01365 L -0.1493 0.07171 " pathEditMode="relative" rAng="0" ptsTypes="AA">
                                      <p:cBhvr>
                                        <p:cTn id="26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9" y="2892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 nodeType="clickPar">
                      <p:stCondLst>
                        <p:cond delay="indefinite"/>
                      </p:stCondLst>
                      <p:childTnLst>
                        <p:par>
                          <p:cTn id="2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 nodeType="clickPar">
                      <p:stCondLst>
                        <p:cond delay="indefinite"/>
                      </p:stCondLst>
                      <p:childTnLst>
                        <p:par>
                          <p:cTn id="2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 nodeType="clickPar">
                      <p:stCondLst>
                        <p:cond delay="indefinite"/>
                      </p:stCondLst>
                      <p:childTnLst>
                        <p:par>
                          <p:cTn id="2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8.11936E-7 L -0.11927 -0.14087 " pathEditMode="relative" rAng="0" ptsTypes="AA">
                                      <p:cBhvr>
                                        <p:cTn id="28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2" y="-7055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 nodeType="clickPar">
                      <p:stCondLst>
                        <p:cond delay="indefinite"/>
                      </p:stCondLst>
                      <p:childTnLst>
                        <p:par>
                          <p:cTn id="2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6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 nodeType="clickPar">
                      <p:stCondLst>
                        <p:cond delay="indefinite"/>
                      </p:stCondLst>
                      <p:childTnLst>
                        <p:par>
                          <p:cTn id="2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 nodeType="clickPar">
                      <p:stCondLst>
                        <p:cond delay="indefinite"/>
                      </p:stCondLst>
                      <p:childTnLst>
                        <p:par>
                          <p:cTn id="3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0.00671 L 0.0434 -0.2061 " pathEditMode="relative" rAng="0" ptsTypes="AA">
                                      <p:cBhvr>
                                        <p:cTn id="31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10641"/>
                                    </p:animMotion>
                                  </p:childTnLst>
                                </p:cTn>
                              </p:par>
                              <p:par>
                                <p:cTn id="3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 nodeType="clickPar">
                      <p:stCondLst>
                        <p:cond delay="indefinite"/>
                      </p:stCondLst>
                      <p:childTnLst>
                        <p:par>
                          <p:cTn id="3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 nodeType="clickPar">
                      <p:stCondLst>
                        <p:cond delay="indefinite"/>
                      </p:stCondLst>
                      <p:childTnLst>
                        <p:par>
                          <p:cTn id="3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 nodeType="clickPar">
                      <p:stCondLst>
                        <p:cond delay="indefinite"/>
                      </p:stCondLst>
                      <p:childTnLst>
                        <p:par>
                          <p:cTn id="3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1483E-6 L 0.17604 -0.07333 " pathEditMode="relative" rAng="0" ptsTypes="AA">
                                      <p:cBhvr>
                                        <p:cTn id="336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-3678"/>
                                    </p:animMotion>
                                  </p:childTnLst>
                                </p:cTn>
                              </p:par>
                              <p:par>
                                <p:cTn id="3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 nodeType="clickPar">
                      <p:stCondLst>
                        <p:cond delay="indefinite"/>
                      </p:stCondLst>
                      <p:childTnLst>
                        <p:par>
                          <p:cTn id="3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3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90" grpId="0" animBg="1"/>
      <p:bldP spid="318490" grpId="1" animBg="1"/>
      <p:bldP spid="318491" grpId="0" animBg="1"/>
      <p:bldP spid="318492" grpId="0" animBg="1"/>
      <p:bldP spid="318493" grpId="0" animBg="1"/>
      <p:bldP spid="318494" grpId="0" animBg="1"/>
      <p:bldP spid="318494" grpId="1" animBg="1"/>
      <p:bldP spid="318495" grpId="0" animBg="1"/>
      <p:bldP spid="318496" grpId="0" animBg="1"/>
      <p:bldP spid="318497" grpId="0" animBg="1"/>
      <p:bldP spid="318497" grpId="1" animBg="1"/>
      <p:bldP spid="318498" grpId="0" animBg="1"/>
      <p:bldP spid="318499" grpId="0" animBg="1"/>
      <p:bldP spid="318499" grpId="1" animBg="1"/>
      <p:bldP spid="318500" grpId="0" animBg="1"/>
      <p:bldP spid="318501" grpId="0" animBg="1"/>
      <p:bldP spid="318501" grpId="1" animBg="1"/>
      <p:bldP spid="318502" grpId="0" animBg="1"/>
      <p:bldP spid="318503" grpId="0"/>
      <p:bldP spid="318504" grpId="0"/>
      <p:bldP spid="318505" grpId="0"/>
      <p:bldP spid="318555" grpId="0"/>
      <p:bldP spid="318556" grpId="0"/>
      <p:bldP spid="318557" grpId="0"/>
      <p:bldP spid="318559" grpId="0"/>
      <p:bldP spid="318560" grpId="0"/>
      <p:bldP spid="318562" grpId="0"/>
      <p:bldP spid="318563" grpId="0"/>
      <p:bldP spid="318577" grpId="0" animBg="1"/>
      <p:bldP spid="31857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6275668" y="3390900"/>
              <a:ext cx="6497291" cy="12050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Dạng 2. Phép quay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00419" y="229584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45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6</a:t>
            </a:r>
            <a:endParaRPr sz="45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8270" y="4966571"/>
            <a:ext cx="17722095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a)</a:t>
            </a:r>
            <a:r>
              <a:rPr lang="en-US" sz="3600" b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sz="3600" b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b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ình </a:t>
            </a:r>
            <a:r>
              <a:rPr lang="vi-VN" sz="36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37a</a:t>
            </a:r>
            <a:r>
              <a:rPr lang="vi-VN" sz="3600" b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ta thực hiện </a:t>
            </a:r>
            <a:r>
              <a:rPr lang="vi-VN" sz="3600" b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phép </a:t>
            </a:r>
            <a:r>
              <a:rPr lang="vi-VN" sz="3600" b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3600" b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giữ nguyên hình đa giác đều có 7 cạnh ABCDEGH </a:t>
            </a:r>
            <a:r>
              <a:rPr lang="vi-VN" sz="3600" b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biến các điểm A, B, C, D, E, G, H lần lượt thành các điểm H, A, B, C, D, E, </a:t>
            </a:r>
            <a:r>
              <a:rPr lang="vi-VN" sz="3600" b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3600" b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Phép quay đó là phép quay nào?</a:t>
            </a:r>
            <a:endParaRPr lang="en-US" sz="3600" b="1" dirty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270" y="7466038"/>
            <a:ext cx="1772209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3600" b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3600" b="1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Ở h</a:t>
            </a:r>
            <a:r>
              <a:rPr lang="vi-VN" sz="3600" b="1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ình </a:t>
            </a:r>
            <a:r>
              <a:rPr lang="vi-VN" sz="36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37b</a:t>
            </a:r>
            <a:r>
              <a:rPr lang="vi-VN" sz="3600" b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b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ta thực hiện </a:t>
            </a:r>
            <a:r>
              <a:rPr lang="vi-VN" sz="3600" b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phép quay </a:t>
            </a:r>
            <a:r>
              <a:rPr lang="en-US" sz="3600" b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giữ nguyên hình đa giác đều có 7 cạnh </a:t>
            </a:r>
            <a:r>
              <a:rPr lang="en-US" sz="3600" b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ABCDEGH </a:t>
            </a:r>
            <a:r>
              <a:rPr lang="en-US" sz="3600" b="1" baseline="3000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biến các điểm A, B, C, D, E, G, H lần lượt thành các điểm B, C, D, E, G, H, </a:t>
            </a:r>
            <a:r>
              <a:rPr lang="vi-VN" sz="3600" b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vi-VN" sz="3600" b="1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3600" b="1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Phép quay đó là phép quay nào</a:t>
            </a:r>
            <a:r>
              <a:rPr lang="en-US" sz="3600" b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114300"/>
            <a:ext cx="6781800" cy="4473654"/>
          </a:xfrm>
          <a:prstGeom prst="rect">
            <a:avLst/>
          </a:prstGeom>
        </p:spPr>
      </p:pic>
      <p:pic>
        <p:nvPicPr>
          <p:cNvPr id="1026" name="Picture 2" descr="OPL20U25GSXzBJYl68kk8uQGfFKzs7yb1M4KJWUiLk6ZEvGF+qCIPSnY57AbBFCvTW.2023.18.19+K4lPs7H94VUqPe2XwIsfPRnrXQE//QTEXxb8/8N4CNc6FpgZahzpTjFhMzSA7T/nHJa11DE8Ng2TP3iAmRczFlmslSuUNOgUeb6yRvs0=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114300"/>
            <a:ext cx="3834765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49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00419" y="229584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45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6</a:t>
            </a:r>
            <a:endParaRPr sz="45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4994" y="4824417"/>
            <a:ext cx="17983200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8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c) Hình 38a</a:t>
            </a:r>
            <a:r>
              <a:rPr lang="vi-VN" sz="3800" b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8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thực hiện </a:t>
            </a:r>
            <a:r>
              <a:rPr lang="vi-VN" sz="38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</a:t>
            </a:r>
            <a:r>
              <a:rPr lang="vi-VN" sz="3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38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 nguyên hình đa giác đều có 8 cạnh ABCDEGHK và  </a:t>
            </a:r>
            <a:r>
              <a:rPr lang="vi-VN" sz="38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 </a:t>
            </a:r>
            <a:r>
              <a:rPr lang="vi-VN" sz="38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các điểm A, B, C, D, E, G, H, K lần lượt thành các điểm B, C, D, E, G, H, K, </a:t>
            </a:r>
            <a:r>
              <a:rPr lang="vi-VN" sz="3800" b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vi-VN" sz="3800" b="1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3800" b="1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quay đó là phép quay nào?</a:t>
            </a:r>
            <a:endParaRPr lang="en-US" sz="38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4353" y="7548240"/>
            <a:ext cx="17122811" cy="367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8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d) </a:t>
            </a:r>
            <a:r>
              <a:rPr lang="vi-VN" sz="3800" b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Hình </a:t>
            </a:r>
            <a:r>
              <a:rPr lang="vi-VN" sz="3800" b="1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38b</a:t>
            </a:r>
            <a:r>
              <a:rPr lang="en-US" sz="3800" b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ta thực hiện </a:t>
            </a:r>
            <a:r>
              <a:rPr lang="vi-VN" sz="3800" b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phép quay </a:t>
            </a:r>
            <a:r>
              <a:rPr lang="en-US" sz="3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 nguyên hình đa giác đều có 8 cạnh ABCDEGHK</a:t>
            </a:r>
            <a:r>
              <a:rPr lang="en-US" sz="38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800" b="1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biến </a:t>
            </a:r>
            <a:r>
              <a:rPr lang="vi-VN" sz="38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các điểm A, B, C, D, E, G, H, K lần lượt thành các điểm K, A, B, C, D, E, G, </a:t>
            </a:r>
            <a:r>
              <a:rPr lang="vi-VN" sz="3800" b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vi-VN" sz="3800" b="1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3800" b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quay đó là phép quay nào?</a:t>
            </a:r>
            <a:endParaRPr lang="en-US" sz="3800" b="1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3800" b="1" dirty="0"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344774"/>
            <a:ext cx="7020715" cy="4566746"/>
          </a:xfrm>
          <a:prstGeom prst="rect">
            <a:avLst/>
          </a:prstGeom>
        </p:spPr>
      </p:pic>
      <p:pic>
        <p:nvPicPr>
          <p:cNvPr id="1026" name="Picture 2" descr="OPL20U25GSXzBJYl68kk8uQGfFKzs7yb1M4KJWUiLk6ZEvGF+qCIPSnY57AbBFCvTW.2023.18.19+K4lPs7H94VUqPe2XwIsfPRnrXQE//QTEXxb8/8N4CNc6FpgZahzpTjFhMzSA7T/nHJa11DE8Ng2TP3iAmRczFlmslSuUNOgUeb6yRvs0=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114300"/>
            <a:ext cx="3834765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1830" y="2777490"/>
            <a:ext cx="11861800" cy="6667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1097280" y="617220"/>
            <a:ext cx="16093439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vi-VN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5854" y="68834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1097280" y="1645920"/>
            <a:ext cx="16093439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vi-VN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586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của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chương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IX. </a:t>
              </a:r>
              <a:endParaRPr sz="40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7 tr.91 SGK.</a:t>
              </a:r>
              <a:endParaRPr sz="40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3507686"/>
              <a:ext cx="4539800" cy="1850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mới</a:t>
              </a:r>
              <a:r>
                <a:rPr lang="en-US" sz="38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: </a:t>
              </a:r>
              <a:r>
                <a:rPr lang="en-US" sz="3800" b="1" i="1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“</a:t>
              </a:r>
              <a:r>
                <a:rPr lang="en-US" sz="3800" b="1" i="1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Bài</a:t>
              </a:r>
              <a:r>
                <a:rPr lang="en-US" sz="3800" b="1" i="1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1: </a:t>
              </a:r>
              <a:r>
                <a:rPr lang="en-US" sz="3800" b="1" i="1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Hình</a:t>
              </a:r>
              <a:r>
                <a:rPr lang="en-US" sz="3800" b="1" i="1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800" b="1" i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trụ”.</a:t>
              </a:r>
              <a:endParaRPr sz="3800" b="1" i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45">
        <p:comb/>
      </p:transition>
    </mc:Choice>
    <mc:Fallback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custDataLst>
      <p:tags r:id="rId1"/>
    </p:custData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3469105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smtClean="0">
                <a:solidFill>
                  <a:srgbClr val="FF0000"/>
                </a:solidFill>
              </a:rPr>
              <a:t>KHỞI ĐỘNG</a:t>
            </a:r>
            <a:endParaRPr lang="vi-VN" sz="66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481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PRING_QUIZ_SHAPE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1830" y="2777490"/>
            <a:ext cx="11861800" cy="6667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1" name="ISPRING_QUIZ_SHAPE2"/>
          <p:cNvSpPr txBox="1"/>
          <p:nvPr/>
        </p:nvSpPr>
        <p:spPr>
          <a:xfrm>
            <a:off x="1097280" y="617220"/>
            <a:ext cx="16093439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vi-VN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5854" y="68834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1097280" y="1645920"/>
            <a:ext cx="16093439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vi-VN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3749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PRING_QUIZ_SHAPE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1830" y="2777490"/>
            <a:ext cx="11861800" cy="6667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1" name="ISPRING_QUIZ_SHAPE2"/>
          <p:cNvSpPr txBox="1"/>
          <p:nvPr/>
        </p:nvSpPr>
        <p:spPr>
          <a:xfrm>
            <a:off x="1097280" y="617220"/>
            <a:ext cx="16093439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vi-VN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5854" y="68834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1097280" y="1645920"/>
            <a:ext cx="16093439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vi-VN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06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QUIZ_SHAPE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1830" y="2777490"/>
            <a:ext cx="11861800" cy="6667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6" name="ISPRING_QUIZ_SHAPE2"/>
          <p:cNvSpPr txBox="1"/>
          <p:nvPr/>
        </p:nvSpPr>
        <p:spPr>
          <a:xfrm>
            <a:off x="1097280" y="617220"/>
            <a:ext cx="16093439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vi-VN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5854" y="68834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1097280" y="1645920"/>
            <a:ext cx="16093439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vi-VN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196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QUIZ_SHAPE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1830" y="2777490"/>
            <a:ext cx="11861800" cy="6667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6" name="ISPRING_QUIZ_SHAPE2"/>
          <p:cNvSpPr txBox="1"/>
          <p:nvPr/>
        </p:nvSpPr>
        <p:spPr>
          <a:xfrm>
            <a:off x="1097280" y="617220"/>
            <a:ext cx="16093439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vi-VN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5854" y="68834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1097280" y="1645920"/>
            <a:ext cx="16093439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vi-VN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55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QUIZ_SHAPE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1830" y="2777490"/>
            <a:ext cx="11861800" cy="6667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6" name="ISPRING_QUIZ_SHAPE2"/>
          <p:cNvSpPr txBox="1"/>
          <p:nvPr/>
        </p:nvSpPr>
        <p:spPr>
          <a:xfrm>
            <a:off x="1097280" y="617220"/>
            <a:ext cx="16093439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vi-VN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5854" y="68834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1097280" y="1645920"/>
            <a:ext cx="16093439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vi-VN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661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640106" y="4208649"/>
            <a:ext cx="14173200" cy="186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7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TẬP CUỐI </a:t>
            </a:r>
            <a:r>
              <a:rPr lang="vi-VN" sz="77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CHƯƠNG </a:t>
            </a:r>
            <a:r>
              <a:rPr lang="en-US" sz="77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IX</a:t>
            </a:r>
            <a:endParaRPr sz="7700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51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PRESENTATION_TITLE" val="CIX-BAI TAP CUOI CHUONG IX-GVSB KIEU TRANG NGUYEN"/>
  <p:tag name="ISPRING_FIRST_PUBLISH" val="1"/>
  <p:tag name="FLASHSPRING_ZOOM_TAG" val="50"/>
  <p:tag name="ISPRING_UUID" val="{1CCF5154-6281-45BA-99EA-CC97384C1AA9}"/>
  <p:tag name="ISPRING_RESOURCE_FOLDER" val="C:\Users\Administrator\Desktop\Lớp 9_ Toán 9_ chương 9_ sách cánh diều_ BAI TAP CUOI CHUONG IX\"/>
  <p:tag name="ISPRING_PRESENTATION_PATH" val="C:\Users\Administrator\Desktop\Lớp 9_ Toán 9_ chương 9_ sách cánh diều_ BAI TAP CUOI CHUONG IX.pptx"/>
  <p:tag name="ISPRING_SCREEN_RECS_UPDATED" val="C:\Users\Administrator\Desktop\Lớp 9_ Toán 9_ chương 9_ sách cánh diều_ BAI TAP CUOI CHUONG IX\"/>
  <p:tag name="ISPRING_PRESENTATION_INFO_2" val="&lt;?xml version=&quot;1.0&quot; encoding=&quot;UTF-8&quot; standalone=&quot;no&quot; ?&gt;&#10;&lt;presentation2&gt;&#10;&#10;  &lt;slides&gt;&#10;    &lt;slide id=&quot;{BEE87985-F2D9-4FEF-9991-EEF4A60BD7FF}&quot; pptId=&quot;256&quot;/&gt;&#10;    &lt;slide id=&quot;{A4A67B2B-0D5B-45B6-9BFE-AC98D701FAD1}&quot; pptId=&quot;415&quot;/&gt;&#10;    &lt;slide id=&quot;{34DEEC68-7103-4D29-A858-FC64CD3BFF09}&quot; pptId=&quot;416&quot;/&gt;&#10;    &lt;slide id=&quot;{54DC4F54-83C9-4D91-8A78-CB4FB857531F}&quot; pptId=&quot;422&quot;/&gt;&#10;    &lt;slide id=&quot;{DEC96EB2-C575-464D-B107-946C19B86EF4}&quot; pptId=&quot;424&quot;/&gt;&#10;    &lt;slide id=&quot;{FBEC19D9-6171-4498-B48F-3E9E81709CCF}&quot; pptId=&quot;425&quot;/&gt;&#10;    &lt;slide id=&quot;{41CA60C2-17D7-45E5-A2EE-884DD80A0B0D}&quot; pptId=&quot;426&quot;/&gt;&#10;    &lt;slide id=&quot;{CB79A01B-19A2-4070-A680-FE0A1255A052}&quot; pptId=&quot;427&quot;/&gt;&#10;    &lt;slide id=&quot;{00282F35-33CA-45B0-8CA9-19AF78B8D1F8}&quot; pptId=&quot;259&quot;/&gt;&#10;    &lt;slide id=&quot;{58D878B2-1C56-4FE2-B18F-B7124F2CFD72}&quot; pptId=&quot;410&quot;/&gt;&#10;    &lt;slide id=&quot;{7D9E5EFB-7D18-4C57-A93D-965822677180}&quot; pptId=&quot;306&quot;/&gt;&#10;    &lt;slide id=&quot;{765F973C-BE78-4BD7-A6A1-9D8B69C86569}&quot; pptId=&quot;258&quot;/&gt;&#10;    &lt;slide id=&quot;{A639F125-02B3-475B-8641-3954B3EC6263}&quot; pptId=&quot;417&quot;/&gt;&#10;    &lt;slide id=&quot;{15CF56E1-71D9-48DF-9A0D-EDCD30B77B79}&quot; pptId=&quot;390&quot;/&gt;&#10;    &lt;slide id=&quot;{E3BD7235-020D-4E06-91EE-208C06F30789}&quot; pptId=&quot;418&quot;/&gt;&#10;    &lt;slide id=&quot;{0BD1C6FF-A0AD-477C-9221-C59C66184896}&quot; pptId=&quot;419&quot;/&gt;&#10;    &lt;slide id=&quot;{3C1DD573-4E1C-47D0-9C9C-8B8821CBE481}&quot; pptId=&quot;270&quot;/&gt;&#10;    &lt;slide id=&quot;{40160D05-0A9B-4BE1-B1BB-C7136833BE28}&quot; pptId=&quot;420&quot;/&gt;&#10;    &lt;slide id=&quot;{A6B5AF98-FD19-4DF3-9C2A-CDD0DDE9677D}&quot; pptId=&quot;428&quot;/&gt;&#10;    &lt;slide id=&quot;{C7C3865D-2E4C-430B-9CF1-F2CF92CED254}&quot; pptId=&quot;275&quot;/&gt;&#10;    &lt;slide id=&quot;{F2069EC6-45D7-4731-8044-60608D58AE52}&quot; pptId=&quot;421&quot;/&gt;&#10;    &lt;slide id=&quot;{5596AE08-4BA4-414E-8841-9ACAAA8E28A4}&quot; pptId=&quot;395&quot;/&gt;&#10;    &lt;slide id=&quot;{033D9C17-D273-4ABC-908C-F663A98F5F1E}&quot; pptId=&quot;375&quot;/&gt;&#10;    &lt;slide id=&quot;{90688914-B586-48CB-8C8E-394077430DE3}&quot; pptId=&quot;394&quot;/&gt;&#10;    &lt;slide id=&quot;{3D40457F-D9AF-485B-A6C8-E2A57490B5EA}&quot; pptId=&quot;429&quot;/&gt;&#10;    &lt;slide id=&quot;{F052F723-FFAD-4032-AA69-6847DD7A846B}&quot; pptId=&quot;265&quot;/&gt;&#10;    &lt;slide id=&quot;{A3FAA2A8-B70A-4392-B52C-3993504A4DB1}&quot; pptId=&quot;326&quot;/&gt;&#10;  &lt;/slides&gt;&#10;&#10;  &lt;narration&gt;&#10;    &lt;audioTracks&gt;&#10;      &lt;audioTrack muted=&quot;false&quot; name=&quot;mp3-giới thiệu&quot; resource=&quot;dc0df054&quot; slideId=&quot;{BEE87985-F2D9-4FEF-9991-EEF4A60BD7FF}&quot; startTime=&quot;0&quot; stepIndex=&quot;0&quot; volume=&quot;1&quot;&gt;&#10;        &lt;audio channels=&quot;2&quot; format=&quot;fltp&quot; sampleRate=&quot;44100&quot;/&gt;&#10;      &lt;/audioTrack&gt;&#10;      &lt;audioTrack muted=&quot;false&quot; name=&quot;mp3SLIDE 2- giới thiệu mục&quot; resource=&quot;d4fe72fb&quot; slideId=&quot;{A4A67B2B-0D5B-45B6-9BFE-AC98D701FAD1}&quot; startTime=&quot;0&quot; stepIndex=&quot;0&quot; volume=&quot;1&quot;&gt;&#10;        &lt;audio channels=&quot;2&quot; format=&quot;fltp&quot; sampleRate=&quot;44100&quot;/&gt;&#10;      &lt;/audioTrack&gt;&#10;      &lt;audioTrack muted=&quot;false&quot; name=&quot;mp3slide 3 - khởi động&quot; resource=&quot;7bb6b40e&quot; slideId=&quot;{34DEEC68-7103-4D29-A858-FC64CD3BFF09}&quot; startTime=&quot;0&quot; stepIndex=&quot;0&quot; volume=&quot;1&quot;&gt;&#10;        &lt;audio channels=&quot;2&quot; format=&quot;fltp&quot; sampleRate=&quot;44100&quot;/&gt;&#10;      &lt;/audioTrack&gt;&#10;      &lt;audioTrack muted=&quot;false&quot; name=&quot;mp3-vào bài&quot; resource=&quot;2465346a&quot; slideId=&quot;{00282F35-33CA-45B0-8CA9-19AF78B8D1F8}&quot; startTime=&quot;0&quot; volume=&quot;1&quot;&gt;&#10;        &lt;audio channels=&quot;2&quot; format=&quot;fltp&quot; sampleRate=&quot;44100&quot;/&gt;&#10;      &lt;/audioTrack&gt;&#10;      &lt;audioTrack muted=&quot;false&quot; name=&quot;mp3-sđtd&quot; resource=&quot;50eea942&quot; slideId=&quot;{58D878B2-1C56-4FE2-B18F-B7124F2CFD72}&quot; startTime=&quot;0&quot; stepIndex=&quot;0&quot; volume=&quot;1&quot;&gt;&#10;        &lt;audio channels=&quot;2&quot; format=&quot;fltp&quot; sampleRate=&quot;44100&quot;/&gt;&#10;      &lt;/audioTrack&gt;&#10;      &lt;audioTrack muted=&quot;false&quot; name=&quot;mp3dạng 1&quot; resource=&quot;5d9f9a9a&quot; slideId=&quot;{7D9E5EFB-7D18-4C57-A93D-965822677180}&quot; startTime=&quot;0&quot; stepIndex=&quot;0&quot; volume=&quot;1&quot;&gt;&#10;        &lt;audio channels=&quot;2&quot; format=&quot;fltp&quot; sampleRate=&quot;44100&quot;/&gt;&#10;      &lt;/audioTrack&gt;&#10;      &lt;audioTrack muted=&quot;false&quot; name=&quot;mp3-bài 1&quot; resource=&quot;2818a3b2&quot; slideId=&quot;{765F973C-BE78-4BD7-A6A1-9D8B69C86569}&quot; startTime=&quot;259&quot; volume=&quot;1&quot;&gt;&#10;        &lt;audio channels=&quot;2&quot; format=&quot;fltp&quot; sampleRate=&quot;44100&quot;/&gt;&#10;      &lt;/audioTrack&gt;&#10;      &lt;audioTrack muted=&quot;false&quot; name=&quot;mp3trả lời bài 1&quot; resource=&quot;5b23559d&quot; slideId=&quot;{A639F125-02B3-475B-8641-3954B3EC6263}&quot; startTime=&quot;277&quot; volume=&quot;1&quot;&gt;&#10;        &lt;audio channels=&quot;2&quot; format=&quot;fltp&quot; sampleRate=&quot;44100&quot;/&gt;&#10;      &lt;/audioTrack&gt;&#10;      &lt;audioTrack muted=&quot;false&quot; name=&quot;mp3-bài 3&quot; resource=&quot;bf76a047&quot; slideId=&quot;{15CF56E1-71D9-48DF-9A0D-EDCD30B77B79}&quot; startTime=&quot;0&quot; stepIndex=&quot;0&quot; volume=&quot;1&quot;&gt;&#10;        &lt;audio channels=&quot;2&quot; format=&quot;fltp&quot; sampleRate=&quot;44100&quot;/&gt;&#10;      &lt;/audioTrack&gt;&#10;      &lt;audioTrack muted=&quot;false&quot; name=&quot;mp3-trả lời bài 3&quot; resource=&quot;f94015bf&quot; slideId=&quot;{E3BD7235-020D-4E06-91EE-208C06F30789}&quot; startTime=&quot;0&quot; volume=&quot;1&quot;&gt;&#10;        &lt;audio channels=&quot;2&quot; format=&quot;fltp&quot; sampleRate=&quot;44100&quot;/&gt;&#10;      &lt;/audioTrack&gt;&#10;      &lt;audioTrack muted=&quot;false&quot; name=&quot;mp3-bài 2&quot; resource=&quot;4ee22fda&quot; slideId=&quot;{0BD1C6FF-A0AD-477C-9221-C59C66184896}&quot; startTime=&quot;0&quot; stepIndex=&quot;0&quot; volume=&quot;1&quot;&gt;&#10;        &lt;audio channels=&quot;2&quot; format=&quot;fltp&quot; sampleRate=&quot;44100&quot;/&gt;&#10;      &lt;/audioTrack&gt;&#10;      &lt;audioTrack muted=&quot;false&quot; name=&quot;mp3-trả lời bài 2&quot; resource=&quot;5d395a37&quot; slideId=&quot;{3C1DD573-4E1C-47D0-9C9C-8B8821CBE481}&quot; startTime=&quot;0&quot; volume=&quot;1&quot;&gt;&#10;        &lt;audio channels=&quot;2&quot; format=&quot;fltp&quot; sampleRate=&quot;44100&quot;/&gt;&#10;      &lt;/audioTrack&gt;&#10;      &lt;audioTrack muted=&quot;false&quot; name=&quot;mp3bài 4&quot; resource=&quot;3459e063&quot; slideId=&quot;{40160D05-0A9B-4BE1-B1BB-C7136833BE28}&quot; startTime=&quot;0&quot; stepIndex=&quot;0&quot; volume=&quot;1&quot;&gt;&#10;        &lt;audio channels=&quot;2&quot; format=&quot;fltp&quot; sampleRate=&quot;44100&quot;/&gt;&#10;      &lt;/audioTrack&gt;&#10;      &lt;audioTrack muted=&quot;false&quot; name=&quot;mp3bài 5&quot; resource=&quot;302c08ba&quot; slideId=&quot;{C7C3865D-2E4C-430B-9CF1-F2CF92CED254}&quot; startTime=&quot;0&quot; stepIndex=&quot;0&quot; volume=&quot;1&quot;&gt;&#10;        &lt;audio channels=&quot;2&quot; format=&quot;fltp&quot; sampleRate=&quot;44100&quot;/&gt;&#10;      &lt;/audioTrack&gt;&#10;      &lt;audioTrack muted=&quot;false&quot; name=&quot;mp3-dạng 2&quot; resource=&quot;0626572c&quot; slideId=&quot;{5596AE08-4BA4-414E-8841-9ACAAA8E28A4}&quot; startTime=&quot;0&quot; stepIndex=&quot;0&quot; volume=&quot;1&quot;&gt;&#10;        &lt;audio channels=&quot;2&quot; format=&quot;fltp&quot; sampleRate=&quot;44100&quot;/&gt;&#10;      &lt;/audioTrack&gt;&#10;      &lt;audioTrack muted=&quot;false&quot; name=&quot;mp3bài 6ab&quot; resource=&quot;99eda1e6&quot; slideId=&quot;{033D9C17-D273-4ABC-908C-F663A98F5F1E}&quot; startTime=&quot;0&quot; stepIndex=&quot;0&quot; volume=&quot;1&quot;&gt;&#10;        &lt;audio channels=&quot;2&quot; format=&quot;fltp&quot; sampleRate=&quot;44100&quot;/&gt;&#10;      &lt;/audioTrack&gt;&#10;      &lt;audioTrack muted=&quot;false&quot; name=&quot;mp3-bài 6cd&quot; resource=&quot;a47123f9&quot; slideId=&quot;{90688914-B586-48CB-8C8E-394077430DE3}&quot; startTime=&quot;0&quot; volume=&quot;1&quot;&gt;&#10;        &lt;audio channels=&quot;2&quot; format=&quot;fltp&quot; sampleRate=&quot;44100&quot;/&gt;&#10;      &lt;/audioTrack&gt;&#10;      &lt;audioTrack muted=&quot;false&quot; name=&quot;mp3-HDVN&quot; resource=&quot;7378ee80&quot; slideId=&quot;{F052F723-FFAD-4032-AA69-6847DD7A846B}&quot; startTime=&quot;0&quot; stepIndex=&quot;0&quot; volume=&quot;1&quot;&gt;&#10;        &lt;audio channels=&quot;2&quot; format=&quot;fltp&quot; sampleRate=&quot;44100&quot;/&gt;&#10;      &lt;/audioTrack&gt;&#10;      &lt;audioTrack muted=&quot;false&quot; name=&quot;mp3-kết thúc&quot; resource=&quot;bf5d1406&quot; slideId=&quot;{A3FAA2A8-B70A-4392-B52C-3993504A4DB1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  <p:tag name="ISPRING_LMS_API_VERSION" val="SCORM 2004 (4th edition)"/>
  <p:tag name="ISPRING_ULTRA_SCORM_COURSE_ID" val="B679382C-0F2A-457A-A6A5-5829AC5E193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I\uFFFD\uFFFD{0E8D6CF6-F3BD-426F-A6B1-DFB84FB50DDA}&quot;,&quot;C:\\Users\\Administrator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&quot;onlineDestinationFolderId&quot;:&quot;1&quot;}}"/>
  <p:tag name="ISPRING_SCORM_RATE_SLIDES" val="0"/>
  <p:tag name="ISPRING_SCORM_PASSING_SCORE" val="80.0000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6A9C4C-3365-4CB5-B00A-A65257FA52A2}:259"/>
  <p:tag name="ISPRING_CUSTOM_TIMING_USED" val="1"/>
  <p:tag name="GENSWF_ADVANCE_TIME" val="2.610"/>
  <p:tag name="ISPRING_SLIDE_ID_2" val="{00282F35-33CA-45B0-8CA9-19AF78B8D1F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9523C2-15B2-4324-9D0D-183F3B12BE6E}:410"/>
  <p:tag name="ISPRING_CUSTOM_TIMING_USED" val="1"/>
  <p:tag name="GENSWF_ADVANCE_TIME" val="45.469"/>
  <p:tag name="ISPRING_SLIDE_ID_2" val="{58D878B2-1C56-4FE2-B18F-B7124F2CFD7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FE61A4-1E31-47C0-BC28-EA69559161FC}:306"/>
  <p:tag name="ISPRING_CUSTOM_TIMING_USED" val="1"/>
  <p:tag name="GENSWF_ADVANCE_TIME" val="14.125"/>
  <p:tag name="ISPRING_SLIDE_ID_2" val="{7D9E5EFB-7D18-4C57-A93D-965822677180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44B414-5AD9-432F-B5B2-4A54FAD5BC36}:258"/>
  <p:tag name="GENSWF_ADVANCE_TIME" val="5.000"/>
  <p:tag name="ISPRING_CUSTOM_TIMING_USED" val="1"/>
  <p:tag name="TIMING" val="|2.912|2.087"/>
  <p:tag name="ISPRING_SLIDE_ID_2" val="{765F973C-BE78-4BD7-A6A1-9D8B69C8656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.400"/>
  <p:tag name="GENSWF_SLIDE_UID" val="{6C148837-12FD-4E08-B7D5-2F74D0691B85}:417"/>
  <p:tag name="ISPRING_SLIDE_ID_2" val="{A639F125-02B3-475B-8641-3954B3EC626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FA2E88-23F7-49CF-87F9-54F7CF571761}:390"/>
  <p:tag name="ISPRING_CUSTOM_TIMING_USED" val="1"/>
  <p:tag name="GENSWF_ADVANCE_TIME" val="69.676"/>
  <p:tag name="ISPRING_SLIDE_ID_2" val="{15CF56E1-71D9-48DF-9A0D-EDCD30B77B79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F7E3B044-57AD-4773-A99B-9A84421112BD}:418"/>
  <p:tag name="ISPRING_SLIDE_ID_2" val="{E3BD7235-020D-4E06-91EE-208C06F30789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|0.5"/>
  <p:tag name="GENSWF_SLIDE_UID" val="{A52985D9-989A-4A90-A5F4-1809B485F44A}:419"/>
  <p:tag name="GENSWF_ADVANCE_TIME" val="46.186"/>
  <p:tag name="ISPRING_SLIDE_ID_2" val="{0BD1C6FF-A0AD-477C-9221-C59C6618489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259AF5-83C7-49B4-8889-7B9C01578879}:256"/>
  <p:tag name="ISPRING_CUSTOM_TIMING_USED" val="1"/>
  <p:tag name="GENSWF_ADVANCE_TIME" val="14.306"/>
  <p:tag name="ISPRING_SLIDE_ID_2" val="{BEE87985-F2D9-4FEF-9991-EEF4A60BD7FF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5BA97D-6A80-4CDE-8F72-783D3DDBCBA1}:270"/>
  <p:tag name="GENSWF_ADVANCE_TIME" val="5.000"/>
  <p:tag name="ISPRING_CUSTOM_TIMING_USED" val="1"/>
  <p:tag name="ISPRING_SLIDE_ID_2" val="{3C1DD573-4E1C-47D0-9C9C-8B8821CBE481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01FA19D-8BB0-4A10-9206-1ADCD8D58A99}:420"/>
  <p:tag name="GENSWF_ADVANCE_TIME" val="12.000"/>
  <p:tag name="TIMING" val="|0.001|8.594|3.404"/>
  <p:tag name="ISPRING_SLIDE_ID_2" val="{40160D05-0A9B-4BE1-B1BB-C7136833BE28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7.quiz"/>
  <p:tag name="ISPRING_QUIZ_FULL_PATH" val="C:\Users\Administrator\Desktop\Lớp 9_ Toán 9_ chương 9_ sách cánh diều_ BAI TAP CUOI CHUONG IX\quiz\quiz7.quiz"/>
  <p:tag name="ISPRING_QUIZ_RELATIVE_PATH" val="Lớp 9_ Toán 9_ chương 9_ sách cánh diều_ BAI TAP CUOI CHUONG IX\quiz\quiz7.quiz"/>
  <p:tag name="GENSWF_ADVANCE_TIME" val="5.000"/>
  <p:tag name="ISPRING_CUSTOM_TIMING_USED" val="1"/>
  <p:tag name="ISPRING_SLIDE_ID_2" val="{A6B5AF98-FD19-4DF3-9C2A-CDD0DDE9677D}"/>
  <p:tag name="GENSWF_SLIDE_UID" val="{CA27A2F8-5F3A-4D40-9AEC-633E352A4134}:42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01D93D-E394-479D-A430-DF651140AADC}:275"/>
  <p:tag name="ISPRING_CUSTOM_TIMING_USED" val="1"/>
  <p:tag name="TIMING" val="|5|0.001"/>
  <p:tag name="GENSWF_ADVANCE_TIME" val="50.947"/>
  <p:tag name="ISPRING_SLIDE_ID_2" val="{C7C3865D-2E4C-430B-9CF1-F2CF92CED254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0.001"/>
  <p:tag name="TIMING" val="|11.145|0.001|0.001|0.001|0.001|29.852|0.5|0.5|1|1|1|1|1|1|1|1|1|1|1|1|1|1|1|1|1"/>
  <p:tag name="ISPRING_CUSTOM_TIMING_USED" val="1"/>
  <p:tag name="GENSWF_SLIDE_UID" val="{5C392CF6-0A95-450C-9E5C-8C41808C25F9}:421"/>
  <p:tag name="ISPRING_SLIDE_ID_2" val="{F2069EC6-45D7-4731-8044-60608D58AE5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00E344-5DB1-4F65-99E0-112439AC519D}:395"/>
  <p:tag name="ISPRING_CUSTOM_TIMING_USED" val="1"/>
  <p:tag name="GENSWF_ADVANCE_TIME" val="9.400"/>
  <p:tag name="ISPRING_SLIDE_ID_2" val="{5596AE08-4BA4-414E-8841-9ACAAA8E28A4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E15D10-D878-4241-9747-E12F26E343EB}:375"/>
  <p:tag name="ISPRING_CUSTOM_TIMING_USED" val="1"/>
  <p:tag name="TIMING" val="|0.001|0.5"/>
  <p:tag name="GENSWF_ADVANCE_TIME" val="69.267"/>
  <p:tag name="ISPRING_SLIDE_ID_2" val="{033D9C17-D273-4ABC-908C-F663A98F5F1E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4E09B1-5286-4447-A404-DB7B2298A52B}:394"/>
  <p:tag name="GENSWF_ADVANCE_TIME" val="5.000"/>
  <p:tag name="ISPRING_CUSTOM_TIMING_USED" val="1"/>
  <p:tag name="TIMING" val="|4.998|0.001"/>
  <p:tag name="ISPRING_SLIDE_ID_2" val="{90688914-B586-48CB-8C8E-394077430DE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6D8BE7D-D7E2-46C0-B859-7F159055ECC4}:415"/>
  <p:tag name="GENSWF_ADVANCE_TIME" val="18.400"/>
  <p:tag name="ISPRING_SLIDE_ID_2" val="{A4A67B2B-0D5B-45B6-9BFE-AC98D701FAD1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8.quiz"/>
  <p:tag name="ISPRING_QUIZ_FULL_PATH" val="C:\Users\Administrator\Desktop\Lớp 9_ Toán 9_ chương 9_ sách cánh diều_ BAI TAP CUOI CHUONG IX\quiz\quiz8.quiz"/>
  <p:tag name="ISPRING_QUIZ_RELATIVE_PATH" val="Lớp 9_ Toán 9_ chương 9_ sách cánh diều_ BAI TAP CUOI CHUONG IX\quiz\quiz8.quiz"/>
  <p:tag name="GENSWF_ADVANCE_TIME" val="5.000"/>
  <p:tag name="ISPRING_CUSTOM_TIMING_USED" val="1"/>
  <p:tag name="ISPRING_SLIDE_ID_2" val="{3D40457F-D9AF-485B-A6C8-E2A57490B5EA}"/>
  <p:tag name="GENSWF_SLIDE_UID" val="{0308EFEE-D089-477B-8819-5E203E453946}:42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338F3D-7E09-4756-BF48-3846CCE28CE3}:265"/>
  <p:tag name="ISPRING_CUSTOM_TIMING_USED" val="1"/>
  <p:tag name="TIMING" val="|0.001|0.001|0.001|0.001"/>
  <p:tag name="GENSWF_ADVANCE_TIME" val="49.719"/>
  <p:tag name="ISPRING_SLIDE_ID_2" val="{F052F723-FFAD-4032-AA69-6847DD7A846B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C6E9C2-411F-4B89-B320-CD0E069175BF}:326"/>
  <p:tag name="ISPRING_CUSTOM_TIMING_USED" val="1"/>
  <p:tag name="GENSWF_ADVANCE_TIME" val="13.800"/>
  <p:tag name="ISPRING_SLIDE_ID_2" val="{A3FAA2A8-B70A-4392-B52C-3993504A4DB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CF9A6E81-999C-43B5-892E-C3731658B94C}:416"/>
  <p:tag name="GENSWF_ADVANCE_TIME" val="17.295"/>
  <p:tag name="ISPRING_SLIDE_ID_2" val="{34DEEC68-7103-4D29-A858-FC64CD3BFF0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Administrator\Desktop\Lớp 9_ Toán 9_ chương 9_ sách cánh diều_ BAI TAP CUOI CHUONG IX\quiz\quiz1.quiz"/>
  <p:tag name="ISPRING_QUIZ_RELATIVE_PATH" val="Lớp 9_ Toán 9_ chương 9_ sách cánh diều_ BAI TAP CUOI CHUONG IX\quiz\quiz1.quiz"/>
  <p:tag name="GENSWF_SLIDE_UID" val="{8C0B30B3-5AA8-44D8-A8E0-31707741A7BC}:422"/>
  <p:tag name="GENSWF_ADVANCE_TIME" val="5.000"/>
  <p:tag name="ISPRING_CUSTOM_TIMING_USED" val="1"/>
  <p:tag name="ISPRING_SLIDE_ID_2" val="{54DC4F54-83C9-4D91-8A78-CB4FB857531F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C:\Users\Administrator\Desktop\Lớp 9_ Toán 9_ chương 9_ sách cánh diều_ BAI TAP CUOI CHUONG IX\quiz\quiz3.quiz"/>
  <p:tag name="ISPRING_QUIZ_RELATIVE_PATH" val="Lớp 9_ Toán 9_ chương 9_ sách cánh diều_ BAI TAP CUOI CHUONG IX\quiz\quiz3.quiz"/>
  <p:tag name="GENSWF_ADVANCE_TIME" val="5.000"/>
  <p:tag name="ISPRING_CUSTOM_TIMING_USED" val="1"/>
  <p:tag name="ISPRING_SLIDE_ID_2" val="{DEC96EB2-C575-464D-B107-946C19B86EF4}"/>
  <p:tag name="GENSWF_SLIDE_UID" val="{654A8E4B-6BF8-4AE7-A2C1-933A5EF39648}:42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FULL_PATH" val="C:\Users\Administrator\Desktop\Lớp 9_ Toán 9_ chương 9_ sách cánh diều_ BAI TAP CUOI CHUONG IX\quiz\quiz4.quiz"/>
  <p:tag name="ISPRING_QUIZ_RELATIVE_PATH" val="Lớp 9_ Toán 9_ chương 9_ sách cánh diều_ BAI TAP CUOI CHUONG IX\quiz\quiz4.quiz"/>
  <p:tag name="GENSWF_ADVANCE_TIME" val="5.000"/>
  <p:tag name="ISPRING_CUSTOM_TIMING_USED" val="1"/>
  <p:tag name="ISPRING_SLIDE_ID_2" val="{FBEC19D9-6171-4498-B48F-3E9E81709CCF}"/>
  <p:tag name="GENSWF_SLIDE_UID" val="{CC799517-D823-45B4-9710-D4422ED2243F}:4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FULL_PATH" val="C:\Users\Administrator\Desktop\Lớp 9_ Toán 9_ chương 9_ sách cánh diều_ BAI TAP CUOI CHUONG IX\quiz\quiz5.quiz"/>
  <p:tag name="ISPRING_QUIZ_RELATIVE_PATH" val="Lớp 9_ Toán 9_ chương 9_ sách cánh diều_ BAI TAP CUOI CHUONG IX\quiz\quiz5.quiz"/>
  <p:tag name="GENSWF_ADVANCE_TIME" val="5.000"/>
  <p:tag name="ISPRING_CUSTOM_TIMING_USED" val="1"/>
  <p:tag name="ISPRING_SLIDE_ID_2" val="{41CA60C2-17D7-45E5-A2EE-884DD80A0B0D}"/>
  <p:tag name="GENSWF_SLIDE_UID" val="{94581D42-B36E-4635-AFE1-98787552023E}:42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6.quiz"/>
  <p:tag name="ISPRING_QUIZ_FULL_PATH" val="C:\Users\Administrator\Desktop\Lớp 9_ Toán 9_ chương 9_ sách cánh diều_ BAI TAP CUOI CHUONG IX\quiz\quiz6.quiz"/>
  <p:tag name="ISPRING_QUIZ_RELATIVE_PATH" val="Lớp 9_ Toán 9_ chương 9_ sách cánh diều_ BAI TAP CUOI CHUONG IX\quiz\quiz6.quiz"/>
  <p:tag name="GENSWF_ADVANCE_TIME" val="5.000"/>
  <p:tag name="ISPRING_CUSTOM_TIMING_USED" val="1"/>
  <p:tag name="ISPRING_SLIDE_ID_2" val="{CB79A01B-19A2-4070-A680-FE0A1255A052}"/>
  <p:tag name="GENSWF_SLIDE_UID" val="{59DFEF74-F5AA-450A-A063-E9CD1B00997D}:42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1205</Words>
  <Application>Microsoft Office PowerPoint</Application>
  <PresentationFormat>Custom</PresentationFormat>
  <Paragraphs>145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幼圆</vt:lpstr>
      <vt:lpstr>Times New Roman</vt:lpstr>
      <vt:lpstr>.VnTimeH</vt:lpstr>
      <vt:lpstr>微软雅黑</vt:lpstr>
      <vt:lpstr>Segoe UI Semibold</vt:lpstr>
      <vt:lpstr>Segoe UI</vt:lpstr>
      <vt:lpstr>Calibri</vt:lpstr>
      <vt:lpstr>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CIX-BAI TAP CUOI CHUONG IX-GVSB KIEU TRANG NGUYEN</dc:title>
  <dc:creator>tailieugiaovien.edu.vn</dc:creator>
  <cp:lastModifiedBy>Windows 10</cp:lastModifiedBy>
  <cp:revision>123</cp:revision>
  <dcterms:created xsi:type="dcterms:W3CDTF">2006-08-16T00:00:00Z</dcterms:created>
  <dcterms:modified xsi:type="dcterms:W3CDTF">2024-08-20T04:13:22Z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72C30023D0F94B078C9267004F419B4C_12</vt:lpwstr>
  </property>
  <property fmtid="{D5CDD505-2E9C-101B-9397-08002B2CF9AE}" pid="3" name="KSOProductBuildVer">
    <vt:lpwstr>1033-12.2.0.17153</vt:lpwstr>
  </property>
</Properties>
</file>