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1" r:id="rId2"/>
    <p:sldId id="326" r:id="rId3"/>
    <p:sldId id="640" r:id="rId4"/>
    <p:sldId id="592" r:id="rId5"/>
    <p:sldId id="593" r:id="rId6"/>
    <p:sldId id="596" r:id="rId7"/>
    <p:sldId id="641" r:id="rId8"/>
    <p:sldId id="642" r:id="rId9"/>
    <p:sldId id="643" r:id="rId10"/>
    <p:sldId id="645" r:id="rId11"/>
    <p:sldId id="646" r:id="rId12"/>
    <p:sldId id="648" r:id="rId13"/>
    <p:sldId id="576" r:id="rId14"/>
  </p:sldIdLst>
  <p:sldSz cx="9144000" cy="5143500" type="screen16x9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uan Nguyen Thi My" initials="TNTM" lastIdx="1" clrIdx="0">
    <p:extLst>
      <p:ext uri="{19B8F6BF-5375-455C-9EA6-DF929625EA0E}">
        <p15:presenceInfo xmlns:p15="http://schemas.microsoft.com/office/powerpoint/2012/main" userId="Thuan Nguyen Thi My" providerId="None"/>
      </p:ext>
    </p:extLst>
  </p:cmAuthor>
  <p:cmAuthor id="2" name="ADMIN" initials="A" lastIdx="11" clrIdx="1"/>
  <p:cmAuthor id="3" name="Windows User" initials="WU" lastIdx="2" clrIdx="2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669900"/>
    <a:srgbClr val="0000FF"/>
    <a:srgbClr val="3366FF"/>
    <a:srgbClr val="FFFFCC"/>
    <a:srgbClr val="FFFFFF"/>
    <a:srgbClr val="339933"/>
    <a:srgbClr val="009900"/>
    <a:srgbClr val="02023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>
      <p:cViewPr varScale="1">
        <p:scale>
          <a:sx n="98" d="100"/>
          <a:sy n="98" d="100"/>
        </p:scale>
        <p:origin x="38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A3592-FEF6-4F18-A34B-F0E5D14EE5C6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86841-B6E9-4602-99D2-E5DE7114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979B6-8E7C-4E90-8C9D-F537DFD70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94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986841-B6E9-4602-99D2-E5DE711450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9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9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9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3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4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2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5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0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DDCE-A2E0-4ED5-91D6-A39DA716103D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1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7.emf"/><Relationship Id="rId3" Type="http://schemas.openxmlformats.org/officeDocument/2006/relationships/image" Target="../media/image42.wmf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44.bin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5.wmf"/><Relationship Id="rId1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2.emf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7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1.emf"/><Relationship Id="rId3" Type="http://schemas.openxmlformats.org/officeDocument/2006/relationships/image" Target="../media/image14.wmf"/><Relationship Id="rId21" Type="http://schemas.openxmlformats.org/officeDocument/2006/relationships/oleObject" Target="../embeddings/oleObject19.bin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4.bin"/><Relationship Id="rId17" Type="http://schemas.openxmlformats.org/officeDocument/2006/relationships/oleObject" Target="../embeddings/oleObject17.bin"/><Relationship Id="rId2" Type="http://schemas.openxmlformats.org/officeDocument/2006/relationships/oleObject" Target="../embeddings/oleObject9.bin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oleObject" Target="../embeddings/oleObject16.bin"/><Relationship Id="rId23" Type="http://schemas.openxmlformats.org/officeDocument/2006/relationships/image" Target="../media/image35.png"/><Relationship Id="rId10" Type="http://schemas.openxmlformats.org/officeDocument/2006/relationships/oleObject" Target="../embeddings/oleObject13.bin"/><Relationship Id="rId19" Type="http://schemas.openxmlformats.org/officeDocument/2006/relationships/oleObject" Target="../embeddings/oleObject18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wmf"/><Relationship Id="rId14" Type="http://schemas.openxmlformats.org/officeDocument/2006/relationships/image" Target="../media/image19.wmf"/><Relationship Id="rId22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1.wmf"/><Relationship Id="rId3" Type="http://schemas.openxmlformats.org/officeDocument/2006/relationships/image" Target="../media/image24.wmf"/><Relationship Id="rId21" Type="http://schemas.openxmlformats.org/officeDocument/2006/relationships/oleObject" Target="../embeddings/oleObject29.bin"/><Relationship Id="rId7" Type="http://schemas.openxmlformats.org/officeDocument/2006/relationships/image" Target="../media/image26.wmf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8.bin"/><Relationship Id="rId2" Type="http://schemas.openxmlformats.org/officeDocument/2006/relationships/oleObject" Target="../embeddings/oleObject20.bin"/><Relationship Id="rId16" Type="http://schemas.openxmlformats.org/officeDocument/2006/relationships/image" Target="../media/image30.wmf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5.bin"/><Relationship Id="rId5" Type="http://schemas.openxmlformats.org/officeDocument/2006/relationships/image" Target="../media/image25.wmf"/><Relationship Id="rId15" Type="http://schemas.openxmlformats.org/officeDocument/2006/relationships/oleObject" Target="../embeddings/oleObject27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7.wmf"/><Relationship Id="rId14" Type="http://schemas.openxmlformats.org/officeDocument/2006/relationships/image" Target="../media/image29.wmf"/><Relationship Id="rId22" Type="http://schemas.openxmlformats.org/officeDocument/2006/relationships/image" Target="../media/image3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38.bin"/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40.wmf"/><Relationship Id="rId2" Type="http://schemas.openxmlformats.org/officeDocument/2006/relationships/oleObject" Target="../embeddings/oleObject30.bin"/><Relationship Id="rId16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41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DBA6F2-AF5A-9A19-389E-58E8B98BE9C7}"/>
              </a:ext>
            </a:extLst>
          </p:cNvPr>
          <p:cNvSpPr txBox="1"/>
          <p:nvPr/>
        </p:nvSpPr>
        <p:spPr>
          <a:xfrm>
            <a:off x="1676400" y="361950"/>
            <a:ext cx="5638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I. PHƯƠNG TRÌNH </a:t>
            </a:r>
          </a:p>
          <a:p>
            <a:pPr lvl="0"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HỆ PHƯƠNG TRÌNH BẬC NHẤT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C42292-9534-9A69-6ACC-BED833AD33CD}"/>
              </a:ext>
            </a:extLst>
          </p:cNvPr>
          <p:cNvSpPr txBox="1"/>
          <p:nvPr/>
        </p:nvSpPr>
        <p:spPr>
          <a:xfrm>
            <a:off x="1181100" y="1583554"/>
            <a:ext cx="6629400" cy="4616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F4D777-ECAD-0DE8-EBF2-1E437D7FF015}"/>
              </a:ext>
            </a:extLst>
          </p:cNvPr>
          <p:cNvSpPr txBox="1"/>
          <p:nvPr/>
        </p:nvSpPr>
        <p:spPr>
          <a:xfrm>
            <a:off x="1156780" y="2267285"/>
            <a:ext cx="6653719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CA40E8-C950-0B21-5083-3D726622B71D}"/>
              </a:ext>
            </a:extLst>
          </p:cNvPr>
          <p:cNvSpPr txBox="1"/>
          <p:nvPr/>
        </p:nvSpPr>
        <p:spPr>
          <a:xfrm>
            <a:off x="1130841" y="3320348"/>
            <a:ext cx="66796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1053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9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E5E8DB-2CF9-FBCA-B537-CD144F78EDDC}"/>
                  </a:ext>
                </a:extLst>
              </p:cNvPr>
              <p:cNvSpPr txBox="1"/>
              <p:nvPr/>
            </p:nvSpPr>
            <p:spPr>
              <a:xfrm>
                <a:off x="785922" y="3105150"/>
                <a:ext cx="5821326" cy="677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Vậy phương trình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 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à 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E5E8DB-2CF9-FBCA-B537-CD144F78E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922" y="3105150"/>
                <a:ext cx="5821326" cy="677108"/>
              </a:xfrm>
              <a:prstGeom prst="rect">
                <a:avLst/>
              </a:prstGeom>
              <a:blipFill>
                <a:blip r:embed="rId2"/>
                <a:stretch>
                  <a:fillRect l="-942" t="-901" r="-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91D83BA-08A1-EB1D-5FD8-0FA67DFFD26D}"/>
              </a:ext>
            </a:extLst>
          </p:cNvPr>
          <p:cNvSpPr txBox="1"/>
          <p:nvPr/>
        </p:nvSpPr>
        <p:spPr>
          <a:xfrm>
            <a:off x="762000" y="209550"/>
            <a:ext cx="49547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 tập 2</a:t>
            </a:r>
            <a:endParaRPr lang="en-US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5CEE43E-746C-8A97-ABDF-528EA474F352}"/>
                  </a:ext>
                </a:extLst>
              </p:cNvPr>
              <p:cNvSpPr txBox="1"/>
              <p:nvPr/>
            </p:nvSpPr>
            <p:spPr>
              <a:xfrm>
                <a:off x="774405" y="578882"/>
                <a:ext cx="49547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−10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+25=5(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−5)</m:t>
                    </m:r>
                  </m:oMath>
                </a14:m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5CEE43E-746C-8A97-ABDF-528EA474F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405" y="578882"/>
                <a:ext cx="4954772" cy="369332"/>
              </a:xfrm>
              <a:prstGeom prst="rect">
                <a:avLst/>
              </a:prstGeom>
              <a:blipFill>
                <a:blip r:embed="rId3"/>
                <a:stretch>
                  <a:fillRect l="-984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8F4DC8-9A21-44BB-475E-8A759FE853FE}"/>
                  </a:ext>
                </a:extLst>
              </p:cNvPr>
              <p:cNvSpPr txBox="1"/>
              <p:nvPr/>
            </p:nvSpPr>
            <p:spPr>
              <a:xfrm>
                <a:off x="914400" y="916759"/>
                <a:ext cx="49441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vi-VN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vi-VN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−5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e>
                    </m:d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8F4DC8-9A21-44BB-475E-8A759FE85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916759"/>
                <a:ext cx="494413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FA122DA-3ED6-B85E-2B9C-6C0342A50565}"/>
                  </a:ext>
                </a:extLst>
              </p:cNvPr>
              <p:cNvSpPr txBox="1"/>
              <p:nvPr/>
            </p:nvSpPr>
            <p:spPr>
              <a:xfrm>
                <a:off x="1084521" y="1240631"/>
                <a:ext cx="49441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e>
                    </m:d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−5−5</m:t>
                        </m:r>
                      </m:e>
                    </m:d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FA122DA-3ED6-B85E-2B9C-6C0342A505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521" y="1240631"/>
                <a:ext cx="494413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2E4470-B80C-6B50-76B0-F2B4302FD8AD}"/>
                  </a:ext>
                </a:extLst>
              </p:cNvPr>
              <p:cNvSpPr txBox="1"/>
              <p:nvPr/>
            </p:nvSpPr>
            <p:spPr>
              <a:xfrm>
                <a:off x="1295400" y="1508682"/>
                <a:ext cx="501147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e>
                    </m:d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−10</m:t>
                        </m:r>
                      </m:e>
                    </m:d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2E4470-B80C-6B50-76B0-F2B4302FD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508682"/>
                <a:ext cx="501147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C732765-5A65-E0E0-4198-A7F9ACF4185E}"/>
              </a:ext>
            </a:extLst>
          </p:cNvPr>
          <p:cNvSpPr txBox="1"/>
          <p:nvPr/>
        </p:nvSpPr>
        <p:spPr>
          <a:xfrm>
            <a:off x="705292" y="1933835"/>
            <a:ext cx="71433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9E690DC-5738-59E7-D958-D231B693A807}"/>
                  </a:ext>
                </a:extLst>
              </p:cNvPr>
              <p:cNvSpPr txBox="1"/>
              <p:nvPr/>
            </p:nvSpPr>
            <p:spPr>
              <a:xfrm>
                <a:off x="1219200" y="2341092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+) </a:t>
                </a:r>
                <a14:m>
                  <m:oMath xmlns:m="http://schemas.openxmlformats.org/officeDocument/2006/math"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−5=0</m:t>
                    </m:r>
                  </m:oMath>
                </a14:m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9E690DC-5738-59E7-D958-D231B693A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341092"/>
                <a:ext cx="1447800" cy="369332"/>
              </a:xfrm>
              <a:prstGeom prst="rect">
                <a:avLst/>
              </a:prstGeom>
              <a:blipFill>
                <a:blip r:embed="rId7"/>
                <a:stretch>
                  <a:fillRect l="-336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2942CD2-7960-73C4-FBE1-3C6BB8B85F93}"/>
                  </a:ext>
                </a:extLst>
              </p:cNvPr>
              <p:cNvSpPr txBox="1"/>
              <p:nvPr/>
            </p:nvSpPr>
            <p:spPr>
              <a:xfrm>
                <a:off x="1912088" y="2647950"/>
                <a:ext cx="83111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vi-VN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2942CD2-7960-73C4-FBE1-3C6BB8B85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088" y="2647950"/>
                <a:ext cx="83111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C62C222-A1AB-4D83-DF0E-1BE86B0649E9}"/>
                  </a:ext>
                </a:extLst>
              </p:cNvPr>
              <p:cNvSpPr txBox="1"/>
              <p:nvPr/>
            </p:nvSpPr>
            <p:spPr>
              <a:xfrm>
                <a:off x="3289889" y="2355097"/>
                <a:ext cx="197411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+) </a:t>
                </a:r>
                <a14:m>
                  <m:oMath xmlns:m="http://schemas.openxmlformats.org/officeDocument/2006/math"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−10=0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C62C222-A1AB-4D83-DF0E-1BE86B064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889" y="2355097"/>
                <a:ext cx="1974112" cy="369332"/>
              </a:xfrm>
              <a:prstGeom prst="rect">
                <a:avLst/>
              </a:prstGeom>
              <a:blipFill>
                <a:blip r:embed="rId9"/>
                <a:stretch>
                  <a:fillRect l="-277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02F6D4-0172-1128-9503-21030080F875}"/>
                  </a:ext>
                </a:extLst>
              </p:cNvPr>
              <p:cNvSpPr txBox="1"/>
              <p:nvPr/>
            </p:nvSpPr>
            <p:spPr>
              <a:xfrm>
                <a:off x="3930502" y="2641044"/>
                <a:ext cx="117489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vi-VN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02F6D4-0172-1128-9503-21030080F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502" y="2641044"/>
                <a:ext cx="117489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024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4" grpId="0"/>
      <p:bldP spid="16" grpId="0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3FFBCF-9898-350A-D2F9-13DB76BFFC9F}"/>
                  </a:ext>
                </a:extLst>
              </p:cNvPr>
              <p:cNvSpPr txBox="1"/>
              <p:nvPr/>
            </p:nvSpPr>
            <p:spPr>
              <a:xfrm>
                <a:off x="1485900" y="3436751"/>
                <a:ext cx="6172200" cy="10688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Vậy phương trình có nghiệm là </a:t>
                </a:r>
                <a14:m>
                  <m:oMath xmlns:m="http://schemas.openxmlformats.org/officeDocument/2006/math"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=−2;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3FFBCF-9898-350A-D2F9-13DB76BFF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0" y="3436751"/>
                <a:ext cx="6172200" cy="1068819"/>
              </a:xfrm>
              <a:prstGeom prst="rect">
                <a:avLst/>
              </a:prstGeom>
              <a:blipFill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9390790-5C27-A37C-380F-CB43133E9FE6}"/>
              </a:ext>
            </a:extLst>
          </p:cNvPr>
          <p:cNvSpPr txBox="1"/>
          <p:nvPr/>
        </p:nvSpPr>
        <p:spPr>
          <a:xfrm>
            <a:off x="1447800" y="25924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 2</a:t>
            </a:r>
            <a:endParaRPr lang="en-US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A240F2-E6B5-084E-8735-3959C6EE9CDC}"/>
                  </a:ext>
                </a:extLst>
              </p:cNvPr>
              <p:cNvSpPr txBox="1"/>
              <p:nvPr/>
            </p:nvSpPr>
            <p:spPr>
              <a:xfrm>
                <a:off x="2819400" y="70932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−16=5(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+2)</m:t>
                    </m:r>
                  </m:oMath>
                </a14:m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A240F2-E6B5-084E-8735-3959C6EE9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709323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2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BC4045-F574-182E-9767-536F5B96E2EA}"/>
                  </a:ext>
                </a:extLst>
              </p:cNvPr>
              <p:cNvSpPr txBox="1"/>
              <p:nvPr/>
            </p:nvSpPr>
            <p:spPr>
              <a:xfrm>
                <a:off x="1295400" y="108696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vi-VN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−5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BC4045-F574-182E-9767-536F5B96E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086960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439BC4-E653-2173-1499-DFAA522E6884}"/>
                  </a:ext>
                </a:extLst>
              </p:cNvPr>
              <p:cNvSpPr txBox="1"/>
              <p:nvPr/>
            </p:nvSpPr>
            <p:spPr>
              <a:xfrm>
                <a:off x="2019300" y="1456292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−8−5</m:t>
                        </m:r>
                      </m:e>
                    </m:d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439BC4-E653-2173-1499-DFAA522E6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0" y="1456292"/>
                <a:ext cx="4572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6C95D45-984F-E958-880A-578B9909EF58}"/>
                  </a:ext>
                </a:extLst>
              </p:cNvPr>
              <p:cNvSpPr txBox="1"/>
              <p:nvPr/>
            </p:nvSpPr>
            <p:spPr>
              <a:xfrm>
                <a:off x="2286000" y="183392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−13</m:t>
                        </m:r>
                      </m:e>
                    </m:d>
                    <m:r>
                      <a:rPr lang="vi-VN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6C95D45-984F-E958-880A-578B9909E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833929"/>
                <a:ext cx="45720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7BBCB0A0-2732-3A03-2ADE-23FE6380349A}"/>
              </a:ext>
            </a:extLst>
          </p:cNvPr>
          <p:cNvSpPr txBox="1"/>
          <p:nvPr/>
        </p:nvSpPr>
        <p:spPr>
          <a:xfrm>
            <a:off x="1447800" y="2249914"/>
            <a:ext cx="6553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569D91-FBB5-FBC1-C3FB-72578D150AF1}"/>
                  </a:ext>
                </a:extLst>
              </p:cNvPr>
              <p:cNvSpPr txBox="1"/>
              <p:nvPr/>
            </p:nvSpPr>
            <p:spPr>
              <a:xfrm>
                <a:off x="1905000" y="2659618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∗)</m:t>
                      </m:r>
                      <m:r>
                        <a:rPr lang="vi-VN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vi-VN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+2=0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569D91-FBB5-FBC1-C3FB-72578D150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659618"/>
                <a:ext cx="1524000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80B431D-D155-F223-7504-11E5102E941C}"/>
                  </a:ext>
                </a:extLst>
              </p:cNvPr>
              <p:cNvSpPr txBox="1"/>
              <p:nvPr/>
            </p:nvSpPr>
            <p:spPr>
              <a:xfrm>
                <a:off x="2514600" y="2884656"/>
                <a:ext cx="9906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vi-VN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=−2</m:t>
                    </m:r>
                  </m:oMath>
                </a14:m>
                <a:r>
                  <a:rPr lang="vi-VN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80B431D-D155-F223-7504-11E5102E9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84656"/>
                <a:ext cx="9906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AEEA87D-C44A-6542-770A-0C91C73A4298}"/>
                  </a:ext>
                </a:extLst>
              </p:cNvPr>
              <p:cNvSpPr txBox="1"/>
              <p:nvPr/>
            </p:nvSpPr>
            <p:spPr>
              <a:xfrm>
                <a:off x="3810000" y="2647950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∗) </m:t>
                      </m:r>
                      <m:r>
                        <a:rPr lang="vi-VN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vi-VN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−13</m:t>
                      </m:r>
                      <m:r>
                        <a:rPr lang="vi-VN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AEEA87D-C44A-6542-770A-0C91C73A4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47950"/>
                <a:ext cx="1981200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8094AC2-1A67-88D2-2AAD-E49BF42A7247}"/>
                  </a:ext>
                </a:extLst>
              </p:cNvPr>
              <p:cNvSpPr txBox="1"/>
              <p:nvPr/>
            </p:nvSpPr>
            <p:spPr>
              <a:xfrm>
                <a:off x="4625163" y="2936852"/>
                <a:ext cx="1089837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vi-VN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vi-VN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vi-VN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8094AC2-1A67-88D2-2AAD-E49BF42A7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163" y="2936852"/>
                <a:ext cx="1089837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668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4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6D3433-3522-1F14-6032-CD2A489C33D8}"/>
              </a:ext>
            </a:extLst>
          </p:cNvPr>
          <p:cNvSpPr txBox="1"/>
          <p:nvPr/>
        </p:nvSpPr>
        <p:spPr>
          <a:xfrm>
            <a:off x="838200" y="36195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075781-A9A5-91FA-45B7-CBC0BD78C613}"/>
              </a:ext>
            </a:extLst>
          </p:cNvPr>
          <p:cNvSpPr txBox="1"/>
          <p:nvPr/>
        </p:nvSpPr>
        <p:spPr>
          <a:xfrm>
            <a:off x="323445" y="879862"/>
            <a:ext cx="7525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x(m)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x&gt;50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7197714-A15B-4123-01FB-29CD231E88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576152"/>
              </p:ext>
            </p:extLst>
          </p:nvPr>
        </p:nvGraphicFramePr>
        <p:xfrm>
          <a:off x="2971800" y="3428359"/>
          <a:ext cx="1282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82680" imgH="291960" progId="Equation.DSMT4">
                  <p:embed/>
                </p:oleObj>
              </mc:Choice>
              <mc:Fallback>
                <p:oleObj name="Equation" r:id="rId2" imgW="1282680" imgH="2919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7197714-A15B-4123-01FB-29CD231E88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71800" y="3428359"/>
                        <a:ext cx="12827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627D0AD-10A8-46EB-E5EF-53A7D603A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958983"/>
              </p:ext>
            </p:extLst>
          </p:nvPr>
        </p:nvGraphicFramePr>
        <p:xfrm>
          <a:off x="3060700" y="3705736"/>
          <a:ext cx="1346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46040" imgH="304560" progId="Equation.DSMT4">
                  <p:embed/>
                </p:oleObj>
              </mc:Choice>
              <mc:Fallback>
                <p:oleObj name="Equation" r:id="rId4" imgW="1346040" imgH="3045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5627D0AD-10A8-46EB-E5EF-53A7D603A6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60700" y="3705736"/>
                        <a:ext cx="1346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CE97C59-BEE3-C936-FE98-0D2A9FFAC94E}"/>
              </a:ext>
            </a:extLst>
          </p:cNvPr>
          <p:cNvSpPr txBox="1"/>
          <p:nvPr/>
        </p:nvSpPr>
        <p:spPr>
          <a:xfrm>
            <a:off x="2034269" y="4410518"/>
            <a:ext cx="6500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x&gt;50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x=75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75m.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895F2BA-26BA-0540-57F9-7B704D0B0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994417"/>
              </p:ext>
            </p:extLst>
          </p:nvPr>
        </p:nvGraphicFramePr>
        <p:xfrm>
          <a:off x="3011488" y="4087813"/>
          <a:ext cx="558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58720" imgH="241200" progId="Equation.DSMT4">
                  <p:embed/>
                </p:oleObj>
              </mc:Choice>
              <mc:Fallback>
                <p:oleObj name="Equation" r:id="rId6" imgW="558720" imgH="2412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895F2BA-26BA-0540-57F9-7B704D0B08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11488" y="4087813"/>
                        <a:ext cx="558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DE18093-7EAC-BE5A-2E1E-D6F4EEE19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864844"/>
              </p:ext>
            </p:extLst>
          </p:nvPr>
        </p:nvGraphicFramePr>
        <p:xfrm>
          <a:off x="4191000" y="4075498"/>
          <a:ext cx="685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85800" imgH="241200" progId="Equation.DSMT4">
                  <p:embed/>
                </p:oleObj>
              </mc:Choice>
              <mc:Fallback>
                <p:oleObj name="Equation" r:id="rId8" imgW="685800" imgH="2412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EDE18093-7EAC-BE5A-2E1E-D6F4EEE199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91000" y="4075498"/>
                        <a:ext cx="685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2FD8829-16EB-52CC-3949-2533AA3A6B44}"/>
              </a:ext>
            </a:extLst>
          </p:cNvPr>
          <p:cNvSpPr txBox="1"/>
          <p:nvPr/>
        </p:nvSpPr>
        <p:spPr>
          <a:xfrm>
            <a:off x="304800" y="1304719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x-50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(m),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x-25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(m). 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8A4AF7-001E-4E9A-36AF-B8FA92405778}"/>
              </a:ext>
            </a:extLst>
          </p:cNvPr>
          <p:cNvSpPr txBox="1"/>
          <p:nvPr/>
        </p:nvSpPr>
        <p:spPr>
          <a:xfrm>
            <a:off x="914400" y="2000083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(x-50)(x-25)(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00DEFB-C3B1-67E1-3311-C5FD6F803520}"/>
              </a:ext>
            </a:extLst>
          </p:cNvPr>
          <p:cNvSpPr txBox="1"/>
          <p:nvPr/>
        </p:nvSpPr>
        <p:spPr>
          <a:xfrm>
            <a:off x="1001139" y="2399182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(x-50)(x-25)=1250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CDB48F-13E4-3C7D-8CE2-97F809825306}"/>
              </a:ext>
            </a:extLst>
          </p:cNvPr>
          <p:cNvSpPr txBox="1"/>
          <p:nvPr/>
        </p:nvSpPr>
        <p:spPr>
          <a:xfrm>
            <a:off x="1035185" y="2734202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(x-50)(x-25)=1250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356E48D8-964C-9A24-7765-F41D202A81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826888"/>
              </p:ext>
            </p:extLst>
          </p:nvPr>
        </p:nvGraphicFramePr>
        <p:xfrm>
          <a:off x="2163763" y="3146425"/>
          <a:ext cx="2692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692080" imgH="304560" progId="Equation.DSMT4">
                  <p:embed/>
                </p:oleObj>
              </mc:Choice>
              <mc:Fallback>
                <p:oleObj name="Equation" r:id="rId10" imgW="2692080" imgH="304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220794C-A34D-9A7B-780F-458FECD87A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63763" y="3146425"/>
                        <a:ext cx="2692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F991130-5464-D00B-E28A-6064299A065E}"/>
              </a:ext>
            </a:extLst>
          </p:cNvPr>
          <p:cNvSpPr txBox="1"/>
          <p:nvPr/>
        </p:nvSpPr>
        <p:spPr>
          <a:xfrm>
            <a:off x="3509963" y="4023797"/>
            <a:ext cx="7445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4C34A2B-BA9F-6601-EA69-9C9970488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844237"/>
              </p:ext>
            </p:extLst>
          </p:nvPr>
        </p:nvGraphicFramePr>
        <p:xfrm>
          <a:off x="6096000" y="2033559"/>
          <a:ext cx="317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17013" imgH="292739" progId="Equation.DSMT4">
                  <p:embed/>
                </p:oleObj>
              </mc:Choice>
              <mc:Fallback>
                <p:oleObj name="Equation" r:id="rId12" imgW="317013" imgH="29273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96000" y="2033559"/>
                        <a:ext cx="3175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29DE8E6E-1806-1488-1F83-D8479CFACA3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39000" y="681140"/>
            <a:ext cx="1970737" cy="189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49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3" grpId="0"/>
      <p:bldP spid="5" grpId="0"/>
      <p:bldP spid="12" grpId="0"/>
      <p:bldP spid="1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 descr="OPL20U25GSXzBJYl68kk8uQGfFKzs7yb1M4KJWUiLk6ZEvGF+qCIPSnY57AbBFCvTW$15.2023.9$9+K4lPs7H94VUqPe2XwIsfPRnrXQE//QTEXxb8/8N4CNc6FpgZahzpTjFhMzSA7T/nHJa11DE8Ng2TP3iAmRczFlmslSuUNOgUeb6yRvs0="/>
          <p:cNvSpPr/>
          <p:nvPr/>
        </p:nvSpPr>
        <p:spPr>
          <a:xfrm>
            <a:off x="914400" y="590550"/>
            <a:ext cx="7620000" cy="4114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TextBox 10" descr="OPL20U25GSXzBJYl68kk8uQGfFKzs7yb1M4KJWUiLk6ZEvGF+qCIPSnY57AbBFCvTW$15.2023.9$9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2209800" y="782419"/>
            <a:ext cx="52197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HƯỚNG DẪN HỌC Ở NHÀ</a:t>
            </a:r>
            <a:endParaRPr lang="en-US" sz="3000" dirty="0">
              <a:solidFill>
                <a:prstClr val="black"/>
              </a:solidFill>
            </a:endParaRPr>
          </a:p>
        </p:txBody>
      </p:sp>
      <p:sp>
        <p:nvSpPr>
          <p:cNvPr id="2" name="TextBox 1" descr="OPL20U25GSXzBJYl68kk8uQGfFKzs7yb1M4KJWUiLk6ZEvGF+qCIPSnY57AbBFCvTW$15.2023.9$9+K4lPs7H94VUqPe2XwIsfPRnrXQE//QTEXxb8/8N4CNc6FpgZahzpTjFhMzSA7T/nHJa11DE8Ng2TP3iAmRczFlmslSuUNOgUeb6yRvs0="/>
          <p:cNvSpPr txBox="1"/>
          <p:nvPr/>
        </p:nvSpPr>
        <p:spPr>
          <a:xfrm>
            <a:off x="1447800" y="1428750"/>
            <a:ext cx="6934200" cy="2632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573088">
              <a:lnSpc>
                <a:spcPct val="120000"/>
              </a:lnSpc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(SGK – 11)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II.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248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OPL20U25GSXzBJYl68kk8uQGfFKzs7yb1M4KJWUiLk6ZEvGF+qCIPSnY57AbBFCvTW$15.2023.9$9+K4lPs7H94VUqPe2XwIsfPRnrXQE//QTEXxb8/8N4CNc6FpgZahzpTjFhMzSA7T/nHJa11DE8Ng2TP3iAmRczFlmslSuUNOgUeb6yRvs0="/>
          <p:cNvGrpSpPr/>
          <p:nvPr/>
        </p:nvGrpSpPr>
        <p:grpSpPr>
          <a:xfrm>
            <a:off x="-25474" y="0"/>
            <a:ext cx="9593855" cy="5391150"/>
            <a:chOff x="0" y="0"/>
            <a:chExt cx="12192000" cy="68580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274"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</p:grpSp>
      <p:sp>
        <p:nvSpPr>
          <p:cNvPr id="5" name="Rectangle 4" descr="OPL20U25GSXzBJYl68kk8uQGfFKzs7yb1M4KJWUiLk6ZEvGF+qCIPSnY57AbBFCvTW$15.2023.9$9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5E6B765C-E492-4D9D-B326-A1DF01AF5D4B}"/>
              </a:ext>
            </a:extLst>
          </p:cNvPr>
          <p:cNvSpPr/>
          <p:nvPr/>
        </p:nvSpPr>
        <p:spPr>
          <a:xfrm>
            <a:off x="0" y="2243376"/>
            <a:ext cx="7086600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1. PHƯƠNG TRÌNH QUY VỀ PHƯƠNG TRÌNH BẬC NHẤT MỘT ẨN</a:t>
            </a:r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 descr="OPL20U25GSXzBJYl68kk8uQGfFKzs7yb1M4KJWUiLk6ZEvGF+qCIPSnY57AbBFCvTW$15.2023.9$9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2C6D747D-C415-4964-A59E-F785BB764022}"/>
              </a:ext>
            </a:extLst>
          </p:cNvPr>
          <p:cNvSpPr/>
          <p:nvPr/>
        </p:nvSpPr>
        <p:spPr>
          <a:xfrm>
            <a:off x="65098" y="1428750"/>
            <a:ext cx="9286388" cy="42319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I.PHƯƠNG TRÌNH VÀ  HỆ PHƯƠNG TRÌNH BẬC NHẤT </a:t>
            </a:r>
            <a:endParaRPr lang="en-US" sz="23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ình chữ nhật 8" descr="OPL20U25GSXzBJYl68kk8uQGfFKzs7yb1M4KJWUiLk6ZEvGF+qCIPSnY57AbBFCvTW$15.2023.9$9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B373F0C2-A895-4718-B076-FA6AE686B6F1}"/>
              </a:ext>
            </a:extLst>
          </p:cNvPr>
          <p:cNvSpPr/>
          <p:nvPr/>
        </p:nvSpPr>
        <p:spPr>
          <a:xfrm>
            <a:off x="3354301" y="3184580"/>
            <a:ext cx="1146789" cy="453970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5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5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5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vi-VN" sz="25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3921A3-3D0F-78B5-0258-38BBCA172C8C}"/>
              </a:ext>
            </a:extLst>
          </p:cNvPr>
          <p:cNvSpPr txBox="1"/>
          <p:nvPr/>
        </p:nvSpPr>
        <p:spPr>
          <a:xfrm>
            <a:off x="2286000" y="36195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UBND THÀNH PHỐ CẨM PHẢ 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CẨM PHẢ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6812BEE-4E57-A96F-CFAA-09620014EC1B}"/>
              </a:ext>
            </a:extLst>
          </p:cNvPr>
          <p:cNvCxnSpPr/>
          <p:nvPr/>
        </p:nvCxnSpPr>
        <p:spPr>
          <a:xfrm>
            <a:off x="3048000" y="971550"/>
            <a:ext cx="3505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16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74FE2E-9755-D148-2D4B-D68F5F4DC38A}"/>
              </a:ext>
            </a:extLst>
          </p:cNvPr>
          <p:cNvSpPr txBox="1"/>
          <p:nvPr/>
        </p:nvSpPr>
        <p:spPr>
          <a:xfrm>
            <a:off x="457200" y="90975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000" b="1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9982443-4B61-7A4B-5B0A-32DEBE8F53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493038"/>
              </p:ext>
            </p:extLst>
          </p:nvPr>
        </p:nvGraphicFramePr>
        <p:xfrm>
          <a:off x="3657600" y="971550"/>
          <a:ext cx="33655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65280" imgH="304560" progId="Equation.DSMT4">
                  <p:embed/>
                </p:oleObj>
              </mc:Choice>
              <mc:Fallback>
                <p:oleObj name="Equation" r:id="rId2" imgW="3365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57600" y="971550"/>
                        <a:ext cx="33655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0999407-09AD-8818-A951-76EF3CF64264}"/>
              </a:ext>
            </a:extLst>
          </p:cNvPr>
          <p:cNvSpPr txBox="1"/>
          <p:nvPr/>
        </p:nvSpPr>
        <p:spPr>
          <a:xfrm>
            <a:off x="152400" y="351469"/>
            <a:ext cx="792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1.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QUY VỀ PHƯƠNG TRÌNH BẬC NHẤT MỘT ẨN</a:t>
            </a:r>
            <a:endParaRPr lang="en-US" sz="1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D4CC4F-B7B3-6F80-AF1A-6BB852AF89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1276351"/>
            <a:ext cx="6705600" cy="1524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C1C3CC1-0C05-CEC9-127B-D3668FA9EC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600" y="2800350"/>
            <a:ext cx="7749180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8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OPL20U25GSXzBJYl68kk8uQGfFKzs7yb1M4KJWUiLk6ZEvGF+qCIPSnY57AbBFCvTW$15.2023.9$9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3562350"/>
            <a:ext cx="1447800" cy="12769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98EC6D-6818-AAD1-4913-221B2BB80A61}"/>
                  </a:ext>
                </a:extLst>
              </p:cNvPr>
              <p:cNvSpPr txBox="1"/>
              <p:nvPr/>
            </p:nvSpPr>
            <p:spPr>
              <a:xfrm>
                <a:off x="990600" y="1885950"/>
                <a:ext cx="7924800" cy="1491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ý 2:</a:t>
                </a:r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Thay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vào phương trình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được: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3−3</m:t>
                        </m:r>
                      </m:e>
                    </m:d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2.3−1</m:t>
                        </m:r>
                      </m:e>
                    </m:d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Thay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vào phương trình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được: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vi-V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vi-V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[2.</m:t>
                    </m:r>
                    <m:r>
                      <a:rPr lang="en-US" sz="1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sz="1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vi-VN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vi-VN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+1]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Vậy nghiệm của phương trình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và nghiệm của phương trình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đều là nghiệm của phương trình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98EC6D-6818-AAD1-4913-221B2BB80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885950"/>
                <a:ext cx="7924800" cy="1491947"/>
              </a:xfrm>
              <a:prstGeom prst="rect">
                <a:avLst/>
              </a:prstGeom>
              <a:blipFill>
                <a:blip r:embed="rId3"/>
                <a:stretch>
                  <a:fillRect l="-231" r="-154" b="-3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903E37-D04B-297A-B568-FE01995ACB2F}"/>
                  </a:ext>
                </a:extLst>
              </p:cNvPr>
              <p:cNvSpPr txBox="1"/>
              <p:nvPr/>
            </p:nvSpPr>
            <p:spPr>
              <a:xfrm>
                <a:off x="990600" y="3409950"/>
                <a:ext cx="7696200" cy="1042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ý 3:</a:t>
                </a:r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Thay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vào phương trình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ta có:</a:t>
                </a:r>
                <a:r>
                  <a:rPr lang="en-US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vi-V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vi-V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vi-V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vi-VN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 hai phương trình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sSub>
                      <m:sSub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ta được 2 nghiệm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Vậy giá trị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nghiệm của phương trình 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903E37-D04B-297A-B568-FE01995AC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409950"/>
                <a:ext cx="7696200" cy="1042850"/>
              </a:xfrm>
              <a:prstGeom prst="rect">
                <a:avLst/>
              </a:prstGeom>
              <a:blipFill>
                <a:blip r:embed="rId4"/>
                <a:stretch>
                  <a:fillRect l="-238" t="-585" b="-5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3277F3-2660-FC76-37E8-58129FDEEE2C}"/>
                  </a:ext>
                </a:extLst>
              </p:cNvPr>
              <p:cNvSpPr txBox="1"/>
              <p:nvPr/>
            </p:nvSpPr>
            <p:spPr>
              <a:xfrm>
                <a:off x="990600" y="143530"/>
                <a:ext cx="73914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HĐ1</a:t>
                </a:r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1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u, v </a:t>
                </a:r>
                <a:r>
                  <a:rPr lang="en-US" sz="1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uv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=0 </a:t>
                </a:r>
                <a:r>
                  <a:rPr lang="en-US" sz="1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iá trị của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hoặc giá trị của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3277F3-2660-FC76-37E8-58129FDEE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43530"/>
                <a:ext cx="7391400" cy="523220"/>
              </a:xfrm>
              <a:prstGeom prst="rect">
                <a:avLst/>
              </a:prstGeom>
              <a:blipFill>
                <a:blip r:embed="rId5"/>
                <a:stretch>
                  <a:fillRect l="-248" t="-2353"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42A721-5E6F-1F7E-747E-657E72FDAA2F}"/>
                  </a:ext>
                </a:extLst>
              </p:cNvPr>
              <p:cNvSpPr txBox="1"/>
              <p:nvPr/>
            </p:nvSpPr>
            <p:spPr>
              <a:xfrm>
                <a:off x="999460" y="666267"/>
                <a:ext cx="5934740" cy="14737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ý 1:</a:t>
                </a:r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∗) </m:t>
                      </m:r>
                      <m:r>
                        <a:rPr lang="vi-VN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vi-VN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−3=0</m:t>
                      </m:r>
                    </m:oMath>
                  </m:oMathPara>
                </a14:m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vi-VN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endPara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∗) </m:t>
                      </m:r>
                      <m:r>
                        <a:rPr lang="vi-VN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vi-VN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vi-VN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+1=0</m:t>
                      </m:r>
                    </m:oMath>
                  </m:oMathPara>
                </a14:m>
                <a:endParaRPr lang="en-US" sz="1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vi-VN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42A721-5E6F-1F7E-747E-657E72FDA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460" y="666267"/>
                <a:ext cx="5934740" cy="1473737"/>
              </a:xfrm>
              <a:prstGeom prst="rect">
                <a:avLst/>
              </a:prstGeom>
              <a:blipFill>
                <a:blip r:embed="rId6"/>
                <a:stretch>
                  <a:fillRect l="-308" t="-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720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A87D4A-E96E-FE0F-89FE-4EBFB88D3D93}"/>
                  </a:ext>
                </a:extLst>
              </p:cNvPr>
              <p:cNvSpPr txBox="1"/>
              <p:nvPr/>
            </p:nvSpPr>
            <p:spPr>
              <a:xfrm>
                <a:off x="457200" y="1428750"/>
                <a:ext cx="868680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23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Để giải phương trình tích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3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23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𝒂𝒙</m:t>
                        </m:r>
                        <m:r>
                          <a:rPr lang="vi-VN" sz="23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vi-VN" sz="23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en-US" sz="23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23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𝒄𝒙</m:t>
                        </m:r>
                        <m:r>
                          <a:rPr lang="vi-VN" sz="23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vi-VN" sz="23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</m:d>
                    <m:r>
                      <a:rPr lang="vi-VN" sz="23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3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vi-VN" sz="23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với </a:t>
                </a:r>
                <a14:m>
                  <m:oMath xmlns:m="http://schemas.openxmlformats.org/officeDocument/2006/math">
                    <m:r>
                      <a:rPr lang="vi-VN" sz="23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vi-VN" sz="23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vi-VN" sz="23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vi-VN" sz="23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 </a:t>
                </a:r>
                <a14:m>
                  <m:oMath xmlns:m="http://schemas.openxmlformats.org/officeDocument/2006/math">
                    <m:r>
                      <a:rPr lang="vi-VN" sz="23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vi-VN" sz="23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vi-VN" sz="23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vi-VN" sz="23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ta có thể làm như sau:</a:t>
                </a:r>
                <a:endParaRPr lang="en-US" sz="23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A87D4A-E96E-FE0F-89FE-4EBFB88D3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28750"/>
                <a:ext cx="8686800" cy="830997"/>
              </a:xfrm>
              <a:prstGeom prst="rect">
                <a:avLst/>
              </a:prstGeom>
              <a:blipFill>
                <a:blip r:embed="rId2"/>
                <a:stretch>
                  <a:fillRect l="-982" t="-5839" r="-982" b="-10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D7153DC-EC83-C3BE-8F21-2F7B35192629}"/>
              </a:ext>
            </a:extLst>
          </p:cNvPr>
          <p:cNvSpPr txBox="1"/>
          <p:nvPr/>
        </p:nvSpPr>
        <p:spPr>
          <a:xfrm>
            <a:off x="457200" y="2764978"/>
            <a:ext cx="8458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 2. Kết luận nghiệm: </a:t>
            </a:r>
            <a:r>
              <a:rPr lang="vi-VN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 tất cả các nghiệm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lang="vi-VN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phương trình bậc nhất vừa giải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 ở bước 1.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27E4AF-94A9-7162-3608-4F3FF059A800}"/>
                  </a:ext>
                </a:extLst>
              </p:cNvPr>
              <p:cNvSpPr txBox="1"/>
              <p:nvPr/>
            </p:nvSpPr>
            <p:spPr>
              <a:xfrm>
                <a:off x="457200" y="2144183"/>
                <a:ext cx="8534400" cy="5799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vi-VN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Bước 1. </a:t>
                </a:r>
                <a:r>
                  <a:rPr lang="vi-VN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vi-VN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hai phương trình bậc nhất: </a:t>
                </a:r>
                <a14:m>
                  <m:oMath xmlns:m="http://schemas.openxmlformats.org/officeDocument/2006/math">
                    <m:r>
                      <a:rPr lang="vi-VN" sz="24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𝑎𝑥</m:t>
                    </m:r>
                    <m:r>
                      <a:rPr lang="vi-VN" sz="24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vi-VN" sz="24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vi-VN" sz="24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vi-VN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 </a:t>
                </a:r>
                <a14:m>
                  <m:oMath xmlns:m="http://schemas.openxmlformats.org/officeDocument/2006/math">
                    <m:r>
                      <a:rPr lang="vi-VN" sz="24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𝑐𝑥</m:t>
                    </m:r>
                    <m:r>
                      <a:rPr lang="vi-VN" sz="24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vi-VN" sz="24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vi-VN" sz="24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27E4AF-94A9-7162-3608-4F3FF059A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144183"/>
                <a:ext cx="8534400" cy="579967"/>
              </a:xfrm>
              <a:prstGeom prst="rect">
                <a:avLst/>
              </a:prstGeom>
              <a:blipFill>
                <a:blip r:embed="rId3"/>
                <a:stretch>
                  <a:fillRect l="-1071" b="-24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BAD73AB-0370-ED99-82ED-A1195D769BB9}"/>
              </a:ext>
            </a:extLst>
          </p:cNvPr>
          <p:cNvSpPr txBox="1"/>
          <p:nvPr/>
        </p:nvSpPr>
        <p:spPr>
          <a:xfrm>
            <a:off x="838200" y="519096"/>
            <a:ext cx="4572000" cy="905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vi-VN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  <a:endParaRPr lang="en-US" sz="4000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14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6D3433-3522-1F14-6032-CD2A489C33D8}"/>
              </a:ext>
            </a:extLst>
          </p:cNvPr>
          <p:cNvSpPr txBox="1"/>
          <p:nvPr/>
        </p:nvSpPr>
        <p:spPr>
          <a:xfrm>
            <a:off x="838200" y="647640"/>
            <a:ext cx="5791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(x+5)(3x-9)=0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075781-A9A5-91FA-45B7-CBC0BD78C613}"/>
              </a:ext>
            </a:extLst>
          </p:cNvPr>
          <p:cNvSpPr txBox="1"/>
          <p:nvPr/>
        </p:nvSpPr>
        <p:spPr>
          <a:xfrm>
            <a:off x="990600" y="1288018"/>
            <a:ext cx="632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220794C-A34D-9A7B-780F-458FECD87A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305981"/>
              </p:ext>
            </p:extLst>
          </p:nvPr>
        </p:nvGraphicFramePr>
        <p:xfrm>
          <a:off x="1028700" y="2006600"/>
          <a:ext cx="1130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30040" imgH="304560" progId="Equation.DSMT4">
                  <p:embed/>
                </p:oleObj>
              </mc:Choice>
              <mc:Fallback>
                <p:oleObj name="Equation" r:id="rId2" imgW="1130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8700" y="2006600"/>
                        <a:ext cx="1130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B874735-3CE3-F239-C3A6-7338EA8171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38899"/>
              </p:ext>
            </p:extLst>
          </p:nvPr>
        </p:nvGraphicFramePr>
        <p:xfrm>
          <a:off x="1244600" y="2406650"/>
          <a:ext cx="698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8400" imgH="241200" progId="Equation.DSMT4">
                  <p:embed/>
                </p:oleObj>
              </mc:Choice>
              <mc:Fallback>
                <p:oleObj name="Equation" r:id="rId4" imgW="69840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220794C-A34D-9A7B-780F-458FECD87A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44600" y="2406650"/>
                        <a:ext cx="698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7197714-A15B-4123-01FB-29CD231E88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39482"/>
              </p:ext>
            </p:extLst>
          </p:nvPr>
        </p:nvGraphicFramePr>
        <p:xfrm>
          <a:off x="4095750" y="2006600"/>
          <a:ext cx="1244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44520" imgH="304560" progId="Equation.DSMT4">
                  <p:embed/>
                </p:oleObj>
              </mc:Choice>
              <mc:Fallback>
                <p:oleObj name="Equation" r:id="rId6" imgW="12445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95750" y="2006600"/>
                        <a:ext cx="1244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E0F649B-5327-4477-3B69-AEF5AEA307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77530"/>
              </p:ext>
            </p:extLst>
          </p:nvPr>
        </p:nvGraphicFramePr>
        <p:xfrm>
          <a:off x="4648200" y="2343150"/>
          <a:ext cx="6731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72840" imgH="241200" progId="Equation.DSMT4">
                  <p:embed/>
                </p:oleObj>
              </mc:Choice>
              <mc:Fallback>
                <p:oleObj name="Equation" r:id="rId8" imgW="6728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48200" y="2343150"/>
                        <a:ext cx="6731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627D0AD-10A8-46EB-E5EF-53A7D603A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770729"/>
              </p:ext>
            </p:extLst>
          </p:nvPr>
        </p:nvGraphicFramePr>
        <p:xfrm>
          <a:off x="4724400" y="2711450"/>
          <a:ext cx="5461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45760" imgH="241200" progId="Equation.DSMT4">
                  <p:embed/>
                </p:oleObj>
              </mc:Choice>
              <mc:Fallback>
                <p:oleObj name="Equation" r:id="rId10" imgW="545760" imgH="241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E0F649B-5327-4477-3B69-AEF5AEA307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24400" y="2711450"/>
                        <a:ext cx="5461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CE97C59-BEE3-C936-FE98-0D2A9FFAC94E}"/>
              </a:ext>
            </a:extLst>
          </p:cNvPr>
          <p:cNvSpPr txBox="1"/>
          <p:nvPr/>
        </p:nvSpPr>
        <p:spPr>
          <a:xfrm>
            <a:off x="1143000" y="318135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895F2BA-26BA-0540-57F9-7B704D0B0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283136"/>
              </p:ext>
            </p:extLst>
          </p:nvPr>
        </p:nvGraphicFramePr>
        <p:xfrm>
          <a:off x="5626100" y="3257550"/>
          <a:ext cx="698500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98077" imgH="242627" progId="Equation.DSMT4">
                  <p:embed/>
                </p:oleObj>
              </mc:Choice>
              <mc:Fallback>
                <p:oleObj name="Equation" r:id="rId12" imgW="698077" imgH="24262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626100" y="3257550"/>
                        <a:ext cx="698500" cy="24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DE18093-7EAC-BE5A-2E1E-D6F4EEE19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826585"/>
              </p:ext>
            </p:extLst>
          </p:nvPr>
        </p:nvGraphicFramePr>
        <p:xfrm>
          <a:off x="6781800" y="3257550"/>
          <a:ext cx="547687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47306" imgH="242627" progId="Equation.DSMT4">
                  <p:embed/>
                </p:oleObj>
              </mc:Choice>
              <mc:Fallback>
                <p:oleObj name="Equation" r:id="rId14" imgW="547306" imgH="24262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781800" y="3257550"/>
                        <a:ext cx="547687" cy="24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204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6D3433-3522-1F14-6032-CD2A489C33D8}"/>
              </a:ext>
            </a:extLst>
          </p:cNvPr>
          <p:cNvSpPr txBox="1"/>
          <p:nvPr/>
        </p:nvSpPr>
        <p:spPr>
          <a:xfrm>
            <a:off x="838200" y="36195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075781-A9A5-91FA-45B7-CBC0BD78C613}"/>
              </a:ext>
            </a:extLst>
          </p:cNvPr>
          <p:cNvSpPr txBox="1"/>
          <p:nvPr/>
        </p:nvSpPr>
        <p:spPr>
          <a:xfrm>
            <a:off x="990600" y="2038350"/>
            <a:ext cx="7124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220794C-A34D-9A7B-780F-458FECD87A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353949"/>
              </p:ext>
            </p:extLst>
          </p:nvPr>
        </p:nvGraphicFramePr>
        <p:xfrm>
          <a:off x="1028700" y="2495550"/>
          <a:ext cx="1231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31560" imgH="304560" progId="Equation.DSMT4">
                  <p:embed/>
                </p:oleObj>
              </mc:Choice>
              <mc:Fallback>
                <p:oleObj name="Equation" r:id="rId2" imgW="1231560" imgH="304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220794C-A34D-9A7B-780F-458FECD87A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8700" y="2495550"/>
                        <a:ext cx="1231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B874735-3CE3-F239-C3A6-7338EA8171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471390"/>
              </p:ext>
            </p:extLst>
          </p:nvPr>
        </p:nvGraphicFramePr>
        <p:xfrm>
          <a:off x="1701800" y="2832100"/>
          <a:ext cx="660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60240" imgH="241200" progId="Equation.DSMT4">
                  <p:embed/>
                </p:oleObj>
              </mc:Choice>
              <mc:Fallback>
                <p:oleObj name="Equation" r:id="rId4" imgW="660240" imgH="241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B874735-3CE3-F239-C3A6-7338EA8171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01800" y="2832100"/>
                        <a:ext cx="6604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7197714-A15B-4123-01FB-29CD231E88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623495"/>
              </p:ext>
            </p:extLst>
          </p:nvPr>
        </p:nvGraphicFramePr>
        <p:xfrm>
          <a:off x="4262438" y="2419350"/>
          <a:ext cx="1231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31560" imgH="304560" progId="Equation.DSMT4">
                  <p:embed/>
                </p:oleObj>
              </mc:Choice>
              <mc:Fallback>
                <p:oleObj name="Equation" r:id="rId6" imgW="1231560" imgH="3045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7197714-A15B-4123-01FB-29CD231E88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62438" y="2419350"/>
                        <a:ext cx="1231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E0F649B-5327-4477-3B69-AEF5AEA307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89517"/>
              </p:ext>
            </p:extLst>
          </p:nvPr>
        </p:nvGraphicFramePr>
        <p:xfrm>
          <a:off x="4826000" y="2635250"/>
          <a:ext cx="812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12520" imgH="241200" progId="Equation.DSMT4">
                  <p:embed/>
                </p:oleObj>
              </mc:Choice>
              <mc:Fallback>
                <p:oleObj name="Equation" r:id="rId8" imgW="812520" imgH="241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E0F649B-5327-4477-3B69-AEF5AEA307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26000" y="2635250"/>
                        <a:ext cx="812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627D0AD-10A8-46EB-E5EF-53A7D603A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618755"/>
              </p:ext>
            </p:extLst>
          </p:nvPr>
        </p:nvGraphicFramePr>
        <p:xfrm>
          <a:off x="4953000" y="2927350"/>
          <a:ext cx="7366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36560" imgH="634680" progId="Equation.DSMT4">
                  <p:embed/>
                </p:oleObj>
              </mc:Choice>
              <mc:Fallback>
                <p:oleObj name="Equation" r:id="rId10" imgW="736560" imgH="6346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5627D0AD-10A8-46EB-E5EF-53A7D603A6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53000" y="2927350"/>
                        <a:ext cx="7366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CE97C59-BEE3-C936-FE98-0D2A9FFAC94E}"/>
              </a:ext>
            </a:extLst>
          </p:cNvPr>
          <p:cNvSpPr txBox="1"/>
          <p:nvPr/>
        </p:nvSpPr>
        <p:spPr>
          <a:xfrm>
            <a:off x="762000" y="346704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895F2BA-26BA-0540-57F9-7B704D0B0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951758"/>
              </p:ext>
            </p:extLst>
          </p:nvPr>
        </p:nvGraphicFramePr>
        <p:xfrm>
          <a:off x="5157788" y="3548063"/>
          <a:ext cx="660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60240" imgH="241200" progId="Equation.DSMT4">
                  <p:embed/>
                </p:oleObj>
              </mc:Choice>
              <mc:Fallback>
                <p:oleObj name="Equation" r:id="rId12" imgW="660240" imgH="2412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895F2BA-26BA-0540-57F9-7B704D0B08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57788" y="3548063"/>
                        <a:ext cx="6604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DE18093-7EAC-BE5A-2E1E-D6F4EEE19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030393"/>
              </p:ext>
            </p:extLst>
          </p:nvPr>
        </p:nvGraphicFramePr>
        <p:xfrm>
          <a:off x="6125453" y="3364984"/>
          <a:ext cx="774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74360" imgH="634680" progId="Equation.DSMT4">
                  <p:embed/>
                </p:oleObj>
              </mc:Choice>
              <mc:Fallback>
                <p:oleObj name="Equation" r:id="rId13" imgW="774360" imgH="6346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EDE18093-7EAC-BE5A-2E1E-D6F4EEE199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125453" y="3364984"/>
                        <a:ext cx="7747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A01A3D9-1085-93F1-26F7-906EBC3C42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634330"/>
              </p:ext>
            </p:extLst>
          </p:nvPr>
        </p:nvGraphicFramePr>
        <p:xfrm>
          <a:off x="3771900" y="400050"/>
          <a:ext cx="217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171520" imgH="342720" progId="Equation.DSMT4">
                  <p:embed/>
                </p:oleObj>
              </mc:Choice>
              <mc:Fallback>
                <p:oleObj name="Equation" r:id="rId15" imgW="21715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71900" y="400050"/>
                        <a:ext cx="21717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08843A7-78DD-0D48-A4EF-B754D9675ECB}"/>
              </a:ext>
            </a:extLst>
          </p:cNvPr>
          <p:cNvSpPr txBox="1"/>
          <p:nvPr/>
        </p:nvSpPr>
        <p:spPr>
          <a:xfrm>
            <a:off x="1447800" y="74295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EA3C7C4-8FBF-FCCE-DD44-78BA7EC6B2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607572"/>
              </p:ext>
            </p:extLst>
          </p:nvPr>
        </p:nvGraphicFramePr>
        <p:xfrm>
          <a:off x="3064078" y="839232"/>
          <a:ext cx="1943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43100" imgH="343211" progId="Equation.DSMT4">
                  <p:embed/>
                </p:oleObj>
              </mc:Choice>
              <mc:Fallback>
                <p:oleObj name="Equation" r:id="rId17" imgW="1943100" imgH="34321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064078" y="839232"/>
                        <a:ext cx="19431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D9D458E9-7B8B-CC5E-0B6F-793F94E7F1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188592"/>
              </p:ext>
            </p:extLst>
          </p:nvPr>
        </p:nvGraphicFramePr>
        <p:xfrm>
          <a:off x="2057400" y="1131888"/>
          <a:ext cx="2311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311200" imgH="342720" progId="Equation.DSMT4">
                  <p:embed/>
                </p:oleObj>
              </mc:Choice>
              <mc:Fallback>
                <p:oleObj name="Equation" r:id="rId19" imgW="2311200" imgH="34272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EA3C7C4-8FBF-FCCE-DD44-78BA7EC6B2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057400" y="1131888"/>
                        <a:ext cx="23114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D11466A5-71E6-6BC6-4CF3-23D49CB6D8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731896"/>
              </p:ext>
            </p:extLst>
          </p:nvPr>
        </p:nvGraphicFramePr>
        <p:xfrm>
          <a:off x="304800" y="1435346"/>
          <a:ext cx="4064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063680" imgH="304560" progId="Equation.DSMT4">
                  <p:embed/>
                </p:oleObj>
              </mc:Choice>
              <mc:Fallback>
                <p:oleObj name="Equation" r:id="rId21" imgW="4063680" imgH="3045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D9D458E9-7B8B-CC5E-0B6F-793F94E7F1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04800" y="1435346"/>
                        <a:ext cx="40640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083EB19-7479-DF7B-88FF-547C59408F7E}"/>
                  </a:ext>
                </a:extLst>
              </p:cNvPr>
              <p:cNvSpPr txBox="1"/>
              <p:nvPr/>
            </p:nvSpPr>
            <p:spPr>
              <a:xfrm>
                <a:off x="1828800" y="1733550"/>
                <a:ext cx="27432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083EB19-7479-DF7B-88FF-547C59408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733550"/>
                <a:ext cx="2743200" cy="4001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457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2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6D3433-3522-1F14-6032-CD2A489C33D8}"/>
              </a:ext>
            </a:extLst>
          </p:cNvPr>
          <p:cNvSpPr txBox="1"/>
          <p:nvPr/>
        </p:nvSpPr>
        <p:spPr>
          <a:xfrm>
            <a:off x="838200" y="36195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075781-A9A5-91FA-45B7-CBC0BD78C613}"/>
              </a:ext>
            </a:extLst>
          </p:cNvPr>
          <p:cNvSpPr txBox="1"/>
          <p:nvPr/>
        </p:nvSpPr>
        <p:spPr>
          <a:xfrm>
            <a:off x="990600" y="2126218"/>
            <a:ext cx="670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220794C-A34D-9A7B-780F-458FECD87A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614238"/>
              </p:ext>
            </p:extLst>
          </p:nvPr>
        </p:nvGraphicFramePr>
        <p:xfrm>
          <a:off x="984250" y="2647950"/>
          <a:ext cx="1130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30040" imgH="304560" progId="Equation.DSMT4">
                  <p:embed/>
                </p:oleObj>
              </mc:Choice>
              <mc:Fallback>
                <p:oleObj name="Equation" r:id="rId2" imgW="1130040" imgH="304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220794C-A34D-9A7B-780F-458FECD87A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84250" y="2647950"/>
                        <a:ext cx="1130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B874735-3CE3-F239-C3A6-7338EA8171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869131"/>
              </p:ext>
            </p:extLst>
          </p:nvPr>
        </p:nvGraphicFramePr>
        <p:xfrm>
          <a:off x="1435100" y="3016250"/>
          <a:ext cx="698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8400" imgH="241200" progId="Equation.DSMT4">
                  <p:embed/>
                </p:oleObj>
              </mc:Choice>
              <mc:Fallback>
                <p:oleObj name="Equation" r:id="rId4" imgW="698400" imgH="241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B874735-3CE3-F239-C3A6-7338EA8171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35100" y="3016250"/>
                        <a:ext cx="698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7197714-A15B-4123-01FB-29CD231E88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546307"/>
              </p:ext>
            </p:extLst>
          </p:nvPr>
        </p:nvGraphicFramePr>
        <p:xfrm>
          <a:off x="4191000" y="2571750"/>
          <a:ext cx="1104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04840" imgH="304560" progId="Equation.DSMT4">
                  <p:embed/>
                </p:oleObj>
              </mc:Choice>
              <mc:Fallback>
                <p:oleObj name="Equation" r:id="rId6" imgW="1104840" imgH="3045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7197714-A15B-4123-01FB-29CD231E88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91000" y="2571750"/>
                        <a:ext cx="11049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E0F649B-5327-4477-3B69-AEF5AEA307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270330"/>
              </p:ext>
            </p:extLst>
          </p:nvPr>
        </p:nvGraphicFramePr>
        <p:xfrm>
          <a:off x="4762500" y="2940050"/>
          <a:ext cx="558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58720" imgH="241200" progId="Equation.DSMT4">
                  <p:embed/>
                </p:oleObj>
              </mc:Choice>
              <mc:Fallback>
                <p:oleObj name="Equation" r:id="rId8" imgW="558720" imgH="241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E0F649B-5327-4477-3B69-AEF5AEA307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62500" y="2940050"/>
                        <a:ext cx="558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CE97C59-BEE3-C936-FE98-0D2A9FFAC94E}"/>
              </a:ext>
            </a:extLst>
          </p:cNvPr>
          <p:cNvSpPr txBox="1"/>
          <p:nvPr/>
        </p:nvSpPr>
        <p:spPr>
          <a:xfrm>
            <a:off x="1143000" y="325755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895F2BA-26BA-0540-57F9-7B704D0B0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545340"/>
              </p:ext>
            </p:extLst>
          </p:nvPr>
        </p:nvGraphicFramePr>
        <p:xfrm>
          <a:off x="5562600" y="3333750"/>
          <a:ext cx="698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98400" imgH="241200" progId="Equation.DSMT4">
                  <p:embed/>
                </p:oleObj>
              </mc:Choice>
              <mc:Fallback>
                <p:oleObj name="Equation" r:id="rId10" imgW="698400" imgH="2412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895F2BA-26BA-0540-57F9-7B704D0B08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3333750"/>
                        <a:ext cx="698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DE18093-7EAC-BE5A-2E1E-D6F4EEE19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701013"/>
              </p:ext>
            </p:extLst>
          </p:nvPr>
        </p:nvGraphicFramePr>
        <p:xfrm>
          <a:off x="6604000" y="3333750"/>
          <a:ext cx="558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58720" imgH="241200" progId="Equation.DSMT4">
                  <p:embed/>
                </p:oleObj>
              </mc:Choice>
              <mc:Fallback>
                <p:oleObj name="Equation" r:id="rId11" imgW="558720" imgH="2412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EDE18093-7EAC-BE5A-2E1E-D6F4EEE199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604000" y="3333750"/>
                        <a:ext cx="558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A01A3D9-1085-93F1-26F7-906EBC3C42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982025"/>
              </p:ext>
            </p:extLst>
          </p:nvPr>
        </p:nvGraphicFramePr>
        <p:xfrm>
          <a:off x="3771900" y="407988"/>
          <a:ext cx="1866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866600" imgH="342720" progId="Equation.DSMT4">
                  <p:embed/>
                </p:oleObj>
              </mc:Choice>
              <mc:Fallback>
                <p:oleObj name="Equation" r:id="rId13" imgW="1866600" imgH="3427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A01A3D9-1085-93F1-26F7-906EBC3C42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771900" y="407988"/>
                        <a:ext cx="18669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08843A7-78DD-0D48-A4EF-B754D9675ECB}"/>
              </a:ext>
            </a:extLst>
          </p:cNvPr>
          <p:cNvSpPr txBox="1"/>
          <p:nvPr/>
        </p:nvSpPr>
        <p:spPr>
          <a:xfrm>
            <a:off x="1447800" y="74295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D9D458E9-7B8B-CC5E-0B6F-793F94E7F1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293075"/>
              </p:ext>
            </p:extLst>
          </p:nvPr>
        </p:nvGraphicFramePr>
        <p:xfrm>
          <a:off x="1295400" y="1150938"/>
          <a:ext cx="2705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705040" imgH="304560" progId="Equation.DSMT4">
                  <p:embed/>
                </p:oleObj>
              </mc:Choice>
              <mc:Fallback>
                <p:oleObj name="Equation" r:id="rId15" imgW="2705040" imgH="3045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D9D458E9-7B8B-CC5E-0B6F-793F94E7F1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95400" y="1150938"/>
                        <a:ext cx="27051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D11466A5-71E6-6BC6-4CF3-23D49CB6D8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424363"/>
              </p:ext>
            </p:extLst>
          </p:nvPr>
        </p:nvGraphicFramePr>
        <p:xfrm>
          <a:off x="1752600" y="1435100"/>
          <a:ext cx="2209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209680" imgH="304560" progId="Equation.DSMT4">
                  <p:embed/>
                </p:oleObj>
              </mc:Choice>
              <mc:Fallback>
                <p:oleObj name="Equation" r:id="rId17" imgW="2209680" imgH="30456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D11466A5-71E6-6BC6-4CF3-23D49CB6D8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52600" y="1435100"/>
                        <a:ext cx="2209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083EB19-7479-DF7B-88FF-547C59408F7E}"/>
                  </a:ext>
                </a:extLst>
              </p:cNvPr>
              <p:cNvSpPr txBox="1"/>
              <p:nvPr/>
            </p:nvSpPr>
            <p:spPr>
              <a:xfrm>
                <a:off x="1600200" y="1798678"/>
                <a:ext cx="27432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083EB19-7479-DF7B-88FF-547C59408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798678"/>
                <a:ext cx="2743200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6445C09-FFEE-95FD-7A1D-82DCDEE1E4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31132"/>
              </p:ext>
            </p:extLst>
          </p:nvPr>
        </p:nvGraphicFramePr>
        <p:xfrm>
          <a:off x="2981325" y="760413"/>
          <a:ext cx="165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650960" imgH="342720" progId="Equation.DSMT4">
                  <p:embed/>
                </p:oleObj>
              </mc:Choice>
              <mc:Fallback>
                <p:oleObj name="Equation" r:id="rId21" imgW="165096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981325" y="760413"/>
                        <a:ext cx="16510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57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2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6D3433-3522-1F14-6032-CD2A489C33D8}"/>
              </a:ext>
            </a:extLst>
          </p:cNvPr>
          <p:cNvSpPr txBox="1"/>
          <p:nvPr/>
        </p:nvSpPr>
        <p:spPr>
          <a:xfrm>
            <a:off x="838200" y="36195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075781-A9A5-91FA-45B7-CBC0BD78C613}"/>
              </a:ext>
            </a:extLst>
          </p:cNvPr>
          <p:cNvSpPr txBox="1"/>
          <p:nvPr/>
        </p:nvSpPr>
        <p:spPr>
          <a:xfrm>
            <a:off x="960640" y="1046957"/>
            <a:ext cx="6430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220794C-A34D-9A7B-780F-458FECD87A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274560"/>
              </p:ext>
            </p:extLst>
          </p:nvPr>
        </p:nvGraphicFramePr>
        <p:xfrm>
          <a:off x="1155700" y="1645682"/>
          <a:ext cx="1257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57120" imgH="304560" progId="Equation.DSMT4">
                  <p:embed/>
                </p:oleObj>
              </mc:Choice>
              <mc:Fallback>
                <p:oleObj name="Equation" r:id="rId2" imgW="1257120" imgH="304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220794C-A34D-9A7B-780F-458FECD87A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645682"/>
                        <a:ext cx="1257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B874735-3CE3-F239-C3A6-7338EA8171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205793"/>
              </p:ext>
            </p:extLst>
          </p:nvPr>
        </p:nvGraphicFramePr>
        <p:xfrm>
          <a:off x="1739900" y="2019487"/>
          <a:ext cx="825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25480" imgH="241200" progId="Equation.DSMT4">
                  <p:embed/>
                </p:oleObj>
              </mc:Choice>
              <mc:Fallback>
                <p:oleObj name="Equation" r:id="rId4" imgW="825480" imgH="241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B874735-3CE3-F239-C3A6-7338EA8171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9900" y="2019487"/>
                        <a:ext cx="825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7197714-A15B-4123-01FB-29CD231E88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215995"/>
              </p:ext>
            </p:extLst>
          </p:nvPr>
        </p:nvGraphicFramePr>
        <p:xfrm>
          <a:off x="4229100" y="1652588"/>
          <a:ext cx="1257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57120" imgH="304560" progId="Equation.DSMT4">
                  <p:embed/>
                </p:oleObj>
              </mc:Choice>
              <mc:Fallback>
                <p:oleObj name="Equation" r:id="rId6" imgW="1257120" imgH="3045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7197714-A15B-4123-01FB-29CD231E88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29100" y="1652588"/>
                        <a:ext cx="1257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E0F649B-5327-4477-3B69-AEF5AEA307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459420"/>
              </p:ext>
            </p:extLst>
          </p:nvPr>
        </p:nvGraphicFramePr>
        <p:xfrm>
          <a:off x="4794250" y="1988344"/>
          <a:ext cx="6731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72840" imgH="241200" progId="Equation.DSMT4">
                  <p:embed/>
                </p:oleObj>
              </mc:Choice>
              <mc:Fallback>
                <p:oleObj name="Equation" r:id="rId8" imgW="672840" imgH="241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E0F649B-5327-4477-3B69-AEF5AEA307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94250" y="1988344"/>
                        <a:ext cx="6731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CE97C59-BEE3-C936-FE98-0D2A9FFAC94E}"/>
              </a:ext>
            </a:extLst>
          </p:cNvPr>
          <p:cNvSpPr txBox="1"/>
          <p:nvPr/>
        </p:nvSpPr>
        <p:spPr>
          <a:xfrm>
            <a:off x="1143000" y="3497818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895F2BA-26BA-0540-57F9-7B704D0B0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132251"/>
              </p:ext>
            </p:extLst>
          </p:nvPr>
        </p:nvGraphicFramePr>
        <p:xfrm>
          <a:off x="5588000" y="3397250"/>
          <a:ext cx="736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36560" imgH="622080" progId="Equation.DSMT4">
                  <p:embed/>
                </p:oleObj>
              </mc:Choice>
              <mc:Fallback>
                <p:oleObj name="Equation" r:id="rId10" imgW="736560" imgH="6220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895F2BA-26BA-0540-57F9-7B704D0B08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588000" y="3397250"/>
                        <a:ext cx="7366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DE18093-7EAC-BE5A-2E1E-D6F4EEE19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362522"/>
              </p:ext>
            </p:extLst>
          </p:nvPr>
        </p:nvGraphicFramePr>
        <p:xfrm>
          <a:off x="6870700" y="3384550"/>
          <a:ext cx="5969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96880" imgH="634680" progId="Equation.DSMT4">
                  <p:embed/>
                </p:oleObj>
              </mc:Choice>
              <mc:Fallback>
                <p:oleObj name="Equation" r:id="rId12" imgW="596880" imgH="6346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EDE18093-7EAC-BE5A-2E1E-D6F4EEE199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70700" y="3384550"/>
                        <a:ext cx="5969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A01A3D9-1085-93F1-26F7-906EBC3C42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445295"/>
              </p:ext>
            </p:extLst>
          </p:nvPr>
        </p:nvGraphicFramePr>
        <p:xfrm>
          <a:off x="4235450" y="427038"/>
          <a:ext cx="1981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81080" imgH="304560" progId="Equation.DSMT4">
                  <p:embed/>
                </p:oleObj>
              </mc:Choice>
              <mc:Fallback>
                <p:oleObj name="Equation" r:id="rId14" imgW="1981080" imgH="304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A01A3D9-1085-93F1-26F7-906EBC3C42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235450" y="427038"/>
                        <a:ext cx="1981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191700F-4AFB-6F8A-74D0-1CC1061886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92778"/>
              </p:ext>
            </p:extLst>
          </p:nvPr>
        </p:nvGraphicFramePr>
        <p:xfrm>
          <a:off x="1853119" y="2229644"/>
          <a:ext cx="736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736560" imgH="622080" progId="Equation.DSMT4">
                  <p:embed/>
                </p:oleObj>
              </mc:Choice>
              <mc:Fallback>
                <p:oleObj name="Equation" r:id="rId16" imgW="736560" imgH="6220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E0F649B-5327-4477-3B69-AEF5AEA307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853119" y="2229644"/>
                        <a:ext cx="7366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74A4802-3FB7-FF80-D57F-7F392B942B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258539"/>
              </p:ext>
            </p:extLst>
          </p:nvPr>
        </p:nvGraphicFramePr>
        <p:xfrm>
          <a:off x="4917941" y="2244303"/>
          <a:ext cx="5969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96880" imgH="634680" progId="Equation.DSMT4">
                  <p:embed/>
                </p:oleObj>
              </mc:Choice>
              <mc:Fallback>
                <p:oleObj name="Equation" r:id="rId18" imgW="596880" imgH="6346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191700F-4AFB-6F8A-74D0-1CC1061886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917941" y="2244303"/>
                        <a:ext cx="5969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240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695F3938-E81F-4EF0-8640-CAC8F0B8A027}"/>
  <p:tag name="ISPRING_RESOURCE_FOLDER" val="C:\Users\adminS\Desktop\chuẩn đề thi đã gửi cô D\SOẠN E LƠN LINHPHUONG TRINH BAC NHAT MOT AN (TO 6 NGUYEN HONG THUY) \"/>
  <p:tag name="ISPRING_PRESENTATION_PATH" val="C:\Users\adminS\Desktop\chuẩn đề thi đã gửi cô D\SOẠN E LƠN LINHPHUONG TRINH BAC NHAT MOT AN (TO 6 NGUYEN HONG THUY) .pptx"/>
  <p:tag name="ISPRING_PROJECT_VERSION" val="9.3"/>
  <p:tag name="ISPRING_PROJECT_FOLDER_UPDATED" val="1"/>
  <p:tag name="ISPRING_SCREEN_RECS_UPDATED" val="C:\Users\adminS\Desktop\chuẩn đề thi đã gửi cô D\SOẠN E LƠN LINHPHUONG TRINH BAC NHAT MOT AN (TO 6 NGUYEN HONG THUY) \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4196</TotalTime>
  <Words>855</Words>
  <Application>Microsoft Office PowerPoint</Application>
  <PresentationFormat>On-screen Show (16:9)</PresentationFormat>
  <Paragraphs>91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Thuan Nguyen Thi My</dc:creator>
  <cp:lastModifiedBy>Sinh Điệp</cp:lastModifiedBy>
  <cp:revision>519</cp:revision>
  <dcterms:created xsi:type="dcterms:W3CDTF">2021-07-22T17:31:00Z</dcterms:created>
  <dcterms:modified xsi:type="dcterms:W3CDTF">2024-08-17T07:03:12Z</dcterms:modified>
</cp:coreProperties>
</file>