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81" r:id="rId11"/>
    <p:sldId id="264" r:id="rId12"/>
    <p:sldId id="266" r:id="rId13"/>
    <p:sldId id="267" r:id="rId14"/>
    <p:sldId id="268" r:id="rId15"/>
    <p:sldId id="269" r:id="rId16"/>
    <p:sldId id="1774" r:id="rId17"/>
    <p:sldId id="270" r:id="rId18"/>
    <p:sldId id="271" r:id="rId19"/>
    <p:sldId id="273" r:id="rId20"/>
    <p:sldId id="283" r:id="rId21"/>
    <p:sldId id="277" r:id="rId22"/>
    <p:sldId id="1775" r:id="rId23"/>
    <p:sldId id="279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2025/4/14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2025/4/14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76FB2-6134-6BEB-BE6C-3E818969ABC7}"/>
              </a:ext>
            </a:extLst>
          </p:cNvPr>
          <p:cNvSpPr txBox="1"/>
          <p:nvPr/>
        </p:nvSpPr>
        <p:spPr>
          <a:xfrm>
            <a:off x="3215546" y="2124469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PHÂN TÍCH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TÁC PHẨM TRUYỆN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2" y="-346362"/>
            <a:ext cx="5952978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C2F8019-F34A-4930-BF28-043AF3F5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42" y="2273239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488E3-94ED-F24D-5817-C733491536AC}"/>
              </a:ext>
            </a:extLst>
          </p:cNvPr>
          <p:cNvSpPr txBox="1"/>
          <p:nvPr/>
        </p:nvSpPr>
        <p:spPr>
          <a:xfrm>
            <a:off x="4321743" y="922601"/>
            <a:ext cx="429549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ý và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68" y="-614291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75" y="1400801"/>
            <a:ext cx="890735" cy="7737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B6304B7-9E3E-49C8-8164-E5DFDE6D5C2B}"/>
              </a:ext>
            </a:extLst>
          </p:cNvPr>
          <p:cNvGrpSpPr/>
          <p:nvPr/>
        </p:nvGrpSpPr>
        <p:grpSpPr>
          <a:xfrm>
            <a:off x="77001" y="481263"/>
            <a:ext cx="8162223" cy="6372052"/>
            <a:chOff x="1078478" y="1849567"/>
            <a:chExt cx="4007030" cy="42776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04522"/>
              <a:ext cx="3698771" cy="85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Cao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25" y="3578601"/>
              <a:ext cx="3698771" cy="8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753671" cy="99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4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23" y="1566551"/>
            <a:ext cx="4269100" cy="543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D4A81-730A-97B4-3785-957A33483F87}"/>
              </a:ext>
            </a:extLst>
          </p:cNvPr>
          <p:cNvSpPr txBox="1"/>
          <p:nvPr/>
        </p:nvSpPr>
        <p:spPr>
          <a:xfrm>
            <a:off x="8297828" y="643441"/>
            <a:ext cx="300343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Tìm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73" y="2612424"/>
              <a:ext cx="1410964" cy="6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kern="0" dirty="0">
                  <a:solidFill>
                    <a:srgbClr val="B06C3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Mở bài: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66" y="3260366"/>
              <a:ext cx="3362612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6"/>
            <a:ext cx="3515201" cy="15786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07958" y="222314"/>
            <a:ext cx="237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 bài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7ED1B5-F3E9-4D17-A384-818CF33E7CA8}"/>
              </a:ext>
            </a:extLst>
          </p:cNvPr>
          <p:cNvGrpSpPr/>
          <p:nvPr/>
        </p:nvGrpSpPr>
        <p:grpSpPr>
          <a:xfrm>
            <a:off x="1" y="930200"/>
            <a:ext cx="12406964" cy="6394625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FD5A55-A701-4088-97A8-B4EBFD1C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948" y="2737625"/>
              <a:ext cx="10081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C61A04-B0D8-24D6-5B58-59586364C147}"/>
              </a:ext>
            </a:extLst>
          </p:cNvPr>
          <p:cNvSpPr txBox="1"/>
          <p:nvPr/>
        </p:nvSpPr>
        <p:spPr>
          <a:xfrm>
            <a:off x="1078478" y="1638086"/>
            <a:ext cx="9749943" cy="442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381" y="2612424"/>
              <a:ext cx="2553749" cy="14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Kết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bài: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4611390" y="1333451"/>
            <a:ext cx="6959065" cy="5699353"/>
            <a:chOff x="6085909" y="1748345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909" y="1748345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147" y="3424684"/>
              <a:ext cx="336261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Viết bài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" y="-413997"/>
            <a:ext cx="10000648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2299587" y="837611"/>
            <a:ext cx="730727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Kiểm tra và chỉnh sửa bài viết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366240-0098-3E76-E6E8-AB41A4DC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66679"/>
              </p:ext>
            </p:extLst>
          </p:nvPr>
        </p:nvGraphicFramePr>
        <p:xfrm>
          <a:off x="291966" y="358584"/>
          <a:ext cx="11608067" cy="5867847"/>
        </p:xfrm>
        <a:graphic>
          <a:graphicData uri="http://schemas.openxmlformats.org/drawingml/2006/table">
            <a:tbl>
              <a:tblPr firstRow="1" firstCol="1" bandRow="1"/>
              <a:tblGrid>
                <a:gridCol w="7669056">
                  <a:extLst>
                    <a:ext uri="{9D8B030D-6E8A-4147-A177-3AD203B41FA5}">
                      <a16:colId xmlns:a16="http://schemas.microsoft.com/office/drawing/2014/main" val="1436695487"/>
                    </a:ext>
                  </a:extLst>
                </a:gridCol>
                <a:gridCol w="3939011">
                  <a:extLst>
                    <a:ext uri="{9D8B030D-6E8A-4147-A177-3AD203B41FA5}">
                      <a16:colId xmlns:a16="http://schemas.microsoft.com/office/drawing/2014/main" val="3279615969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  Ý BÀI VIẾT CỦA BẠN (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37953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785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323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169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(3đ)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91942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(1đ)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80149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5863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altLang="zh-CN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3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 bài:</a:t>
            </a:r>
            <a:endParaRPr lang="zh-CN" altLang="en-US" sz="36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BA8605E-CCF2-4663-BC1D-531EF2BC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296" y="2422685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961F4-79D2-B630-8F33-7588DB2EF017}"/>
              </a:ext>
            </a:extLst>
          </p:cNvPr>
          <p:cNvSpPr txBox="1"/>
          <p:nvPr/>
        </p:nvSpPr>
        <p:spPr>
          <a:xfrm>
            <a:off x="5355637" y="3435753"/>
            <a:ext cx="609760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b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36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vi-VN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tích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4AAF0-7461-2C75-D1D4-A3E1A5450983}"/>
              </a:ext>
            </a:extLst>
          </p:cNvPr>
          <p:cNvSpPr txBox="1"/>
          <p:nvPr/>
        </p:nvSpPr>
        <p:spPr>
          <a:xfrm>
            <a:off x="3157889" y="3186243"/>
            <a:ext cx="6299734" cy="11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Part </a:t>
              </a:r>
              <a:r>
                <a:rPr lang="en-US" altLang="zh-CN" sz="3600" dirty="0">
                  <a:solidFill>
                    <a:srgbClr val="B06C3E"/>
                  </a:solidFill>
                  <a:latin typeface="微软雅黑" panose="020F0502020204030204"/>
                  <a:cs typeface="+mn-ea"/>
                  <a:sym typeface="+mn-lt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5" y="-413997"/>
            <a:ext cx="6410424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455103" y="861058"/>
            <a:ext cx="4777465" cy="76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1B2639D-ED1E-4784-BE7F-4530D4087D22}"/>
              </a:ext>
            </a:extLst>
          </p:cNvPr>
          <p:cNvGrpSpPr/>
          <p:nvPr/>
        </p:nvGrpSpPr>
        <p:grpSpPr>
          <a:xfrm>
            <a:off x="4581624" y="2768659"/>
            <a:ext cx="7038184" cy="2967997"/>
            <a:chOff x="5577642" y="1995745"/>
            <a:chExt cx="3303912" cy="1162775"/>
          </a:xfrm>
        </p:grpSpPr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:a16="http://schemas.microsoft.com/office/drawing/2014/main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2933C7-3C31-4D86-ACAF-856301C8AD4D}"/>
                </a:ext>
              </a:extLst>
            </p:cNvPr>
            <p:cNvSpPr/>
            <p:nvPr/>
          </p:nvSpPr>
          <p:spPr>
            <a:xfrm>
              <a:off x="6638884" y="2199755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 tích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Nam Cao).</a:t>
              </a:r>
              <a:endPara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1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590843" y="3961915"/>
              <a:ext cx="3010312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Roport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freeppt7.com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CB24821-B7E9-401C-BDCA-2A9441646958}"/>
              </a:ext>
            </a:extLst>
          </p:cNvPr>
          <p:cNvSpPr/>
          <p:nvPr/>
        </p:nvSpPr>
        <p:spPr>
          <a:xfrm>
            <a:off x="2240279" y="2143056"/>
            <a:ext cx="771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B06C3E"/>
                </a:solidFill>
                <a:cs typeface="+mn-ea"/>
                <a:sym typeface="+mn-lt"/>
              </a:rPr>
              <a:t>Thanks you!</a:t>
            </a:r>
            <a:endParaRPr lang="zh-CN" altLang="en-US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539A8B92-1DE6-4A1C-81E9-E6B13B3D2BB5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5941"/>
            <a:ext cx="3972129" cy="4201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E237160C-FB3A-996B-7704-33A0CA53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0" y="1785539"/>
            <a:ext cx="6019781" cy="4440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CC956-01F4-1FFA-1DF1-EF2EEEC43E2E}"/>
              </a:ext>
            </a:extLst>
          </p:cNvPr>
          <p:cNvSpPr txBox="1"/>
          <p:nvPr/>
        </p:nvSpPr>
        <p:spPr>
          <a:xfrm>
            <a:off x="5139679" y="2415941"/>
            <a:ext cx="49668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 HS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tờ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giấy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note)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sắc?Vì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07" y="-320041"/>
            <a:ext cx="9509759" cy="5151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173255" y="5008432"/>
            <a:ext cx="12192000" cy="18495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151" y="1587278"/>
            <a:ext cx="4482950" cy="5151120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:a16="http://schemas.microsoft.com/office/drawing/2014/main" id="{F2E247B3-8BD9-80E9-8DAB-934379C3DB9D}"/>
              </a:ext>
            </a:extLst>
          </p:cNvPr>
          <p:cNvGrpSpPr/>
          <p:nvPr/>
        </p:nvGrpSpPr>
        <p:grpSpPr>
          <a:xfrm>
            <a:off x="2125543" y="1838625"/>
            <a:ext cx="6510885" cy="2115198"/>
            <a:chOff x="2124623" y="2415573"/>
            <a:chExt cx="6512392" cy="2115687"/>
          </a:xfrm>
        </p:grpSpPr>
        <p:sp>
          <p:nvSpPr>
            <p:cNvPr id="3" name="文本框 283">
              <a:extLst>
                <a:ext uri="{FF2B5EF4-FFF2-40B4-BE49-F238E27FC236}">
                  <a16:creationId xmlns:a16="http://schemas.microsoft.com/office/drawing/2014/main" id="{538A2AE7-2BB1-4526-6368-2447224B342E}"/>
                </a:ext>
              </a:extLst>
            </p:cNvPr>
            <p:cNvSpPr txBox="1"/>
            <p:nvPr/>
          </p:nvSpPr>
          <p:spPr>
            <a:xfrm>
              <a:off x="2757331" y="3423137"/>
              <a:ext cx="5051719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KIẾN THỨC</a:t>
              </a:r>
              <a:endParaRPr kumimoji="0" lang="zh-CN" altLang="en-US" sz="6599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283">
              <a:extLst>
                <a:ext uri="{FF2B5EF4-FFF2-40B4-BE49-F238E27FC236}">
                  <a16:creationId xmlns:a16="http://schemas.microsoft.com/office/drawing/2014/main" id="{DF8A8B3D-99A1-EC0D-1BFD-4140C80B8F01}"/>
                </a:ext>
              </a:extLst>
            </p:cNvPr>
            <p:cNvSpPr txBox="1"/>
            <p:nvPr/>
          </p:nvSpPr>
          <p:spPr>
            <a:xfrm>
              <a:off x="2124623" y="2415573"/>
              <a:ext cx="651239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6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THÀNH</a:t>
              </a:r>
              <a:endParaRPr kumimoji="0" lang="zh-CN" altLang="en-US" sz="6599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24" y="-355704"/>
            <a:ext cx="5370897" cy="267539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pic>
        <p:nvPicPr>
          <p:cNvPr id="32" name="图片 31" descr="7025f93bab81e29a45dfc8ebfbf481b9">
            <a:extLst>
              <a:ext uri="{FF2B5EF4-FFF2-40B4-BE49-F238E27FC236}">
                <a16:creationId xmlns:a16="http://schemas.microsoft.com/office/drawing/2014/main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04" y="1303080"/>
            <a:ext cx="5818736" cy="6465884"/>
          </a:xfrm>
          <a:prstGeom prst="rect">
            <a:avLst/>
          </a:prstGeom>
        </p:spPr>
      </p:pic>
      <p:grpSp>
        <p:nvGrpSpPr>
          <p:cNvPr id="2" name="组合 31">
            <a:extLst>
              <a:ext uri="{FF2B5EF4-FFF2-40B4-BE49-F238E27FC236}">
                <a16:creationId xmlns:a16="http://schemas.microsoft.com/office/drawing/2014/main" id="{39A0E096-E6F6-36CD-0276-4257548B09C6}"/>
              </a:ext>
            </a:extLst>
          </p:cNvPr>
          <p:cNvGrpSpPr/>
          <p:nvPr/>
        </p:nvGrpSpPr>
        <p:grpSpPr>
          <a:xfrm>
            <a:off x="4346405" y="151668"/>
            <a:ext cx="3633944" cy="646331"/>
            <a:chOff x="4461908" y="2857083"/>
            <a:chExt cx="3633944" cy="646331"/>
          </a:xfrm>
        </p:grpSpPr>
        <p:sp>
          <p:nvSpPr>
            <p:cNvPr id="3" name="矩形 21">
              <a:extLst>
                <a:ext uri="{FF2B5EF4-FFF2-40B4-BE49-F238E27FC236}">
                  <a16:creationId xmlns:a16="http://schemas.microsoft.com/office/drawing/2014/main" id="{D40CD869-02F1-BD6C-93F5-26CC580AF698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1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id="{B3D38318-33BE-CDA9-63D8-90AC92D91A24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id="{CEEC1833-CB5B-5E0F-9CBC-541450AC8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2" name="图片 23">
                <a:extLst>
                  <a:ext uri="{FF2B5EF4-FFF2-40B4-BE49-F238E27FC236}">
                    <a16:creationId xmlns:a16="http://schemas.microsoft.com/office/drawing/2014/main" id="{54C0D8F4-C1D7-9885-07CB-8E9A50780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67ADF52C-E0E4-02EC-232C-F70B8516A7E3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6" name="图片 26">
                <a:extLst>
                  <a:ext uri="{FF2B5EF4-FFF2-40B4-BE49-F238E27FC236}">
                    <a16:creationId xmlns:a16="http://schemas.microsoft.com/office/drawing/2014/main" id="{A49D4F9F-EFA1-D988-05B8-DC929EF9F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id="{503898B4-24AB-F360-A4C9-6DD4899D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7682717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7" name="文本框 18">
            <a:extLst>
              <a:ext uri="{FF2B5EF4-FFF2-40B4-BE49-F238E27FC236}">
                <a16:creationId xmlns:a16="http://schemas.microsoft.com/office/drawing/2014/main" id="{17A7FC47-042D-4AA3-807D-AAA2AB88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6" y="4301484"/>
            <a:ext cx="4235116" cy="10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1386840" algn="l"/>
              </a:tabLst>
            </a:pP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3F68E-4A58-AC57-EFA2-12FB641C4721}"/>
              </a:ext>
            </a:extLst>
          </p:cNvPr>
          <p:cNvSpPr txBox="1"/>
          <p:nvPr/>
        </p:nvSpPr>
        <p:spPr>
          <a:xfrm>
            <a:off x="5755253" y="4320768"/>
            <a:ext cx="609760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4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17" y="-413997"/>
            <a:ext cx="5370897" cy="3006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117" y="703267"/>
            <a:ext cx="6531620" cy="642555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52" y="-5813660"/>
            <a:ext cx="8402493" cy="13359865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673A07D7-9949-B6E1-6FB4-595C3602802A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060A1-F932-35B9-A217-FFA895DE3BF1}"/>
              </a:ext>
            </a:extLst>
          </p:cNvPr>
          <p:cNvSpPr txBox="1"/>
          <p:nvPr/>
        </p:nvSpPr>
        <p:spPr>
          <a:xfrm>
            <a:off x="304128" y="4470174"/>
            <a:ext cx="485113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66E1C-1778-469D-BEE6-BD8E94F0C6A8}"/>
              </a:ext>
            </a:extLst>
          </p:cNvPr>
          <p:cNvSpPr txBox="1"/>
          <p:nvPr/>
        </p:nvSpPr>
        <p:spPr>
          <a:xfrm>
            <a:off x="6196499" y="1725397"/>
            <a:ext cx="5447899" cy="519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2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0" y="-1078028"/>
            <a:ext cx="6294922" cy="279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0" y="-500634"/>
            <a:ext cx="2839453" cy="25154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239" y="117019"/>
            <a:ext cx="1409205" cy="1280160"/>
          </a:xfrm>
          <a:prstGeom prst="rect">
            <a:avLst/>
          </a:prstGeom>
        </p:spPr>
      </p:pic>
      <p:sp>
        <p:nvSpPr>
          <p:cNvPr id="2" name="文本框 41">
            <a:extLst>
              <a:ext uri="{FF2B5EF4-FFF2-40B4-BE49-F238E27FC236}">
                <a16:creationId xmlns:a16="http://schemas.microsoft.com/office/drawing/2014/main" id="{74608DD2-22DE-DA33-BB93-FC2AB971C722}"/>
              </a:ext>
            </a:extLst>
          </p:cNvPr>
          <p:cNvSpPr txBox="1"/>
          <p:nvPr/>
        </p:nvSpPr>
        <p:spPr>
          <a:xfrm>
            <a:off x="3598245" y="0"/>
            <a:ext cx="4610501" cy="1323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 defTabSz="914217">
              <a:buAutoNum type="arabicPeriod"/>
            </a:pP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endParaRPr lang="en-US" altLang="zh-CN" sz="39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805293-53A5-6A74-0A06-5A1C0EA90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8815"/>
              </p:ext>
            </p:extLst>
          </p:nvPr>
        </p:nvGraphicFramePr>
        <p:xfrm>
          <a:off x="67377" y="1551493"/>
          <a:ext cx="12124623" cy="5434840"/>
        </p:xfrm>
        <a:graphic>
          <a:graphicData uri="http://schemas.openxmlformats.org/drawingml/2006/table">
            <a:tbl>
              <a:tblPr firstRow="1" firstCol="1" bandRow="1"/>
              <a:tblGrid>
                <a:gridCol w="8571190">
                  <a:extLst>
                    <a:ext uri="{9D8B030D-6E8A-4147-A177-3AD203B41FA5}">
                      <a16:colId xmlns:a16="http://schemas.microsoft.com/office/drawing/2014/main" val="288308924"/>
                    </a:ext>
                  </a:extLst>
                </a:gridCol>
                <a:gridCol w="3553433">
                  <a:extLst>
                    <a:ext uri="{9D8B030D-6E8A-4147-A177-3AD203B41FA5}">
                      <a16:colId xmlns:a16="http://schemas.microsoft.com/office/drawing/2014/main" val="165326680"/>
                    </a:ext>
                  </a:extLst>
                </a:gridCol>
              </a:tblGrid>
              <a:tr h="1199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 ( Phiếu số 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bài : 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Cao</a:t>
                      </a: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10902"/>
                  </a:ext>
                </a:extLst>
              </a:tr>
              <a:tr h="160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loại,các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11974"/>
                  </a:ext>
                </a:extLst>
              </a:tr>
              <a:tr h="11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424404"/>
                  </a:ext>
                </a:extLst>
              </a:tr>
              <a:tr h="129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Chia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15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990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Times New Roman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Windows 10</cp:lastModifiedBy>
  <cp:revision>65</cp:revision>
  <dcterms:created xsi:type="dcterms:W3CDTF">2020-01-29T09:42:18Z</dcterms:created>
  <dcterms:modified xsi:type="dcterms:W3CDTF">2025-04-14T08:22:40Z</dcterms:modified>
</cp:coreProperties>
</file>